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7"/>
  </p:notesMasterIdLst>
  <p:handoutMasterIdLst>
    <p:handoutMasterId r:id="rId68"/>
  </p:handoutMasterIdLst>
  <p:sldIdLst>
    <p:sldId id="450" r:id="rId2"/>
    <p:sldId id="449" r:id="rId3"/>
    <p:sldId id="451" r:id="rId4"/>
    <p:sldId id="452" r:id="rId5"/>
    <p:sldId id="478" r:id="rId6"/>
    <p:sldId id="348" r:id="rId7"/>
    <p:sldId id="347" r:id="rId8"/>
    <p:sldId id="317" r:id="rId9"/>
    <p:sldId id="453" r:id="rId10"/>
    <p:sldId id="319" r:id="rId11"/>
    <p:sldId id="258" r:id="rId12"/>
    <p:sldId id="292" r:id="rId13"/>
    <p:sldId id="454" r:id="rId14"/>
    <p:sldId id="455" r:id="rId15"/>
    <p:sldId id="373" r:id="rId16"/>
    <p:sldId id="261" r:id="rId17"/>
    <p:sldId id="309" r:id="rId18"/>
    <p:sldId id="310" r:id="rId19"/>
    <p:sldId id="259" r:id="rId20"/>
    <p:sldId id="279" r:id="rId21"/>
    <p:sldId id="262" r:id="rId22"/>
    <p:sldId id="263" r:id="rId23"/>
    <p:sldId id="485" r:id="rId24"/>
    <p:sldId id="390" r:id="rId25"/>
    <p:sldId id="457" r:id="rId26"/>
    <p:sldId id="391" r:id="rId27"/>
    <p:sldId id="486" r:id="rId28"/>
    <p:sldId id="281" r:id="rId29"/>
    <p:sldId id="265" r:id="rId30"/>
    <p:sldId id="400" r:id="rId31"/>
    <p:sldId id="388" r:id="rId32"/>
    <p:sldId id="467" r:id="rId33"/>
    <p:sldId id="468" r:id="rId34"/>
    <p:sldId id="488" r:id="rId35"/>
    <p:sldId id="470" r:id="rId36"/>
    <p:sldId id="489" r:id="rId37"/>
    <p:sldId id="458" r:id="rId38"/>
    <p:sldId id="383" r:id="rId39"/>
    <p:sldId id="466" r:id="rId40"/>
    <p:sldId id="456" r:id="rId41"/>
    <p:sldId id="471" r:id="rId42"/>
    <p:sldId id="472" r:id="rId43"/>
    <p:sldId id="490" r:id="rId44"/>
    <p:sldId id="492" r:id="rId45"/>
    <p:sldId id="493" r:id="rId46"/>
    <p:sldId id="473" r:id="rId47"/>
    <p:sldId id="491" r:id="rId48"/>
    <p:sldId id="268" r:id="rId49"/>
    <p:sldId id="267" r:id="rId50"/>
    <p:sldId id="460" r:id="rId51"/>
    <p:sldId id="487" r:id="rId52"/>
    <p:sldId id="481" r:id="rId53"/>
    <p:sldId id="479" r:id="rId54"/>
    <p:sldId id="480" r:id="rId55"/>
    <p:sldId id="474" r:id="rId56"/>
    <p:sldId id="483" r:id="rId57"/>
    <p:sldId id="475" r:id="rId58"/>
    <p:sldId id="461" r:id="rId59"/>
    <p:sldId id="463" r:id="rId60"/>
    <p:sldId id="465" r:id="rId61"/>
    <p:sldId id="462" r:id="rId62"/>
    <p:sldId id="484" r:id="rId63"/>
    <p:sldId id="476" r:id="rId64"/>
    <p:sldId id="477" r:id="rId65"/>
    <p:sldId id="49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00FF"/>
    <a:srgbClr val="EDE8E5"/>
    <a:srgbClr val="F2F2F2"/>
    <a:srgbClr val="000000"/>
    <a:srgbClr val="EAEA16"/>
    <a:srgbClr val="F6F1B4"/>
    <a:srgbClr val="FFFFCC"/>
    <a:srgbClr val="CCE1F4"/>
    <a:srgbClr val="91C7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4BEE04-5321-45FC-B42A-6E4437754D93}" v="4194" dt="2026-04-26T19:29:09.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25" autoAdjust="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137698-C041-1176-181C-1A0AC04C9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E1288BF-AFDA-E808-C6E5-E5A94F41BB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07EF19-CF41-44CF-B2FF-6D10763E6881}" type="datetimeFigureOut">
              <a:rPr lang="en-GB" smtClean="0"/>
              <a:t>03/06/2026</a:t>
            </a:fld>
            <a:endParaRPr lang="en-GB"/>
          </a:p>
        </p:txBody>
      </p:sp>
      <p:sp>
        <p:nvSpPr>
          <p:cNvPr id="4" name="Footer Placeholder 3">
            <a:extLst>
              <a:ext uri="{FF2B5EF4-FFF2-40B4-BE49-F238E27FC236}">
                <a16:creationId xmlns:a16="http://schemas.microsoft.com/office/drawing/2014/main" id="{7E02D47D-AAC3-DD38-2038-9FD47AED0C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B3C5466-F002-A88E-8EA0-FD268976BB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76F0EF-2DA2-4478-87BE-4F12A64AED8B}" type="slidenum">
              <a:rPr lang="en-GB" smtClean="0"/>
              <a:t>‹#›</a:t>
            </a:fld>
            <a:endParaRPr lang="en-GB"/>
          </a:p>
        </p:txBody>
      </p:sp>
    </p:spTree>
    <p:extLst>
      <p:ext uri="{BB962C8B-B14F-4D97-AF65-F5344CB8AC3E}">
        <p14:creationId xmlns:p14="http://schemas.microsoft.com/office/powerpoint/2010/main" val="3833919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D0809-8702-4866-AD6B-ECB4CD0DB84C}" type="datetimeFigureOut">
              <a:rPr lang="en-GB" smtClean="0"/>
              <a:t>03/06/2026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E0E37-5F31-4073-8F35-FD795A549926}" type="slidenum">
              <a:rPr lang="en-GB" smtClean="0"/>
              <a:t>‹#›</a:t>
            </a:fld>
            <a:endParaRPr lang="en-GB"/>
          </a:p>
        </p:txBody>
      </p:sp>
    </p:spTree>
    <p:extLst>
      <p:ext uri="{BB962C8B-B14F-4D97-AF65-F5344CB8AC3E}">
        <p14:creationId xmlns:p14="http://schemas.microsoft.com/office/powerpoint/2010/main" val="119459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tx1"/>
                </a:solidFill>
                <a:effectLst/>
                <a:latin typeface="Arial" panose="020B0604020202020204" pitchFamily="34" charset="0"/>
                <a:ea typeface="+mn-ea"/>
                <a:cs typeface="Arial" panose="020B0604020202020204" pitchFamily="34" charset="0"/>
              </a:rPr>
              <a:t>The Great Wave off </a:t>
            </a:r>
            <a:r>
              <a:rPr lang="en-GB" sz="1200" b="0" i="0" kern="1200" err="1">
                <a:solidFill>
                  <a:schemeClr val="tx1"/>
                </a:solidFill>
                <a:effectLst/>
                <a:latin typeface="Arial" panose="020B0604020202020204" pitchFamily="34" charset="0"/>
                <a:ea typeface="+mn-ea"/>
                <a:cs typeface="Arial" panose="020B0604020202020204" pitchFamily="34" charset="0"/>
              </a:rPr>
              <a:t>Kanagawa</a:t>
            </a:r>
            <a:r>
              <a:rPr lang="en-GB" sz="1200" b="0" i="0" kern="1200">
                <a:solidFill>
                  <a:schemeClr val="tx1"/>
                </a:solidFill>
                <a:effectLst/>
                <a:latin typeface="Arial" panose="020B0604020202020204" pitchFamily="34" charset="0"/>
                <a:ea typeface="+mn-ea"/>
                <a:cs typeface="Arial" panose="020B0604020202020204" pitchFamily="34" charset="0"/>
              </a:rPr>
              <a:t> by Hokusai</a:t>
            </a:r>
          </a:p>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a:t>
            </a:fld>
            <a:endParaRPr lang="en-GB"/>
          </a:p>
        </p:txBody>
      </p:sp>
    </p:spTree>
    <p:extLst>
      <p:ext uri="{BB962C8B-B14F-4D97-AF65-F5344CB8AC3E}">
        <p14:creationId xmlns:p14="http://schemas.microsoft.com/office/powerpoint/2010/main" val="386047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F1B994A-1B49-4279-A175-37679869E865}" type="slidenum">
              <a:rPr lang="en-IE" smtClean="0"/>
              <a:t>16</a:t>
            </a:fld>
            <a:endParaRPr lang="en-IE"/>
          </a:p>
        </p:txBody>
      </p:sp>
    </p:spTree>
    <p:extLst>
      <p:ext uri="{BB962C8B-B14F-4D97-AF65-F5344CB8AC3E}">
        <p14:creationId xmlns:p14="http://schemas.microsoft.com/office/powerpoint/2010/main" val="2492819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F1B994A-1B49-4279-A175-37679869E865}" type="slidenum">
              <a:rPr lang="en-IE" smtClean="0"/>
              <a:t>17</a:t>
            </a:fld>
            <a:endParaRPr lang="en-IE"/>
          </a:p>
        </p:txBody>
      </p:sp>
    </p:spTree>
    <p:extLst>
      <p:ext uri="{BB962C8B-B14F-4D97-AF65-F5344CB8AC3E}">
        <p14:creationId xmlns:p14="http://schemas.microsoft.com/office/powerpoint/2010/main" val="3663334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F1B994A-1B49-4279-A175-37679869E865}" type="slidenum">
              <a:rPr lang="en-IE" smtClean="0"/>
              <a:t>19</a:t>
            </a:fld>
            <a:endParaRPr lang="en-IE"/>
          </a:p>
        </p:txBody>
      </p:sp>
    </p:spTree>
    <p:extLst>
      <p:ext uri="{BB962C8B-B14F-4D97-AF65-F5344CB8AC3E}">
        <p14:creationId xmlns:p14="http://schemas.microsoft.com/office/powerpoint/2010/main" val="3570737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30</a:t>
            </a:fld>
            <a:endParaRPr lang="en-GB"/>
          </a:p>
        </p:txBody>
      </p:sp>
    </p:spTree>
    <p:extLst>
      <p:ext uri="{BB962C8B-B14F-4D97-AF65-F5344CB8AC3E}">
        <p14:creationId xmlns:p14="http://schemas.microsoft.com/office/powerpoint/2010/main" val="253199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F1B994A-1B49-4279-A175-37679869E865}" type="slidenum">
              <a:rPr lang="en-IE" smtClean="0"/>
              <a:t>31</a:t>
            </a:fld>
            <a:endParaRPr lang="en-IE"/>
          </a:p>
        </p:txBody>
      </p:sp>
    </p:spTree>
    <p:extLst>
      <p:ext uri="{BB962C8B-B14F-4D97-AF65-F5344CB8AC3E}">
        <p14:creationId xmlns:p14="http://schemas.microsoft.com/office/powerpoint/2010/main" val="3578065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F1B994A-1B49-4279-A175-37679869E865}" type="slidenum">
              <a:rPr lang="en-IE" smtClean="0"/>
              <a:t>38</a:t>
            </a:fld>
            <a:endParaRPr lang="en-IE"/>
          </a:p>
        </p:txBody>
      </p:sp>
    </p:spTree>
    <p:extLst>
      <p:ext uri="{BB962C8B-B14F-4D97-AF65-F5344CB8AC3E}">
        <p14:creationId xmlns:p14="http://schemas.microsoft.com/office/powerpoint/2010/main" val="3340760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AC654-E9E1-A81E-3899-9B4B21E76D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09A09-4833-F079-1F39-30AC50D3D2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73FC20-9AE0-42B6-C659-A29037E6DBBE}"/>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28B54492-3652-032B-92A7-36ED53ED55D2}"/>
              </a:ext>
            </a:extLst>
          </p:cNvPr>
          <p:cNvSpPr>
            <a:spLocks noGrp="1"/>
          </p:cNvSpPr>
          <p:nvPr>
            <p:ph type="sldNum" sz="quarter" idx="5"/>
          </p:nvPr>
        </p:nvSpPr>
        <p:spPr/>
        <p:txBody>
          <a:bodyPr/>
          <a:lstStyle/>
          <a:p>
            <a:fld id="{DF1B994A-1B49-4279-A175-37679869E865}" type="slidenum">
              <a:rPr lang="en-IE" smtClean="0"/>
              <a:t>39</a:t>
            </a:fld>
            <a:endParaRPr lang="en-IE"/>
          </a:p>
        </p:txBody>
      </p:sp>
    </p:spTree>
    <p:extLst>
      <p:ext uri="{BB962C8B-B14F-4D97-AF65-F5344CB8AC3E}">
        <p14:creationId xmlns:p14="http://schemas.microsoft.com/office/powerpoint/2010/main" val="852283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23409-6FDF-A281-E400-19EFEA3B8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9F4CA-63C1-2771-4851-560A920504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AFF4B6-EAC8-F366-F310-02240683C2D7}"/>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0C37F78F-507D-AACB-007D-6B28849D8DDF}"/>
              </a:ext>
            </a:extLst>
          </p:cNvPr>
          <p:cNvSpPr>
            <a:spLocks noGrp="1"/>
          </p:cNvSpPr>
          <p:nvPr>
            <p:ph type="sldNum" sz="quarter" idx="5"/>
          </p:nvPr>
        </p:nvSpPr>
        <p:spPr/>
        <p:txBody>
          <a:bodyPr/>
          <a:lstStyle/>
          <a:p>
            <a:fld id="{DF1B994A-1B49-4279-A175-37679869E865}" type="slidenum">
              <a:rPr lang="en-IE" smtClean="0"/>
              <a:t>40</a:t>
            </a:fld>
            <a:endParaRPr lang="en-IE"/>
          </a:p>
        </p:txBody>
      </p:sp>
    </p:spTree>
    <p:extLst>
      <p:ext uri="{BB962C8B-B14F-4D97-AF65-F5344CB8AC3E}">
        <p14:creationId xmlns:p14="http://schemas.microsoft.com/office/powerpoint/2010/main" val="9155495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Students do not need to learn this formula but based on the sample papers, questions quoting an unknown formula can be asked.</a:t>
            </a:r>
          </a:p>
        </p:txBody>
      </p:sp>
      <p:sp>
        <p:nvSpPr>
          <p:cNvPr id="4" name="Slide Number Placeholder 3"/>
          <p:cNvSpPr>
            <a:spLocks noGrp="1"/>
          </p:cNvSpPr>
          <p:nvPr>
            <p:ph type="sldNum" sz="quarter" idx="5"/>
          </p:nvPr>
        </p:nvSpPr>
        <p:spPr/>
        <p:txBody>
          <a:bodyPr/>
          <a:lstStyle/>
          <a:p>
            <a:fld id="{84AE0E37-5F31-4073-8F35-FD795A549926}" type="slidenum">
              <a:rPr lang="en-GB" smtClean="0"/>
              <a:t>51</a:t>
            </a:fld>
            <a:endParaRPr lang="en-GB"/>
          </a:p>
        </p:txBody>
      </p:sp>
    </p:spTree>
    <p:extLst>
      <p:ext uri="{BB962C8B-B14F-4D97-AF65-F5344CB8AC3E}">
        <p14:creationId xmlns:p14="http://schemas.microsoft.com/office/powerpoint/2010/main" val="741058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famous Tacoma Narrows Bridge collapse is often attributed to resonance however, expert opinion now favours a similar process called </a:t>
            </a:r>
            <a:r>
              <a:rPr lang="en-GB" sz="1200" b="0" i="0" kern="1200">
                <a:solidFill>
                  <a:schemeClr val="tx1"/>
                </a:solidFill>
                <a:effectLst/>
                <a:latin typeface="+mn-lt"/>
                <a:ea typeface="+mn-ea"/>
                <a:cs typeface="+mn-cs"/>
              </a:rPr>
              <a:t>aeroelastic flutter</a:t>
            </a:r>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58</a:t>
            </a:fld>
            <a:endParaRPr lang="en-GB"/>
          </a:p>
        </p:txBody>
      </p:sp>
    </p:spTree>
    <p:extLst>
      <p:ext uri="{BB962C8B-B14F-4D97-AF65-F5344CB8AC3E}">
        <p14:creationId xmlns:p14="http://schemas.microsoft.com/office/powerpoint/2010/main" val="3907215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6EFA1-C73C-FA17-80C4-C7B9974D6D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E35658-3AE8-DD99-9518-34D79C151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221EB-9A4F-2C02-19EF-CDF6A5BDA5B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3FB0EC-D977-DF61-D6F6-CD06E0DB569C}"/>
              </a:ext>
            </a:extLst>
          </p:cNvPr>
          <p:cNvSpPr>
            <a:spLocks noGrp="1"/>
          </p:cNvSpPr>
          <p:nvPr>
            <p:ph type="sldNum" sz="quarter" idx="5"/>
          </p:nvPr>
        </p:nvSpPr>
        <p:spPr/>
        <p:txBody>
          <a:bodyPr/>
          <a:lstStyle/>
          <a:p>
            <a:fld id="{84AE0E37-5F31-4073-8F35-FD795A549926}" type="slidenum">
              <a:rPr lang="en-GB" smtClean="0"/>
              <a:t>2</a:t>
            </a:fld>
            <a:endParaRPr lang="en-GB"/>
          </a:p>
        </p:txBody>
      </p:sp>
    </p:spTree>
    <p:extLst>
      <p:ext uri="{BB962C8B-B14F-4D97-AF65-F5344CB8AC3E}">
        <p14:creationId xmlns:p14="http://schemas.microsoft.com/office/powerpoint/2010/main" val="248385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These demonstrations are no longer mandatory </a:t>
            </a:r>
          </a:p>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59</a:t>
            </a:fld>
            <a:endParaRPr lang="en-GB"/>
          </a:p>
        </p:txBody>
      </p:sp>
    </p:spTree>
    <p:extLst>
      <p:ext uri="{BB962C8B-B14F-4D97-AF65-F5344CB8AC3E}">
        <p14:creationId xmlns:p14="http://schemas.microsoft.com/office/powerpoint/2010/main" val="5780438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61</a:t>
            </a:fld>
            <a:endParaRPr lang="en-GB"/>
          </a:p>
        </p:txBody>
      </p:sp>
    </p:spTree>
    <p:extLst>
      <p:ext uri="{BB962C8B-B14F-4D97-AF65-F5344CB8AC3E}">
        <p14:creationId xmlns:p14="http://schemas.microsoft.com/office/powerpoint/2010/main" val="2825717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B754-EA5A-AB0F-4703-5B311F959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AEADB-3E13-32E9-69A6-61972FAB4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6DB19A-B7CF-54AB-DF08-9A30522F0A82}"/>
              </a:ext>
            </a:extLst>
          </p:cNvPr>
          <p:cNvSpPr>
            <a:spLocks noGrp="1"/>
          </p:cNvSpPr>
          <p:nvPr>
            <p:ph type="body" idx="1"/>
          </p:nvPr>
        </p:nvSpPr>
        <p:spPr/>
        <p:txBody>
          <a:bodyPr/>
          <a:lstStyle/>
          <a:p>
            <a:r>
              <a:rPr lang="en-GB" dirty="0"/>
              <a:t>The famous Tacoma Narrows Bridge collapse is often the attributed to resonance however, expert opinion now favours a similar process called </a:t>
            </a:r>
            <a:r>
              <a:rPr lang="en-GB" sz="1200" b="0" i="0" kern="1200" dirty="0">
                <a:solidFill>
                  <a:schemeClr val="tx1"/>
                </a:solidFill>
                <a:effectLst/>
                <a:latin typeface="+mn-lt"/>
                <a:ea typeface="+mn-ea"/>
                <a:cs typeface="+mn-cs"/>
              </a:rPr>
              <a:t>aeroelastic flutter</a:t>
            </a:r>
            <a:endParaRPr lang="en-GB" dirty="0"/>
          </a:p>
        </p:txBody>
      </p:sp>
      <p:sp>
        <p:nvSpPr>
          <p:cNvPr id="4" name="Slide Number Placeholder 3">
            <a:extLst>
              <a:ext uri="{FF2B5EF4-FFF2-40B4-BE49-F238E27FC236}">
                <a16:creationId xmlns:a16="http://schemas.microsoft.com/office/drawing/2014/main" id="{242630AB-9598-42EE-43E0-705DCE1CEE57}"/>
              </a:ext>
            </a:extLst>
          </p:cNvPr>
          <p:cNvSpPr>
            <a:spLocks noGrp="1"/>
          </p:cNvSpPr>
          <p:nvPr>
            <p:ph type="sldNum" sz="quarter" idx="5"/>
          </p:nvPr>
        </p:nvSpPr>
        <p:spPr/>
        <p:txBody>
          <a:bodyPr/>
          <a:lstStyle/>
          <a:p>
            <a:fld id="{84AE0E37-5F31-4073-8F35-FD795A549926}" type="slidenum">
              <a:rPr lang="en-GB" smtClean="0"/>
              <a:t>62</a:t>
            </a:fld>
            <a:endParaRPr lang="en-GB"/>
          </a:p>
        </p:txBody>
      </p:sp>
    </p:spTree>
    <p:extLst>
      <p:ext uri="{BB962C8B-B14F-4D97-AF65-F5344CB8AC3E}">
        <p14:creationId xmlns:p14="http://schemas.microsoft.com/office/powerpoint/2010/main" val="1408216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8B992-E1E3-F953-1A5B-378D5E09F4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B329D-A3C8-EB49-122C-4EB93548BC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D62A71-90E7-C63F-25F4-25170C50801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452362-8220-3D63-265F-767312940EC4}"/>
              </a:ext>
            </a:extLst>
          </p:cNvPr>
          <p:cNvSpPr>
            <a:spLocks noGrp="1"/>
          </p:cNvSpPr>
          <p:nvPr>
            <p:ph type="sldNum" sz="quarter" idx="5"/>
          </p:nvPr>
        </p:nvSpPr>
        <p:spPr/>
        <p:txBody>
          <a:bodyPr/>
          <a:lstStyle/>
          <a:p>
            <a:fld id="{84AE0E37-5F31-4073-8F35-FD795A549926}" type="slidenum">
              <a:rPr lang="en-GB" smtClean="0"/>
              <a:t>3</a:t>
            </a:fld>
            <a:endParaRPr lang="en-GB"/>
          </a:p>
        </p:txBody>
      </p:sp>
    </p:spTree>
    <p:extLst>
      <p:ext uri="{BB962C8B-B14F-4D97-AF65-F5344CB8AC3E}">
        <p14:creationId xmlns:p14="http://schemas.microsoft.com/office/powerpoint/2010/main" val="1482138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51041-B07B-3B67-A872-2CD816BCC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4F8DC-78B6-2310-955D-F43A44402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A622E3-507B-4DF7-D904-69A3BB37A31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05CD79-A5BD-E03A-EE5C-47DCE2F1634F}"/>
              </a:ext>
            </a:extLst>
          </p:cNvPr>
          <p:cNvSpPr>
            <a:spLocks noGrp="1"/>
          </p:cNvSpPr>
          <p:nvPr>
            <p:ph type="sldNum" sz="quarter" idx="5"/>
          </p:nvPr>
        </p:nvSpPr>
        <p:spPr/>
        <p:txBody>
          <a:bodyPr/>
          <a:lstStyle/>
          <a:p>
            <a:fld id="{84AE0E37-5F31-4073-8F35-FD795A549926}" type="slidenum">
              <a:rPr lang="en-GB" smtClean="0"/>
              <a:t>4</a:t>
            </a:fld>
            <a:endParaRPr lang="en-GB"/>
          </a:p>
        </p:txBody>
      </p:sp>
    </p:spTree>
    <p:extLst>
      <p:ext uri="{BB962C8B-B14F-4D97-AF65-F5344CB8AC3E}">
        <p14:creationId xmlns:p14="http://schemas.microsoft.com/office/powerpoint/2010/main" val="55704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impact</a:t>
            </a:r>
            <a:r>
              <a:rPr lang="en-GB" baseline="0" dirty="0"/>
              <a:t> sends a tiny pressure wave through the train. It starts with a tiny deflection of the window.</a:t>
            </a:r>
          </a:p>
          <a:p>
            <a:r>
              <a:rPr lang="en-GB" sz="1200" b="0" i="0" kern="1200" dirty="0">
                <a:solidFill>
                  <a:schemeClr val="tx1"/>
                </a:solidFill>
                <a:effectLst/>
                <a:latin typeface="+mn-lt"/>
                <a:ea typeface="+mn-ea"/>
                <a:cs typeface="+mn-cs"/>
              </a:rPr>
              <a:t>At the point of impact (e.g., the atom on the windshield that the fly hits), a tiny portion of the train's material must decelerate to match the fly's momentary </a:t>
            </a:r>
          </a:p>
          <a:p>
            <a:r>
              <a:rPr lang="en-GB" sz="1200" b="0" i="0" kern="1200" dirty="0">
                <a:solidFill>
                  <a:schemeClr val="tx1"/>
                </a:solidFill>
                <a:effectLst/>
                <a:latin typeface="+mn-lt"/>
                <a:ea typeface="+mn-ea"/>
                <a:cs typeface="+mn-cs"/>
              </a:rPr>
              <a:t> velocity before accelerating it in the other direction. Because all objects are slightly flexible, the "splat" zone compresses slightly. For a billionth of a second, the atoms at the exact point of contact effectively stop or slow to a crawl relative to the rest of the train.</a:t>
            </a:r>
          </a:p>
          <a:p>
            <a:r>
              <a:rPr lang="en-GB" sz="1200" b="1" i="0" kern="1200" dirty="0">
                <a:solidFill>
                  <a:schemeClr val="tx1"/>
                </a:solidFill>
                <a:effectLst/>
                <a:latin typeface="+mn-lt"/>
                <a:ea typeface="+mn-ea"/>
                <a:cs typeface="+mn-cs"/>
              </a:rPr>
              <a:t>The Compression:</a:t>
            </a:r>
            <a:r>
              <a:rPr lang="en-GB" sz="1200" b="0" i="0" kern="1200" dirty="0">
                <a:solidFill>
                  <a:schemeClr val="tx1"/>
                </a:solidFill>
                <a:effectLst/>
                <a:latin typeface="+mn-lt"/>
                <a:ea typeface="+mn-ea"/>
                <a:cs typeface="+mn-cs"/>
              </a:rPr>
              <a:t> The rest of the train keeps moving forward, compressing the front of the train slightly (like a spring). This compression then "pushes" the fly back.</a:t>
            </a:r>
          </a:p>
          <a:p>
            <a:endParaRPr lang="en-GB" dirty="0"/>
          </a:p>
        </p:txBody>
      </p:sp>
      <p:sp>
        <p:nvSpPr>
          <p:cNvPr id="4" name="Slide Number Placeholder 3"/>
          <p:cNvSpPr>
            <a:spLocks noGrp="1"/>
          </p:cNvSpPr>
          <p:nvPr>
            <p:ph type="sldNum" sz="quarter" idx="5"/>
          </p:nvPr>
        </p:nvSpPr>
        <p:spPr/>
        <p:txBody>
          <a:bodyPr/>
          <a:lstStyle/>
          <a:p>
            <a:fld id="{DF1B994A-1B49-4279-A175-37679869E865}" type="slidenum">
              <a:rPr lang="en-IE" smtClean="0"/>
              <a:t>6</a:t>
            </a:fld>
            <a:endParaRPr lang="en-IE"/>
          </a:p>
        </p:txBody>
      </p:sp>
    </p:spTree>
    <p:extLst>
      <p:ext uri="{BB962C8B-B14F-4D97-AF65-F5344CB8AC3E}">
        <p14:creationId xmlns:p14="http://schemas.microsoft.com/office/powerpoint/2010/main" val="185405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F1B994A-1B49-4279-A175-37679869E865}" type="slidenum">
              <a:rPr lang="en-IE" smtClean="0"/>
              <a:t>7</a:t>
            </a:fld>
            <a:endParaRPr lang="en-IE"/>
          </a:p>
        </p:txBody>
      </p:sp>
    </p:spTree>
    <p:extLst>
      <p:ext uri="{BB962C8B-B14F-4D97-AF65-F5344CB8AC3E}">
        <p14:creationId xmlns:p14="http://schemas.microsoft.com/office/powerpoint/2010/main" val="851219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DF1B994A-1B49-4279-A175-37679869E865}" type="slidenum">
              <a:rPr lang="en-IE" smtClean="0"/>
              <a:t>11</a:t>
            </a:fld>
            <a:endParaRPr lang="en-IE"/>
          </a:p>
        </p:txBody>
      </p:sp>
    </p:spTree>
    <p:extLst>
      <p:ext uri="{BB962C8B-B14F-4D97-AF65-F5344CB8AC3E}">
        <p14:creationId xmlns:p14="http://schemas.microsoft.com/office/powerpoint/2010/main" val="309819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E0E37-5F31-4073-8F35-FD795A549926}" type="slidenum">
              <a:rPr lang="en-GB" smtClean="0"/>
              <a:t>13</a:t>
            </a:fld>
            <a:endParaRPr lang="en-GB"/>
          </a:p>
        </p:txBody>
      </p:sp>
    </p:spTree>
    <p:extLst>
      <p:ext uri="{BB962C8B-B14F-4D97-AF65-F5344CB8AC3E}">
        <p14:creationId xmlns:p14="http://schemas.microsoft.com/office/powerpoint/2010/main" val="3334133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273D8-F6B2-AFC1-F8C6-9F741B9979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D3ADC-BE6D-B8F1-3904-3E2DEE3D7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B60089-606C-37C4-E6A7-6354C252574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FC95D9-3F05-B5FB-E927-1D9BC139510E}"/>
              </a:ext>
            </a:extLst>
          </p:cNvPr>
          <p:cNvSpPr>
            <a:spLocks noGrp="1"/>
          </p:cNvSpPr>
          <p:nvPr>
            <p:ph type="sldNum" sz="quarter" idx="5"/>
          </p:nvPr>
        </p:nvSpPr>
        <p:spPr/>
        <p:txBody>
          <a:bodyPr/>
          <a:lstStyle/>
          <a:p>
            <a:fld id="{84AE0E37-5F31-4073-8F35-FD795A549926}" type="slidenum">
              <a:rPr lang="en-GB" smtClean="0"/>
              <a:t>14</a:t>
            </a:fld>
            <a:endParaRPr lang="en-GB"/>
          </a:p>
        </p:txBody>
      </p:sp>
    </p:spTree>
    <p:extLst>
      <p:ext uri="{BB962C8B-B14F-4D97-AF65-F5344CB8AC3E}">
        <p14:creationId xmlns:p14="http://schemas.microsoft.com/office/powerpoint/2010/main" val="2921781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1300" y="155246"/>
            <a:ext cx="8724900" cy="594137"/>
          </a:xfrm>
        </p:spPr>
        <p:txBody>
          <a:bodyPr wrap="square">
            <a:spAutoFit/>
          </a:bodyPr>
          <a:lstStyle/>
          <a:p>
            <a:r>
              <a:rPr lang="en-US"/>
              <a:t>Click to edit Master title style</a:t>
            </a:r>
          </a:p>
        </p:txBody>
      </p:sp>
    </p:spTree>
    <p:extLst>
      <p:ext uri="{BB962C8B-B14F-4D97-AF65-F5344CB8AC3E}">
        <p14:creationId xmlns:p14="http://schemas.microsoft.com/office/powerpoint/2010/main" val="3432840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4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Yellow">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66700" y="165879"/>
            <a:ext cx="86741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95397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eriment">
    <p:bg>
      <p:bgPr>
        <a:solidFill>
          <a:srgbClr val="CEFA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64B-9D98-7779-255A-E9DCAE09C244}"/>
              </a:ext>
            </a:extLst>
          </p:cNvPr>
          <p:cNvSpPr>
            <a:spLocks noGrp="1"/>
          </p:cNvSpPr>
          <p:nvPr>
            <p:ph type="title"/>
          </p:nvPr>
        </p:nvSpPr>
        <p:spPr>
          <a:xfrm>
            <a:off x="254000" y="197771"/>
            <a:ext cx="8712200" cy="594137"/>
          </a:xfrm>
        </p:spPr>
        <p:txBody>
          <a:bodyPr wrap="square">
            <a:spAutoFit/>
          </a:bodyPr>
          <a:lstStyle/>
          <a:p>
            <a:r>
              <a:rPr lang="en-US"/>
              <a:t>Click to edit Master title style</a:t>
            </a:r>
            <a:endParaRPr lang="en-GB"/>
          </a:p>
        </p:txBody>
      </p:sp>
    </p:spTree>
    <p:extLst>
      <p:ext uri="{BB962C8B-B14F-4D97-AF65-F5344CB8AC3E}">
        <p14:creationId xmlns:p14="http://schemas.microsoft.com/office/powerpoint/2010/main" val="211863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122293" y="-1"/>
            <a:ext cx="6608118" cy="482633"/>
          </a:xfrm>
        </p:spPr>
        <p:txBody>
          <a:bodyPr>
            <a:normAutofit/>
          </a:bodyPr>
          <a:lstStyle>
            <a:lvl1pPr>
              <a:defRPr sz="2800" b="0"/>
            </a:lvl1pPr>
          </a:lstStyle>
          <a:p>
            <a:r>
              <a:rPr lang="en-US"/>
              <a:t>Input Example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2">
              <a:lumMod val="20000"/>
              <a:lumOff val="80000"/>
            </a:schemeClr>
          </a:solidFill>
        </p:spPr>
        <p:txBody>
          <a:bodyPr wrap="square">
            <a:spAutoFit/>
          </a:bodyPr>
          <a:lstStyle>
            <a:lvl1pPr marL="0" indent="0">
              <a:buNone/>
              <a:defRPr/>
            </a:lvl1pPr>
          </a:lstStyle>
          <a:p>
            <a:pPr lvl="0"/>
            <a:r>
              <a:rPr lang="en-US"/>
              <a:t>Click to edit question</a:t>
            </a:r>
            <a:endParaRPr lang="en-GB"/>
          </a:p>
        </p:txBody>
      </p:sp>
    </p:spTree>
    <p:extLst>
      <p:ext uri="{BB962C8B-B14F-4D97-AF65-F5344CB8AC3E}">
        <p14:creationId xmlns:p14="http://schemas.microsoft.com/office/powerpoint/2010/main" val="4220078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5C233-D9BE-E225-F7BE-7698F79F3003}"/>
              </a:ext>
            </a:extLst>
          </p:cNvPr>
          <p:cNvSpPr>
            <a:spLocks noGrp="1"/>
          </p:cNvSpPr>
          <p:nvPr>
            <p:ph type="title" hasCustomPrompt="1"/>
          </p:nvPr>
        </p:nvSpPr>
        <p:spPr>
          <a:xfrm>
            <a:off x="445861" y="-1"/>
            <a:ext cx="6284549" cy="461665"/>
          </a:xfrm>
        </p:spPr>
        <p:txBody>
          <a:bodyPr>
            <a:normAutofit/>
          </a:bodyPr>
          <a:lstStyle>
            <a:lvl1pPr>
              <a:defRPr sz="2800" b="0"/>
            </a:lvl1pPr>
          </a:lstStyle>
          <a:p>
            <a:r>
              <a:rPr lang="en-US"/>
              <a:t>Input exercise Number</a:t>
            </a:r>
            <a:endParaRPr lang="en-GB"/>
          </a:p>
        </p:txBody>
      </p:sp>
      <p:sp>
        <p:nvSpPr>
          <p:cNvPr id="7" name="Text Placeholder 6">
            <a:extLst>
              <a:ext uri="{FF2B5EF4-FFF2-40B4-BE49-F238E27FC236}">
                <a16:creationId xmlns:a16="http://schemas.microsoft.com/office/drawing/2014/main" id="{0CED2E70-2916-C899-0337-ABD454C29961}"/>
              </a:ext>
            </a:extLst>
          </p:cNvPr>
          <p:cNvSpPr>
            <a:spLocks noGrp="1"/>
          </p:cNvSpPr>
          <p:nvPr>
            <p:ph type="body" sz="quarter" idx="10" hasCustomPrompt="1"/>
          </p:nvPr>
        </p:nvSpPr>
        <p:spPr>
          <a:xfrm>
            <a:off x="122292" y="461664"/>
            <a:ext cx="8899415" cy="482633"/>
          </a:xfrm>
          <a:solidFill>
            <a:schemeClr val="accent5">
              <a:lumMod val="20000"/>
              <a:lumOff val="80000"/>
            </a:schemeClr>
          </a:solidFill>
        </p:spPr>
        <p:txBody>
          <a:bodyPr wrap="square">
            <a:spAutoFit/>
          </a:bodyPr>
          <a:lstStyle>
            <a:lvl1pPr marL="0" indent="0">
              <a:buNone/>
              <a:defRPr/>
            </a:lvl1pPr>
          </a:lstStyle>
          <a:p>
            <a:pPr lvl="0"/>
            <a:r>
              <a:rPr lang="en-US"/>
              <a:t>Click to edit question</a:t>
            </a:r>
            <a:endParaRPr lang="en-GB"/>
          </a:p>
        </p:txBody>
      </p:sp>
      <p:grpSp>
        <p:nvGrpSpPr>
          <p:cNvPr id="15" name="Group 14">
            <a:extLst>
              <a:ext uri="{FF2B5EF4-FFF2-40B4-BE49-F238E27FC236}">
                <a16:creationId xmlns:a16="http://schemas.microsoft.com/office/drawing/2014/main" id="{C6133B34-898E-FCC8-FDC3-D75FA7519BEB}"/>
              </a:ext>
            </a:extLst>
          </p:cNvPr>
          <p:cNvGrpSpPr/>
          <p:nvPr userDrawn="1"/>
        </p:nvGrpSpPr>
        <p:grpSpPr>
          <a:xfrm rot="18736192">
            <a:off x="-25117" y="236182"/>
            <a:ext cx="518058" cy="67097"/>
            <a:chOff x="1183906" y="1940011"/>
            <a:chExt cx="2671402" cy="345990"/>
          </a:xfrm>
        </p:grpSpPr>
        <p:sp>
          <p:nvSpPr>
            <p:cNvPr id="5" name="Rectangle: Rounded Corners 4">
              <a:extLst>
                <a:ext uri="{FF2B5EF4-FFF2-40B4-BE49-F238E27FC236}">
                  <a16:creationId xmlns:a16="http://schemas.microsoft.com/office/drawing/2014/main" id="{73AC3673-08E0-7D94-5468-44627F2E0C20}"/>
                </a:ext>
              </a:extLst>
            </p:cNvPr>
            <p:cNvSpPr/>
            <p:nvPr userDrawn="1"/>
          </p:nvSpPr>
          <p:spPr>
            <a:xfrm>
              <a:off x="3509319" y="1940011"/>
              <a:ext cx="345989" cy="345989"/>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8E89A52-3F74-5919-DC11-B84243CE90CC}"/>
                </a:ext>
              </a:extLst>
            </p:cNvPr>
            <p:cNvSpPr/>
            <p:nvPr userDrawn="1"/>
          </p:nvSpPr>
          <p:spPr>
            <a:xfrm>
              <a:off x="3410465" y="1940011"/>
              <a:ext cx="210065" cy="345989"/>
            </a:xfrm>
            <a:prstGeom prst="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70EA5B23-706F-A306-D64F-E82256779845}"/>
                </a:ext>
              </a:extLst>
            </p:cNvPr>
            <p:cNvCxnSpPr>
              <a:stCxn id="6" idx="0"/>
              <a:endCxn id="6" idx="2"/>
            </p:cNvCxnSpPr>
            <p:nvPr userDrawn="1"/>
          </p:nvCxnSpPr>
          <p:spPr>
            <a:xfrm>
              <a:off x="3515498" y="1940011"/>
              <a:ext cx="0" cy="345989"/>
            </a:xfrm>
            <a:prstGeom prst="line">
              <a:avLst/>
            </a:prstGeom>
            <a:ln w="19050">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3" name="Freeform: Shape 12">
              <a:extLst>
                <a:ext uri="{FF2B5EF4-FFF2-40B4-BE49-F238E27FC236}">
                  <a16:creationId xmlns:a16="http://schemas.microsoft.com/office/drawing/2014/main" id="{E0CDAB73-8AEC-D6E2-08B9-7535F4DD898A}"/>
                </a:ext>
              </a:extLst>
            </p:cNvPr>
            <p:cNvSpPr/>
            <p:nvPr userDrawn="1"/>
          </p:nvSpPr>
          <p:spPr>
            <a:xfrm rot="16200000">
              <a:off x="2216866" y="907051"/>
              <a:ext cx="345990" cy="2411909"/>
            </a:xfrm>
            <a:custGeom>
              <a:avLst/>
              <a:gdLst>
                <a:gd name="csX0" fmla="*/ 345990 w 345990"/>
                <a:gd name="csY0" fmla="*/ 484255 h 2411909"/>
                <a:gd name="csX1" fmla="*/ 345989 w 345990"/>
                <a:gd name="csY1" fmla="*/ 484255 h 2411909"/>
                <a:gd name="csX2" fmla="*/ 345989 w 345990"/>
                <a:gd name="csY2" fmla="*/ 2411909 h 2411909"/>
                <a:gd name="csX3" fmla="*/ 0 w 345990"/>
                <a:gd name="csY3" fmla="*/ 2411909 h 2411909"/>
                <a:gd name="csX4" fmla="*/ 0 w 345990"/>
                <a:gd name="csY4" fmla="*/ 484255 h 2411909"/>
                <a:gd name="csX5" fmla="*/ 1 w 345990"/>
                <a:gd name="csY5" fmla="*/ 484255 h 2411909"/>
                <a:gd name="csX6" fmla="*/ 172996 w 345990"/>
                <a:gd name="csY6" fmla="*/ 0 h 2411909"/>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345990" h="2411909">
                  <a:moveTo>
                    <a:pt x="345990" y="484255"/>
                  </a:moveTo>
                  <a:lnTo>
                    <a:pt x="345989" y="484255"/>
                  </a:lnTo>
                  <a:lnTo>
                    <a:pt x="345989" y="2411909"/>
                  </a:lnTo>
                  <a:lnTo>
                    <a:pt x="0" y="2411909"/>
                  </a:lnTo>
                  <a:lnTo>
                    <a:pt x="0" y="484255"/>
                  </a:lnTo>
                  <a:lnTo>
                    <a:pt x="1" y="484255"/>
                  </a:lnTo>
                  <a:lnTo>
                    <a:pt x="172996" y="0"/>
                  </a:lnTo>
                  <a:close/>
                </a:path>
              </a:pathLst>
            </a:cu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Isosceles Triangle 10">
              <a:extLst>
                <a:ext uri="{FF2B5EF4-FFF2-40B4-BE49-F238E27FC236}">
                  <a16:creationId xmlns:a16="http://schemas.microsoft.com/office/drawing/2014/main" id="{030482F8-C167-13FE-BE9F-9326CDBD45CE}"/>
                </a:ext>
              </a:extLst>
            </p:cNvPr>
            <p:cNvSpPr/>
            <p:nvPr userDrawn="1"/>
          </p:nvSpPr>
          <p:spPr>
            <a:xfrm rot="16200000" flipH="1">
              <a:off x="1236121" y="2036431"/>
              <a:ext cx="109419" cy="153147"/>
            </a:xfrm>
            <a:prstGeom prst="triangle">
              <a:avLst/>
            </a:prstGeom>
            <a:solidFill>
              <a:schemeClr val="tx1">
                <a:lumMod val="50000"/>
                <a:lumOff val="5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7A460C4-629A-BC11-12D6-6BBA94849A13}"/>
                </a:ext>
              </a:extLst>
            </p:cNvPr>
            <p:cNvSpPr/>
            <p:nvPr userDrawn="1"/>
          </p:nvSpPr>
          <p:spPr>
            <a:xfrm>
              <a:off x="1572895" y="1982788"/>
              <a:ext cx="131763" cy="257175"/>
            </a:xfrm>
            <a:custGeom>
              <a:avLst/>
              <a:gdLst>
                <a:gd name="csX0" fmla="*/ 38100 w 131763"/>
                <a:gd name="csY0" fmla="*/ 0 h 257175"/>
                <a:gd name="csX1" fmla="*/ 131763 w 131763"/>
                <a:gd name="csY1" fmla="*/ 50800 h 257175"/>
                <a:gd name="csX2" fmla="*/ 0 w 131763"/>
                <a:gd name="csY2" fmla="*/ 117475 h 257175"/>
                <a:gd name="csX3" fmla="*/ 131763 w 131763"/>
                <a:gd name="csY3" fmla="*/ 198437 h 257175"/>
                <a:gd name="csX4" fmla="*/ 23813 w 131763"/>
                <a:gd name="csY4" fmla="*/ 257175 h 257175"/>
              </a:gdLst>
              <a:ahLst/>
              <a:cxnLst>
                <a:cxn ang="0">
                  <a:pos x="csX0" y="csY0"/>
                </a:cxn>
                <a:cxn ang="0">
                  <a:pos x="csX1" y="csY1"/>
                </a:cxn>
                <a:cxn ang="0">
                  <a:pos x="csX2" y="csY2"/>
                </a:cxn>
                <a:cxn ang="0">
                  <a:pos x="csX3" y="csY3"/>
                </a:cxn>
                <a:cxn ang="0">
                  <a:pos x="csX4" y="csY4"/>
                </a:cxn>
              </a:cxnLst>
              <a:rect l="l" t="t" r="r" b="b"/>
              <a:pathLst>
                <a:path w="131763" h="257175">
                  <a:moveTo>
                    <a:pt x="38100" y="0"/>
                  </a:moveTo>
                  <a:lnTo>
                    <a:pt x="131763" y="50800"/>
                  </a:lnTo>
                  <a:lnTo>
                    <a:pt x="0" y="117475"/>
                  </a:lnTo>
                  <a:lnTo>
                    <a:pt x="131763" y="198437"/>
                  </a:lnTo>
                  <a:lnTo>
                    <a:pt x="23813" y="257175"/>
                  </a:lnTo>
                </a:path>
              </a:pathLst>
            </a:cu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126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5302"/>
          </a:xfrm>
          <a:solidFill>
            <a:srgbClr val="F6A8C1"/>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F6A8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770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L Exam question">
    <p:spTree>
      <p:nvGrpSpPr>
        <p:cNvPr id="1" name=""/>
        <p:cNvGrpSpPr/>
        <p:nvPr/>
      </p:nvGrpSpPr>
      <p:grpSpPr>
        <a:xfrm>
          <a:off x="0" y="0"/>
          <a:ext cx="0" cy="0"/>
          <a:chOff x="0" y="0"/>
          <a:chExt cx="0" cy="0"/>
        </a:xfrm>
      </p:grpSpPr>
      <p:sp>
        <p:nvSpPr>
          <p:cNvPr id="2" name="Title 1"/>
          <p:cNvSpPr>
            <a:spLocks noGrp="1"/>
          </p:cNvSpPr>
          <p:nvPr>
            <p:ph type="title"/>
          </p:nvPr>
        </p:nvSpPr>
        <p:spPr>
          <a:xfrm>
            <a:off x="10749" y="1"/>
            <a:ext cx="6740925" cy="424732"/>
          </a:xfrm>
          <a:solidFill>
            <a:srgbClr val="B9D8F4"/>
          </a:solidFill>
        </p:spPr>
        <p:txBody>
          <a:bodyPr vert="horz" lIns="91440" tIns="45720" rIns="91440" bIns="45720" rtlCol="0" anchor="t" anchorCtr="0">
            <a:spAutoFit/>
          </a:bodyPr>
          <a:lstStyle>
            <a:lvl1pPr>
              <a:defRPr lang="en-US" sz="2400" dirty="0"/>
            </a:lvl1pPr>
          </a:lstStyle>
          <a:p>
            <a:pPr marL="0" lvl="0"/>
            <a:r>
              <a:rPr lang="en-US"/>
              <a:t>Click to edit Master title style</a:t>
            </a:r>
          </a:p>
        </p:txBody>
      </p:sp>
      <p:sp>
        <p:nvSpPr>
          <p:cNvPr id="4" name="Freeform: Shape 3">
            <a:extLst>
              <a:ext uri="{FF2B5EF4-FFF2-40B4-BE49-F238E27FC236}">
                <a16:creationId xmlns:a16="http://schemas.microsoft.com/office/drawing/2014/main" id="{1A2471A4-13BA-2121-F37F-2C8B4AF0EAF6}"/>
              </a:ext>
            </a:extLst>
          </p:cNvPr>
          <p:cNvSpPr/>
          <p:nvPr userDrawn="1"/>
        </p:nvSpPr>
        <p:spPr>
          <a:xfrm>
            <a:off x="8327299" y="0"/>
            <a:ext cx="816701" cy="933856"/>
          </a:xfrm>
          <a:custGeom>
            <a:avLst/>
            <a:gdLst>
              <a:gd name="connsiteX0" fmla="*/ 0 w 816701"/>
              <a:gd name="connsiteY0" fmla="*/ 0 h 933856"/>
              <a:gd name="connsiteX1" fmla="*/ 816701 w 816701"/>
              <a:gd name="connsiteY1" fmla="*/ 0 h 933856"/>
              <a:gd name="connsiteX2" fmla="*/ 816701 w 816701"/>
              <a:gd name="connsiteY2" fmla="*/ 933856 h 933856"/>
              <a:gd name="connsiteX3" fmla="*/ 561489 w 816701"/>
              <a:gd name="connsiteY3" fmla="*/ 933856 h 933856"/>
              <a:gd name="connsiteX4" fmla="*/ 563783 w 816701"/>
              <a:gd name="connsiteY4" fmla="*/ 888636 h 933856"/>
              <a:gd name="connsiteX5" fmla="*/ 45362 w 816701"/>
              <a:gd name="connsiteY5" fmla="*/ 21748 h 933856"/>
              <a:gd name="connsiteX6" fmla="*/ 0 w 816701"/>
              <a:gd name="connsiteY6" fmla="*/ 0 h 93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701" h="933856">
                <a:moveTo>
                  <a:pt x="0" y="0"/>
                </a:moveTo>
                <a:lnTo>
                  <a:pt x="816701" y="0"/>
                </a:lnTo>
                <a:lnTo>
                  <a:pt x="816701" y="933856"/>
                </a:lnTo>
                <a:lnTo>
                  <a:pt x="561489" y="933856"/>
                </a:lnTo>
                <a:lnTo>
                  <a:pt x="563783" y="888636"/>
                </a:lnTo>
                <a:cubicBezTo>
                  <a:pt x="563783" y="514303"/>
                  <a:pt x="354157" y="188696"/>
                  <a:pt x="45362" y="21748"/>
                </a:cubicBezTo>
                <a:lnTo>
                  <a:pt x="0" y="0"/>
                </a:lnTo>
                <a:close/>
              </a:path>
            </a:pathLst>
          </a:custGeom>
          <a:solidFill>
            <a:srgbClr val="B9D8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07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 Section">
    <p:bg>
      <p:bgPr>
        <a:gradFill flip="none" rotWithShape="1">
          <a:gsLst>
            <a:gs pos="32000">
              <a:schemeClr val="tx2">
                <a:lumMod val="10000"/>
                <a:lumOff val="90000"/>
              </a:schemeClr>
            </a:gs>
            <a:gs pos="100000">
              <a:schemeClr val="tx2">
                <a:lumMod val="25000"/>
                <a:lumOff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628650" y="1779254"/>
            <a:ext cx="7886700" cy="884202"/>
          </a:xfrm>
        </p:spPr>
        <p:txBody>
          <a:bodyPr>
            <a:normAutofit/>
          </a:bodyPr>
          <a:lstStyle>
            <a:lvl1pPr algn="ctr">
              <a:defRPr sz="4000">
                <a:solidFill>
                  <a:schemeClr val="tx1"/>
                </a:solidFill>
              </a:defRPr>
            </a:lvl1pPr>
          </a:lstStyle>
          <a:p>
            <a:r>
              <a:rPr lang="en-US"/>
              <a:t>Sub Section</a:t>
            </a:r>
            <a:endParaRPr lang="en-GB"/>
          </a:p>
        </p:txBody>
      </p:sp>
    </p:spTree>
    <p:extLst>
      <p:ext uri="{BB962C8B-B14F-4D97-AF65-F5344CB8AC3E}">
        <p14:creationId xmlns:p14="http://schemas.microsoft.com/office/powerpoint/2010/main" val="38222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fini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CC173-FD9A-E750-4E92-06C76F94D241}"/>
              </a:ext>
            </a:extLst>
          </p:cNvPr>
          <p:cNvSpPr>
            <a:spLocks noGrp="1"/>
          </p:cNvSpPr>
          <p:nvPr>
            <p:ph type="title" hasCustomPrompt="1"/>
          </p:nvPr>
        </p:nvSpPr>
        <p:spPr>
          <a:xfrm>
            <a:off x="228600" y="189858"/>
            <a:ext cx="8686800" cy="862114"/>
          </a:xfrm>
          <a:ln w="76200" cmpd="thickThin">
            <a:solidFill>
              <a:srgbClr val="C00000">
                <a:alpha val="95000"/>
              </a:srgbClr>
            </a:solidFill>
          </a:ln>
        </p:spPr>
        <p:txBody>
          <a:bodyPr wrap="square" lIns="180000" tIns="180000" rIns="180000" bIns="180000">
            <a:spAutoFit/>
          </a:bodyPr>
          <a:lstStyle>
            <a:lvl1pPr algn="l">
              <a:defRPr sz="3600">
                <a:solidFill>
                  <a:schemeClr val="tx1"/>
                </a:solidFill>
              </a:defRPr>
            </a:lvl1pPr>
          </a:lstStyle>
          <a:p>
            <a:r>
              <a:rPr lang="en-US"/>
              <a:t>Definition</a:t>
            </a:r>
            <a:endParaRPr lang="en-GB"/>
          </a:p>
        </p:txBody>
      </p:sp>
    </p:spTree>
    <p:extLst>
      <p:ext uri="{BB962C8B-B14F-4D97-AF65-F5344CB8AC3E}">
        <p14:creationId xmlns:p14="http://schemas.microsoft.com/office/powerpoint/2010/main" val="164144266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59549"/>
            <a:ext cx="7886700" cy="884202"/>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97022" y="1081345"/>
            <a:ext cx="885559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4977976"/>
      </p:ext>
    </p:extLst>
  </p:cSld>
  <p:clrMap bg1="lt1" tx1="dk1" bg2="lt2" tx2="dk2" accent1="accent1" accent2="accent2" accent3="accent3" accent4="accent4" accent5="accent5" accent6="accent6" hlink="hlink" folHlink="folHlink"/>
  <p:sldLayoutIdLst>
    <p:sldLayoutId id="2147483678" r:id="rId1"/>
    <p:sldLayoutId id="2147483682" r:id="rId2"/>
    <p:sldLayoutId id="2147483683" r:id="rId3"/>
    <p:sldLayoutId id="2147483680" r:id="rId4"/>
    <p:sldLayoutId id="2147483681" r:id="rId5"/>
    <p:sldLayoutId id="2147483695" r:id="rId6"/>
    <p:sldLayoutId id="2147483696" r:id="rId7"/>
    <p:sldLayoutId id="2147483689" r:id="rId8"/>
    <p:sldLayoutId id="2147483685" r:id="rId9"/>
    <p:sldLayoutId id="2147483679" r:id="rId10"/>
  </p:sldLayoutIdLst>
  <p:txStyles>
    <p:title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ommons.wikimedia.org/wiki/File:The_Great_Wave_off_Kanagawa.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commons.wikimedia.org/wiki/File:Dabbling_mallard_-_perched_on_a_rock,_and_making_waves_-_on_an_as-yet_unfrozen_pond._(30987425154).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commons.wikimedia.org/wiki/File:Ambox_globe.sv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Ambox_globe.svg"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commons.wikimedia.org/wiki/File:The_Great_Wave_off_Kanagawa.jpg"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Dabbling_mallard_-_perched_on_a_rock,_and_making_waves_-_on_an_as-yet_unfrozen_pond._(30987425154).jpg" TargetMode="External"/><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Famous painting &quot;the great wave off Kanagawa&quot; by Hokusai depecting an enormous sea wave.">
            <a:extLst>
              <a:ext uri="{FF2B5EF4-FFF2-40B4-BE49-F238E27FC236}">
                <a16:creationId xmlns:a16="http://schemas.microsoft.com/office/drawing/2014/main" id="{B053E08F-E3E5-6735-0D5A-643900EDDE9E}"/>
              </a:ext>
            </a:extLst>
          </p:cNvPr>
          <p:cNvGrpSpPr/>
          <p:nvPr/>
        </p:nvGrpSpPr>
        <p:grpSpPr>
          <a:xfrm>
            <a:off x="0" y="-5159"/>
            <a:ext cx="9144000" cy="6304359"/>
            <a:chOff x="0" y="553641"/>
            <a:chExt cx="9144000" cy="6304359"/>
          </a:xfrm>
        </p:grpSpPr>
        <p:pic>
          <p:nvPicPr>
            <p:cNvPr id="6" name="Picture 5">
              <a:extLst>
                <a:ext uri="{FF2B5EF4-FFF2-40B4-BE49-F238E27FC236}">
                  <a16:creationId xmlns:a16="http://schemas.microsoft.com/office/drawing/2014/main" id="{73521E9F-FADC-3121-F0B4-073EBE470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3641"/>
              <a:ext cx="9144000" cy="6304359"/>
            </a:xfrm>
            <a:prstGeom prst="rect">
              <a:avLst/>
            </a:prstGeom>
          </p:spPr>
        </p:pic>
        <p:sp>
          <p:nvSpPr>
            <p:cNvPr id="7" name="TextBox 6">
              <a:hlinkClick r:id="rId4"/>
              <a:extLst>
                <a:ext uri="{FF2B5EF4-FFF2-40B4-BE49-F238E27FC236}">
                  <a16:creationId xmlns:a16="http://schemas.microsoft.com/office/drawing/2014/main" id="{399E8835-2939-F521-D834-E9009C89AA0A}"/>
                </a:ext>
              </a:extLst>
            </p:cNvPr>
            <p:cNvSpPr txBox="1"/>
            <p:nvPr/>
          </p:nvSpPr>
          <p:spPr>
            <a:xfrm>
              <a:off x="8497669" y="6488668"/>
              <a:ext cx="646331" cy="369332"/>
            </a:xfrm>
            <a:prstGeom prst="rect">
              <a:avLst/>
            </a:prstGeom>
            <a:noFill/>
          </p:spPr>
          <p:txBody>
            <a:bodyPr wrap="none" rtlCol="0">
              <a:spAutoFit/>
            </a:bodyPr>
            <a:lstStyle/>
            <a:p>
              <a:pPr algn="l"/>
              <a:r>
                <a:rPr lang="en-GB">
                  <a:latin typeface="Arial" panose="020B0604020202020204" pitchFamily="34" charset="0"/>
                  <a:cs typeface="Arial" panose="020B0604020202020204" pitchFamily="34" charset="0"/>
                </a:rPr>
                <a:t>CC0</a:t>
              </a:r>
            </a:p>
          </p:txBody>
        </p:sp>
      </p:grpSp>
      <p:sp>
        <p:nvSpPr>
          <p:cNvPr id="4" name="Title 3">
            <a:extLst>
              <a:ext uri="{FF2B5EF4-FFF2-40B4-BE49-F238E27FC236}">
                <a16:creationId xmlns:a16="http://schemas.microsoft.com/office/drawing/2014/main" id="{185BE0EB-58F2-5416-5078-7FA71D4A83CA}"/>
              </a:ext>
            </a:extLst>
          </p:cNvPr>
          <p:cNvSpPr>
            <a:spLocks noGrp="1"/>
          </p:cNvSpPr>
          <p:nvPr>
            <p:ph type="title"/>
          </p:nvPr>
        </p:nvSpPr>
        <p:spPr>
          <a:xfrm>
            <a:off x="5635990" y="640413"/>
            <a:ext cx="3508010" cy="701731"/>
          </a:xfrm>
        </p:spPr>
        <p:txBody>
          <a:bodyPr/>
          <a:lstStyle/>
          <a:p>
            <a:r>
              <a:rPr lang="en-GB" sz="4400" dirty="0"/>
              <a:t>2.2 </a:t>
            </a:r>
            <a:r>
              <a:rPr lang="en-GB" sz="4400" dirty="0" err="1"/>
              <a:t>Tonnta</a:t>
            </a:r>
            <a:endParaRPr lang="en-GB" sz="4400" dirty="0"/>
          </a:p>
        </p:txBody>
      </p:sp>
    </p:spTree>
    <p:extLst>
      <p:ext uri="{BB962C8B-B14F-4D97-AF65-F5344CB8AC3E}">
        <p14:creationId xmlns:p14="http://schemas.microsoft.com/office/powerpoint/2010/main" val="1754122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0837-3080-230B-3B99-837518A36ED5}"/>
              </a:ext>
            </a:extLst>
          </p:cNvPr>
          <p:cNvSpPr>
            <a:spLocks noGrp="1"/>
          </p:cNvSpPr>
          <p:nvPr>
            <p:ph type="title"/>
          </p:nvPr>
        </p:nvSpPr>
        <p:spPr>
          <a:xfrm>
            <a:off x="241300" y="155246"/>
            <a:ext cx="8724900" cy="590931"/>
          </a:xfrm>
        </p:spPr>
        <p:txBody>
          <a:bodyPr/>
          <a:lstStyle/>
          <a:p>
            <a:r>
              <a:rPr lang="en-IE" dirty="0" err="1"/>
              <a:t>Aistríonn</a:t>
            </a:r>
            <a:r>
              <a:rPr lang="en-IE" dirty="0"/>
              <a:t> </a:t>
            </a:r>
            <a:r>
              <a:rPr lang="en-IE" dirty="0" err="1"/>
              <a:t>tonnta</a:t>
            </a:r>
            <a:r>
              <a:rPr lang="en-IE" dirty="0"/>
              <a:t> </a:t>
            </a:r>
            <a:r>
              <a:rPr lang="en-IE" dirty="0" err="1"/>
              <a:t>fuinneamh</a:t>
            </a:r>
            <a:endParaRPr lang="en-IE" dirty="0"/>
          </a:p>
        </p:txBody>
      </p:sp>
      <p:sp>
        <p:nvSpPr>
          <p:cNvPr id="3" name="TextBox 2">
            <a:extLst>
              <a:ext uri="{FF2B5EF4-FFF2-40B4-BE49-F238E27FC236}">
                <a16:creationId xmlns:a16="http://schemas.microsoft.com/office/drawing/2014/main" id="{D285385A-FEA6-CD0D-7B15-80AE6E1E7FEC}"/>
              </a:ext>
            </a:extLst>
          </p:cNvPr>
          <p:cNvSpPr txBox="1"/>
          <p:nvPr/>
        </p:nvSpPr>
        <p:spPr>
          <a:xfrm>
            <a:off x="2070100" y="3043489"/>
            <a:ext cx="6199391" cy="584775"/>
          </a:xfrm>
          <a:prstGeom prst="rect">
            <a:avLst/>
          </a:prstGeom>
          <a:noFill/>
        </p:spPr>
        <p:txBody>
          <a:bodyPr wrap="square" rtlCol="0">
            <a:spAutoFit/>
          </a:bodyPr>
          <a:lstStyle/>
          <a:p>
            <a:pPr algn="l"/>
            <a:r>
              <a:rPr lang="en-IE" sz="3200" dirty="0"/>
              <a:t>Ach </a:t>
            </a:r>
            <a:r>
              <a:rPr lang="en-IE" sz="3200" dirty="0" err="1"/>
              <a:t>ní</a:t>
            </a:r>
            <a:r>
              <a:rPr lang="en-IE" sz="3200" dirty="0"/>
              <a:t> </a:t>
            </a:r>
            <a:r>
              <a:rPr lang="en-IE" sz="3200" dirty="0" err="1"/>
              <a:t>thaistealaíonn</a:t>
            </a:r>
            <a:r>
              <a:rPr lang="en-IE" sz="3200" dirty="0"/>
              <a:t> an meán</a:t>
            </a:r>
          </a:p>
        </p:txBody>
      </p:sp>
      <p:sp>
        <p:nvSpPr>
          <p:cNvPr id="4" name="TextBox 3">
            <a:extLst>
              <a:ext uri="{FF2B5EF4-FFF2-40B4-BE49-F238E27FC236}">
                <a16:creationId xmlns:a16="http://schemas.microsoft.com/office/drawing/2014/main" id="{51775CEE-321A-FBA7-4AF2-2738B256947B}"/>
              </a:ext>
            </a:extLst>
          </p:cNvPr>
          <p:cNvSpPr txBox="1"/>
          <p:nvPr/>
        </p:nvSpPr>
        <p:spPr>
          <a:xfrm>
            <a:off x="1254086" y="5375361"/>
            <a:ext cx="7210781" cy="1384995"/>
          </a:xfrm>
          <a:prstGeom prst="rect">
            <a:avLst/>
          </a:prstGeom>
          <a:noFill/>
        </p:spPr>
        <p:txBody>
          <a:bodyPr wrap="square" rtlCol="0">
            <a:spAutoFit/>
          </a:bodyPr>
          <a:lstStyle/>
          <a:p>
            <a:r>
              <a:rPr lang="ga-IE" sz="2800" dirty="0"/>
              <a:t>Samhlaigh tonn Mheicsiceach ag cluiche peile – taistealaíonn an tonn, ní thaistealaíonn na daoine.</a:t>
            </a:r>
          </a:p>
        </p:txBody>
      </p:sp>
      <p:sp>
        <p:nvSpPr>
          <p:cNvPr id="7" name="TextBox 6">
            <a:extLst>
              <a:ext uri="{FF2B5EF4-FFF2-40B4-BE49-F238E27FC236}">
                <a16:creationId xmlns:a16="http://schemas.microsoft.com/office/drawing/2014/main" id="{77E78E2F-B9A9-49D3-AAA2-AC52F628B86C}"/>
              </a:ext>
            </a:extLst>
          </p:cNvPr>
          <p:cNvSpPr txBox="1"/>
          <p:nvPr/>
        </p:nvSpPr>
        <p:spPr>
          <a:xfrm>
            <a:off x="2070100" y="4038691"/>
            <a:ext cx="6199390" cy="1077218"/>
          </a:xfrm>
          <a:prstGeom prst="rect">
            <a:avLst/>
          </a:prstGeom>
          <a:noFill/>
        </p:spPr>
        <p:txBody>
          <a:bodyPr wrap="square" rtlCol="0">
            <a:spAutoFit/>
          </a:bodyPr>
          <a:lstStyle/>
          <a:p>
            <a:pPr algn="l"/>
            <a:r>
              <a:rPr lang="en-IE" sz="3200" dirty="0"/>
              <a:t>Nuair a </a:t>
            </a:r>
            <a:r>
              <a:rPr lang="en-IE" sz="3200" dirty="0" err="1"/>
              <a:t>bheidh</a:t>
            </a:r>
            <a:r>
              <a:rPr lang="en-IE" sz="3200" dirty="0"/>
              <a:t> an </a:t>
            </a:r>
            <a:r>
              <a:rPr lang="en-IE" sz="3200" dirty="0" err="1"/>
              <a:t>tonn</a:t>
            </a:r>
            <a:r>
              <a:rPr lang="en-IE" sz="3200" dirty="0"/>
              <a:t> </a:t>
            </a:r>
            <a:r>
              <a:rPr lang="en-IE" sz="3200" dirty="0" err="1"/>
              <a:t>thart</a:t>
            </a:r>
            <a:r>
              <a:rPr lang="en-IE" sz="3200" dirty="0"/>
              <a:t>, </a:t>
            </a:r>
            <a:r>
              <a:rPr lang="en-IE" sz="3200" dirty="0" err="1"/>
              <a:t>bíonn</a:t>
            </a:r>
            <a:r>
              <a:rPr lang="en-IE" sz="3200" dirty="0"/>
              <a:t> an </a:t>
            </a:r>
            <a:r>
              <a:rPr lang="en-IE" sz="3200" dirty="0" err="1"/>
              <a:t>rópa</a:t>
            </a:r>
            <a:r>
              <a:rPr lang="en-IE" sz="3200" dirty="0"/>
              <a:t> </a:t>
            </a:r>
            <a:r>
              <a:rPr lang="en-IE" sz="3200" dirty="0" err="1"/>
              <a:t>san</a:t>
            </a:r>
            <a:r>
              <a:rPr lang="en-IE" sz="3200" dirty="0"/>
              <a:t> </a:t>
            </a:r>
            <a:r>
              <a:rPr lang="en-IE" sz="3200" dirty="0" err="1"/>
              <a:t>áit</a:t>
            </a:r>
            <a:r>
              <a:rPr lang="en-IE" sz="3200" dirty="0"/>
              <a:t> </a:t>
            </a:r>
            <a:r>
              <a:rPr lang="en-IE" sz="3200" dirty="0" err="1"/>
              <a:t>chéanna</a:t>
            </a:r>
            <a:r>
              <a:rPr lang="en-IE" sz="3200" dirty="0"/>
              <a:t>.</a:t>
            </a:r>
          </a:p>
        </p:txBody>
      </p:sp>
      <p:sp>
        <p:nvSpPr>
          <p:cNvPr id="6" name="Freeform: Shape 5">
            <a:extLst>
              <a:ext uri="{FF2B5EF4-FFF2-40B4-BE49-F238E27FC236}">
                <a16:creationId xmlns:a16="http://schemas.microsoft.com/office/drawing/2014/main" id="{7E86BADF-A1E5-A56C-C44C-F9D5BFED676C}"/>
              </a:ext>
            </a:extLst>
          </p:cNvPr>
          <p:cNvSpPr/>
          <p:nvPr/>
        </p:nvSpPr>
        <p:spPr>
          <a:xfrm flipH="1">
            <a:off x="958692" y="1880730"/>
            <a:ext cx="1148705" cy="909865"/>
          </a:xfrm>
          <a:custGeom>
            <a:avLst/>
            <a:gdLst>
              <a:gd name="connsiteX0" fmla="*/ 670560 w 3078480"/>
              <a:gd name="connsiteY0" fmla="*/ 0 h 1544320"/>
              <a:gd name="connsiteX1" fmla="*/ 325120 w 3078480"/>
              <a:gd name="connsiteY1" fmla="*/ 172720 h 1544320"/>
              <a:gd name="connsiteX2" fmla="*/ 121920 w 3078480"/>
              <a:gd name="connsiteY2" fmla="*/ 233680 h 1544320"/>
              <a:gd name="connsiteX3" fmla="*/ 20320 w 3078480"/>
              <a:gd name="connsiteY3" fmla="*/ 406400 h 1544320"/>
              <a:gd name="connsiteX4" fmla="*/ 0 w 3078480"/>
              <a:gd name="connsiteY4" fmla="*/ 568960 h 1544320"/>
              <a:gd name="connsiteX5" fmla="*/ 30480 w 3078480"/>
              <a:gd name="connsiteY5" fmla="*/ 833120 h 1544320"/>
              <a:gd name="connsiteX6" fmla="*/ 193040 w 3078480"/>
              <a:gd name="connsiteY6" fmla="*/ 1016000 h 1544320"/>
              <a:gd name="connsiteX7" fmla="*/ 345440 w 3078480"/>
              <a:gd name="connsiteY7" fmla="*/ 1036320 h 1544320"/>
              <a:gd name="connsiteX8" fmla="*/ 416560 w 3078480"/>
              <a:gd name="connsiteY8" fmla="*/ 1026160 h 1544320"/>
              <a:gd name="connsiteX9" fmla="*/ 487680 w 3078480"/>
              <a:gd name="connsiteY9" fmla="*/ 965200 h 1544320"/>
              <a:gd name="connsiteX10" fmla="*/ 497840 w 3078480"/>
              <a:gd name="connsiteY10" fmla="*/ 1076960 h 1544320"/>
              <a:gd name="connsiteX11" fmla="*/ 528320 w 3078480"/>
              <a:gd name="connsiteY11" fmla="*/ 1219200 h 1544320"/>
              <a:gd name="connsiteX12" fmla="*/ 660400 w 3078480"/>
              <a:gd name="connsiteY12" fmla="*/ 1341120 h 1544320"/>
              <a:gd name="connsiteX13" fmla="*/ 782320 w 3078480"/>
              <a:gd name="connsiteY13" fmla="*/ 1361440 h 1544320"/>
              <a:gd name="connsiteX14" fmla="*/ 1016000 w 3078480"/>
              <a:gd name="connsiteY14" fmla="*/ 1249680 h 1544320"/>
              <a:gd name="connsiteX15" fmla="*/ 1107440 w 3078480"/>
              <a:gd name="connsiteY15" fmla="*/ 1209040 h 1544320"/>
              <a:gd name="connsiteX16" fmla="*/ 1107440 w 3078480"/>
              <a:gd name="connsiteY16" fmla="*/ 1300480 h 1544320"/>
              <a:gd name="connsiteX17" fmla="*/ 1168400 w 3078480"/>
              <a:gd name="connsiteY17" fmla="*/ 1422400 h 1544320"/>
              <a:gd name="connsiteX18" fmla="*/ 1320800 w 3078480"/>
              <a:gd name="connsiteY18" fmla="*/ 1483360 h 1544320"/>
              <a:gd name="connsiteX19" fmla="*/ 1493520 w 3078480"/>
              <a:gd name="connsiteY19" fmla="*/ 1463040 h 1544320"/>
              <a:gd name="connsiteX20" fmla="*/ 1656080 w 3078480"/>
              <a:gd name="connsiteY20" fmla="*/ 1412240 h 1544320"/>
              <a:gd name="connsiteX21" fmla="*/ 1696720 w 3078480"/>
              <a:gd name="connsiteY21" fmla="*/ 1493520 h 1544320"/>
              <a:gd name="connsiteX22" fmla="*/ 1808480 w 3078480"/>
              <a:gd name="connsiteY22" fmla="*/ 1544320 h 1544320"/>
              <a:gd name="connsiteX23" fmla="*/ 1991360 w 3078480"/>
              <a:gd name="connsiteY23" fmla="*/ 1544320 h 1544320"/>
              <a:gd name="connsiteX24" fmla="*/ 2225040 w 3078480"/>
              <a:gd name="connsiteY24" fmla="*/ 1473200 h 1544320"/>
              <a:gd name="connsiteX25" fmla="*/ 2357120 w 3078480"/>
              <a:gd name="connsiteY25" fmla="*/ 1188720 h 1544320"/>
              <a:gd name="connsiteX26" fmla="*/ 3078480 w 3078480"/>
              <a:gd name="connsiteY26" fmla="*/ 772160 h 1544320"/>
              <a:gd name="connsiteX0" fmla="*/ 2418080 w 3078480"/>
              <a:gd name="connsiteY0" fmla="*/ 0 h 2438400"/>
              <a:gd name="connsiteX1" fmla="*/ 325120 w 3078480"/>
              <a:gd name="connsiteY1" fmla="*/ 1066800 h 2438400"/>
              <a:gd name="connsiteX2" fmla="*/ 121920 w 3078480"/>
              <a:gd name="connsiteY2" fmla="*/ 1127760 h 2438400"/>
              <a:gd name="connsiteX3" fmla="*/ 20320 w 3078480"/>
              <a:gd name="connsiteY3" fmla="*/ 1300480 h 2438400"/>
              <a:gd name="connsiteX4" fmla="*/ 0 w 3078480"/>
              <a:gd name="connsiteY4" fmla="*/ 1463040 h 2438400"/>
              <a:gd name="connsiteX5" fmla="*/ 30480 w 3078480"/>
              <a:gd name="connsiteY5" fmla="*/ 1727200 h 2438400"/>
              <a:gd name="connsiteX6" fmla="*/ 193040 w 3078480"/>
              <a:gd name="connsiteY6" fmla="*/ 1910080 h 2438400"/>
              <a:gd name="connsiteX7" fmla="*/ 345440 w 3078480"/>
              <a:gd name="connsiteY7" fmla="*/ 1930400 h 2438400"/>
              <a:gd name="connsiteX8" fmla="*/ 416560 w 3078480"/>
              <a:gd name="connsiteY8" fmla="*/ 1920240 h 2438400"/>
              <a:gd name="connsiteX9" fmla="*/ 487680 w 3078480"/>
              <a:gd name="connsiteY9" fmla="*/ 1859280 h 2438400"/>
              <a:gd name="connsiteX10" fmla="*/ 497840 w 3078480"/>
              <a:gd name="connsiteY10" fmla="*/ 1971040 h 2438400"/>
              <a:gd name="connsiteX11" fmla="*/ 528320 w 3078480"/>
              <a:gd name="connsiteY11" fmla="*/ 2113280 h 2438400"/>
              <a:gd name="connsiteX12" fmla="*/ 660400 w 3078480"/>
              <a:gd name="connsiteY12" fmla="*/ 2235200 h 2438400"/>
              <a:gd name="connsiteX13" fmla="*/ 782320 w 3078480"/>
              <a:gd name="connsiteY13" fmla="*/ 2255520 h 2438400"/>
              <a:gd name="connsiteX14" fmla="*/ 1016000 w 3078480"/>
              <a:gd name="connsiteY14" fmla="*/ 2143760 h 2438400"/>
              <a:gd name="connsiteX15" fmla="*/ 1107440 w 3078480"/>
              <a:gd name="connsiteY15" fmla="*/ 2103120 h 2438400"/>
              <a:gd name="connsiteX16" fmla="*/ 1107440 w 3078480"/>
              <a:gd name="connsiteY16" fmla="*/ 2194560 h 2438400"/>
              <a:gd name="connsiteX17" fmla="*/ 1168400 w 3078480"/>
              <a:gd name="connsiteY17" fmla="*/ 2316480 h 2438400"/>
              <a:gd name="connsiteX18" fmla="*/ 1320800 w 3078480"/>
              <a:gd name="connsiteY18" fmla="*/ 2377440 h 2438400"/>
              <a:gd name="connsiteX19" fmla="*/ 1493520 w 3078480"/>
              <a:gd name="connsiteY19" fmla="*/ 2357120 h 2438400"/>
              <a:gd name="connsiteX20" fmla="*/ 1656080 w 3078480"/>
              <a:gd name="connsiteY20" fmla="*/ 2306320 h 2438400"/>
              <a:gd name="connsiteX21" fmla="*/ 1696720 w 3078480"/>
              <a:gd name="connsiteY21" fmla="*/ 2387600 h 2438400"/>
              <a:gd name="connsiteX22" fmla="*/ 1808480 w 3078480"/>
              <a:gd name="connsiteY22" fmla="*/ 2438400 h 2438400"/>
              <a:gd name="connsiteX23" fmla="*/ 1991360 w 3078480"/>
              <a:gd name="connsiteY23" fmla="*/ 2438400 h 2438400"/>
              <a:gd name="connsiteX24" fmla="*/ 2225040 w 3078480"/>
              <a:gd name="connsiteY24" fmla="*/ 2367280 h 2438400"/>
              <a:gd name="connsiteX25" fmla="*/ 2357120 w 3078480"/>
              <a:gd name="connsiteY25" fmla="*/ 2082800 h 2438400"/>
              <a:gd name="connsiteX26" fmla="*/ 3078480 w 3078480"/>
              <a:gd name="connsiteY26" fmla="*/ 166624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78480" h="2438400">
                <a:moveTo>
                  <a:pt x="2418080" y="0"/>
                </a:moveTo>
                <a:lnTo>
                  <a:pt x="325120" y="1066800"/>
                </a:lnTo>
                <a:lnTo>
                  <a:pt x="121920" y="1127760"/>
                </a:lnTo>
                <a:lnTo>
                  <a:pt x="20320" y="1300480"/>
                </a:lnTo>
                <a:lnTo>
                  <a:pt x="0" y="1463040"/>
                </a:lnTo>
                <a:lnTo>
                  <a:pt x="30480" y="1727200"/>
                </a:lnTo>
                <a:lnTo>
                  <a:pt x="193040" y="1910080"/>
                </a:lnTo>
                <a:lnTo>
                  <a:pt x="345440" y="1930400"/>
                </a:lnTo>
                <a:lnTo>
                  <a:pt x="416560" y="1920240"/>
                </a:lnTo>
                <a:lnTo>
                  <a:pt x="487680" y="1859280"/>
                </a:lnTo>
                <a:lnTo>
                  <a:pt x="497840" y="1971040"/>
                </a:lnTo>
                <a:lnTo>
                  <a:pt x="528320" y="2113280"/>
                </a:lnTo>
                <a:lnTo>
                  <a:pt x="660400" y="2235200"/>
                </a:lnTo>
                <a:lnTo>
                  <a:pt x="782320" y="2255520"/>
                </a:lnTo>
                <a:lnTo>
                  <a:pt x="1016000" y="2143760"/>
                </a:lnTo>
                <a:lnTo>
                  <a:pt x="1107440" y="2103120"/>
                </a:lnTo>
                <a:lnTo>
                  <a:pt x="1107440" y="2194560"/>
                </a:lnTo>
                <a:lnTo>
                  <a:pt x="1168400" y="2316480"/>
                </a:lnTo>
                <a:lnTo>
                  <a:pt x="1320800" y="2377440"/>
                </a:lnTo>
                <a:lnTo>
                  <a:pt x="1493520" y="2357120"/>
                </a:lnTo>
                <a:lnTo>
                  <a:pt x="1656080" y="2306320"/>
                </a:lnTo>
                <a:lnTo>
                  <a:pt x="1696720" y="2387600"/>
                </a:lnTo>
                <a:lnTo>
                  <a:pt x="1808480" y="2438400"/>
                </a:lnTo>
                <a:lnTo>
                  <a:pt x="1991360" y="2438400"/>
                </a:lnTo>
                <a:lnTo>
                  <a:pt x="2225040" y="2367280"/>
                </a:lnTo>
                <a:lnTo>
                  <a:pt x="2357120" y="2082800"/>
                </a:lnTo>
                <a:lnTo>
                  <a:pt x="3078480" y="1666240"/>
                </a:lnTo>
              </a:path>
            </a:pathLst>
          </a:cu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B1BC94C4-8F3A-1384-1138-1A8CBC9C32E0}"/>
              </a:ext>
            </a:extLst>
          </p:cNvPr>
          <p:cNvSpPr/>
          <p:nvPr/>
        </p:nvSpPr>
        <p:spPr>
          <a:xfrm>
            <a:off x="1638300" y="1791304"/>
            <a:ext cx="7137400" cy="510797"/>
          </a:xfrm>
          <a:custGeom>
            <a:avLst/>
            <a:gdLst>
              <a:gd name="connsiteX0" fmla="*/ 0 w 6972300"/>
              <a:gd name="connsiteY0" fmla="*/ 482600 h 508000"/>
              <a:gd name="connsiteX1" fmla="*/ 2032000 w 6972300"/>
              <a:gd name="connsiteY1" fmla="*/ 508000 h 508000"/>
              <a:gd name="connsiteX2" fmla="*/ 3276600 w 6972300"/>
              <a:gd name="connsiteY2" fmla="*/ 0 h 508000"/>
              <a:gd name="connsiteX3" fmla="*/ 4343400 w 6972300"/>
              <a:gd name="connsiteY3" fmla="*/ 482600 h 508000"/>
              <a:gd name="connsiteX4" fmla="*/ 6972300 w 6972300"/>
              <a:gd name="connsiteY4" fmla="*/ 444500 h 508000"/>
              <a:gd name="connsiteX0" fmla="*/ 0 w 6972300"/>
              <a:gd name="connsiteY0" fmla="*/ 486474 h 511874"/>
              <a:gd name="connsiteX1" fmla="*/ 2032000 w 6972300"/>
              <a:gd name="connsiteY1" fmla="*/ 511874 h 511874"/>
              <a:gd name="connsiteX2" fmla="*/ 3276600 w 6972300"/>
              <a:gd name="connsiteY2" fmla="*/ 3874 h 511874"/>
              <a:gd name="connsiteX3" fmla="*/ 4343400 w 6972300"/>
              <a:gd name="connsiteY3" fmla="*/ 486474 h 511874"/>
              <a:gd name="connsiteX4" fmla="*/ 6972300 w 6972300"/>
              <a:gd name="connsiteY4" fmla="*/ 448374 h 511874"/>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84728"/>
              <a:gd name="connsiteY0" fmla="*/ 485397 h 535017"/>
              <a:gd name="connsiteX1" fmla="*/ 2032000 w 6984728"/>
              <a:gd name="connsiteY1" fmla="*/ 510797 h 535017"/>
              <a:gd name="connsiteX2" fmla="*/ 3276600 w 6984728"/>
              <a:gd name="connsiteY2" fmla="*/ 2797 h 535017"/>
              <a:gd name="connsiteX3" fmla="*/ 4343400 w 6984728"/>
              <a:gd name="connsiteY3" fmla="*/ 485397 h 535017"/>
              <a:gd name="connsiteX4" fmla="*/ 6984728 w 6984728"/>
              <a:gd name="connsiteY4" fmla="*/ 510797 h 535017"/>
              <a:gd name="connsiteX0" fmla="*/ 0 w 6984728"/>
              <a:gd name="connsiteY0" fmla="*/ 485397 h 524047"/>
              <a:gd name="connsiteX1" fmla="*/ 2032000 w 6984728"/>
              <a:gd name="connsiteY1" fmla="*/ 510797 h 524047"/>
              <a:gd name="connsiteX2" fmla="*/ 3276600 w 6984728"/>
              <a:gd name="connsiteY2" fmla="*/ 2797 h 524047"/>
              <a:gd name="connsiteX3" fmla="*/ 4343400 w 6984728"/>
              <a:gd name="connsiteY3" fmla="*/ 485397 h 524047"/>
              <a:gd name="connsiteX4" fmla="*/ 6984728 w 6984728"/>
              <a:gd name="connsiteY4" fmla="*/ 510797 h 524047"/>
              <a:gd name="connsiteX0" fmla="*/ 0 w 6984728"/>
              <a:gd name="connsiteY0" fmla="*/ 485397 h 510797"/>
              <a:gd name="connsiteX1" fmla="*/ 2032000 w 6984728"/>
              <a:gd name="connsiteY1" fmla="*/ 510797 h 510797"/>
              <a:gd name="connsiteX2" fmla="*/ 3276600 w 6984728"/>
              <a:gd name="connsiteY2" fmla="*/ 2797 h 510797"/>
              <a:gd name="connsiteX3" fmla="*/ 4343400 w 6984728"/>
              <a:gd name="connsiteY3" fmla="*/ 485397 h 510797"/>
              <a:gd name="connsiteX4" fmla="*/ 6984728 w 6984728"/>
              <a:gd name="connsiteY4" fmla="*/ 510797 h 51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28" h="510797">
                <a:moveTo>
                  <a:pt x="0" y="485397"/>
                </a:moveTo>
                <a:lnTo>
                  <a:pt x="2032000" y="510797"/>
                </a:lnTo>
                <a:cubicBezTo>
                  <a:pt x="2535767" y="506564"/>
                  <a:pt x="2844800" y="-43770"/>
                  <a:pt x="3276600" y="2797"/>
                </a:cubicBezTo>
                <a:cubicBezTo>
                  <a:pt x="3708400" y="49364"/>
                  <a:pt x="3737807" y="451530"/>
                  <a:pt x="4343400" y="485397"/>
                </a:cubicBezTo>
                <a:cubicBezTo>
                  <a:pt x="4948993" y="519264"/>
                  <a:pt x="6108428" y="485397"/>
                  <a:pt x="6984728" y="510797"/>
                </a:cubicBezTo>
              </a:path>
            </a:pathLst>
          </a:custGeom>
          <a:ln w="76200">
            <a:solidFill>
              <a:schemeClr val="accent2">
                <a:lumMod val="50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sp>
        <p:nvSpPr>
          <p:cNvPr id="17" name="Freeform: Shape 16">
            <a:extLst>
              <a:ext uri="{FF2B5EF4-FFF2-40B4-BE49-F238E27FC236}">
                <a16:creationId xmlns:a16="http://schemas.microsoft.com/office/drawing/2014/main" id="{E7FA7C3B-CA1C-867E-F1C3-33C7FBD38693}"/>
              </a:ext>
            </a:extLst>
          </p:cNvPr>
          <p:cNvSpPr/>
          <p:nvPr/>
        </p:nvSpPr>
        <p:spPr>
          <a:xfrm flipH="1">
            <a:off x="560626" y="1679801"/>
            <a:ext cx="1785611" cy="951568"/>
          </a:xfrm>
          <a:custGeom>
            <a:avLst/>
            <a:gdLst>
              <a:gd name="connsiteX0" fmla="*/ 4785360 w 4785360"/>
              <a:gd name="connsiteY0" fmla="*/ 40640 h 2550160"/>
              <a:gd name="connsiteX1" fmla="*/ 4206240 w 4785360"/>
              <a:gd name="connsiteY1" fmla="*/ 0 h 2550160"/>
              <a:gd name="connsiteX2" fmla="*/ 3241040 w 4785360"/>
              <a:gd name="connsiteY2" fmla="*/ 213360 h 2550160"/>
              <a:gd name="connsiteX3" fmla="*/ 2499360 w 4785360"/>
              <a:gd name="connsiteY3" fmla="*/ 335280 h 2550160"/>
              <a:gd name="connsiteX4" fmla="*/ 2042160 w 4785360"/>
              <a:gd name="connsiteY4" fmla="*/ 284480 h 2550160"/>
              <a:gd name="connsiteX5" fmla="*/ 1808480 w 4785360"/>
              <a:gd name="connsiteY5" fmla="*/ 325120 h 2550160"/>
              <a:gd name="connsiteX6" fmla="*/ 1300480 w 4785360"/>
              <a:gd name="connsiteY6" fmla="*/ 558800 h 2550160"/>
              <a:gd name="connsiteX7" fmla="*/ 1127760 w 4785360"/>
              <a:gd name="connsiteY7" fmla="*/ 782320 h 2550160"/>
              <a:gd name="connsiteX8" fmla="*/ 426720 w 4785360"/>
              <a:gd name="connsiteY8" fmla="*/ 1249680 h 2550160"/>
              <a:gd name="connsiteX9" fmla="*/ 121920 w 4785360"/>
              <a:gd name="connsiteY9" fmla="*/ 1300480 h 2550160"/>
              <a:gd name="connsiteX10" fmla="*/ 0 w 4785360"/>
              <a:gd name="connsiteY10" fmla="*/ 1412240 h 2550160"/>
              <a:gd name="connsiteX11" fmla="*/ 20320 w 4785360"/>
              <a:gd name="connsiteY11" fmla="*/ 1524000 h 2550160"/>
              <a:gd name="connsiteX12" fmla="*/ 10160 w 4785360"/>
              <a:gd name="connsiteY12" fmla="*/ 1615440 h 2550160"/>
              <a:gd name="connsiteX13" fmla="*/ 213360 w 4785360"/>
              <a:gd name="connsiteY13" fmla="*/ 1717040 h 2550160"/>
              <a:gd name="connsiteX14" fmla="*/ 477520 w 4785360"/>
              <a:gd name="connsiteY14" fmla="*/ 1737360 h 2550160"/>
              <a:gd name="connsiteX15" fmla="*/ 741680 w 4785360"/>
              <a:gd name="connsiteY15" fmla="*/ 1696720 h 2550160"/>
              <a:gd name="connsiteX16" fmla="*/ 1148080 w 4785360"/>
              <a:gd name="connsiteY16" fmla="*/ 1534160 h 2550160"/>
              <a:gd name="connsiteX17" fmla="*/ 1310640 w 4785360"/>
              <a:gd name="connsiteY17" fmla="*/ 1412240 h 2550160"/>
              <a:gd name="connsiteX18" fmla="*/ 1452880 w 4785360"/>
              <a:gd name="connsiteY18" fmla="*/ 1503680 h 2550160"/>
              <a:gd name="connsiteX19" fmla="*/ 1869440 w 4785360"/>
              <a:gd name="connsiteY19" fmla="*/ 1584960 h 2550160"/>
              <a:gd name="connsiteX20" fmla="*/ 2428240 w 4785360"/>
              <a:gd name="connsiteY20" fmla="*/ 1625600 h 2550160"/>
              <a:gd name="connsiteX21" fmla="*/ 2915920 w 4785360"/>
              <a:gd name="connsiteY21" fmla="*/ 1574800 h 2550160"/>
              <a:gd name="connsiteX22" fmla="*/ 3088640 w 4785360"/>
              <a:gd name="connsiteY22" fmla="*/ 1574800 h 2550160"/>
              <a:gd name="connsiteX23" fmla="*/ 3149600 w 4785360"/>
              <a:gd name="connsiteY23" fmla="*/ 1645920 h 2550160"/>
              <a:gd name="connsiteX24" fmla="*/ 3149600 w 4785360"/>
              <a:gd name="connsiteY24" fmla="*/ 1778000 h 2550160"/>
              <a:gd name="connsiteX25" fmla="*/ 3129280 w 4785360"/>
              <a:gd name="connsiteY25" fmla="*/ 1879600 h 2550160"/>
              <a:gd name="connsiteX26" fmla="*/ 3108960 w 4785360"/>
              <a:gd name="connsiteY26" fmla="*/ 1991360 h 2550160"/>
              <a:gd name="connsiteX27" fmla="*/ 3139440 w 4785360"/>
              <a:gd name="connsiteY27" fmla="*/ 2123440 h 2550160"/>
              <a:gd name="connsiteX28" fmla="*/ 3048000 w 4785360"/>
              <a:gd name="connsiteY28" fmla="*/ 2336800 h 2550160"/>
              <a:gd name="connsiteX29" fmla="*/ 2997200 w 4785360"/>
              <a:gd name="connsiteY29" fmla="*/ 2407920 h 2550160"/>
              <a:gd name="connsiteX30" fmla="*/ 3058160 w 4785360"/>
              <a:gd name="connsiteY30" fmla="*/ 2519680 h 2550160"/>
              <a:gd name="connsiteX31" fmla="*/ 3159760 w 4785360"/>
              <a:gd name="connsiteY31" fmla="*/ 2550160 h 2550160"/>
              <a:gd name="connsiteX32" fmla="*/ 3352800 w 4785360"/>
              <a:gd name="connsiteY32" fmla="*/ 2468880 h 2550160"/>
              <a:gd name="connsiteX33" fmla="*/ 3820160 w 4785360"/>
              <a:gd name="connsiteY33" fmla="*/ 2194560 h 2550160"/>
              <a:gd name="connsiteX34" fmla="*/ 4124960 w 4785360"/>
              <a:gd name="connsiteY34" fmla="*/ 2092960 h 2550160"/>
              <a:gd name="connsiteX35" fmla="*/ 4419600 w 4785360"/>
              <a:gd name="connsiteY35" fmla="*/ 2092960 h 255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85360" h="2550160">
                <a:moveTo>
                  <a:pt x="4785360" y="40640"/>
                </a:moveTo>
                <a:lnTo>
                  <a:pt x="4206240" y="0"/>
                </a:lnTo>
                <a:lnTo>
                  <a:pt x="3241040" y="213360"/>
                </a:lnTo>
                <a:lnTo>
                  <a:pt x="2499360" y="335280"/>
                </a:lnTo>
                <a:lnTo>
                  <a:pt x="2042160" y="284480"/>
                </a:lnTo>
                <a:lnTo>
                  <a:pt x="1808480" y="325120"/>
                </a:lnTo>
                <a:lnTo>
                  <a:pt x="1300480" y="558800"/>
                </a:lnTo>
                <a:lnTo>
                  <a:pt x="1127760" y="782320"/>
                </a:lnTo>
                <a:lnTo>
                  <a:pt x="426720" y="1249680"/>
                </a:lnTo>
                <a:lnTo>
                  <a:pt x="121920" y="1300480"/>
                </a:lnTo>
                <a:lnTo>
                  <a:pt x="0" y="1412240"/>
                </a:lnTo>
                <a:lnTo>
                  <a:pt x="20320" y="1524000"/>
                </a:lnTo>
                <a:lnTo>
                  <a:pt x="10160" y="1615440"/>
                </a:lnTo>
                <a:lnTo>
                  <a:pt x="213360" y="1717040"/>
                </a:lnTo>
                <a:lnTo>
                  <a:pt x="477520" y="1737360"/>
                </a:lnTo>
                <a:lnTo>
                  <a:pt x="741680" y="1696720"/>
                </a:lnTo>
                <a:lnTo>
                  <a:pt x="1148080" y="1534160"/>
                </a:lnTo>
                <a:lnTo>
                  <a:pt x="1310640" y="1412240"/>
                </a:lnTo>
                <a:lnTo>
                  <a:pt x="1452880" y="1503680"/>
                </a:lnTo>
                <a:lnTo>
                  <a:pt x="1869440" y="1584960"/>
                </a:lnTo>
                <a:lnTo>
                  <a:pt x="2428240" y="1625600"/>
                </a:lnTo>
                <a:lnTo>
                  <a:pt x="2915920" y="1574800"/>
                </a:lnTo>
                <a:lnTo>
                  <a:pt x="3088640" y="1574800"/>
                </a:lnTo>
                <a:lnTo>
                  <a:pt x="3149600" y="1645920"/>
                </a:lnTo>
                <a:lnTo>
                  <a:pt x="3149600" y="1778000"/>
                </a:lnTo>
                <a:lnTo>
                  <a:pt x="3129280" y="1879600"/>
                </a:lnTo>
                <a:lnTo>
                  <a:pt x="3108960" y="1991360"/>
                </a:lnTo>
                <a:lnTo>
                  <a:pt x="3139440" y="2123440"/>
                </a:lnTo>
                <a:lnTo>
                  <a:pt x="3048000" y="2336800"/>
                </a:lnTo>
                <a:lnTo>
                  <a:pt x="2997200" y="2407920"/>
                </a:lnTo>
                <a:lnTo>
                  <a:pt x="3058160" y="2519680"/>
                </a:lnTo>
                <a:lnTo>
                  <a:pt x="3159760" y="2550160"/>
                </a:lnTo>
                <a:lnTo>
                  <a:pt x="3352800" y="2468880"/>
                </a:lnTo>
                <a:lnTo>
                  <a:pt x="3820160" y="2194560"/>
                </a:lnTo>
                <a:lnTo>
                  <a:pt x="4124960" y="2092960"/>
                </a:lnTo>
                <a:lnTo>
                  <a:pt x="4419600" y="2092960"/>
                </a:lnTo>
              </a:path>
            </a:pathLst>
          </a:cu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930C297F-6B82-5688-D989-F082D08CF5CF}"/>
              </a:ext>
            </a:extLst>
          </p:cNvPr>
          <p:cNvCxnSpPr>
            <a:cxnSpLocks/>
          </p:cNvCxnSpPr>
          <p:nvPr/>
        </p:nvCxnSpPr>
        <p:spPr>
          <a:xfrm>
            <a:off x="4089271" y="1552801"/>
            <a:ext cx="1524129" cy="0"/>
          </a:xfrm>
          <a:prstGeom prst="straightConnector1">
            <a:avLst/>
          </a:prstGeom>
          <a:ln w="2857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EADCE192-B8CE-AEFD-05C1-B772561E8087}"/>
              </a:ext>
            </a:extLst>
          </p:cNvPr>
          <p:cNvSpPr txBox="1"/>
          <p:nvPr/>
        </p:nvSpPr>
        <p:spPr>
          <a:xfrm>
            <a:off x="4191000" y="994639"/>
            <a:ext cx="1265346" cy="523220"/>
          </a:xfrm>
          <a:prstGeom prst="rect">
            <a:avLst/>
          </a:prstGeom>
          <a:noFill/>
        </p:spPr>
        <p:txBody>
          <a:bodyPr wrap="none" rtlCol="0">
            <a:spAutoFit/>
          </a:bodyPr>
          <a:lstStyle/>
          <a:p>
            <a:pPr algn="l"/>
            <a:r>
              <a:rPr lang="en-GB" sz="2800" dirty="0" err="1">
                <a:solidFill>
                  <a:schemeClr val="accent6"/>
                </a:solidFill>
              </a:rPr>
              <a:t>Tonnta</a:t>
            </a:r>
            <a:endParaRPr lang="en-GB" sz="2800" dirty="0">
              <a:solidFill>
                <a:schemeClr val="accent6"/>
              </a:solidFill>
            </a:endParaRPr>
          </a:p>
        </p:txBody>
      </p:sp>
      <p:sp>
        <p:nvSpPr>
          <p:cNvPr id="21" name="Freeform: Shape 20">
            <a:extLst>
              <a:ext uri="{FF2B5EF4-FFF2-40B4-BE49-F238E27FC236}">
                <a16:creationId xmlns:a16="http://schemas.microsoft.com/office/drawing/2014/main" id="{4BC9D71D-D4C3-7B67-7FE3-D153B6624353}"/>
              </a:ext>
            </a:extLst>
          </p:cNvPr>
          <p:cNvSpPr/>
          <p:nvPr/>
        </p:nvSpPr>
        <p:spPr>
          <a:xfrm>
            <a:off x="1257300" y="1633734"/>
            <a:ext cx="812800" cy="203200"/>
          </a:xfrm>
          <a:custGeom>
            <a:avLst/>
            <a:gdLst>
              <a:gd name="connsiteX0" fmla="*/ 0 w 812800"/>
              <a:gd name="connsiteY0" fmla="*/ 25400 h 203200"/>
              <a:gd name="connsiteX1" fmla="*/ 317500 w 812800"/>
              <a:gd name="connsiteY1" fmla="*/ 0 h 203200"/>
              <a:gd name="connsiteX2" fmla="*/ 635000 w 812800"/>
              <a:gd name="connsiteY2" fmla="*/ 50800 h 203200"/>
              <a:gd name="connsiteX3" fmla="*/ 812800 w 812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812800" h="203200">
                <a:moveTo>
                  <a:pt x="0" y="25400"/>
                </a:moveTo>
                <a:lnTo>
                  <a:pt x="317500" y="0"/>
                </a:lnTo>
                <a:lnTo>
                  <a:pt x="635000" y="50800"/>
                </a:lnTo>
                <a:lnTo>
                  <a:pt x="812800" y="203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Shape 21">
            <a:extLst>
              <a:ext uri="{FF2B5EF4-FFF2-40B4-BE49-F238E27FC236}">
                <a16:creationId xmlns:a16="http://schemas.microsoft.com/office/drawing/2014/main" id="{D37AB692-73BE-9B87-D576-B546B759C505}"/>
              </a:ext>
            </a:extLst>
          </p:cNvPr>
          <p:cNvSpPr/>
          <p:nvPr/>
        </p:nvSpPr>
        <p:spPr>
          <a:xfrm>
            <a:off x="1304772" y="1482639"/>
            <a:ext cx="812800" cy="203200"/>
          </a:xfrm>
          <a:custGeom>
            <a:avLst/>
            <a:gdLst>
              <a:gd name="connsiteX0" fmla="*/ 0 w 812800"/>
              <a:gd name="connsiteY0" fmla="*/ 25400 h 203200"/>
              <a:gd name="connsiteX1" fmla="*/ 317500 w 812800"/>
              <a:gd name="connsiteY1" fmla="*/ 0 h 203200"/>
              <a:gd name="connsiteX2" fmla="*/ 635000 w 812800"/>
              <a:gd name="connsiteY2" fmla="*/ 50800 h 203200"/>
              <a:gd name="connsiteX3" fmla="*/ 812800 w 812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812800" h="203200">
                <a:moveTo>
                  <a:pt x="0" y="25400"/>
                </a:moveTo>
                <a:lnTo>
                  <a:pt x="317500" y="0"/>
                </a:lnTo>
                <a:lnTo>
                  <a:pt x="635000" y="50800"/>
                </a:lnTo>
                <a:lnTo>
                  <a:pt x="812800" y="20320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5AC85FF-AF89-6EF1-4645-360E882BC226}"/>
              </a:ext>
            </a:extLst>
          </p:cNvPr>
          <p:cNvGrpSpPr/>
          <p:nvPr/>
        </p:nvGrpSpPr>
        <p:grpSpPr>
          <a:xfrm flipH="1">
            <a:off x="1153306" y="2237091"/>
            <a:ext cx="779703" cy="500425"/>
            <a:chOff x="4592320" y="3870960"/>
            <a:chExt cx="2089573" cy="1341120"/>
          </a:xfrm>
          <a:solidFill>
            <a:srgbClr val="FFCCCC"/>
          </a:solidFill>
        </p:grpSpPr>
        <p:sp>
          <p:nvSpPr>
            <p:cNvPr id="9" name="Freeform: Shape 8">
              <a:extLst>
                <a:ext uri="{FF2B5EF4-FFF2-40B4-BE49-F238E27FC236}">
                  <a16:creationId xmlns:a16="http://schemas.microsoft.com/office/drawing/2014/main" id="{AA9893CE-EFC3-7FC5-D5BB-78A4AA6932E2}"/>
                </a:ext>
              </a:extLst>
            </p:cNvPr>
            <p:cNvSpPr/>
            <p:nvPr/>
          </p:nvSpPr>
          <p:spPr>
            <a:xfrm>
              <a:off x="4602480" y="3870960"/>
              <a:ext cx="894080" cy="904240"/>
            </a:xfrm>
            <a:custGeom>
              <a:avLst/>
              <a:gdLst>
                <a:gd name="connsiteX0" fmla="*/ 0 w 894080"/>
                <a:gd name="connsiteY0" fmla="*/ 152400 h 904240"/>
                <a:gd name="connsiteX1" fmla="*/ 152400 w 894080"/>
                <a:gd name="connsiteY1" fmla="*/ 111760 h 904240"/>
                <a:gd name="connsiteX2" fmla="*/ 335280 w 894080"/>
                <a:gd name="connsiteY2" fmla="*/ 0 h 904240"/>
                <a:gd name="connsiteX3" fmla="*/ 853440 w 894080"/>
                <a:gd name="connsiteY3" fmla="*/ 111760 h 904240"/>
                <a:gd name="connsiteX4" fmla="*/ 894080 w 894080"/>
                <a:gd name="connsiteY4" fmla="*/ 152400 h 904240"/>
                <a:gd name="connsiteX5" fmla="*/ 894080 w 894080"/>
                <a:gd name="connsiteY5" fmla="*/ 152400 h 904240"/>
                <a:gd name="connsiteX6" fmla="*/ 609600 w 894080"/>
                <a:gd name="connsiteY6" fmla="*/ 416560 h 904240"/>
                <a:gd name="connsiteX7" fmla="*/ 518160 w 894080"/>
                <a:gd name="connsiteY7" fmla="*/ 497840 h 904240"/>
                <a:gd name="connsiteX8" fmla="*/ 426720 w 894080"/>
                <a:gd name="connsiteY8" fmla="*/ 619760 h 904240"/>
                <a:gd name="connsiteX9" fmla="*/ 30480 w 894080"/>
                <a:gd name="connsiteY9" fmla="*/ 904240 h 9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904240">
                  <a:moveTo>
                    <a:pt x="0" y="152400"/>
                  </a:moveTo>
                  <a:lnTo>
                    <a:pt x="152400" y="111760"/>
                  </a:lnTo>
                  <a:lnTo>
                    <a:pt x="335280" y="0"/>
                  </a:lnTo>
                  <a:lnTo>
                    <a:pt x="853440" y="111760"/>
                  </a:lnTo>
                  <a:lnTo>
                    <a:pt x="894080" y="152400"/>
                  </a:lnTo>
                  <a:lnTo>
                    <a:pt x="894080" y="152400"/>
                  </a:lnTo>
                  <a:lnTo>
                    <a:pt x="609600" y="416560"/>
                  </a:lnTo>
                  <a:lnTo>
                    <a:pt x="518160" y="497840"/>
                  </a:lnTo>
                  <a:lnTo>
                    <a:pt x="426720" y="619760"/>
                  </a:lnTo>
                  <a:lnTo>
                    <a:pt x="30480" y="90424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28BFB2B4-7772-E7AF-94DD-244D79A2DC2F}"/>
                </a:ext>
              </a:extLst>
            </p:cNvPr>
            <p:cNvSpPr/>
            <p:nvPr/>
          </p:nvSpPr>
          <p:spPr>
            <a:xfrm>
              <a:off x="4592320" y="3931920"/>
              <a:ext cx="1503680" cy="1066800"/>
            </a:xfrm>
            <a:custGeom>
              <a:avLst/>
              <a:gdLst>
                <a:gd name="connsiteX0" fmla="*/ 0 w 1503680"/>
                <a:gd name="connsiteY0" fmla="*/ 853440 h 1066800"/>
                <a:gd name="connsiteX1" fmla="*/ 375920 w 1503680"/>
                <a:gd name="connsiteY1" fmla="*/ 609600 h 1066800"/>
                <a:gd name="connsiteX2" fmla="*/ 579120 w 1503680"/>
                <a:gd name="connsiteY2" fmla="*/ 335280 h 1066800"/>
                <a:gd name="connsiteX3" fmla="*/ 853440 w 1503680"/>
                <a:gd name="connsiteY3" fmla="*/ 172720 h 1066800"/>
                <a:gd name="connsiteX4" fmla="*/ 934720 w 1503680"/>
                <a:gd name="connsiteY4" fmla="*/ 20320 h 1066800"/>
                <a:gd name="connsiteX5" fmla="*/ 1320800 w 1503680"/>
                <a:gd name="connsiteY5" fmla="*/ 0 h 1066800"/>
                <a:gd name="connsiteX6" fmla="*/ 1503680 w 1503680"/>
                <a:gd name="connsiteY6" fmla="*/ 71120 h 1066800"/>
                <a:gd name="connsiteX7" fmla="*/ 1503680 w 1503680"/>
                <a:gd name="connsiteY7" fmla="*/ 152400 h 1066800"/>
                <a:gd name="connsiteX8" fmla="*/ 1402080 w 1503680"/>
                <a:gd name="connsiteY8" fmla="*/ 335280 h 1066800"/>
                <a:gd name="connsiteX9" fmla="*/ 1056640 w 1503680"/>
                <a:gd name="connsiteY9" fmla="*/ 650240 h 1066800"/>
                <a:gd name="connsiteX10" fmla="*/ 660400 w 1503680"/>
                <a:gd name="connsiteY10"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680" h="1066800">
                  <a:moveTo>
                    <a:pt x="0" y="853440"/>
                  </a:moveTo>
                  <a:lnTo>
                    <a:pt x="375920" y="609600"/>
                  </a:lnTo>
                  <a:lnTo>
                    <a:pt x="579120" y="335280"/>
                  </a:lnTo>
                  <a:lnTo>
                    <a:pt x="853440" y="172720"/>
                  </a:lnTo>
                  <a:lnTo>
                    <a:pt x="934720" y="20320"/>
                  </a:lnTo>
                  <a:lnTo>
                    <a:pt x="1320800" y="0"/>
                  </a:lnTo>
                  <a:lnTo>
                    <a:pt x="1503680" y="71120"/>
                  </a:lnTo>
                  <a:lnTo>
                    <a:pt x="1503680" y="152400"/>
                  </a:lnTo>
                  <a:lnTo>
                    <a:pt x="1402080" y="335280"/>
                  </a:lnTo>
                  <a:lnTo>
                    <a:pt x="1056640" y="650240"/>
                  </a:lnTo>
                  <a:lnTo>
                    <a:pt x="660400" y="106680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80C25ADB-B6EB-E4AC-9EFA-18B311507FDE}"/>
                </a:ext>
              </a:extLst>
            </p:cNvPr>
            <p:cNvSpPr/>
            <p:nvPr/>
          </p:nvSpPr>
          <p:spPr>
            <a:xfrm>
              <a:off x="5262880" y="3952240"/>
              <a:ext cx="1391920" cy="1249680"/>
            </a:xfrm>
            <a:custGeom>
              <a:avLst/>
              <a:gdLst>
                <a:gd name="connsiteX0" fmla="*/ 0 w 1391920"/>
                <a:gd name="connsiteY0" fmla="*/ 1076960 h 1249680"/>
                <a:gd name="connsiteX1" fmla="*/ 406400 w 1391920"/>
                <a:gd name="connsiteY1" fmla="*/ 589280 h 1249680"/>
                <a:gd name="connsiteX2" fmla="*/ 680720 w 1391920"/>
                <a:gd name="connsiteY2" fmla="*/ 355600 h 1249680"/>
                <a:gd name="connsiteX3" fmla="*/ 955040 w 1391920"/>
                <a:gd name="connsiteY3" fmla="*/ 10160 h 1249680"/>
                <a:gd name="connsiteX4" fmla="*/ 1259840 w 1391920"/>
                <a:gd name="connsiteY4" fmla="*/ 0 h 1249680"/>
                <a:gd name="connsiteX5" fmla="*/ 1391920 w 1391920"/>
                <a:gd name="connsiteY5" fmla="*/ 60960 h 1249680"/>
                <a:gd name="connsiteX6" fmla="*/ 1381760 w 1391920"/>
                <a:gd name="connsiteY6" fmla="*/ 254000 h 1249680"/>
                <a:gd name="connsiteX7" fmla="*/ 1168400 w 1391920"/>
                <a:gd name="connsiteY7" fmla="*/ 457200 h 1249680"/>
                <a:gd name="connsiteX8" fmla="*/ 894080 w 1391920"/>
                <a:gd name="connsiteY8" fmla="*/ 772160 h 1249680"/>
                <a:gd name="connsiteX9" fmla="*/ 802640 w 1391920"/>
                <a:gd name="connsiteY9" fmla="*/ 914400 h 1249680"/>
                <a:gd name="connsiteX10" fmla="*/ 660400 w 1391920"/>
                <a:gd name="connsiteY10" fmla="*/ 1117600 h 1249680"/>
                <a:gd name="connsiteX11" fmla="*/ 508000 w 1391920"/>
                <a:gd name="connsiteY11" fmla="*/ 124968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920" h="1249680">
                  <a:moveTo>
                    <a:pt x="0" y="1076960"/>
                  </a:moveTo>
                  <a:lnTo>
                    <a:pt x="406400" y="589280"/>
                  </a:lnTo>
                  <a:lnTo>
                    <a:pt x="680720" y="355600"/>
                  </a:lnTo>
                  <a:lnTo>
                    <a:pt x="955040" y="10160"/>
                  </a:lnTo>
                  <a:lnTo>
                    <a:pt x="1259840" y="0"/>
                  </a:lnTo>
                  <a:lnTo>
                    <a:pt x="1391920" y="60960"/>
                  </a:lnTo>
                  <a:lnTo>
                    <a:pt x="1381760" y="254000"/>
                  </a:lnTo>
                  <a:lnTo>
                    <a:pt x="1168400" y="457200"/>
                  </a:lnTo>
                  <a:lnTo>
                    <a:pt x="894080" y="772160"/>
                  </a:lnTo>
                  <a:lnTo>
                    <a:pt x="802640" y="914400"/>
                  </a:lnTo>
                  <a:lnTo>
                    <a:pt x="660400" y="1117600"/>
                  </a:lnTo>
                  <a:lnTo>
                    <a:pt x="508000" y="124968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A7B2C0B1-7C65-10B1-F5F8-711E174B05C4}"/>
                </a:ext>
              </a:extLst>
            </p:cNvPr>
            <p:cNvSpPr/>
            <p:nvPr/>
          </p:nvSpPr>
          <p:spPr>
            <a:xfrm>
              <a:off x="5730240" y="4297680"/>
              <a:ext cx="904240" cy="914400"/>
            </a:xfrm>
            <a:custGeom>
              <a:avLst/>
              <a:gdLst>
                <a:gd name="connsiteX0" fmla="*/ 0 w 904240"/>
                <a:gd name="connsiteY0" fmla="*/ 914400 h 914400"/>
                <a:gd name="connsiteX1" fmla="*/ 243840 w 904240"/>
                <a:gd name="connsiteY1" fmla="*/ 701040 h 914400"/>
                <a:gd name="connsiteX2" fmla="*/ 416560 w 904240"/>
                <a:gd name="connsiteY2" fmla="*/ 447040 h 914400"/>
                <a:gd name="connsiteX3" fmla="*/ 640080 w 904240"/>
                <a:gd name="connsiteY3" fmla="*/ 142240 h 914400"/>
                <a:gd name="connsiteX4" fmla="*/ 853440 w 904240"/>
                <a:gd name="connsiteY4" fmla="*/ 0 h 914400"/>
                <a:gd name="connsiteX5" fmla="*/ 904240 w 904240"/>
                <a:gd name="connsiteY5" fmla="*/ 152400 h 914400"/>
                <a:gd name="connsiteX6" fmla="*/ 802640 w 904240"/>
                <a:gd name="connsiteY6" fmla="*/ 386080 h 914400"/>
                <a:gd name="connsiteX7" fmla="*/ 711200 w 904240"/>
                <a:gd name="connsiteY7" fmla="*/ 640080 h 914400"/>
                <a:gd name="connsiteX8" fmla="*/ 579120 w 904240"/>
                <a:gd name="connsiteY8" fmla="*/ 88392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 h="914400">
                  <a:moveTo>
                    <a:pt x="0" y="914400"/>
                  </a:moveTo>
                  <a:lnTo>
                    <a:pt x="243840" y="701040"/>
                  </a:lnTo>
                  <a:lnTo>
                    <a:pt x="416560" y="447040"/>
                  </a:lnTo>
                  <a:lnTo>
                    <a:pt x="640080" y="142240"/>
                  </a:lnTo>
                  <a:lnTo>
                    <a:pt x="853440" y="0"/>
                  </a:lnTo>
                  <a:lnTo>
                    <a:pt x="904240" y="152400"/>
                  </a:lnTo>
                  <a:lnTo>
                    <a:pt x="802640" y="386080"/>
                  </a:lnTo>
                  <a:lnTo>
                    <a:pt x="711200" y="640080"/>
                  </a:lnTo>
                  <a:lnTo>
                    <a:pt x="579120" y="88392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F85668C4-31CF-A1F8-B4EB-455C0BE50821}"/>
                </a:ext>
              </a:extLst>
            </p:cNvPr>
            <p:cNvSpPr/>
            <p:nvPr/>
          </p:nvSpPr>
          <p:spPr>
            <a:xfrm>
              <a:off x="4958080" y="3911600"/>
              <a:ext cx="538480" cy="365760"/>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 h="365760">
                  <a:moveTo>
                    <a:pt x="152400" y="30480"/>
                  </a:moveTo>
                  <a:lnTo>
                    <a:pt x="0" y="162560"/>
                  </a:lnTo>
                  <a:lnTo>
                    <a:pt x="20320" y="314960"/>
                  </a:lnTo>
                  <a:lnTo>
                    <a:pt x="152400" y="365760"/>
                  </a:lnTo>
                  <a:lnTo>
                    <a:pt x="233680" y="345440"/>
                  </a:lnTo>
                  <a:lnTo>
                    <a:pt x="426720" y="223520"/>
                  </a:lnTo>
                  <a:lnTo>
                    <a:pt x="538480" y="101600"/>
                  </a:lnTo>
                  <a:lnTo>
                    <a:pt x="477520" y="50800"/>
                  </a:lnTo>
                  <a:lnTo>
                    <a:pt x="203200" y="0"/>
                  </a:lnTo>
                  <a:lnTo>
                    <a:pt x="152400" y="3048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ECD82459-E489-D255-9602-AF0ED13B1E46}"/>
                </a:ext>
              </a:extLst>
            </p:cNvPr>
            <p:cNvSpPr/>
            <p:nvPr/>
          </p:nvSpPr>
          <p:spPr>
            <a:xfrm>
              <a:off x="5582920" y="3938694"/>
              <a:ext cx="538480" cy="414866"/>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1524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2032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99533 w 538480"/>
                <a:gd name="connsiteY7" fmla="*/ 14394 h 365760"/>
                <a:gd name="connsiteX8" fmla="*/ 203200 w 538480"/>
                <a:gd name="connsiteY8" fmla="*/ 0 h 365760"/>
                <a:gd name="connsiteX9" fmla="*/ 203200 w 538480"/>
                <a:gd name="connsiteY9" fmla="*/ 30480 h 365760"/>
                <a:gd name="connsiteX0" fmla="*/ 203200 w 538480"/>
                <a:gd name="connsiteY0" fmla="*/ 643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203200 w 538480"/>
                <a:gd name="connsiteY9" fmla="*/ 643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325120 w 538480"/>
                <a:gd name="connsiteY4" fmla="*/ 39962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414866"/>
                <a:gd name="connsiteX1" fmla="*/ 0 w 538480"/>
                <a:gd name="connsiteY1" fmla="*/ 196426 h 414866"/>
                <a:gd name="connsiteX2" fmla="*/ 20320 w 538480"/>
                <a:gd name="connsiteY2" fmla="*/ 348826 h 414866"/>
                <a:gd name="connsiteX3" fmla="*/ 152400 w 538480"/>
                <a:gd name="connsiteY3" fmla="*/ 414866 h 414866"/>
                <a:gd name="connsiteX4" fmla="*/ 325120 w 538480"/>
                <a:gd name="connsiteY4" fmla="*/ 399626 h 414866"/>
                <a:gd name="connsiteX5" fmla="*/ 426720 w 538480"/>
                <a:gd name="connsiteY5" fmla="*/ 257386 h 414866"/>
                <a:gd name="connsiteX6" fmla="*/ 538480 w 538480"/>
                <a:gd name="connsiteY6" fmla="*/ 135466 h 414866"/>
                <a:gd name="connsiteX7" fmla="*/ 499533 w 538480"/>
                <a:gd name="connsiteY7" fmla="*/ 48260 h 414866"/>
                <a:gd name="connsiteX8" fmla="*/ 330200 w 538480"/>
                <a:gd name="connsiteY8" fmla="*/ 0 h 414866"/>
                <a:gd name="connsiteX9" fmla="*/ 186267 w 538480"/>
                <a:gd name="connsiteY9" fmla="*/ 38946 h 41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 h="414866">
                  <a:moveTo>
                    <a:pt x="186267" y="38946"/>
                  </a:moveTo>
                  <a:lnTo>
                    <a:pt x="0" y="196426"/>
                  </a:lnTo>
                  <a:lnTo>
                    <a:pt x="20320" y="348826"/>
                  </a:lnTo>
                  <a:lnTo>
                    <a:pt x="152400" y="414866"/>
                  </a:lnTo>
                  <a:lnTo>
                    <a:pt x="325120" y="399626"/>
                  </a:lnTo>
                  <a:lnTo>
                    <a:pt x="426720" y="257386"/>
                  </a:lnTo>
                  <a:lnTo>
                    <a:pt x="538480" y="135466"/>
                  </a:lnTo>
                  <a:lnTo>
                    <a:pt x="499533" y="48260"/>
                  </a:lnTo>
                  <a:lnTo>
                    <a:pt x="330200" y="0"/>
                  </a:lnTo>
                  <a:lnTo>
                    <a:pt x="186267" y="38946"/>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42B67D88-9DB1-0E8E-28CE-24764F18844C}"/>
                </a:ext>
              </a:extLst>
            </p:cNvPr>
            <p:cNvSpPr/>
            <p:nvPr/>
          </p:nvSpPr>
          <p:spPr>
            <a:xfrm>
              <a:off x="6141720" y="3972560"/>
              <a:ext cx="540173" cy="421640"/>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1524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2032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99533 w 538480"/>
                <a:gd name="connsiteY7" fmla="*/ 14394 h 365760"/>
                <a:gd name="connsiteX8" fmla="*/ 203200 w 538480"/>
                <a:gd name="connsiteY8" fmla="*/ 0 h 365760"/>
                <a:gd name="connsiteX9" fmla="*/ 203200 w 538480"/>
                <a:gd name="connsiteY9" fmla="*/ 30480 h 365760"/>
                <a:gd name="connsiteX0" fmla="*/ 203200 w 538480"/>
                <a:gd name="connsiteY0" fmla="*/ 643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203200 w 538480"/>
                <a:gd name="connsiteY9" fmla="*/ 643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325120 w 538480"/>
                <a:gd name="connsiteY4" fmla="*/ 39962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414866"/>
                <a:gd name="connsiteX1" fmla="*/ 0 w 538480"/>
                <a:gd name="connsiteY1" fmla="*/ 196426 h 414866"/>
                <a:gd name="connsiteX2" fmla="*/ 20320 w 538480"/>
                <a:gd name="connsiteY2" fmla="*/ 348826 h 414866"/>
                <a:gd name="connsiteX3" fmla="*/ 152400 w 538480"/>
                <a:gd name="connsiteY3" fmla="*/ 414866 h 414866"/>
                <a:gd name="connsiteX4" fmla="*/ 325120 w 538480"/>
                <a:gd name="connsiteY4" fmla="*/ 399626 h 414866"/>
                <a:gd name="connsiteX5" fmla="*/ 426720 w 538480"/>
                <a:gd name="connsiteY5" fmla="*/ 257386 h 414866"/>
                <a:gd name="connsiteX6" fmla="*/ 538480 w 538480"/>
                <a:gd name="connsiteY6" fmla="*/ 135466 h 414866"/>
                <a:gd name="connsiteX7" fmla="*/ 499533 w 538480"/>
                <a:gd name="connsiteY7" fmla="*/ 48260 h 414866"/>
                <a:gd name="connsiteX8" fmla="*/ 330200 w 538480"/>
                <a:gd name="connsiteY8" fmla="*/ 0 h 414866"/>
                <a:gd name="connsiteX9" fmla="*/ 186267 w 538480"/>
                <a:gd name="connsiteY9" fmla="*/ 38946 h 414866"/>
                <a:gd name="connsiteX0" fmla="*/ 186267 w 585893"/>
                <a:gd name="connsiteY0" fmla="*/ 82126 h 458046"/>
                <a:gd name="connsiteX1" fmla="*/ 0 w 585893"/>
                <a:gd name="connsiteY1" fmla="*/ 239606 h 458046"/>
                <a:gd name="connsiteX2" fmla="*/ 20320 w 585893"/>
                <a:gd name="connsiteY2" fmla="*/ 392006 h 458046"/>
                <a:gd name="connsiteX3" fmla="*/ 152400 w 585893"/>
                <a:gd name="connsiteY3" fmla="*/ 458046 h 458046"/>
                <a:gd name="connsiteX4" fmla="*/ 325120 w 585893"/>
                <a:gd name="connsiteY4" fmla="*/ 442806 h 458046"/>
                <a:gd name="connsiteX5" fmla="*/ 426720 w 585893"/>
                <a:gd name="connsiteY5" fmla="*/ 300566 h 458046"/>
                <a:gd name="connsiteX6" fmla="*/ 538480 w 585893"/>
                <a:gd name="connsiteY6" fmla="*/ 178646 h 458046"/>
                <a:gd name="connsiteX7" fmla="*/ 585893 w 585893"/>
                <a:gd name="connsiteY7" fmla="*/ 0 h 458046"/>
                <a:gd name="connsiteX8" fmla="*/ 330200 w 585893"/>
                <a:gd name="connsiteY8" fmla="*/ 43180 h 458046"/>
                <a:gd name="connsiteX9" fmla="*/ 186267 w 585893"/>
                <a:gd name="connsiteY9" fmla="*/ 82126 h 458046"/>
                <a:gd name="connsiteX0" fmla="*/ 186267 w 585893"/>
                <a:gd name="connsiteY0" fmla="*/ 18118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186267 w 585893"/>
                <a:gd name="connsiteY9" fmla="*/ 181186 h 557106"/>
                <a:gd name="connsiteX0" fmla="*/ 130387 w 585893"/>
                <a:gd name="connsiteY0" fmla="*/ 1862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130387 w 585893"/>
                <a:gd name="connsiteY9" fmla="*/ 18626 h 557106"/>
                <a:gd name="connsiteX0" fmla="*/ 247227 w 585893"/>
                <a:gd name="connsiteY0" fmla="*/ 4402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247227 w 585893"/>
                <a:gd name="connsiteY9" fmla="*/ 44026 h 557106"/>
                <a:gd name="connsiteX0" fmla="*/ 247227 w 585893"/>
                <a:gd name="connsiteY0" fmla="*/ 44026 h 557106"/>
                <a:gd name="connsiteX1" fmla="*/ 0 w 585893"/>
                <a:gd name="connsiteY1" fmla="*/ 338666 h 557106"/>
                <a:gd name="connsiteX2" fmla="*/ 20320 w 585893"/>
                <a:gd name="connsiteY2" fmla="*/ 491066 h 557106"/>
                <a:gd name="connsiteX3" fmla="*/ 152400 w 585893"/>
                <a:gd name="connsiteY3" fmla="*/ 557106 h 557106"/>
                <a:gd name="connsiteX4" fmla="*/ 375920 w 585893"/>
                <a:gd name="connsiteY4" fmla="*/ 47074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247227 w 585893"/>
                <a:gd name="connsiteY9" fmla="*/ 44026 h 557106"/>
                <a:gd name="connsiteX0" fmla="*/ 247227 w 585893"/>
                <a:gd name="connsiteY0" fmla="*/ 44026 h 491066"/>
                <a:gd name="connsiteX1" fmla="*/ 0 w 585893"/>
                <a:gd name="connsiteY1" fmla="*/ 338666 h 491066"/>
                <a:gd name="connsiteX2" fmla="*/ 20320 w 585893"/>
                <a:gd name="connsiteY2" fmla="*/ 491066 h 491066"/>
                <a:gd name="connsiteX3" fmla="*/ 228600 w 585893"/>
                <a:gd name="connsiteY3" fmla="*/ 445346 h 491066"/>
                <a:gd name="connsiteX4" fmla="*/ 375920 w 585893"/>
                <a:gd name="connsiteY4" fmla="*/ 470746 h 491066"/>
                <a:gd name="connsiteX5" fmla="*/ 426720 w 585893"/>
                <a:gd name="connsiteY5" fmla="*/ 399626 h 491066"/>
                <a:gd name="connsiteX6" fmla="*/ 538480 w 585893"/>
                <a:gd name="connsiteY6" fmla="*/ 277706 h 491066"/>
                <a:gd name="connsiteX7" fmla="*/ 585893 w 585893"/>
                <a:gd name="connsiteY7" fmla="*/ 99060 h 491066"/>
                <a:gd name="connsiteX8" fmla="*/ 452120 w 585893"/>
                <a:gd name="connsiteY8" fmla="*/ 0 h 491066"/>
                <a:gd name="connsiteX9" fmla="*/ 247227 w 585893"/>
                <a:gd name="connsiteY9" fmla="*/ 44026 h 491066"/>
                <a:gd name="connsiteX0" fmla="*/ 247227 w 585893"/>
                <a:gd name="connsiteY0" fmla="*/ 44026 h 470746"/>
                <a:gd name="connsiteX1" fmla="*/ 0 w 585893"/>
                <a:gd name="connsiteY1" fmla="*/ 338666 h 470746"/>
                <a:gd name="connsiteX2" fmla="*/ 137160 w 585893"/>
                <a:gd name="connsiteY2" fmla="*/ 379306 h 470746"/>
                <a:gd name="connsiteX3" fmla="*/ 228600 w 585893"/>
                <a:gd name="connsiteY3" fmla="*/ 445346 h 470746"/>
                <a:gd name="connsiteX4" fmla="*/ 375920 w 585893"/>
                <a:gd name="connsiteY4" fmla="*/ 470746 h 470746"/>
                <a:gd name="connsiteX5" fmla="*/ 426720 w 585893"/>
                <a:gd name="connsiteY5" fmla="*/ 399626 h 470746"/>
                <a:gd name="connsiteX6" fmla="*/ 538480 w 585893"/>
                <a:gd name="connsiteY6" fmla="*/ 277706 h 470746"/>
                <a:gd name="connsiteX7" fmla="*/ 585893 w 585893"/>
                <a:gd name="connsiteY7" fmla="*/ 99060 h 470746"/>
                <a:gd name="connsiteX8" fmla="*/ 452120 w 585893"/>
                <a:gd name="connsiteY8" fmla="*/ 0 h 470746"/>
                <a:gd name="connsiteX9" fmla="*/ 247227 w 585893"/>
                <a:gd name="connsiteY9" fmla="*/ 44026 h 470746"/>
                <a:gd name="connsiteX0" fmla="*/ 140547 w 479213"/>
                <a:gd name="connsiteY0" fmla="*/ 44026 h 470746"/>
                <a:gd name="connsiteX1" fmla="*/ 0 w 479213"/>
                <a:gd name="connsiteY1" fmla="*/ 267546 h 470746"/>
                <a:gd name="connsiteX2" fmla="*/ 30480 w 479213"/>
                <a:gd name="connsiteY2" fmla="*/ 379306 h 470746"/>
                <a:gd name="connsiteX3" fmla="*/ 121920 w 479213"/>
                <a:gd name="connsiteY3" fmla="*/ 445346 h 470746"/>
                <a:gd name="connsiteX4" fmla="*/ 269240 w 479213"/>
                <a:gd name="connsiteY4" fmla="*/ 470746 h 470746"/>
                <a:gd name="connsiteX5" fmla="*/ 320040 w 479213"/>
                <a:gd name="connsiteY5" fmla="*/ 399626 h 470746"/>
                <a:gd name="connsiteX6" fmla="*/ 431800 w 479213"/>
                <a:gd name="connsiteY6" fmla="*/ 277706 h 470746"/>
                <a:gd name="connsiteX7" fmla="*/ 479213 w 479213"/>
                <a:gd name="connsiteY7" fmla="*/ 99060 h 470746"/>
                <a:gd name="connsiteX8" fmla="*/ 345440 w 479213"/>
                <a:gd name="connsiteY8" fmla="*/ 0 h 470746"/>
                <a:gd name="connsiteX9" fmla="*/ 140547 w 479213"/>
                <a:gd name="connsiteY9" fmla="*/ 44026 h 470746"/>
                <a:gd name="connsiteX0" fmla="*/ 94827 w 479213"/>
                <a:gd name="connsiteY0" fmla="*/ 28786 h 470746"/>
                <a:gd name="connsiteX1" fmla="*/ 0 w 479213"/>
                <a:gd name="connsiteY1" fmla="*/ 267546 h 470746"/>
                <a:gd name="connsiteX2" fmla="*/ 30480 w 479213"/>
                <a:gd name="connsiteY2" fmla="*/ 379306 h 470746"/>
                <a:gd name="connsiteX3" fmla="*/ 121920 w 479213"/>
                <a:gd name="connsiteY3" fmla="*/ 445346 h 470746"/>
                <a:gd name="connsiteX4" fmla="*/ 269240 w 479213"/>
                <a:gd name="connsiteY4" fmla="*/ 470746 h 470746"/>
                <a:gd name="connsiteX5" fmla="*/ 320040 w 479213"/>
                <a:gd name="connsiteY5" fmla="*/ 399626 h 470746"/>
                <a:gd name="connsiteX6" fmla="*/ 431800 w 479213"/>
                <a:gd name="connsiteY6" fmla="*/ 277706 h 470746"/>
                <a:gd name="connsiteX7" fmla="*/ 479213 w 479213"/>
                <a:gd name="connsiteY7" fmla="*/ 99060 h 470746"/>
                <a:gd name="connsiteX8" fmla="*/ 345440 w 479213"/>
                <a:gd name="connsiteY8" fmla="*/ 0 h 470746"/>
                <a:gd name="connsiteX9" fmla="*/ 94827 w 479213"/>
                <a:gd name="connsiteY9" fmla="*/ 28786 h 470746"/>
                <a:gd name="connsiteX0" fmla="*/ 150707 w 535093"/>
                <a:gd name="connsiteY0" fmla="*/ 28786 h 470746"/>
                <a:gd name="connsiteX1" fmla="*/ 0 w 535093"/>
                <a:gd name="connsiteY1" fmla="*/ 252306 h 470746"/>
                <a:gd name="connsiteX2" fmla="*/ 86360 w 535093"/>
                <a:gd name="connsiteY2" fmla="*/ 379306 h 470746"/>
                <a:gd name="connsiteX3" fmla="*/ 177800 w 535093"/>
                <a:gd name="connsiteY3" fmla="*/ 445346 h 470746"/>
                <a:gd name="connsiteX4" fmla="*/ 325120 w 535093"/>
                <a:gd name="connsiteY4" fmla="*/ 470746 h 470746"/>
                <a:gd name="connsiteX5" fmla="*/ 375920 w 535093"/>
                <a:gd name="connsiteY5" fmla="*/ 399626 h 470746"/>
                <a:gd name="connsiteX6" fmla="*/ 487680 w 535093"/>
                <a:gd name="connsiteY6" fmla="*/ 277706 h 470746"/>
                <a:gd name="connsiteX7" fmla="*/ 535093 w 535093"/>
                <a:gd name="connsiteY7" fmla="*/ 99060 h 470746"/>
                <a:gd name="connsiteX8" fmla="*/ 401320 w 535093"/>
                <a:gd name="connsiteY8" fmla="*/ 0 h 470746"/>
                <a:gd name="connsiteX9" fmla="*/ 150707 w 535093"/>
                <a:gd name="connsiteY9" fmla="*/ 28786 h 470746"/>
                <a:gd name="connsiteX0" fmla="*/ 125307 w 535093"/>
                <a:gd name="connsiteY0" fmla="*/ 28786 h 470746"/>
                <a:gd name="connsiteX1" fmla="*/ 0 w 535093"/>
                <a:gd name="connsiteY1" fmla="*/ 252306 h 470746"/>
                <a:gd name="connsiteX2" fmla="*/ 86360 w 535093"/>
                <a:gd name="connsiteY2" fmla="*/ 379306 h 470746"/>
                <a:gd name="connsiteX3" fmla="*/ 177800 w 535093"/>
                <a:gd name="connsiteY3" fmla="*/ 445346 h 470746"/>
                <a:gd name="connsiteX4" fmla="*/ 325120 w 535093"/>
                <a:gd name="connsiteY4" fmla="*/ 470746 h 470746"/>
                <a:gd name="connsiteX5" fmla="*/ 375920 w 535093"/>
                <a:gd name="connsiteY5" fmla="*/ 399626 h 470746"/>
                <a:gd name="connsiteX6" fmla="*/ 487680 w 535093"/>
                <a:gd name="connsiteY6" fmla="*/ 277706 h 470746"/>
                <a:gd name="connsiteX7" fmla="*/ 535093 w 535093"/>
                <a:gd name="connsiteY7" fmla="*/ 99060 h 470746"/>
                <a:gd name="connsiteX8" fmla="*/ 401320 w 535093"/>
                <a:gd name="connsiteY8" fmla="*/ 0 h 470746"/>
                <a:gd name="connsiteX9" fmla="*/ 125307 w 535093"/>
                <a:gd name="connsiteY9" fmla="*/ 28786 h 470746"/>
                <a:gd name="connsiteX0" fmla="*/ 115147 w 524933"/>
                <a:gd name="connsiteY0" fmla="*/ 28786 h 470746"/>
                <a:gd name="connsiteX1" fmla="*/ 0 w 524933"/>
                <a:gd name="connsiteY1" fmla="*/ 267546 h 470746"/>
                <a:gd name="connsiteX2" fmla="*/ 76200 w 524933"/>
                <a:gd name="connsiteY2" fmla="*/ 379306 h 470746"/>
                <a:gd name="connsiteX3" fmla="*/ 167640 w 524933"/>
                <a:gd name="connsiteY3" fmla="*/ 445346 h 470746"/>
                <a:gd name="connsiteX4" fmla="*/ 314960 w 524933"/>
                <a:gd name="connsiteY4" fmla="*/ 470746 h 470746"/>
                <a:gd name="connsiteX5" fmla="*/ 365760 w 524933"/>
                <a:gd name="connsiteY5" fmla="*/ 399626 h 470746"/>
                <a:gd name="connsiteX6" fmla="*/ 477520 w 524933"/>
                <a:gd name="connsiteY6" fmla="*/ 277706 h 470746"/>
                <a:gd name="connsiteX7" fmla="*/ 524933 w 524933"/>
                <a:gd name="connsiteY7" fmla="*/ 99060 h 470746"/>
                <a:gd name="connsiteX8" fmla="*/ 391160 w 524933"/>
                <a:gd name="connsiteY8" fmla="*/ 0 h 470746"/>
                <a:gd name="connsiteX9" fmla="*/ 115147 w 524933"/>
                <a:gd name="connsiteY9" fmla="*/ 28786 h 470746"/>
                <a:gd name="connsiteX0" fmla="*/ 115147 w 524933"/>
                <a:gd name="connsiteY0" fmla="*/ 0 h 441960"/>
                <a:gd name="connsiteX1" fmla="*/ 0 w 524933"/>
                <a:gd name="connsiteY1" fmla="*/ 238760 h 441960"/>
                <a:gd name="connsiteX2" fmla="*/ 76200 w 524933"/>
                <a:gd name="connsiteY2" fmla="*/ 350520 h 441960"/>
                <a:gd name="connsiteX3" fmla="*/ 167640 w 524933"/>
                <a:gd name="connsiteY3" fmla="*/ 416560 h 441960"/>
                <a:gd name="connsiteX4" fmla="*/ 314960 w 524933"/>
                <a:gd name="connsiteY4" fmla="*/ 441960 h 441960"/>
                <a:gd name="connsiteX5" fmla="*/ 365760 w 524933"/>
                <a:gd name="connsiteY5" fmla="*/ 370840 h 441960"/>
                <a:gd name="connsiteX6" fmla="*/ 477520 w 524933"/>
                <a:gd name="connsiteY6" fmla="*/ 248920 h 441960"/>
                <a:gd name="connsiteX7" fmla="*/ 524933 w 524933"/>
                <a:gd name="connsiteY7" fmla="*/ 70274 h 441960"/>
                <a:gd name="connsiteX8" fmla="*/ 350520 w 524933"/>
                <a:gd name="connsiteY8" fmla="*/ 1694 h 441960"/>
                <a:gd name="connsiteX9" fmla="*/ 115147 w 524933"/>
                <a:gd name="connsiteY9" fmla="*/ 0 h 441960"/>
                <a:gd name="connsiteX0" fmla="*/ 115147 w 540173"/>
                <a:gd name="connsiteY0" fmla="*/ 0 h 441960"/>
                <a:gd name="connsiteX1" fmla="*/ 0 w 540173"/>
                <a:gd name="connsiteY1" fmla="*/ 238760 h 441960"/>
                <a:gd name="connsiteX2" fmla="*/ 76200 w 540173"/>
                <a:gd name="connsiteY2" fmla="*/ 350520 h 441960"/>
                <a:gd name="connsiteX3" fmla="*/ 167640 w 540173"/>
                <a:gd name="connsiteY3" fmla="*/ 416560 h 441960"/>
                <a:gd name="connsiteX4" fmla="*/ 314960 w 540173"/>
                <a:gd name="connsiteY4" fmla="*/ 441960 h 441960"/>
                <a:gd name="connsiteX5" fmla="*/ 365760 w 540173"/>
                <a:gd name="connsiteY5" fmla="*/ 370840 h 441960"/>
                <a:gd name="connsiteX6" fmla="*/ 477520 w 540173"/>
                <a:gd name="connsiteY6" fmla="*/ 248920 h 441960"/>
                <a:gd name="connsiteX7" fmla="*/ 540173 w 540173"/>
                <a:gd name="connsiteY7" fmla="*/ 100754 h 441960"/>
                <a:gd name="connsiteX8" fmla="*/ 350520 w 540173"/>
                <a:gd name="connsiteY8" fmla="*/ 1694 h 441960"/>
                <a:gd name="connsiteX9" fmla="*/ 115147 w 540173"/>
                <a:gd name="connsiteY9" fmla="*/ 0 h 441960"/>
                <a:gd name="connsiteX0" fmla="*/ 115147 w 540173"/>
                <a:gd name="connsiteY0" fmla="*/ 0 h 441960"/>
                <a:gd name="connsiteX1" fmla="*/ 0 w 540173"/>
                <a:gd name="connsiteY1" fmla="*/ 238760 h 441960"/>
                <a:gd name="connsiteX2" fmla="*/ 76200 w 540173"/>
                <a:gd name="connsiteY2" fmla="*/ 350520 h 441960"/>
                <a:gd name="connsiteX3" fmla="*/ 167640 w 540173"/>
                <a:gd name="connsiteY3" fmla="*/ 416560 h 441960"/>
                <a:gd name="connsiteX4" fmla="*/ 314960 w 540173"/>
                <a:gd name="connsiteY4" fmla="*/ 441960 h 441960"/>
                <a:gd name="connsiteX5" fmla="*/ 365760 w 540173"/>
                <a:gd name="connsiteY5" fmla="*/ 370840 h 441960"/>
                <a:gd name="connsiteX6" fmla="*/ 477520 w 540173"/>
                <a:gd name="connsiteY6" fmla="*/ 248920 h 441960"/>
                <a:gd name="connsiteX7" fmla="*/ 540173 w 540173"/>
                <a:gd name="connsiteY7" fmla="*/ 100754 h 441960"/>
                <a:gd name="connsiteX8" fmla="*/ 426720 w 540173"/>
                <a:gd name="connsiteY8" fmla="*/ 37254 h 441960"/>
                <a:gd name="connsiteX9" fmla="*/ 115147 w 540173"/>
                <a:gd name="connsiteY9" fmla="*/ 0 h 441960"/>
                <a:gd name="connsiteX0" fmla="*/ 145627 w 540173"/>
                <a:gd name="connsiteY0" fmla="*/ 0 h 421640"/>
                <a:gd name="connsiteX1" fmla="*/ 0 w 540173"/>
                <a:gd name="connsiteY1" fmla="*/ 218440 h 421640"/>
                <a:gd name="connsiteX2" fmla="*/ 76200 w 540173"/>
                <a:gd name="connsiteY2" fmla="*/ 330200 h 421640"/>
                <a:gd name="connsiteX3" fmla="*/ 167640 w 540173"/>
                <a:gd name="connsiteY3" fmla="*/ 396240 h 421640"/>
                <a:gd name="connsiteX4" fmla="*/ 314960 w 540173"/>
                <a:gd name="connsiteY4" fmla="*/ 421640 h 421640"/>
                <a:gd name="connsiteX5" fmla="*/ 365760 w 540173"/>
                <a:gd name="connsiteY5" fmla="*/ 350520 h 421640"/>
                <a:gd name="connsiteX6" fmla="*/ 477520 w 540173"/>
                <a:gd name="connsiteY6" fmla="*/ 228600 h 421640"/>
                <a:gd name="connsiteX7" fmla="*/ 540173 w 540173"/>
                <a:gd name="connsiteY7" fmla="*/ 80434 h 421640"/>
                <a:gd name="connsiteX8" fmla="*/ 426720 w 540173"/>
                <a:gd name="connsiteY8" fmla="*/ 16934 h 421640"/>
                <a:gd name="connsiteX9" fmla="*/ 145627 w 540173"/>
                <a:gd name="connsiteY9" fmla="*/ 0 h 421640"/>
                <a:gd name="connsiteX0" fmla="*/ 145627 w 540173"/>
                <a:gd name="connsiteY0" fmla="*/ 0 h 421640"/>
                <a:gd name="connsiteX1" fmla="*/ 0 w 540173"/>
                <a:gd name="connsiteY1" fmla="*/ 218440 h 421640"/>
                <a:gd name="connsiteX2" fmla="*/ 76200 w 540173"/>
                <a:gd name="connsiteY2" fmla="*/ 330200 h 421640"/>
                <a:gd name="connsiteX3" fmla="*/ 167640 w 540173"/>
                <a:gd name="connsiteY3" fmla="*/ 396240 h 421640"/>
                <a:gd name="connsiteX4" fmla="*/ 314960 w 540173"/>
                <a:gd name="connsiteY4" fmla="*/ 421640 h 421640"/>
                <a:gd name="connsiteX5" fmla="*/ 365760 w 540173"/>
                <a:gd name="connsiteY5" fmla="*/ 350520 h 421640"/>
                <a:gd name="connsiteX6" fmla="*/ 477520 w 540173"/>
                <a:gd name="connsiteY6" fmla="*/ 228600 h 421640"/>
                <a:gd name="connsiteX7" fmla="*/ 540173 w 540173"/>
                <a:gd name="connsiteY7" fmla="*/ 80434 h 421640"/>
                <a:gd name="connsiteX8" fmla="*/ 401320 w 540173"/>
                <a:gd name="connsiteY8" fmla="*/ 1694 h 421640"/>
                <a:gd name="connsiteX9" fmla="*/ 145627 w 540173"/>
                <a:gd name="connsiteY9" fmla="*/ 0 h 4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173" h="421640">
                  <a:moveTo>
                    <a:pt x="145627" y="0"/>
                  </a:moveTo>
                  <a:lnTo>
                    <a:pt x="0" y="218440"/>
                  </a:lnTo>
                  <a:lnTo>
                    <a:pt x="76200" y="330200"/>
                  </a:lnTo>
                  <a:lnTo>
                    <a:pt x="167640" y="396240"/>
                  </a:lnTo>
                  <a:lnTo>
                    <a:pt x="314960" y="421640"/>
                  </a:lnTo>
                  <a:lnTo>
                    <a:pt x="365760" y="350520"/>
                  </a:lnTo>
                  <a:lnTo>
                    <a:pt x="477520" y="228600"/>
                  </a:lnTo>
                  <a:lnTo>
                    <a:pt x="540173" y="80434"/>
                  </a:lnTo>
                  <a:lnTo>
                    <a:pt x="401320" y="1694"/>
                  </a:lnTo>
                  <a:lnTo>
                    <a:pt x="145627" y="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1582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6365EF5-C201-5788-1A10-50ABEF3A06FB}"/>
              </a:ext>
            </a:extLst>
          </p:cNvPr>
          <p:cNvGrpSpPr/>
          <p:nvPr/>
        </p:nvGrpSpPr>
        <p:grpSpPr>
          <a:xfrm>
            <a:off x="497916" y="1133975"/>
            <a:ext cx="2824235" cy="2865804"/>
            <a:chOff x="827584" y="2708920"/>
            <a:chExt cx="2824235" cy="2865804"/>
          </a:xfrm>
        </p:grpSpPr>
        <p:sp>
          <p:nvSpPr>
            <p:cNvPr id="2" name="TextBox 1">
              <a:extLst>
                <a:ext uri="{FF2B5EF4-FFF2-40B4-BE49-F238E27FC236}">
                  <a16:creationId xmlns:a16="http://schemas.microsoft.com/office/drawing/2014/main" id="{DB87BF6A-AE7C-32DD-E98C-52CA7BA03FF3}"/>
                </a:ext>
              </a:extLst>
            </p:cNvPr>
            <p:cNvSpPr txBox="1"/>
            <p:nvPr/>
          </p:nvSpPr>
          <p:spPr>
            <a:xfrm>
              <a:off x="827584" y="4005064"/>
              <a:ext cx="2824235" cy="1569660"/>
            </a:xfrm>
            <a:prstGeom prst="rect">
              <a:avLst/>
            </a:prstGeom>
            <a:noFill/>
          </p:spPr>
          <p:txBody>
            <a:bodyPr wrap="none" rtlCol="0">
              <a:spAutoFit/>
            </a:bodyPr>
            <a:lstStyle/>
            <a:p>
              <a:r>
                <a:rPr lang="ga-IE" sz="3200" dirty="0"/>
                <a:t>Tonnta uisce</a:t>
              </a:r>
            </a:p>
            <a:p>
              <a:r>
                <a:rPr lang="ga-IE" sz="3200" dirty="0"/>
                <a:t>Tonnta fuaime</a:t>
              </a:r>
            </a:p>
            <a:p>
              <a:r>
                <a:rPr lang="ga-IE" sz="3200" dirty="0"/>
                <a:t>Tonnta ar rópa</a:t>
              </a:r>
            </a:p>
          </p:txBody>
        </p:sp>
        <p:cxnSp>
          <p:nvCxnSpPr>
            <p:cNvPr id="5" name="Straight Connector 4">
              <a:extLst>
                <a:ext uri="{FF2B5EF4-FFF2-40B4-BE49-F238E27FC236}">
                  <a16:creationId xmlns:a16="http://schemas.microsoft.com/office/drawing/2014/main" id="{0050BA85-25D8-C317-8B70-763383CED558}"/>
                </a:ext>
              </a:extLst>
            </p:cNvPr>
            <p:cNvCxnSpPr>
              <a:cxnSpLocks/>
            </p:cNvCxnSpPr>
            <p:nvPr/>
          </p:nvCxnSpPr>
          <p:spPr>
            <a:xfrm flipH="1">
              <a:off x="1979712" y="2708920"/>
              <a:ext cx="504056" cy="1296144"/>
            </a:xfrm>
            <a:prstGeom prst="line">
              <a:avLst/>
            </a:prstGeom>
          </p:spPr>
          <p:style>
            <a:lnRef idx="3">
              <a:schemeClr val="accent1"/>
            </a:lnRef>
            <a:fillRef idx="0">
              <a:schemeClr val="accent1"/>
            </a:fillRef>
            <a:effectRef idx="2">
              <a:schemeClr val="accent1"/>
            </a:effectRef>
            <a:fontRef idx="minor">
              <a:schemeClr val="tx1"/>
            </a:fontRef>
          </p:style>
        </p:cxnSp>
      </p:grpSp>
      <p:grpSp>
        <p:nvGrpSpPr>
          <p:cNvPr id="10" name="Group 9">
            <a:extLst>
              <a:ext uri="{FF2B5EF4-FFF2-40B4-BE49-F238E27FC236}">
                <a16:creationId xmlns:a16="http://schemas.microsoft.com/office/drawing/2014/main" id="{705827B1-3F50-4FB4-F6C2-6BA818CBE781}"/>
              </a:ext>
            </a:extLst>
          </p:cNvPr>
          <p:cNvGrpSpPr/>
          <p:nvPr/>
        </p:nvGrpSpPr>
        <p:grpSpPr>
          <a:xfrm>
            <a:off x="5712357" y="1277991"/>
            <a:ext cx="3267498" cy="2922460"/>
            <a:chOff x="6042025" y="2852936"/>
            <a:chExt cx="3267498" cy="2922460"/>
          </a:xfrm>
        </p:grpSpPr>
        <p:sp>
          <p:nvSpPr>
            <p:cNvPr id="3" name="TextBox 2">
              <a:extLst>
                <a:ext uri="{FF2B5EF4-FFF2-40B4-BE49-F238E27FC236}">
                  <a16:creationId xmlns:a16="http://schemas.microsoft.com/office/drawing/2014/main" id="{1E582E6D-827C-0885-22BA-FB6117C5376F}"/>
                </a:ext>
              </a:extLst>
            </p:cNvPr>
            <p:cNvSpPr txBox="1"/>
            <p:nvPr/>
          </p:nvSpPr>
          <p:spPr>
            <a:xfrm>
              <a:off x="6042025" y="3959514"/>
              <a:ext cx="3267498" cy="1815882"/>
            </a:xfrm>
            <a:prstGeom prst="rect">
              <a:avLst/>
            </a:prstGeom>
            <a:noFill/>
          </p:spPr>
          <p:txBody>
            <a:bodyPr wrap="none" rtlCol="0">
              <a:spAutoFit/>
            </a:bodyPr>
            <a:lstStyle/>
            <a:p>
              <a:pPr algn="l"/>
              <a:r>
                <a:rPr lang="en-IE" sz="2800" dirty="0" err="1"/>
                <a:t>Tonnta</a:t>
              </a:r>
              <a:r>
                <a:rPr lang="en-IE" sz="2800" dirty="0"/>
                <a:t> </a:t>
              </a:r>
              <a:r>
                <a:rPr lang="en-IE" sz="2800" dirty="0" err="1"/>
                <a:t>solais</a:t>
              </a:r>
              <a:endParaRPr lang="en-IE" sz="2800" dirty="0"/>
            </a:p>
            <a:p>
              <a:pPr algn="l"/>
              <a:r>
                <a:rPr lang="en-IE" sz="2800" dirty="0" err="1"/>
                <a:t>Tonnta</a:t>
              </a:r>
              <a:r>
                <a:rPr lang="en-IE" sz="2800" dirty="0"/>
                <a:t> </a:t>
              </a:r>
              <a:r>
                <a:rPr lang="en-IE" sz="2800" dirty="0" err="1"/>
                <a:t>infridhearga</a:t>
              </a:r>
              <a:endParaRPr lang="en-IE" sz="2800" dirty="0"/>
            </a:p>
            <a:p>
              <a:pPr algn="l"/>
              <a:r>
                <a:rPr lang="en-IE" sz="2800" dirty="0" err="1"/>
                <a:t>Tonnta</a:t>
              </a:r>
              <a:r>
                <a:rPr lang="en-IE" sz="2800" dirty="0"/>
                <a:t> </a:t>
              </a:r>
              <a:r>
                <a:rPr lang="en-IE" sz="2800" dirty="0" err="1"/>
                <a:t>raidió</a:t>
              </a:r>
              <a:endParaRPr lang="en-IE" sz="2800" dirty="0"/>
            </a:p>
            <a:p>
              <a:pPr algn="l"/>
              <a:r>
                <a:rPr lang="en-IE" sz="2800" dirty="0"/>
                <a:t>X-</a:t>
              </a:r>
              <a:r>
                <a:rPr lang="en-IE" sz="2800" dirty="0" err="1"/>
                <a:t>ghathanna</a:t>
              </a:r>
              <a:endParaRPr lang="en-IE" sz="2800" dirty="0"/>
            </a:p>
          </p:txBody>
        </p:sp>
        <p:cxnSp>
          <p:nvCxnSpPr>
            <p:cNvPr id="6" name="Straight Connector 5">
              <a:extLst>
                <a:ext uri="{FF2B5EF4-FFF2-40B4-BE49-F238E27FC236}">
                  <a16:creationId xmlns:a16="http://schemas.microsoft.com/office/drawing/2014/main" id="{B12624B2-B9FB-544A-19AB-0F3D2039D267}"/>
                </a:ext>
              </a:extLst>
            </p:cNvPr>
            <p:cNvCxnSpPr>
              <a:cxnSpLocks/>
            </p:cNvCxnSpPr>
            <p:nvPr/>
          </p:nvCxnSpPr>
          <p:spPr>
            <a:xfrm>
              <a:off x="6378338" y="2852936"/>
              <a:ext cx="353902" cy="1080120"/>
            </a:xfrm>
            <a:prstGeom prst="line">
              <a:avLst/>
            </a:prstGeom>
          </p:spPr>
          <p:style>
            <a:lnRef idx="3">
              <a:schemeClr val="accent1"/>
            </a:lnRef>
            <a:fillRef idx="0">
              <a:schemeClr val="accent1"/>
            </a:fillRef>
            <a:effectRef idx="2">
              <a:schemeClr val="accent1"/>
            </a:effectRef>
            <a:fontRef idx="minor">
              <a:schemeClr val="tx1"/>
            </a:fontRef>
          </p:style>
        </p:cxnSp>
      </p:grpSp>
      <p:sp>
        <p:nvSpPr>
          <p:cNvPr id="4" name="Title 3">
            <a:extLst>
              <a:ext uri="{FF2B5EF4-FFF2-40B4-BE49-F238E27FC236}">
                <a16:creationId xmlns:a16="http://schemas.microsoft.com/office/drawing/2014/main" id="{EE59B297-450D-0C05-79E6-A8B75B57ED75}"/>
              </a:ext>
            </a:extLst>
          </p:cNvPr>
          <p:cNvSpPr>
            <a:spLocks noGrp="1"/>
          </p:cNvSpPr>
          <p:nvPr>
            <p:ph type="title"/>
          </p:nvPr>
        </p:nvSpPr>
        <p:spPr>
          <a:xfrm>
            <a:off x="241300" y="155246"/>
            <a:ext cx="8724900" cy="1421928"/>
          </a:xfrm>
        </p:spPr>
        <p:txBody>
          <a:bodyPr/>
          <a:lstStyle/>
          <a:p>
            <a:pPr rtl="0" eaLnBrk="1" latinLnBrk="0" hangingPunct="1"/>
            <a:r>
              <a:rPr lang="en-IE" sz="3200" b="1" kern="1200" dirty="0">
                <a:solidFill>
                  <a:srgbClr val="000000"/>
                </a:solidFill>
                <a:effectLst/>
                <a:ea typeface="+mn-ea"/>
                <a:cs typeface="+mn-cs"/>
              </a:rPr>
              <a:t>Tabhair </a:t>
            </a:r>
            <a:r>
              <a:rPr lang="en-IE" sz="3200" b="1" kern="1200" dirty="0" err="1">
                <a:solidFill>
                  <a:srgbClr val="000000"/>
                </a:solidFill>
                <a:effectLst/>
                <a:ea typeface="+mn-ea"/>
                <a:cs typeface="+mn-cs"/>
              </a:rPr>
              <a:t>samplaí</a:t>
            </a:r>
            <a:r>
              <a:rPr lang="en-IE" sz="3200" b="1" kern="1200" dirty="0">
                <a:solidFill>
                  <a:srgbClr val="000000"/>
                </a:solidFill>
                <a:effectLst/>
                <a:ea typeface="+mn-ea"/>
                <a:cs typeface="+mn-cs"/>
              </a:rPr>
              <a:t> de </a:t>
            </a:r>
            <a:r>
              <a:rPr lang="en-IE" sz="3200" b="1" kern="1200" dirty="0" err="1">
                <a:solidFill>
                  <a:srgbClr val="000000"/>
                </a:solidFill>
                <a:effectLst/>
                <a:ea typeface="+mn-ea"/>
                <a:cs typeface="+mn-cs"/>
              </a:rPr>
              <a:t>thonnta</a:t>
            </a:r>
            <a:r>
              <a:rPr lang="en-IE" sz="3200" b="1" kern="1200" dirty="0">
                <a:solidFill>
                  <a:srgbClr val="000000"/>
                </a:solidFill>
                <a:effectLst/>
                <a:ea typeface="+mn-ea"/>
                <a:cs typeface="+mn-cs"/>
              </a:rPr>
              <a:t> </a:t>
            </a:r>
            <a:r>
              <a:rPr lang="en-IE" sz="3200" b="1" kern="1200" dirty="0" err="1">
                <a:solidFill>
                  <a:srgbClr val="000000"/>
                </a:solidFill>
                <a:effectLst/>
                <a:ea typeface="+mn-ea"/>
                <a:cs typeface="+mn-cs"/>
              </a:rPr>
              <a:t>meicniúla</a:t>
            </a:r>
            <a:r>
              <a:rPr lang="en-IE" sz="3200" b="1" kern="1200" dirty="0">
                <a:solidFill>
                  <a:srgbClr val="000000"/>
                </a:solidFill>
                <a:effectLst/>
                <a:ea typeface="+mn-ea"/>
                <a:cs typeface="+mn-cs"/>
              </a:rPr>
              <a:t> agus </a:t>
            </a:r>
            <a:r>
              <a:rPr lang="en-IE" sz="3200" b="1" kern="1200" dirty="0" err="1">
                <a:solidFill>
                  <a:srgbClr val="000000"/>
                </a:solidFill>
                <a:effectLst/>
                <a:ea typeface="+mn-ea"/>
                <a:cs typeface="+mn-cs"/>
              </a:rPr>
              <a:t>leictreamaighnéadacha</a:t>
            </a:r>
            <a:br>
              <a:rPr lang="en-IE" sz="3200" b="1" kern="1200" dirty="0">
                <a:solidFill>
                  <a:srgbClr val="000000"/>
                </a:solidFill>
                <a:effectLst/>
                <a:ea typeface="+mn-ea"/>
                <a:cs typeface="+mn-cs"/>
              </a:rPr>
            </a:br>
            <a:endParaRPr lang="en-GB" sz="32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6CC23E-53E1-26F2-5B76-A7BB6D480AC2}"/>
              </a:ext>
            </a:extLst>
          </p:cNvPr>
          <p:cNvSpPr txBox="1"/>
          <p:nvPr/>
        </p:nvSpPr>
        <p:spPr>
          <a:xfrm>
            <a:off x="467544" y="188640"/>
            <a:ext cx="8496944" cy="584775"/>
          </a:xfrm>
          <a:prstGeom prst="rect">
            <a:avLst/>
          </a:prstGeom>
          <a:noFill/>
        </p:spPr>
        <p:txBody>
          <a:bodyPr wrap="square" rtlCol="0">
            <a:spAutoFit/>
          </a:bodyPr>
          <a:lstStyle/>
          <a:p>
            <a:pPr algn="l"/>
            <a:r>
              <a:rPr lang="en-GB" sz="3200" b="1" dirty="0"/>
              <a:t>Cad is </a:t>
            </a:r>
            <a:r>
              <a:rPr lang="en-GB" sz="3200" b="1" dirty="0" err="1"/>
              <a:t>brí</a:t>
            </a:r>
            <a:r>
              <a:rPr lang="en-GB" sz="3200" b="1" dirty="0"/>
              <a:t> le “</a:t>
            </a:r>
            <a:r>
              <a:rPr lang="en-GB" sz="3200" b="1" dirty="0" err="1"/>
              <a:t>Ascalaigh</a:t>
            </a:r>
            <a:r>
              <a:rPr lang="en-GB" sz="3200" b="1" dirty="0"/>
              <a:t>”</a:t>
            </a:r>
          </a:p>
        </p:txBody>
      </p:sp>
      <p:sp>
        <p:nvSpPr>
          <p:cNvPr id="3" name="TextBox 2">
            <a:extLst>
              <a:ext uri="{FF2B5EF4-FFF2-40B4-BE49-F238E27FC236}">
                <a16:creationId xmlns:a16="http://schemas.microsoft.com/office/drawing/2014/main" id="{43EA4F7F-0006-A379-CDD1-40B567E9A583}"/>
              </a:ext>
            </a:extLst>
          </p:cNvPr>
          <p:cNvSpPr txBox="1"/>
          <p:nvPr/>
        </p:nvSpPr>
        <p:spPr>
          <a:xfrm>
            <a:off x="827584" y="1165389"/>
            <a:ext cx="6184706" cy="523220"/>
          </a:xfrm>
          <a:prstGeom prst="rect">
            <a:avLst/>
          </a:prstGeom>
          <a:noFill/>
        </p:spPr>
        <p:txBody>
          <a:bodyPr wrap="none" rtlCol="0">
            <a:spAutoFit/>
          </a:bodyPr>
          <a:lstStyle/>
          <a:p>
            <a:r>
              <a:rPr lang="pt-BR" sz="2800" dirty="0"/>
              <a:t>Bogadh tréimhsiúil ar ais agus ar gcúl</a:t>
            </a:r>
          </a:p>
        </p:txBody>
      </p:sp>
      <p:sp>
        <p:nvSpPr>
          <p:cNvPr id="5" name="TextBox 4">
            <a:extLst>
              <a:ext uri="{FF2B5EF4-FFF2-40B4-BE49-F238E27FC236}">
                <a16:creationId xmlns:a16="http://schemas.microsoft.com/office/drawing/2014/main" id="{8BC59168-3BA7-16DE-0418-E16F80D19740}"/>
              </a:ext>
            </a:extLst>
          </p:cNvPr>
          <p:cNvSpPr txBox="1"/>
          <p:nvPr/>
        </p:nvSpPr>
        <p:spPr>
          <a:xfrm>
            <a:off x="827584" y="2060848"/>
            <a:ext cx="7776864" cy="3539430"/>
          </a:xfrm>
          <a:prstGeom prst="rect">
            <a:avLst/>
          </a:prstGeom>
          <a:noFill/>
        </p:spPr>
        <p:txBody>
          <a:bodyPr wrap="square" rtlCol="0">
            <a:spAutoFit/>
          </a:bodyPr>
          <a:lstStyle/>
          <a:p>
            <a:pPr algn="l"/>
            <a:r>
              <a:rPr lang="en-GB" sz="2800" dirty="0"/>
              <a:t>Mar </a:t>
            </a:r>
            <a:r>
              <a:rPr lang="en-GB" sz="2800" dirty="0" err="1"/>
              <a:t>shampla</a:t>
            </a:r>
            <a:r>
              <a:rPr lang="en-GB" sz="2800" dirty="0"/>
              <a:t>:</a:t>
            </a:r>
          </a:p>
          <a:p>
            <a:pPr algn="l"/>
            <a:endParaRPr lang="en-GB" sz="2800" dirty="0"/>
          </a:p>
          <a:p>
            <a:pPr marL="457200" indent="-457200">
              <a:buFont typeface="Wingdings" panose="05000000000000000000" pitchFamily="2" charset="2"/>
              <a:buChar char="q"/>
            </a:pPr>
            <a:r>
              <a:rPr lang="pt-BR" sz="2800" dirty="0"/>
              <a:t>luascann an bob ar luascadán</a:t>
            </a:r>
            <a:endParaRPr lang="en-GB" sz="2800" dirty="0"/>
          </a:p>
          <a:p>
            <a:pPr marL="457200" indent="-457200" algn="l">
              <a:buFont typeface="Wingdings" panose="05000000000000000000" pitchFamily="2" charset="2"/>
              <a:buChar char="q"/>
            </a:pPr>
            <a:endParaRPr lang="en-GB" sz="2800" dirty="0"/>
          </a:p>
          <a:p>
            <a:pPr marL="457200" indent="-457200">
              <a:buFont typeface="Wingdings" panose="05000000000000000000" pitchFamily="2" charset="2"/>
              <a:buChar char="q"/>
            </a:pPr>
            <a:r>
              <a:rPr lang="en-GB" sz="2800" dirty="0" err="1"/>
              <a:t>bíonn</a:t>
            </a:r>
            <a:r>
              <a:rPr lang="en-GB" sz="2800" dirty="0"/>
              <a:t> mac </a:t>
            </a:r>
            <a:r>
              <a:rPr lang="en-GB" sz="2800" dirty="0" err="1"/>
              <a:t>léinn</a:t>
            </a:r>
            <a:r>
              <a:rPr lang="en-GB" sz="2800" dirty="0"/>
              <a:t> ag </a:t>
            </a:r>
            <a:r>
              <a:rPr lang="en-GB" sz="2800" dirty="0" err="1"/>
              <a:t>luascadh</a:t>
            </a:r>
            <a:r>
              <a:rPr lang="en-GB" sz="2800" dirty="0"/>
              <a:t> </a:t>
            </a:r>
            <a:r>
              <a:rPr lang="en-GB" sz="2800" dirty="0" err="1"/>
              <a:t>idir</a:t>
            </a:r>
            <a:r>
              <a:rPr lang="en-GB" sz="2800" dirty="0"/>
              <a:t> an </a:t>
            </a:r>
            <a:r>
              <a:rPr lang="en-GB" sz="2800" dirty="0" err="1"/>
              <a:t>baile</a:t>
            </a:r>
            <a:r>
              <a:rPr lang="en-GB" sz="2800" dirty="0"/>
              <a:t> agus an </a:t>
            </a:r>
            <a:r>
              <a:rPr lang="en-GB" sz="2800" dirty="0" err="1"/>
              <a:t>scoil</a:t>
            </a:r>
            <a:endParaRPr lang="en-GB" sz="2800" dirty="0"/>
          </a:p>
          <a:p>
            <a:pPr marL="457200" indent="-457200">
              <a:buFont typeface="Wingdings" panose="05000000000000000000" pitchFamily="2" charset="2"/>
              <a:buChar char="q"/>
            </a:pPr>
            <a:endParaRPr lang="en-GB" sz="2800" dirty="0"/>
          </a:p>
          <a:p>
            <a:pPr marL="457200" indent="-457200">
              <a:buFont typeface="Wingdings" panose="05000000000000000000" pitchFamily="2" charset="2"/>
              <a:buChar char="q"/>
            </a:pPr>
            <a:r>
              <a:rPr lang="en-GB" sz="2800" dirty="0" err="1"/>
              <a:t>luascann</a:t>
            </a:r>
            <a:r>
              <a:rPr lang="en-GB" sz="2800" dirty="0"/>
              <a:t> </a:t>
            </a:r>
            <a:r>
              <a:rPr lang="en-GB" sz="2800" dirty="0" err="1"/>
              <a:t>craobh</a:t>
            </a:r>
            <a:r>
              <a:rPr lang="en-GB" sz="2800" dirty="0"/>
              <a:t> </a:t>
            </a:r>
            <a:r>
              <a:rPr lang="en-GB" sz="2800" dirty="0" err="1"/>
              <a:t>ar</a:t>
            </a:r>
            <a:r>
              <a:rPr lang="en-GB" sz="2800" dirty="0"/>
              <a:t> </a:t>
            </a:r>
            <a:r>
              <a:rPr lang="en-GB" sz="2800" dirty="0" err="1"/>
              <a:t>chrann</a:t>
            </a:r>
            <a:r>
              <a:rPr lang="en-GB" sz="2800" dirty="0"/>
              <a:t> </a:t>
            </a:r>
            <a:r>
              <a:rPr lang="en-GB" sz="2800" dirty="0" err="1"/>
              <a:t>sa</a:t>
            </a:r>
            <a:r>
              <a:rPr lang="en-GB" sz="2800" dirty="0"/>
              <a:t> </a:t>
            </a:r>
            <a:r>
              <a:rPr lang="en-GB" sz="2800" dirty="0" err="1"/>
              <a:t>ghaoth</a:t>
            </a:r>
            <a:endParaRPr lang="en-GB" sz="2800" dirty="0"/>
          </a:p>
        </p:txBody>
      </p:sp>
      <p:grpSp>
        <p:nvGrpSpPr>
          <p:cNvPr id="14" name="Group 13">
            <a:extLst>
              <a:ext uri="{FF2B5EF4-FFF2-40B4-BE49-F238E27FC236}">
                <a16:creationId xmlns:a16="http://schemas.microsoft.com/office/drawing/2014/main" id="{E0E6E614-B61F-CBDA-DF46-738533B2215D}"/>
              </a:ext>
            </a:extLst>
          </p:cNvPr>
          <p:cNvGrpSpPr/>
          <p:nvPr/>
        </p:nvGrpSpPr>
        <p:grpSpPr>
          <a:xfrm>
            <a:off x="7566787" y="1112545"/>
            <a:ext cx="1032207" cy="2555941"/>
            <a:chOff x="7566787" y="1112545"/>
            <a:chExt cx="1512168" cy="3744416"/>
          </a:xfrm>
        </p:grpSpPr>
        <p:sp>
          <p:nvSpPr>
            <p:cNvPr id="6" name="Rectangle 5">
              <a:extLst>
                <a:ext uri="{FF2B5EF4-FFF2-40B4-BE49-F238E27FC236}">
                  <a16:creationId xmlns:a16="http://schemas.microsoft.com/office/drawing/2014/main" id="{68AB4B02-4D46-2E77-2220-7C2D269BBBBA}"/>
                </a:ext>
              </a:extLst>
            </p:cNvPr>
            <p:cNvSpPr/>
            <p:nvPr/>
          </p:nvSpPr>
          <p:spPr>
            <a:xfrm>
              <a:off x="7566787" y="1112545"/>
              <a:ext cx="360040" cy="576064"/>
            </a:xfrm>
            <a:prstGeom prst="rect">
              <a:avLst/>
            </a:prstGeom>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CEC2BBFB-9F4D-9822-F054-3B1987538767}"/>
                </a:ext>
              </a:extLst>
            </p:cNvPr>
            <p:cNvCxnSpPr>
              <a:stCxn id="6" idx="2"/>
            </p:cNvCxnSpPr>
            <p:nvPr/>
          </p:nvCxnSpPr>
          <p:spPr>
            <a:xfrm>
              <a:off x="7746807" y="1688609"/>
              <a:ext cx="1188132" cy="3024336"/>
            </a:xfrm>
            <a:prstGeom prst="line">
              <a:avLst/>
            </a:prstGeom>
          </p:spPr>
          <p:style>
            <a:lnRef idx="3">
              <a:schemeClr val="dk1"/>
            </a:lnRef>
            <a:fillRef idx="0">
              <a:schemeClr val="dk1"/>
            </a:fillRef>
            <a:effectRef idx="2">
              <a:schemeClr val="dk1"/>
            </a:effectRef>
            <a:fontRef idx="minor">
              <a:schemeClr val="tx1"/>
            </a:fontRef>
          </p:style>
        </p:cxnSp>
        <p:sp>
          <p:nvSpPr>
            <p:cNvPr id="8" name="Oval 7">
              <a:extLst>
                <a:ext uri="{FF2B5EF4-FFF2-40B4-BE49-F238E27FC236}">
                  <a16:creationId xmlns:a16="http://schemas.microsoft.com/office/drawing/2014/main" id="{B6EA22EE-89C6-3BA7-9077-9D06359A0C07}"/>
                </a:ext>
              </a:extLst>
            </p:cNvPr>
            <p:cNvSpPr/>
            <p:nvPr/>
          </p:nvSpPr>
          <p:spPr>
            <a:xfrm>
              <a:off x="8790923" y="4568929"/>
              <a:ext cx="288032" cy="288032"/>
            </a:xfrm>
            <a:prstGeom prst="ellipse">
              <a:avLst/>
            </a:prstGeom>
            <a:gradFill flip="none" rotWithShape="1">
              <a:gsLst>
                <a:gs pos="0">
                  <a:schemeClr val="accent4">
                    <a:lumMod val="0"/>
                    <a:lumOff val="100000"/>
                  </a:schemeClr>
                </a:gs>
                <a:gs pos="24000">
                  <a:schemeClr val="accent4">
                    <a:lumMod val="0"/>
                    <a:lumOff val="100000"/>
                  </a:schemeClr>
                </a:gs>
                <a:gs pos="86000">
                  <a:schemeClr val="accent4">
                    <a:lumMod val="100000"/>
                  </a:schemeClr>
                </a:gs>
              </a:gsLst>
              <a:path path="circle">
                <a:fillToRect r="100000" b="100000"/>
              </a:path>
              <a:tileRect l="-100000" t="-100000"/>
            </a:gradFill>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7084328B-7DB7-D742-D803-3572E84B5E46}"/>
                </a:ext>
              </a:extLst>
            </p:cNvPr>
            <p:cNvCxnSpPr>
              <a:cxnSpLocks/>
              <a:stCxn id="6" idx="2"/>
            </p:cNvCxnSpPr>
            <p:nvPr/>
          </p:nvCxnSpPr>
          <p:spPr>
            <a:xfrm>
              <a:off x="7746807" y="1688609"/>
              <a:ext cx="0" cy="3168352"/>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37019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5419E-7C4E-1EFC-2CED-C9A3E1D5275C}"/>
              </a:ext>
            </a:extLst>
          </p:cNvPr>
          <p:cNvSpPr>
            <a:spLocks noGrp="1"/>
          </p:cNvSpPr>
          <p:nvPr>
            <p:ph type="title"/>
          </p:nvPr>
        </p:nvSpPr>
        <p:spPr>
          <a:xfrm>
            <a:off x="241300" y="155246"/>
            <a:ext cx="8724900" cy="590931"/>
          </a:xfrm>
        </p:spPr>
        <p:txBody>
          <a:bodyPr/>
          <a:lstStyle/>
          <a:p>
            <a:r>
              <a:rPr lang="en-GB" dirty="0"/>
              <a:t>Cad is </a:t>
            </a:r>
            <a:r>
              <a:rPr lang="en-GB" dirty="0" err="1"/>
              <a:t>tonn</a:t>
            </a:r>
            <a:r>
              <a:rPr lang="en-GB" dirty="0"/>
              <a:t> </a:t>
            </a:r>
            <a:r>
              <a:rPr lang="en-GB" dirty="0" err="1"/>
              <a:t>mheicniúil</a:t>
            </a:r>
            <a:r>
              <a:rPr lang="en-GB" dirty="0"/>
              <a:t> </a:t>
            </a:r>
            <a:r>
              <a:rPr lang="en-GB" dirty="0" err="1"/>
              <a:t>ann</a:t>
            </a:r>
            <a:r>
              <a:rPr lang="en-GB" dirty="0"/>
              <a:t>?</a:t>
            </a:r>
          </a:p>
        </p:txBody>
      </p:sp>
      <p:sp>
        <p:nvSpPr>
          <p:cNvPr id="4" name="TextBox 3">
            <a:extLst>
              <a:ext uri="{FF2B5EF4-FFF2-40B4-BE49-F238E27FC236}">
                <a16:creationId xmlns:a16="http://schemas.microsoft.com/office/drawing/2014/main" id="{28D66393-ED31-807B-DEF8-C0EFA2C3BB7B}"/>
              </a:ext>
            </a:extLst>
          </p:cNvPr>
          <p:cNvSpPr txBox="1"/>
          <p:nvPr/>
        </p:nvSpPr>
        <p:spPr>
          <a:xfrm>
            <a:off x="720411" y="1270000"/>
            <a:ext cx="8245789" cy="1077218"/>
          </a:xfrm>
          <a:prstGeom prst="rect">
            <a:avLst/>
          </a:prstGeom>
          <a:solidFill>
            <a:srgbClr val="FFFF99"/>
          </a:solidFill>
        </p:spPr>
        <p:txBody>
          <a:bodyPr wrap="square" rtlCol="0">
            <a:spAutoFit/>
          </a:bodyPr>
          <a:lstStyle/>
          <a:p>
            <a:r>
              <a:rPr lang="en-GB" sz="3200" dirty="0" err="1">
                <a:latin typeface="Arial" panose="020B0604020202020204" pitchFamily="34" charset="0"/>
                <a:cs typeface="Arial" panose="020B0604020202020204" pitchFamily="34" charset="0"/>
              </a:rPr>
              <a:t>Suaitheadh</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théann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ábhar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trí</a:t>
            </a:r>
            <a:r>
              <a:rPr lang="en-GB" sz="3200" dirty="0">
                <a:latin typeface="Arial" panose="020B0604020202020204" pitchFamily="34" charset="0"/>
                <a:cs typeface="Arial" panose="020B0604020202020204" pitchFamily="34" charset="0"/>
              </a:rPr>
              <a:t> na </a:t>
            </a:r>
            <a:r>
              <a:rPr lang="en-GB" sz="3200" dirty="0" err="1">
                <a:latin typeface="Arial" panose="020B0604020202020204" pitchFamily="34" charset="0"/>
                <a:cs typeface="Arial" panose="020B0604020202020204" pitchFamily="34" charset="0"/>
              </a:rPr>
              <a:t>cáithníní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ábhair</a:t>
            </a:r>
            <a:r>
              <a:rPr lang="en-GB" sz="3200" dirty="0">
                <a:latin typeface="Arial" panose="020B0604020202020204" pitchFamily="34" charset="0"/>
                <a:cs typeface="Arial" panose="020B0604020202020204" pitchFamily="34" charset="0"/>
              </a:rPr>
              <a:t> a chur ag </a:t>
            </a:r>
            <a:r>
              <a:rPr lang="en-GB" sz="3200" dirty="0" err="1">
                <a:latin typeface="Arial" panose="020B0604020202020204" pitchFamily="34" charset="0"/>
                <a:cs typeface="Arial" panose="020B0604020202020204" pitchFamily="34" charset="0"/>
              </a:rPr>
              <a:t>creathadh</a:t>
            </a:r>
            <a:r>
              <a:rPr lang="en-GB" sz="3200" dirty="0">
                <a:latin typeface="Arial" panose="020B0604020202020204" pitchFamily="34" charset="0"/>
                <a:cs typeface="Arial" panose="020B0604020202020204" pitchFamily="34" charset="0"/>
              </a:rPr>
              <a:t>.</a:t>
            </a:r>
          </a:p>
        </p:txBody>
      </p:sp>
      <p:sp>
        <p:nvSpPr>
          <p:cNvPr id="9" name="Freeform: Shape 8">
            <a:extLst>
              <a:ext uri="{FF2B5EF4-FFF2-40B4-BE49-F238E27FC236}">
                <a16:creationId xmlns:a16="http://schemas.microsoft.com/office/drawing/2014/main" id="{E136F397-B33F-6B0F-F774-D421BF7A0B99}"/>
              </a:ext>
            </a:extLst>
          </p:cNvPr>
          <p:cNvSpPr/>
          <p:nvPr/>
        </p:nvSpPr>
        <p:spPr>
          <a:xfrm>
            <a:off x="2165028" y="2947182"/>
            <a:ext cx="4572000" cy="370190"/>
          </a:xfrm>
          <a:custGeom>
            <a:avLst/>
            <a:gdLst>
              <a:gd name="connsiteX0" fmla="*/ 0 w 6972300"/>
              <a:gd name="connsiteY0" fmla="*/ 482600 h 508000"/>
              <a:gd name="connsiteX1" fmla="*/ 2032000 w 6972300"/>
              <a:gd name="connsiteY1" fmla="*/ 508000 h 508000"/>
              <a:gd name="connsiteX2" fmla="*/ 3276600 w 6972300"/>
              <a:gd name="connsiteY2" fmla="*/ 0 h 508000"/>
              <a:gd name="connsiteX3" fmla="*/ 4343400 w 6972300"/>
              <a:gd name="connsiteY3" fmla="*/ 482600 h 508000"/>
              <a:gd name="connsiteX4" fmla="*/ 6972300 w 6972300"/>
              <a:gd name="connsiteY4" fmla="*/ 444500 h 508000"/>
              <a:gd name="connsiteX0" fmla="*/ 0 w 6972300"/>
              <a:gd name="connsiteY0" fmla="*/ 486474 h 511874"/>
              <a:gd name="connsiteX1" fmla="*/ 2032000 w 6972300"/>
              <a:gd name="connsiteY1" fmla="*/ 511874 h 511874"/>
              <a:gd name="connsiteX2" fmla="*/ 3276600 w 6972300"/>
              <a:gd name="connsiteY2" fmla="*/ 3874 h 511874"/>
              <a:gd name="connsiteX3" fmla="*/ 4343400 w 6972300"/>
              <a:gd name="connsiteY3" fmla="*/ 486474 h 511874"/>
              <a:gd name="connsiteX4" fmla="*/ 6972300 w 6972300"/>
              <a:gd name="connsiteY4" fmla="*/ 448374 h 511874"/>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84728"/>
              <a:gd name="connsiteY0" fmla="*/ 485397 h 535017"/>
              <a:gd name="connsiteX1" fmla="*/ 2032000 w 6984728"/>
              <a:gd name="connsiteY1" fmla="*/ 510797 h 535017"/>
              <a:gd name="connsiteX2" fmla="*/ 3276600 w 6984728"/>
              <a:gd name="connsiteY2" fmla="*/ 2797 h 535017"/>
              <a:gd name="connsiteX3" fmla="*/ 4343400 w 6984728"/>
              <a:gd name="connsiteY3" fmla="*/ 485397 h 535017"/>
              <a:gd name="connsiteX4" fmla="*/ 6984728 w 6984728"/>
              <a:gd name="connsiteY4" fmla="*/ 510797 h 535017"/>
              <a:gd name="connsiteX0" fmla="*/ 0 w 6984728"/>
              <a:gd name="connsiteY0" fmla="*/ 485397 h 524047"/>
              <a:gd name="connsiteX1" fmla="*/ 2032000 w 6984728"/>
              <a:gd name="connsiteY1" fmla="*/ 510797 h 524047"/>
              <a:gd name="connsiteX2" fmla="*/ 3276600 w 6984728"/>
              <a:gd name="connsiteY2" fmla="*/ 2797 h 524047"/>
              <a:gd name="connsiteX3" fmla="*/ 4343400 w 6984728"/>
              <a:gd name="connsiteY3" fmla="*/ 485397 h 524047"/>
              <a:gd name="connsiteX4" fmla="*/ 6984728 w 6984728"/>
              <a:gd name="connsiteY4" fmla="*/ 510797 h 524047"/>
              <a:gd name="connsiteX0" fmla="*/ 0 w 6984728"/>
              <a:gd name="connsiteY0" fmla="*/ 485397 h 510797"/>
              <a:gd name="connsiteX1" fmla="*/ 2032000 w 6984728"/>
              <a:gd name="connsiteY1" fmla="*/ 510797 h 510797"/>
              <a:gd name="connsiteX2" fmla="*/ 3276600 w 6984728"/>
              <a:gd name="connsiteY2" fmla="*/ 2797 h 510797"/>
              <a:gd name="connsiteX3" fmla="*/ 4343400 w 6984728"/>
              <a:gd name="connsiteY3" fmla="*/ 485397 h 510797"/>
              <a:gd name="connsiteX4" fmla="*/ 6984728 w 6984728"/>
              <a:gd name="connsiteY4" fmla="*/ 510797 h 51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28" h="510797">
                <a:moveTo>
                  <a:pt x="0" y="485397"/>
                </a:moveTo>
                <a:lnTo>
                  <a:pt x="2032000" y="510797"/>
                </a:lnTo>
                <a:cubicBezTo>
                  <a:pt x="2535767" y="506564"/>
                  <a:pt x="2844800" y="-43770"/>
                  <a:pt x="3276600" y="2797"/>
                </a:cubicBezTo>
                <a:cubicBezTo>
                  <a:pt x="3708400" y="49364"/>
                  <a:pt x="3737807" y="451530"/>
                  <a:pt x="4343400" y="485397"/>
                </a:cubicBezTo>
                <a:cubicBezTo>
                  <a:pt x="4948993" y="519264"/>
                  <a:pt x="6108428" y="485397"/>
                  <a:pt x="6984728" y="510797"/>
                </a:cubicBezTo>
              </a:path>
            </a:pathLst>
          </a:custGeom>
          <a:ln w="76200">
            <a:solidFill>
              <a:schemeClr val="accent2">
                <a:lumMod val="50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9C114F97-B642-489A-3267-92A1D97FD12F}"/>
              </a:ext>
            </a:extLst>
          </p:cNvPr>
          <p:cNvCxnSpPr>
            <a:cxnSpLocks/>
          </p:cNvCxnSpPr>
          <p:nvPr/>
        </p:nvCxnSpPr>
        <p:spPr>
          <a:xfrm>
            <a:off x="3474319" y="2823727"/>
            <a:ext cx="1524129" cy="0"/>
          </a:xfrm>
          <a:prstGeom prst="straightConnector1">
            <a:avLst/>
          </a:prstGeom>
          <a:ln w="28575">
            <a:solidFill>
              <a:schemeClr val="accent2">
                <a:lumMod val="50000"/>
              </a:schemeClr>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C4E67AEE-D22C-5A4F-ACB6-BB9CA63D8554}"/>
              </a:ext>
            </a:extLst>
          </p:cNvPr>
          <p:cNvGrpSpPr/>
          <p:nvPr/>
        </p:nvGrpSpPr>
        <p:grpSpPr>
          <a:xfrm>
            <a:off x="894414" y="4287526"/>
            <a:ext cx="3341969" cy="1717872"/>
            <a:chOff x="4310715" y="3607184"/>
            <a:chExt cx="3341969" cy="1717872"/>
          </a:xfrm>
        </p:grpSpPr>
        <p:pic>
          <p:nvPicPr>
            <p:cNvPr id="12" name="Picture 11">
              <a:extLst>
                <a:ext uri="{FF2B5EF4-FFF2-40B4-BE49-F238E27FC236}">
                  <a16:creationId xmlns:a16="http://schemas.microsoft.com/office/drawing/2014/main" id="{275E874A-9F73-E3D0-0CB5-6FB6A0F14082}"/>
                </a:ext>
              </a:extLst>
            </p:cNvPr>
            <p:cNvPicPr>
              <a:picLocks noChangeAspect="1"/>
            </p:cNvPicPr>
            <p:nvPr/>
          </p:nvPicPr>
          <p:blipFill rotWithShape="1">
            <a:blip r:embed="rId3"/>
            <a:srcRect t="9397" b="7875"/>
            <a:stretch>
              <a:fillRect/>
            </a:stretch>
          </p:blipFill>
          <p:spPr>
            <a:xfrm>
              <a:off x="4310715" y="3607184"/>
              <a:ext cx="3341969" cy="1568567"/>
            </a:xfrm>
            <a:prstGeom prst="rect">
              <a:avLst/>
            </a:prstGeom>
          </p:spPr>
        </p:pic>
        <p:sp>
          <p:nvSpPr>
            <p:cNvPr id="13" name="TextBox 12">
              <a:hlinkClick r:id="rId4"/>
              <a:extLst>
                <a:ext uri="{FF2B5EF4-FFF2-40B4-BE49-F238E27FC236}">
                  <a16:creationId xmlns:a16="http://schemas.microsoft.com/office/drawing/2014/main" id="{F46A1854-5BCB-4AF4-0F74-7ECA8C224023}"/>
                </a:ext>
              </a:extLst>
            </p:cNvPr>
            <p:cNvSpPr txBox="1"/>
            <p:nvPr/>
          </p:nvSpPr>
          <p:spPr>
            <a:xfrm>
              <a:off x="6992284" y="4981828"/>
              <a:ext cx="660400" cy="343228"/>
            </a:xfrm>
            <a:prstGeom prst="rect">
              <a:avLst/>
            </a:prstGeom>
            <a:noFill/>
          </p:spPr>
          <p:txBody>
            <a:bodyPr wrap="square" rtlCol="0">
              <a:spAutoFit/>
            </a:bodyPr>
            <a:lstStyle/>
            <a:p>
              <a:pPr algn="l"/>
              <a:r>
                <a:rPr lang="en-GB" sz="1600"/>
                <a:t>CC0</a:t>
              </a:r>
            </a:p>
          </p:txBody>
        </p:sp>
      </p:grpSp>
      <p:grpSp>
        <p:nvGrpSpPr>
          <p:cNvPr id="14" name="Group 13">
            <a:extLst>
              <a:ext uri="{FF2B5EF4-FFF2-40B4-BE49-F238E27FC236}">
                <a16:creationId xmlns:a16="http://schemas.microsoft.com/office/drawing/2014/main" id="{A86167C9-EA2F-9562-8900-25C20891537F}"/>
              </a:ext>
            </a:extLst>
          </p:cNvPr>
          <p:cNvGrpSpPr/>
          <p:nvPr/>
        </p:nvGrpSpPr>
        <p:grpSpPr>
          <a:xfrm>
            <a:off x="6293515" y="4025651"/>
            <a:ext cx="1261795" cy="1325234"/>
            <a:chOff x="4820315" y="4301550"/>
            <a:chExt cx="1261795" cy="1325234"/>
          </a:xfrm>
        </p:grpSpPr>
        <p:sp>
          <p:nvSpPr>
            <p:cNvPr id="15" name="Isosceles Triangle 14">
              <a:extLst>
                <a:ext uri="{FF2B5EF4-FFF2-40B4-BE49-F238E27FC236}">
                  <a16:creationId xmlns:a16="http://schemas.microsoft.com/office/drawing/2014/main" id="{58E4C8DA-17B0-9454-2108-3F5E905429F8}"/>
                </a:ext>
              </a:extLst>
            </p:cNvPr>
            <p:cNvSpPr/>
            <p:nvPr/>
          </p:nvSpPr>
          <p:spPr>
            <a:xfrm rot="16200000">
              <a:off x="4486405" y="4650914"/>
              <a:ext cx="1325234" cy="626505"/>
            </a:xfrm>
            <a:prstGeom prst="triangl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549BF06-DB13-2CB9-9A0F-825327AFCD95}"/>
                </a:ext>
              </a:extLst>
            </p:cNvPr>
            <p:cNvSpPr/>
            <p:nvPr/>
          </p:nvSpPr>
          <p:spPr>
            <a:xfrm>
              <a:off x="4820315" y="4666033"/>
              <a:ext cx="292889" cy="5962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18E893F2-D9C9-2804-CA10-12FB86042457}"/>
                </a:ext>
              </a:extLst>
            </p:cNvPr>
            <p:cNvSpPr/>
            <p:nvPr/>
          </p:nvSpPr>
          <p:spPr>
            <a:xfrm>
              <a:off x="5562194" y="4563425"/>
              <a:ext cx="259334" cy="833120"/>
            </a:xfrm>
            <a:custGeom>
              <a:avLst/>
              <a:gdLst>
                <a:gd name="csX0" fmla="*/ 0 w 259080"/>
                <a:gd name="csY0" fmla="*/ 0 h 833120"/>
                <a:gd name="csX1" fmla="*/ 259080 w 259080"/>
                <a:gd name="csY1" fmla="*/ 441960 h 833120"/>
                <a:gd name="csX2" fmla="*/ 45720 w 259080"/>
                <a:gd name="csY2" fmla="*/ 833120 h 833120"/>
                <a:gd name="csX0" fmla="*/ 0 w 259208"/>
                <a:gd name="csY0" fmla="*/ 0 h 833120"/>
                <a:gd name="csX1" fmla="*/ 259080 w 259208"/>
                <a:gd name="csY1" fmla="*/ 441960 h 833120"/>
                <a:gd name="csX2" fmla="*/ 45720 w 259208"/>
                <a:gd name="csY2" fmla="*/ 833120 h 833120"/>
                <a:gd name="csX0" fmla="*/ 0 w 259334"/>
                <a:gd name="csY0" fmla="*/ 0 h 833120"/>
                <a:gd name="csX1" fmla="*/ 259080 w 259334"/>
                <a:gd name="csY1" fmla="*/ 441960 h 833120"/>
                <a:gd name="csX2" fmla="*/ 45720 w 259334"/>
                <a:gd name="csY2" fmla="*/ 833120 h 833120"/>
                <a:gd name="csX0" fmla="*/ 0 w 259334"/>
                <a:gd name="csY0" fmla="*/ 0 h 833120"/>
                <a:gd name="csX1" fmla="*/ 259080 w 259334"/>
                <a:gd name="csY1" fmla="*/ 441960 h 833120"/>
                <a:gd name="csX2" fmla="*/ 45720 w 259334"/>
                <a:gd name="csY2" fmla="*/ 833120 h 833120"/>
              </a:gdLst>
              <a:ahLst/>
              <a:cxnLst>
                <a:cxn ang="0">
                  <a:pos x="csX0" y="csY0"/>
                </a:cxn>
                <a:cxn ang="0">
                  <a:pos x="csX1" y="csY1"/>
                </a:cxn>
                <a:cxn ang="0">
                  <a:pos x="csX2" y="csY2"/>
                </a:cxn>
              </a:cxnLst>
              <a:rect l="l" t="t" r="r" b="b"/>
              <a:pathLst>
                <a:path w="259334" h="833120">
                  <a:moveTo>
                    <a:pt x="0" y="0"/>
                  </a:moveTo>
                  <a:cubicBezTo>
                    <a:pt x="147320" y="86360"/>
                    <a:pt x="254000" y="228600"/>
                    <a:pt x="259080" y="441960"/>
                  </a:cubicBezTo>
                  <a:cubicBezTo>
                    <a:pt x="264160" y="655320"/>
                    <a:pt x="193040" y="733213"/>
                    <a:pt x="45720" y="83312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3D4E2080-9364-656D-0B11-4CC2399ACCD4}"/>
                </a:ext>
              </a:extLst>
            </p:cNvPr>
            <p:cNvSpPr/>
            <p:nvPr/>
          </p:nvSpPr>
          <p:spPr>
            <a:xfrm>
              <a:off x="5653483" y="4480758"/>
              <a:ext cx="292889" cy="996933"/>
            </a:xfrm>
            <a:custGeom>
              <a:avLst/>
              <a:gdLst>
                <a:gd name="csX0" fmla="*/ 0 w 259080"/>
                <a:gd name="csY0" fmla="*/ 0 h 833120"/>
                <a:gd name="csX1" fmla="*/ 259080 w 259080"/>
                <a:gd name="csY1" fmla="*/ 441960 h 833120"/>
                <a:gd name="csX2" fmla="*/ 45720 w 259080"/>
                <a:gd name="csY2" fmla="*/ 833120 h 833120"/>
                <a:gd name="csX0" fmla="*/ 0 w 259208"/>
                <a:gd name="csY0" fmla="*/ 0 h 833120"/>
                <a:gd name="csX1" fmla="*/ 259080 w 259208"/>
                <a:gd name="csY1" fmla="*/ 441960 h 833120"/>
                <a:gd name="csX2" fmla="*/ 45720 w 259208"/>
                <a:gd name="csY2" fmla="*/ 833120 h 833120"/>
                <a:gd name="csX0" fmla="*/ 0 w 259334"/>
                <a:gd name="csY0" fmla="*/ 0 h 833120"/>
                <a:gd name="csX1" fmla="*/ 259080 w 259334"/>
                <a:gd name="csY1" fmla="*/ 441960 h 833120"/>
                <a:gd name="csX2" fmla="*/ 45720 w 259334"/>
                <a:gd name="csY2" fmla="*/ 833120 h 833120"/>
                <a:gd name="csX0" fmla="*/ 0 w 259334"/>
                <a:gd name="csY0" fmla="*/ 0 h 833120"/>
                <a:gd name="csX1" fmla="*/ 259080 w 259334"/>
                <a:gd name="csY1" fmla="*/ 441960 h 833120"/>
                <a:gd name="csX2" fmla="*/ 45720 w 259334"/>
                <a:gd name="csY2" fmla="*/ 833120 h 833120"/>
              </a:gdLst>
              <a:ahLst/>
              <a:cxnLst>
                <a:cxn ang="0">
                  <a:pos x="csX0" y="csY0"/>
                </a:cxn>
                <a:cxn ang="0">
                  <a:pos x="csX1" y="csY1"/>
                </a:cxn>
                <a:cxn ang="0">
                  <a:pos x="csX2" y="csY2"/>
                </a:cxn>
              </a:cxnLst>
              <a:rect l="l" t="t" r="r" b="b"/>
              <a:pathLst>
                <a:path w="259334" h="833120">
                  <a:moveTo>
                    <a:pt x="0" y="0"/>
                  </a:moveTo>
                  <a:cubicBezTo>
                    <a:pt x="147320" y="86360"/>
                    <a:pt x="254000" y="228600"/>
                    <a:pt x="259080" y="441960"/>
                  </a:cubicBezTo>
                  <a:cubicBezTo>
                    <a:pt x="264160" y="655320"/>
                    <a:pt x="193040" y="733213"/>
                    <a:pt x="45720" y="83312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DA7057B7-770F-5335-A069-64CCDCB3CFD0}"/>
                </a:ext>
              </a:extLst>
            </p:cNvPr>
            <p:cNvSpPr/>
            <p:nvPr/>
          </p:nvSpPr>
          <p:spPr>
            <a:xfrm>
              <a:off x="5759081" y="4377985"/>
              <a:ext cx="323029" cy="1195778"/>
            </a:xfrm>
            <a:custGeom>
              <a:avLst/>
              <a:gdLst>
                <a:gd name="csX0" fmla="*/ 0 w 259080"/>
                <a:gd name="csY0" fmla="*/ 0 h 833120"/>
                <a:gd name="csX1" fmla="*/ 259080 w 259080"/>
                <a:gd name="csY1" fmla="*/ 441960 h 833120"/>
                <a:gd name="csX2" fmla="*/ 45720 w 259080"/>
                <a:gd name="csY2" fmla="*/ 833120 h 833120"/>
                <a:gd name="csX0" fmla="*/ 0 w 259208"/>
                <a:gd name="csY0" fmla="*/ 0 h 833120"/>
                <a:gd name="csX1" fmla="*/ 259080 w 259208"/>
                <a:gd name="csY1" fmla="*/ 441960 h 833120"/>
                <a:gd name="csX2" fmla="*/ 45720 w 259208"/>
                <a:gd name="csY2" fmla="*/ 833120 h 833120"/>
                <a:gd name="csX0" fmla="*/ 0 w 259334"/>
                <a:gd name="csY0" fmla="*/ 0 h 833120"/>
                <a:gd name="csX1" fmla="*/ 259080 w 259334"/>
                <a:gd name="csY1" fmla="*/ 441960 h 833120"/>
                <a:gd name="csX2" fmla="*/ 45720 w 259334"/>
                <a:gd name="csY2" fmla="*/ 833120 h 833120"/>
                <a:gd name="csX0" fmla="*/ 0 w 259334"/>
                <a:gd name="csY0" fmla="*/ 0 h 833120"/>
                <a:gd name="csX1" fmla="*/ 259080 w 259334"/>
                <a:gd name="csY1" fmla="*/ 441960 h 833120"/>
                <a:gd name="csX2" fmla="*/ 45720 w 259334"/>
                <a:gd name="csY2" fmla="*/ 833120 h 833120"/>
              </a:gdLst>
              <a:ahLst/>
              <a:cxnLst>
                <a:cxn ang="0">
                  <a:pos x="csX0" y="csY0"/>
                </a:cxn>
                <a:cxn ang="0">
                  <a:pos x="csX1" y="csY1"/>
                </a:cxn>
                <a:cxn ang="0">
                  <a:pos x="csX2" y="csY2"/>
                </a:cxn>
              </a:cxnLst>
              <a:rect l="l" t="t" r="r" b="b"/>
              <a:pathLst>
                <a:path w="259334" h="833120">
                  <a:moveTo>
                    <a:pt x="0" y="0"/>
                  </a:moveTo>
                  <a:cubicBezTo>
                    <a:pt x="147320" y="86360"/>
                    <a:pt x="254000" y="228600"/>
                    <a:pt x="259080" y="441960"/>
                  </a:cubicBezTo>
                  <a:cubicBezTo>
                    <a:pt x="264160" y="655320"/>
                    <a:pt x="193040" y="733213"/>
                    <a:pt x="45720" y="83312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2264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DE289-FA50-9224-ECE1-69105025C03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056ED7-45BF-2F6B-C38E-C5DCD2151AB6}"/>
              </a:ext>
            </a:extLst>
          </p:cNvPr>
          <p:cNvSpPr>
            <a:spLocks noGrp="1"/>
          </p:cNvSpPr>
          <p:nvPr>
            <p:ph type="title"/>
          </p:nvPr>
        </p:nvSpPr>
        <p:spPr>
          <a:xfrm>
            <a:off x="241300" y="155246"/>
            <a:ext cx="8724900" cy="1089529"/>
          </a:xfrm>
        </p:spPr>
        <p:txBody>
          <a:bodyPr/>
          <a:lstStyle/>
          <a:p>
            <a:r>
              <a:rPr lang="en-GB" dirty="0"/>
              <a:t>Cad is </a:t>
            </a:r>
            <a:r>
              <a:rPr lang="en-GB" dirty="0" err="1"/>
              <a:t>tonn</a:t>
            </a:r>
            <a:r>
              <a:rPr lang="en-GB" dirty="0"/>
              <a:t> </a:t>
            </a:r>
            <a:r>
              <a:rPr lang="en-GB" dirty="0" err="1"/>
              <a:t>leictreamaighnéadach</a:t>
            </a:r>
            <a:r>
              <a:rPr lang="en-GB" dirty="0"/>
              <a:t> </a:t>
            </a:r>
            <a:r>
              <a:rPr lang="en-GB" dirty="0" err="1"/>
              <a:t>ann</a:t>
            </a:r>
            <a:r>
              <a:rPr lang="en-GB" dirty="0"/>
              <a:t>?</a:t>
            </a:r>
          </a:p>
        </p:txBody>
      </p:sp>
      <p:sp>
        <p:nvSpPr>
          <p:cNvPr id="5" name="TextBox 4">
            <a:extLst>
              <a:ext uri="{FF2B5EF4-FFF2-40B4-BE49-F238E27FC236}">
                <a16:creationId xmlns:a16="http://schemas.microsoft.com/office/drawing/2014/main" id="{F56BFC18-FDA3-7F47-2072-EA5270498163}"/>
              </a:ext>
            </a:extLst>
          </p:cNvPr>
          <p:cNvSpPr txBox="1"/>
          <p:nvPr/>
        </p:nvSpPr>
        <p:spPr>
          <a:xfrm>
            <a:off x="645955" y="1390493"/>
            <a:ext cx="7915589" cy="1569660"/>
          </a:xfrm>
          <a:prstGeom prst="rect">
            <a:avLst/>
          </a:prstGeom>
          <a:solidFill>
            <a:srgbClr val="FFFF99"/>
          </a:solidFill>
        </p:spPr>
        <p:txBody>
          <a:bodyPr wrap="square" rtlCol="0">
            <a:spAutoFit/>
          </a:bodyPr>
          <a:lstStyle/>
          <a:p>
            <a:r>
              <a:rPr lang="en-GB" sz="3200" dirty="0">
                <a:latin typeface="Arial" panose="020B0604020202020204" pitchFamily="34" charset="0"/>
                <a:cs typeface="Arial" panose="020B0604020202020204" pitchFamily="34" charset="0"/>
              </a:rPr>
              <a:t>Tonn a </a:t>
            </a:r>
            <a:r>
              <a:rPr lang="en-GB" sz="3200" dirty="0" err="1">
                <a:latin typeface="Arial" panose="020B0604020202020204" pitchFamily="34" charset="0"/>
                <a:cs typeface="Arial" panose="020B0604020202020204" pitchFamily="34" charset="0"/>
              </a:rPr>
              <a:t>théann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trí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ábhar</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nó</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folús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ina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bhfuil</a:t>
            </a:r>
            <a:r>
              <a:rPr lang="en-GB" sz="3200" dirty="0">
                <a:latin typeface="Arial" panose="020B0604020202020204" pitchFamily="34" charset="0"/>
                <a:cs typeface="Arial" panose="020B0604020202020204" pitchFamily="34" charset="0"/>
              </a:rPr>
              <a:t> an </a:t>
            </a:r>
            <a:r>
              <a:rPr lang="en-GB" sz="3200" dirty="0" err="1">
                <a:latin typeface="Arial" panose="020B0604020202020204" pitchFamily="34" charset="0"/>
                <a:cs typeface="Arial" panose="020B0604020202020204" pitchFamily="34" charset="0"/>
              </a:rPr>
              <a:t>suaitheadh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ina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réimsí</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leictreacha</a:t>
            </a:r>
            <a:r>
              <a:rPr lang="en-GB" sz="3200" dirty="0">
                <a:latin typeface="Arial" panose="020B0604020202020204" pitchFamily="34" charset="0"/>
                <a:cs typeface="Arial" panose="020B0604020202020204" pitchFamily="34" charset="0"/>
              </a:rPr>
              <a:t> agus </a:t>
            </a:r>
            <a:r>
              <a:rPr lang="en-GB" sz="3200" dirty="0" err="1">
                <a:latin typeface="Arial" panose="020B0604020202020204" pitchFamily="34" charset="0"/>
                <a:cs typeface="Arial" panose="020B0604020202020204" pitchFamily="34" charset="0"/>
              </a:rPr>
              <a:t>maighnéadacha</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luaineacha</a:t>
            </a:r>
            <a:r>
              <a:rPr lang="en-GB" sz="3200" dirty="0">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DF0A8D27-FE4E-CEBF-34B3-2976AD1FA891}"/>
              </a:ext>
            </a:extLst>
          </p:cNvPr>
          <p:cNvGrpSpPr/>
          <p:nvPr/>
        </p:nvGrpSpPr>
        <p:grpSpPr>
          <a:xfrm>
            <a:off x="7680194" y="3427840"/>
            <a:ext cx="849600" cy="849600"/>
            <a:chOff x="4860032" y="2816932"/>
            <a:chExt cx="1512170" cy="1512170"/>
          </a:xfrm>
        </p:grpSpPr>
        <p:pic>
          <p:nvPicPr>
            <p:cNvPr id="6" name="Picture 5">
              <a:extLst>
                <a:ext uri="{FF2B5EF4-FFF2-40B4-BE49-F238E27FC236}">
                  <a16:creationId xmlns:a16="http://schemas.microsoft.com/office/drawing/2014/main" id="{2CBF67CA-43E0-837B-0C68-F7F963E1F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hlinkClick r:id="rId4"/>
              <a:extLst>
                <a:ext uri="{FF2B5EF4-FFF2-40B4-BE49-F238E27FC236}">
                  <a16:creationId xmlns:a16="http://schemas.microsoft.com/office/drawing/2014/main" id="{27C39D26-B0FE-7E6A-3D71-1A1AA37A5F40}"/>
                </a:ext>
              </a:extLst>
            </p:cNvPr>
            <p:cNvSpPr txBox="1"/>
            <p:nvPr/>
          </p:nvSpPr>
          <p:spPr>
            <a:xfrm>
              <a:off x="4990517" y="3861048"/>
              <a:ext cx="1127166" cy="383460"/>
            </a:xfrm>
            <a:prstGeom prst="rect">
              <a:avLst/>
            </a:prstGeom>
            <a:noFill/>
          </p:spPr>
          <p:txBody>
            <a:bodyPr wrap="square" rtlCol="0">
              <a:spAutoFit/>
            </a:bodyPr>
            <a:lstStyle/>
            <a:p>
              <a:r>
                <a:rPr lang="en-GB" sz="800">
                  <a:solidFill>
                    <a:schemeClr val="bg1">
                      <a:lumMod val="50000"/>
                    </a:schemeClr>
                  </a:solidFill>
                </a:rPr>
                <a:t>CC0</a:t>
              </a:r>
            </a:p>
          </p:txBody>
        </p:sp>
      </p:grpSp>
      <p:grpSp>
        <p:nvGrpSpPr>
          <p:cNvPr id="11" name="Group 10">
            <a:extLst>
              <a:ext uri="{FF2B5EF4-FFF2-40B4-BE49-F238E27FC236}">
                <a16:creationId xmlns:a16="http://schemas.microsoft.com/office/drawing/2014/main" id="{F0C9CC81-D0E8-5141-6399-D85DA891FEE5}"/>
              </a:ext>
            </a:extLst>
          </p:cNvPr>
          <p:cNvGrpSpPr/>
          <p:nvPr/>
        </p:nvGrpSpPr>
        <p:grpSpPr>
          <a:xfrm flipH="1">
            <a:off x="1268791" y="3590783"/>
            <a:ext cx="6372708" cy="570668"/>
            <a:chOff x="1187624" y="4778739"/>
            <a:chExt cx="6372708" cy="570668"/>
          </a:xfrm>
        </p:grpSpPr>
        <p:cxnSp>
          <p:nvCxnSpPr>
            <p:cNvPr id="12" name="Straight Arrow Connector 11">
              <a:extLst>
                <a:ext uri="{FF2B5EF4-FFF2-40B4-BE49-F238E27FC236}">
                  <a16:creationId xmlns:a16="http://schemas.microsoft.com/office/drawing/2014/main" id="{0C09327C-9D8D-4959-C534-EAA9A694BAF1}"/>
                </a:ext>
              </a:extLst>
            </p:cNvPr>
            <p:cNvCxnSpPr>
              <a:cxnSpLocks/>
            </p:cNvCxnSpPr>
            <p:nvPr/>
          </p:nvCxnSpPr>
          <p:spPr>
            <a:xfrm flipH="1" flipV="1">
              <a:off x="1187624" y="4982203"/>
              <a:ext cx="6372708" cy="1717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7691AE7-C02C-037C-F1E8-1A789C600D2D}"/>
                </a:ext>
              </a:extLst>
            </p:cNvPr>
            <p:cNvCxnSpPr>
              <a:cxnSpLocks/>
            </p:cNvCxnSpPr>
            <p:nvPr/>
          </p:nvCxnSpPr>
          <p:spPr>
            <a:xfrm flipH="1" flipV="1">
              <a:off x="1187624" y="5141935"/>
              <a:ext cx="6372708" cy="120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D19E964-0692-751E-99A5-BA8726FA4B52}"/>
                </a:ext>
              </a:extLst>
            </p:cNvPr>
            <p:cNvCxnSpPr>
              <a:cxnSpLocks/>
            </p:cNvCxnSpPr>
            <p:nvPr/>
          </p:nvCxnSpPr>
          <p:spPr>
            <a:xfrm flipH="1" flipV="1">
              <a:off x="1187624" y="4778739"/>
              <a:ext cx="6372708" cy="3627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08F157-C860-01F1-D9F1-2C68210180DB}"/>
                </a:ext>
              </a:extLst>
            </p:cNvPr>
            <p:cNvCxnSpPr>
              <a:cxnSpLocks/>
            </p:cNvCxnSpPr>
            <p:nvPr/>
          </p:nvCxnSpPr>
          <p:spPr>
            <a:xfrm flipH="1">
              <a:off x="1188810" y="5154459"/>
              <a:ext cx="6371522" cy="1949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E51FA57-F68D-ABF7-7F8B-5F4332C2A852}"/>
              </a:ext>
            </a:extLst>
          </p:cNvPr>
          <p:cNvGrpSpPr/>
          <p:nvPr/>
        </p:nvGrpSpPr>
        <p:grpSpPr>
          <a:xfrm>
            <a:off x="298776" y="3017556"/>
            <a:ext cx="1937657" cy="1897893"/>
            <a:chOff x="5269188" y="4778739"/>
            <a:chExt cx="1937657" cy="1897893"/>
          </a:xfrm>
        </p:grpSpPr>
        <p:sp>
          <p:nvSpPr>
            <p:cNvPr id="17" name="Star: 16 Points 16">
              <a:extLst>
                <a:ext uri="{FF2B5EF4-FFF2-40B4-BE49-F238E27FC236}">
                  <a16:creationId xmlns:a16="http://schemas.microsoft.com/office/drawing/2014/main" id="{123D41D0-D4F3-736F-C7D2-74B33688EF53}"/>
                </a:ext>
              </a:extLst>
            </p:cNvPr>
            <p:cNvSpPr/>
            <p:nvPr/>
          </p:nvSpPr>
          <p:spPr>
            <a:xfrm>
              <a:off x="5269188" y="4778739"/>
              <a:ext cx="1937657" cy="1897893"/>
            </a:xfrm>
            <a:prstGeom prst="star16">
              <a:avLst>
                <a:gd name="adj" fmla="val 2545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609289E5-4D8E-BFD3-5C3B-8A0BFF4032C3}"/>
                </a:ext>
              </a:extLst>
            </p:cNvPr>
            <p:cNvSpPr/>
            <p:nvPr/>
          </p:nvSpPr>
          <p:spPr>
            <a:xfrm>
              <a:off x="5846130" y="5335799"/>
              <a:ext cx="783772" cy="783772"/>
            </a:xfrm>
            <a:prstGeom prst="ellipse">
              <a:avLst/>
            </a:prstGeom>
            <a:solidFill>
              <a:srgbClr val="FFAE1D"/>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 Box 3">
            <a:extLst>
              <a:ext uri="{FF2B5EF4-FFF2-40B4-BE49-F238E27FC236}">
                <a16:creationId xmlns:a16="http://schemas.microsoft.com/office/drawing/2014/main" id="{3BA12953-472D-B129-B467-467F7016AD25}"/>
              </a:ext>
            </a:extLst>
          </p:cNvPr>
          <p:cNvSpPr txBox="1">
            <a:spLocks noChangeArrowheads="1"/>
          </p:cNvSpPr>
          <p:nvPr/>
        </p:nvSpPr>
        <p:spPr bwMode="auto">
          <a:xfrm>
            <a:off x="2148914" y="4669911"/>
            <a:ext cx="669630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GB" altLang="en-US" dirty="0" err="1"/>
              <a:t>gama-ghathanna</a:t>
            </a:r>
            <a:r>
              <a:rPr lang="en-GB" altLang="en-US" dirty="0"/>
              <a:t>, X-</a:t>
            </a:r>
            <a:r>
              <a:rPr lang="en-GB" altLang="en-US" dirty="0" err="1"/>
              <a:t>ghathanna</a:t>
            </a:r>
            <a:r>
              <a:rPr lang="en-GB" altLang="en-US" dirty="0"/>
              <a:t>, </a:t>
            </a:r>
            <a:r>
              <a:rPr lang="en-GB" altLang="en-US" dirty="0" err="1"/>
              <a:t>ultraivialait</a:t>
            </a:r>
            <a:r>
              <a:rPr lang="en-GB" altLang="en-US" dirty="0"/>
              <a:t>, </a:t>
            </a:r>
            <a:r>
              <a:rPr lang="en-GB" altLang="en-US" dirty="0" err="1"/>
              <a:t>solas</a:t>
            </a:r>
            <a:r>
              <a:rPr lang="en-GB" altLang="en-US" dirty="0"/>
              <a:t>, </a:t>
            </a:r>
            <a:r>
              <a:rPr lang="en-GB" altLang="en-US" dirty="0" err="1"/>
              <a:t>infridhearg</a:t>
            </a:r>
            <a:r>
              <a:rPr lang="en-GB" altLang="en-US" dirty="0"/>
              <a:t>, </a:t>
            </a:r>
            <a:r>
              <a:rPr lang="en-GB" altLang="en-US" dirty="0" err="1"/>
              <a:t>micreathonnta</a:t>
            </a:r>
            <a:r>
              <a:rPr lang="en-GB" altLang="en-US" dirty="0"/>
              <a:t>, </a:t>
            </a:r>
            <a:r>
              <a:rPr lang="en-GB" altLang="en-US" dirty="0" err="1"/>
              <a:t>raidió</a:t>
            </a:r>
            <a:r>
              <a:rPr lang="en-GB" altLang="en-US" dirty="0"/>
              <a:t>.</a:t>
            </a:r>
          </a:p>
        </p:txBody>
      </p:sp>
    </p:spTree>
    <p:extLst>
      <p:ext uri="{BB962C8B-B14F-4D97-AF65-F5344CB8AC3E}">
        <p14:creationId xmlns:p14="http://schemas.microsoft.com/office/powerpoint/2010/main" val="22243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73F4B64D-5B13-1DD1-D1AC-E2AC87C0D062}"/>
              </a:ext>
            </a:extLst>
          </p:cNvPr>
          <p:cNvSpPr txBox="1">
            <a:spLocks noChangeArrowheads="1"/>
          </p:cNvSpPr>
          <p:nvPr/>
        </p:nvSpPr>
        <p:spPr bwMode="auto">
          <a:xfrm>
            <a:off x="1397988" y="4397620"/>
            <a:ext cx="6802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GB" altLang="en-US" dirty="0"/>
              <a:t>Ní </a:t>
            </a:r>
            <a:r>
              <a:rPr lang="en-GB" altLang="en-US" dirty="0" err="1"/>
              <a:t>hea</a:t>
            </a:r>
            <a:r>
              <a:rPr lang="en-GB" altLang="en-US" dirty="0"/>
              <a:t>: is féidir </a:t>
            </a:r>
            <a:r>
              <a:rPr lang="en-GB" altLang="en-US" dirty="0" err="1"/>
              <a:t>leo</a:t>
            </a:r>
            <a:r>
              <a:rPr lang="en-GB" altLang="en-US" dirty="0"/>
              <a:t> </a:t>
            </a:r>
            <a:r>
              <a:rPr lang="en-GB" altLang="en-US" dirty="0" err="1"/>
              <a:t>taisteal</a:t>
            </a:r>
            <a:r>
              <a:rPr lang="en-GB" altLang="en-US" dirty="0"/>
              <a:t> i </a:t>
            </a:r>
            <a:r>
              <a:rPr lang="en-GB" altLang="en-US" dirty="0" err="1"/>
              <a:t>bhfolús</a:t>
            </a:r>
            <a:r>
              <a:rPr lang="en-GB" altLang="en-US" dirty="0"/>
              <a:t>.</a:t>
            </a:r>
          </a:p>
        </p:txBody>
      </p:sp>
      <p:grpSp>
        <p:nvGrpSpPr>
          <p:cNvPr id="2" name="Group 1">
            <a:extLst>
              <a:ext uri="{FF2B5EF4-FFF2-40B4-BE49-F238E27FC236}">
                <a16:creationId xmlns:a16="http://schemas.microsoft.com/office/drawing/2014/main" id="{F11E2EAE-6590-C75D-C92B-41B02B996BC3}"/>
              </a:ext>
            </a:extLst>
          </p:cNvPr>
          <p:cNvGrpSpPr/>
          <p:nvPr/>
        </p:nvGrpSpPr>
        <p:grpSpPr>
          <a:xfrm>
            <a:off x="7775288" y="2341162"/>
            <a:ext cx="849600" cy="849600"/>
            <a:chOff x="4860032" y="2816932"/>
            <a:chExt cx="1512170" cy="1512170"/>
          </a:xfrm>
        </p:grpSpPr>
        <p:pic>
          <p:nvPicPr>
            <p:cNvPr id="3" name="Picture 2">
              <a:extLst>
                <a:ext uri="{FF2B5EF4-FFF2-40B4-BE49-F238E27FC236}">
                  <a16:creationId xmlns:a16="http://schemas.microsoft.com/office/drawing/2014/main" id="{5C3240A1-1CA1-FE01-6222-DF918B483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816932"/>
              <a:ext cx="1512170" cy="1512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3"/>
              <a:extLst>
                <a:ext uri="{FF2B5EF4-FFF2-40B4-BE49-F238E27FC236}">
                  <a16:creationId xmlns:a16="http://schemas.microsoft.com/office/drawing/2014/main" id="{A8A513EF-8E08-25A6-7FD6-315BCA85165C}"/>
                </a:ext>
              </a:extLst>
            </p:cNvPr>
            <p:cNvSpPr txBox="1"/>
            <p:nvPr/>
          </p:nvSpPr>
          <p:spPr>
            <a:xfrm>
              <a:off x="4990517" y="3861048"/>
              <a:ext cx="1127166" cy="383460"/>
            </a:xfrm>
            <a:prstGeom prst="rect">
              <a:avLst/>
            </a:prstGeom>
            <a:noFill/>
          </p:spPr>
          <p:txBody>
            <a:bodyPr wrap="square" rtlCol="0">
              <a:spAutoFit/>
            </a:bodyPr>
            <a:lstStyle/>
            <a:p>
              <a:r>
                <a:rPr lang="en-GB" sz="800">
                  <a:solidFill>
                    <a:schemeClr val="bg1">
                      <a:lumMod val="50000"/>
                    </a:schemeClr>
                  </a:solidFill>
                </a:rPr>
                <a:t>CC0</a:t>
              </a:r>
            </a:p>
          </p:txBody>
        </p:sp>
      </p:grpSp>
      <p:grpSp>
        <p:nvGrpSpPr>
          <p:cNvPr id="5" name="Group 4">
            <a:extLst>
              <a:ext uri="{FF2B5EF4-FFF2-40B4-BE49-F238E27FC236}">
                <a16:creationId xmlns:a16="http://schemas.microsoft.com/office/drawing/2014/main" id="{B138A42E-D8C2-300C-0857-2EA2E37AA774}"/>
              </a:ext>
            </a:extLst>
          </p:cNvPr>
          <p:cNvGrpSpPr/>
          <p:nvPr/>
        </p:nvGrpSpPr>
        <p:grpSpPr>
          <a:xfrm flipH="1">
            <a:off x="1363885" y="2504105"/>
            <a:ext cx="6372708" cy="570668"/>
            <a:chOff x="1187624" y="4778739"/>
            <a:chExt cx="6372708" cy="570668"/>
          </a:xfrm>
        </p:grpSpPr>
        <p:cxnSp>
          <p:nvCxnSpPr>
            <p:cNvPr id="6" name="Straight Arrow Connector 5">
              <a:extLst>
                <a:ext uri="{FF2B5EF4-FFF2-40B4-BE49-F238E27FC236}">
                  <a16:creationId xmlns:a16="http://schemas.microsoft.com/office/drawing/2014/main" id="{63D9AAE1-9255-EE0E-3F76-9A4B45CDF7C6}"/>
                </a:ext>
              </a:extLst>
            </p:cNvPr>
            <p:cNvCxnSpPr>
              <a:cxnSpLocks/>
            </p:cNvCxnSpPr>
            <p:nvPr/>
          </p:nvCxnSpPr>
          <p:spPr>
            <a:xfrm flipH="1" flipV="1">
              <a:off x="1187624" y="4982203"/>
              <a:ext cx="6372708" cy="1717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8C2382B-85AF-E988-6310-D87D3E1068BA}"/>
                </a:ext>
              </a:extLst>
            </p:cNvPr>
            <p:cNvCxnSpPr>
              <a:cxnSpLocks/>
            </p:cNvCxnSpPr>
            <p:nvPr/>
          </p:nvCxnSpPr>
          <p:spPr>
            <a:xfrm flipH="1" flipV="1">
              <a:off x="1187624" y="5141935"/>
              <a:ext cx="6372708" cy="1206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02AEF7C-A85E-F97A-E406-17E5142966FF}"/>
                </a:ext>
              </a:extLst>
            </p:cNvPr>
            <p:cNvCxnSpPr>
              <a:cxnSpLocks/>
            </p:cNvCxnSpPr>
            <p:nvPr/>
          </p:nvCxnSpPr>
          <p:spPr>
            <a:xfrm flipH="1" flipV="1">
              <a:off x="1187624" y="4778739"/>
              <a:ext cx="6372708" cy="3627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6B2D7C8-C64B-A35A-E249-B9E9E36EA4E9}"/>
                </a:ext>
              </a:extLst>
            </p:cNvPr>
            <p:cNvCxnSpPr>
              <a:cxnSpLocks/>
            </p:cNvCxnSpPr>
            <p:nvPr/>
          </p:nvCxnSpPr>
          <p:spPr>
            <a:xfrm flipH="1">
              <a:off x="1188810" y="5154459"/>
              <a:ext cx="6371522" cy="1949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5A68C040-7670-2053-B02F-C88B87197E6C}"/>
              </a:ext>
            </a:extLst>
          </p:cNvPr>
          <p:cNvGrpSpPr/>
          <p:nvPr/>
        </p:nvGrpSpPr>
        <p:grpSpPr>
          <a:xfrm>
            <a:off x="393870" y="1930878"/>
            <a:ext cx="1937657" cy="1897893"/>
            <a:chOff x="5269188" y="4778739"/>
            <a:chExt cx="1937657" cy="1897893"/>
          </a:xfrm>
        </p:grpSpPr>
        <p:sp>
          <p:nvSpPr>
            <p:cNvPr id="11" name="Star: 16 Points 10">
              <a:extLst>
                <a:ext uri="{FF2B5EF4-FFF2-40B4-BE49-F238E27FC236}">
                  <a16:creationId xmlns:a16="http://schemas.microsoft.com/office/drawing/2014/main" id="{C8ADD152-73B8-68B9-ABC0-9121733B87A2}"/>
                </a:ext>
              </a:extLst>
            </p:cNvPr>
            <p:cNvSpPr/>
            <p:nvPr/>
          </p:nvSpPr>
          <p:spPr>
            <a:xfrm>
              <a:off x="5269188" y="4778739"/>
              <a:ext cx="1937657" cy="1897893"/>
            </a:xfrm>
            <a:prstGeom prst="star16">
              <a:avLst>
                <a:gd name="adj" fmla="val 25455"/>
              </a:avLst>
            </a:prstGeom>
            <a:solidFill>
              <a:srgbClr val="FFFF00"/>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680A01AE-C3BF-79F7-ACEC-ED84C7F358E6}"/>
                </a:ext>
              </a:extLst>
            </p:cNvPr>
            <p:cNvSpPr/>
            <p:nvPr/>
          </p:nvSpPr>
          <p:spPr>
            <a:xfrm>
              <a:off x="5846130" y="5335799"/>
              <a:ext cx="783772" cy="783772"/>
            </a:xfrm>
            <a:prstGeom prst="ellipse">
              <a:avLst/>
            </a:prstGeom>
            <a:solidFill>
              <a:srgbClr val="FFAE1D"/>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 Box 4">
            <a:extLst>
              <a:ext uri="{FF2B5EF4-FFF2-40B4-BE49-F238E27FC236}">
                <a16:creationId xmlns:a16="http://schemas.microsoft.com/office/drawing/2014/main" id="{21ED70A0-FF3F-7ABB-56CA-536E5E1B389E}"/>
              </a:ext>
            </a:extLst>
          </p:cNvPr>
          <p:cNvSpPr txBox="1">
            <a:spLocks noGrp="1" noChangeArrowheads="1"/>
          </p:cNvSpPr>
          <p:nvPr>
            <p:ph type="title"/>
          </p:nvPr>
        </p:nvSpPr>
        <p:spPr bwMode="auto">
          <a:xfrm>
            <a:off x="241300" y="155575"/>
            <a:ext cx="8724900" cy="9787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IE" altLang="en-US" dirty="0"/>
              <a:t>An </a:t>
            </a:r>
            <a:r>
              <a:rPr lang="en-IE" altLang="en-US" dirty="0" err="1"/>
              <a:t>bhfuil</a:t>
            </a:r>
            <a:r>
              <a:rPr lang="en-IE" altLang="en-US" dirty="0"/>
              <a:t> meán ag </a:t>
            </a:r>
            <a:r>
              <a:rPr lang="en-IE" altLang="en-US" dirty="0" err="1"/>
              <a:t>teastáil</a:t>
            </a:r>
            <a:r>
              <a:rPr lang="en-IE" altLang="en-US" dirty="0"/>
              <a:t> ó </a:t>
            </a:r>
            <a:r>
              <a:rPr lang="en-IE" altLang="en-US" dirty="0" err="1"/>
              <a:t>thonnta</a:t>
            </a:r>
            <a:r>
              <a:rPr lang="en-IE" altLang="en-US" dirty="0"/>
              <a:t> </a:t>
            </a:r>
            <a:r>
              <a:rPr lang="en-IE" altLang="en-US" dirty="0" err="1"/>
              <a:t>leictreamaighnéadacha</a:t>
            </a:r>
            <a:r>
              <a:rPr lang="en-IE" altLang="en-US" dirty="0"/>
              <a:t>?</a:t>
            </a:r>
            <a:endParaRPr lang="en-GB" altLang="en-US" dirty="0"/>
          </a:p>
        </p:txBody>
      </p:sp>
    </p:spTree>
    <p:extLst>
      <p:ext uri="{BB962C8B-B14F-4D97-AF65-F5344CB8AC3E}">
        <p14:creationId xmlns:p14="http://schemas.microsoft.com/office/powerpoint/2010/main" val="2282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a:extLst>
              <a:ext uri="{FF2B5EF4-FFF2-40B4-BE49-F238E27FC236}">
                <a16:creationId xmlns:a16="http://schemas.microsoft.com/office/drawing/2014/main" id="{73F4B64D-5B13-1DD1-D1AC-E2AC87C0D062}"/>
              </a:ext>
            </a:extLst>
          </p:cNvPr>
          <p:cNvSpPr txBox="1">
            <a:spLocks noChangeArrowheads="1"/>
          </p:cNvSpPr>
          <p:nvPr/>
        </p:nvSpPr>
        <p:spPr bwMode="auto">
          <a:xfrm>
            <a:off x="241300" y="2985781"/>
            <a:ext cx="39749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GB" altLang="en-US" sz="2800" i="1" dirty="0"/>
              <a:t>An </a:t>
            </a:r>
            <a:r>
              <a:rPr lang="en-GB" altLang="en-US" sz="2800" i="1" dirty="0" err="1"/>
              <a:t>raon</a:t>
            </a:r>
            <a:r>
              <a:rPr lang="en-GB" altLang="en-US" sz="2800" i="1" dirty="0"/>
              <a:t> </a:t>
            </a:r>
            <a:r>
              <a:rPr lang="en-GB" altLang="en-US" sz="2800" i="1" dirty="0" err="1"/>
              <a:t>iomlán</a:t>
            </a:r>
            <a:r>
              <a:rPr lang="en-GB" altLang="en-US" sz="2800" i="1" dirty="0"/>
              <a:t> </a:t>
            </a:r>
            <a:r>
              <a:rPr lang="en-GB" altLang="en-US" sz="2800" i="1" dirty="0" err="1"/>
              <a:t>tonnta</a:t>
            </a:r>
            <a:r>
              <a:rPr lang="en-GB" altLang="en-US" sz="2800" i="1" dirty="0"/>
              <a:t> </a:t>
            </a:r>
            <a:r>
              <a:rPr lang="en-GB" altLang="en-US" sz="2800" i="1" dirty="0" err="1"/>
              <a:t>leictreamaighnéadacha</a:t>
            </a:r>
            <a:r>
              <a:rPr lang="en-GB" altLang="en-US" sz="2800" i="1" dirty="0"/>
              <a:t>.</a:t>
            </a:r>
          </a:p>
          <a:p>
            <a:pPr eaLnBrk="1" hangingPunct="1">
              <a:spcBef>
                <a:spcPct val="0"/>
              </a:spcBef>
              <a:buFontTx/>
              <a:buNone/>
            </a:pPr>
            <a:endParaRPr lang="en-GB" altLang="en-US" dirty="0"/>
          </a:p>
        </p:txBody>
      </p:sp>
      <p:sp>
        <p:nvSpPr>
          <p:cNvPr id="4" name="Rectangle 3">
            <a:extLst>
              <a:ext uri="{FF2B5EF4-FFF2-40B4-BE49-F238E27FC236}">
                <a16:creationId xmlns:a16="http://schemas.microsoft.com/office/drawing/2014/main" id="{5F397C45-9C7C-23B1-2512-905963C5FCF0}"/>
              </a:ext>
            </a:extLst>
          </p:cNvPr>
          <p:cNvSpPr/>
          <p:nvPr/>
        </p:nvSpPr>
        <p:spPr>
          <a:xfrm>
            <a:off x="8801100" y="1556792"/>
            <a:ext cx="292100" cy="4968552"/>
          </a:xfrm>
          <a:prstGeom prst="rect">
            <a:avLst/>
          </a:prstGeom>
          <a:gradFill>
            <a:gsLst>
              <a:gs pos="64000">
                <a:srgbClr val="C00000"/>
              </a:gs>
              <a:gs pos="18000">
                <a:srgbClr val="00B0F0"/>
              </a:gs>
              <a:gs pos="0">
                <a:srgbClr val="002060"/>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A7BBA78-5FC0-CE5F-E5FF-35B670F8008A}"/>
              </a:ext>
            </a:extLst>
          </p:cNvPr>
          <p:cNvSpPr/>
          <p:nvPr/>
        </p:nvSpPr>
        <p:spPr>
          <a:xfrm>
            <a:off x="8648700" y="3861048"/>
            <a:ext cx="481012" cy="190252"/>
          </a:xfrm>
          <a:prstGeom prst="rect">
            <a:avLst/>
          </a:prstGeom>
          <a:gradFill>
            <a:gsLst>
              <a:gs pos="63000">
                <a:srgbClr val="FFC000"/>
              </a:gs>
              <a:gs pos="49000">
                <a:srgbClr val="FFFF00"/>
              </a:gs>
              <a:gs pos="38000">
                <a:srgbClr val="92D050"/>
              </a:gs>
              <a:gs pos="100000">
                <a:srgbClr val="C00000"/>
              </a:gs>
              <a:gs pos="14000">
                <a:srgbClr val="0070C0"/>
              </a:gs>
              <a:gs pos="0">
                <a:srgbClr val="00206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A355EBC-D41B-3896-FAF3-E7BC6733761E}"/>
              </a:ext>
            </a:extLst>
          </p:cNvPr>
          <p:cNvSpPr txBox="1"/>
          <p:nvPr/>
        </p:nvSpPr>
        <p:spPr>
          <a:xfrm>
            <a:off x="4305175" y="1700809"/>
            <a:ext cx="2925801" cy="4493538"/>
          </a:xfrm>
          <a:prstGeom prst="rect">
            <a:avLst/>
          </a:prstGeom>
          <a:noFill/>
        </p:spPr>
        <p:txBody>
          <a:bodyPr wrap="none" rtlCol="0">
            <a:spAutoFit/>
          </a:bodyPr>
          <a:lstStyle/>
          <a:p>
            <a:pPr algn="l">
              <a:spcBef>
                <a:spcPts val="1800"/>
              </a:spcBef>
            </a:pPr>
            <a:r>
              <a:rPr lang="en-GB" sz="2800" dirty="0"/>
              <a:t>Gathanna </a:t>
            </a:r>
            <a:r>
              <a:rPr lang="en-GB" sz="2800" dirty="0" err="1"/>
              <a:t>gáma</a:t>
            </a:r>
            <a:endParaRPr lang="en-GB" sz="2800" dirty="0"/>
          </a:p>
          <a:p>
            <a:pPr algn="l">
              <a:spcBef>
                <a:spcPts val="1800"/>
              </a:spcBef>
            </a:pPr>
            <a:r>
              <a:rPr lang="en-GB" sz="2800" dirty="0"/>
              <a:t>X-</a:t>
            </a:r>
            <a:r>
              <a:rPr lang="en-GB" sz="2800" dirty="0" err="1"/>
              <a:t>gathanna</a:t>
            </a:r>
            <a:endParaRPr lang="en-GB" sz="2800" dirty="0"/>
          </a:p>
          <a:p>
            <a:pPr>
              <a:spcBef>
                <a:spcPts val="1800"/>
              </a:spcBef>
            </a:pPr>
            <a:r>
              <a:rPr lang="en-GB" sz="2800" dirty="0" err="1"/>
              <a:t>solas</a:t>
            </a:r>
            <a:r>
              <a:rPr lang="en-GB" sz="2800" dirty="0"/>
              <a:t> </a:t>
            </a:r>
            <a:r>
              <a:rPr lang="en-GB" sz="2800" dirty="0" err="1"/>
              <a:t>ultraivialait</a:t>
            </a:r>
            <a:endParaRPr lang="en-GB" sz="2800" dirty="0"/>
          </a:p>
          <a:p>
            <a:pPr>
              <a:spcBef>
                <a:spcPts val="1800"/>
              </a:spcBef>
            </a:pPr>
            <a:r>
              <a:rPr lang="en-GB" sz="2800" dirty="0" err="1"/>
              <a:t>solas</a:t>
            </a:r>
            <a:r>
              <a:rPr lang="en-GB" sz="2800" dirty="0"/>
              <a:t> </a:t>
            </a:r>
            <a:r>
              <a:rPr lang="en-GB" sz="2800" dirty="0" err="1"/>
              <a:t>infheicthe</a:t>
            </a:r>
            <a:endParaRPr lang="en-GB" sz="2800" dirty="0"/>
          </a:p>
          <a:p>
            <a:pPr>
              <a:spcBef>
                <a:spcPts val="1800"/>
              </a:spcBef>
            </a:pPr>
            <a:r>
              <a:rPr lang="en-GB" sz="2800" dirty="0" err="1"/>
              <a:t>infridhearg</a:t>
            </a:r>
            <a:endParaRPr lang="en-GB" sz="2800" dirty="0"/>
          </a:p>
          <a:p>
            <a:pPr>
              <a:spcBef>
                <a:spcPts val="1800"/>
              </a:spcBef>
            </a:pPr>
            <a:r>
              <a:rPr lang="en-GB" sz="2800" dirty="0" err="1"/>
              <a:t>micreathonnta</a:t>
            </a:r>
            <a:endParaRPr lang="en-GB" sz="2800" dirty="0"/>
          </a:p>
          <a:p>
            <a:pPr>
              <a:spcBef>
                <a:spcPts val="1800"/>
              </a:spcBef>
            </a:pPr>
            <a:r>
              <a:rPr lang="en-GB" sz="2800" dirty="0" err="1"/>
              <a:t>tonnta</a:t>
            </a:r>
            <a:r>
              <a:rPr lang="en-GB" sz="2800" dirty="0"/>
              <a:t> </a:t>
            </a:r>
            <a:r>
              <a:rPr lang="en-GB" sz="2800" dirty="0" err="1"/>
              <a:t>raidió</a:t>
            </a:r>
            <a:endParaRPr lang="en-GB" sz="2800" dirty="0"/>
          </a:p>
        </p:txBody>
      </p:sp>
      <p:sp>
        <p:nvSpPr>
          <p:cNvPr id="3" name="Freeform: Shape 2">
            <a:extLst>
              <a:ext uri="{FF2B5EF4-FFF2-40B4-BE49-F238E27FC236}">
                <a16:creationId xmlns:a16="http://schemas.microsoft.com/office/drawing/2014/main" id="{60B1B34C-C078-606D-7FC0-DC2D37C6FA22}"/>
              </a:ext>
            </a:extLst>
          </p:cNvPr>
          <p:cNvSpPr/>
          <p:nvPr/>
        </p:nvSpPr>
        <p:spPr>
          <a:xfrm>
            <a:off x="7185496" y="1916833"/>
            <a:ext cx="1374304" cy="4032447"/>
          </a:xfrm>
          <a:custGeom>
            <a:avLst/>
            <a:gdLst>
              <a:gd name="connsiteX0" fmla="*/ 0 w 2192055"/>
              <a:gd name="connsiteY0" fmla="*/ 0 h 5511452"/>
              <a:gd name="connsiteX1" fmla="*/ 2167003 w 2192055"/>
              <a:gd name="connsiteY1" fmla="*/ 87682 h 5511452"/>
              <a:gd name="connsiteX2" fmla="*/ 12526 w 2192055"/>
              <a:gd name="connsiteY2" fmla="*/ 162838 h 5511452"/>
              <a:gd name="connsiteX3" fmla="*/ 2116899 w 2192055"/>
              <a:gd name="connsiteY3" fmla="*/ 325676 h 5511452"/>
              <a:gd name="connsiteX4" fmla="*/ 25052 w 2192055"/>
              <a:gd name="connsiteY4" fmla="*/ 463463 h 5511452"/>
              <a:gd name="connsiteX5" fmla="*/ 2167003 w 2192055"/>
              <a:gd name="connsiteY5" fmla="*/ 663879 h 5511452"/>
              <a:gd name="connsiteX6" fmla="*/ 0 w 2192055"/>
              <a:gd name="connsiteY6" fmla="*/ 939452 h 5511452"/>
              <a:gd name="connsiteX7" fmla="*/ 2192055 w 2192055"/>
              <a:gd name="connsiteY7" fmla="*/ 1427967 h 5511452"/>
              <a:gd name="connsiteX8" fmla="*/ 50104 w 2192055"/>
              <a:gd name="connsiteY8" fmla="*/ 1966586 h 5511452"/>
              <a:gd name="connsiteX9" fmla="*/ 2179529 w 2192055"/>
              <a:gd name="connsiteY9" fmla="*/ 2655518 h 5511452"/>
              <a:gd name="connsiteX10" fmla="*/ 0 w 2192055"/>
              <a:gd name="connsiteY10" fmla="*/ 3494761 h 5511452"/>
              <a:gd name="connsiteX11" fmla="*/ 2179529 w 2192055"/>
              <a:gd name="connsiteY11" fmla="*/ 4659682 h 5511452"/>
              <a:gd name="connsiteX12" fmla="*/ 876822 w 2192055"/>
              <a:gd name="connsiteY12" fmla="*/ 5511452 h 5511452"/>
              <a:gd name="connsiteX0" fmla="*/ 0 w 2192055"/>
              <a:gd name="connsiteY0" fmla="*/ 0 h 5511452"/>
              <a:gd name="connsiteX1" fmla="*/ 2167003 w 2192055"/>
              <a:gd name="connsiteY1" fmla="*/ 87682 h 5511452"/>
              <a:gd name="connsiteX2" fmla="*/ 12526 w 2192055"/>
              <a:gd name="connsiteY2" fmla="*/ 162838 h 5511452"/>
              <a:gd name="connsiteX3" fmla="*/ 2116899 w 2192055"/>
              <a:gd name="connsiteY3" fmla="*/ 325676 h 5511452"/>
              <a:gd name="connsiteX4" fmla="*/ 25052 w 2192055"/>
              <a:gd name="connsiteY4" fmla="*/ 463463 h 5511452"/>
              <a:gd name="connsiteX5" fmla="*/ 2167003 w 2192055"/>
              <a:gd name="connsiteY5" fmla="*/ 663879 h 5511452"/>
              <a:gd name="connsiteX6" fmla="*/ 0 w 2192055"/>
              <a:gd name="connsiteY6" fmla="*/ 939452 h 5511452"/>
              <a:gd name="connsiteX7" fmla="*/ 2192055 w 2192055"/>
              <a:gd name="connsiteY7" fmla="*/ 1427967 h 5511452"/>
              <a:gd name="connsiteX8" fmla="*/ 50104 w 2192055"/>
              <a:gd name="connsiteY8" fmla="*/ 1966586 h 5511452"/>
              <a:gd name="connsiteX9" fmla="*/ 2179529 w 2192055"/>
              <a:gd name="connsiteY9" fmla="*/ 2655518 h 5511452"/>
              <a:gd name="connsiteX10" fmla="*/ 0 w 2192055"/>
              <a:gd name="connsiteY10" fmla="*/ 3494761 h 5511452"/>
              <a:gd name="connsiteX11" fmla="*/ 2179529 w 2192055"/>
              <a:gd name="connsiteY11" fmla="*/ 4659682 h 5511452"/>
              <a:gd name="connsiteX12" fmla="*/ 876822 w 2192055"/>
              <a:gd name="connsiteY12" fmla="*/ 5511452 h 5511452"/>
              <a:gd name="connsiteX0" fmla="*/ 98294 w 2290349"/>
              <a:gd name="connsiteY0" fmla="*/ 0 h 5511452"/>
              <a:gd name="connsiteX1" fmla="*/ 2265297 w 2290349"/>
              <a:gd name="connsiteY1" fmla="*/ 87682 h 5511452"/>
              <a:gd name="connsiteX2" fmla="*/ 110820 w 2290349"/>
              <a:gd name="connsiteY2" fmla="*/ 162838 h 5511452"/>
              <a:gd name="connsiteX3" fmla="*/ 2215193 w 2290349"/>
              <a:gd name="connsiteY3" fmla="*/ 325676 h 5511452"/>
              <a:gd name="connsiteX4" fmla="*/ 123346 w 2290349"/>
              <a:gd name="connsiteY4" fmla="*/ 463463 h 5511452"/>
              <a:gd name="connsiteX5" fmla="*/ 2265297 w 2290349"/>
              <a:gd name="connsiteY5" fmla="*/ 663879 h 5511452"/>
              <a:gd name="connsiteX6" fmla="*/ 98294 w 2290349"/>
              <a:gd name="connsiteY6" fmla="*/ 939452 h 5511452"/>
              <a:gd name="connsiteX7" fmla="*/ 2290349 w 2290349"/>
              <a:gd name="connsiteY7" fmla="*/ 1427967 h 5511452"/>
              <a:gd name="connsiteX8" fmla="*/ 148398 w 2290349"/>
              <a:gd name="connsiteY8" fmla="*/ 1966586 h 5511452"/>
              <a:gd name="connsiteX9" fmla="*/ 2277823 w 2290349"/>
              <a:gd name="connsiteY9" fmla="*/ 2655518 h 5511452"/>
              <a:gd name="connsiteX10" fmla="*/ 98294 w 2290349"/>
              <a:gd name="connsiteY10" fmla="*/ 3494761 h 5511452"/>
              <a:gd name="connsiteX11" fmla="*/ 2277823 w 2290349"/>
              <a:gd name="connsiteY11" fmla="*/ 4659682 h 5511452"/>
              <a:gd name="connsiteX12" fmla="*/ 975116 w 2290349"/>
              <a:gd name="connsiteY12" fmla="*/ 5511452 h 5511452"/>
              <a:gd name="connsiteX0" fmla="*/ 98294 w 2327927"/>
              <a:gd name="connsiteY0" fmla="*/ 0 h 5511452"/>
              <a:gd name="connsiteX1" fmla="*/ 2265297 w 2327927"/>
              <a:gd name="connsiteY1" fmla="*/ 87682 h 5511452"/>
              <a:gd name="connsiteX2" fmla="*/ 110820 w 2327927"/>
              <a:gd name="connsiteY2" fmla="*/ 162838 h 5511452"/>
              <a:gd name="connsiteX3" fmla="*/ 2215193 w 2327927"/>
              <a:gd name="connsiteY3" fmla="*/ 325676 h 5511452"/>
              <a:gd name="connsiteX4" fmla="*/ 123346 w 2327927"/>
              <a:gd name="connsiteY4" fmla="*/ 463463 h 5511452"/>
              <a:gd name="connsiteX5" fmla="*/ 2265297 w 2327927"/>
              <a:gd name="connsiteY5" fmla="*/ 663879 h 5511452"/>
              <a:gd name="connsiteX6" fmla="*/ 98294 w 2327927"/>
              <a:gd name="connsiteY6" fmla="*/ 939452 h 5511452"/>
              <a:gd name="connsiteX7" fmla="*/ 2290349 w 2327927"/>
              <a:gd name="connsiteY7" fmla="*/ 1427967 h 5511452"/>
              <a:gd name="connsiteX8" fmla="*/ 148398 w 2327927"/>
              <a:gd name="connsiteY8" fmla="*/ 1966586 h 5511452"/>
              <a:gd name="connsiteX9" fmla="*/ 2277823 w 2327927"/>
              <a:gd name="connsiteY9" fmla="*/ 2655518 h 5511452"/>
              <a:gd name="connsiteX10" fmla="*/ 98294 w 2327927"/>
              <a:gd name="connsiteY10" fmla="*/ 3494761 h 5511452"/>
              <a:gd name="connsiteX11" fmla="*/ 2277823 w 2327927"/>
              <a:gd name="connsiteY11" fmla="*/ 4659682 h 5511452"/>
              <a:gd name="connsiteX12" fmla="*/ 975116 w 2327927"/>
              <a:gd name="connsiteY12" fmla="*/ 5511452 h 5511452"/>
              <a:gd name="connsiteX0" fmla="*/ 98294 w 2290349"/>
              <a:gd name="connsiteY0" fmla="*/ 0 h 5511452"/>
              <a:gd name="connsiteX1" fmla="*/ 2265297 w 2290349"/>
              <a:gd name="connsiteY1" fmla="*/ 87682 h 5511452"/>
              <a:gd name="connsiteX2" fmla="*/ 110820 w 2290349"/>
              <a:gd name="connsiteY2" fmla="*/ 162838 h 5511452"/>
              <a:gd name="connsiteX3" fmla="*/ 2215193 w 2290349"/>
              <a:gd name="connsiteY3" fmla="*/ 325676 h 5511452"/>
              <a:gd name="connsiteX4" fmla="*/ 123346 w 2290349"/>
              <a:gd name="connsiteY4" fmla="*/ 463463 h 5511452"/>
              <a:gd name="connsiteX5" fmla="*/ 2265297 w 2290349"/>
              <a:gd name="connsiteY5" fmla="*/ 663879 h 5511452"/>
              <a:gd name="connsiteX6" fmla="*/ 98294 w 2290349"/>
              <a:gd name="connsiteY6" fmla="*/ 939452 h 5511452"/>
              <a:gd name="connsiteX7" fmla="*/ 2290349 w 2290349"/>
              <a:gd name="connsiteY7" fmla="*/ 1427967 h 5511452"/>
              <a:gd name="connsiteX8" fmla="*/ 148398 w 2290349"/>
              <a:gd name="connsiteY8" fmla="*/ 1966586 h 5511452"/>
              <a:gd name="connsiteX9" fmla="*/ 2277823 w 2290349"/>
              <a:gd name="connsiteY9" fmla="*/ 2655518 h 5511452"/>
              <a:gd name="connsiteX10" fmla="*/ 98294 w 2290349"/>
              <a:gd name="connsiteY10" fmla="*/ 3494761 h 5511452"/>
              <a:gd name="connsiteX11" fmla="*/ 2277823 w 2290349"/>
              <a:gd name="connsiteY11" fmla="*/ 4659682 h 5511452"/>
              <a:gd name="connsiteX12" fmla="*/ 975116 w 2290349"/>
              <a:gd name="connsiteY12" fmla="*/ 5511452 h 5511452"/>
              <a:gd name="connsiteX0" fmla="*/ 98294 w 2378899"/>
              <a:gd name="connsiteY0" fmla="*/ 0 h 5511452"/>
              <a:gd name="connsiteX1" fmla="*/ 2265297 w 2378899"/>
              <a:gd name="connsiteY1" fmla="*/ 87682 h 5511452"/>
              <a:gd name="connsiteX2" fmla="*/ 110820 w 2378899"/>
              <a:gd name="connsiteY2" fmla="*/ 162838 h 5511452"/>
              <a:gd name="connsiteX3" fmla="*/ 2215193 w 2378899"/>
              <a:gd name="connsiteY3" fmla="*/ 325676 h 5511452"/>
              <a:gd name="connsiteX4" fmla="*/ 123346 w 2378899"/>
              <a:gd name="connsiteY4" fmla="*/ 463463 h 5511452"/>
              <a:gd name="connsiteX5" fmla="*/ 2265297 w 2378899"/>
              <a:gd name="connsiteY5" fmla="*/ 663879 h 5511452"/>
              <a:gd name="connsiteX6" fmla="*/ 98294 w 2378899"/>
              <a:gd name="connsiteY6" fmla="*/ 939452 h 5511452"/>
              <a:gd name="connsiteX7" fmla="*/ 2290349 w 2378899"/>
              <a:gd name="connsiteY7" fmla="*/ 1427967 h 5511452"/>
              <a:gd name="connsiteX8" fmla="*/ 148398 w 2378899"/>
              <a:gd name="connsiteY8" fmla="*/ 1966586 h 5511452"/>
              <a:gd name="connsiteX9" fmla="*/ 2277823 w 2378899"/>
              <a:gd name="connsiteY9" fmla="*/ 2655518 h 5511452"/>
              <a:gd name="connsiteX10" fmla="*/ 98294 w 2378899"/>
              <a:gd name="connsiteY10" fmla="*/ 3494761 h 5511452"/>
              <a:gd name="connsiteX11" fmla="*/ 2277823 w 2378899"/>
              <a:gd name="connsiteY11" fmla="*/ 4659682 h 5511452"/>
              <a:gd name="connsiteX12" fmla="*/ 975116 w 2378899"/>
              <a:gd name="connsiteY12" fmla="*/ 5511452 h 5511452"/>
              <a:gd name="connsiteX0" fmla="*/ 118275 w 2310330"/>
              <a:gd name="connsiteY0" fmla="*/ 0 h 5511452"/>
              <a:gd name="connsiteX1" fmla="*/ 2285278 w 2310330"/>
              <a:gd name="connsiteY1" fmla="*/ 87682 h 5511452"/>
              <a:gd name="connsiteX2" fmla="*/ 130801 w 2310330"/>
              <a:gd name="connsiteY2" fmla="*/ 162838 h 5511452"/>
              <a:gd name="connsiteX3" fmla="*/ 2235174 w 2310330"/>
              <a:gd name="connsiteY3" fmla="*/ 325676 h 5511452"/>
              <a:gd name="connsiteX4" fmla="*/ 143327 w 2310330"/>
              <a:gd name="connsiteY4" fmla="*/ 463463 h 5511452"/>
              <a:gd name="connsiteX5" fmla="*/ 2285278 w 2310330"/>
              <a:gd name="connsiteY5" fmla="*/ 663879 h 5511452"/>
              <a:gd name="connsiteX6" fmla="*/ 118275 w 2310330"/>
              <a:gd name="connsiteY6" fmla="*/ 939452 h 5511452"/>
              <a:gd name="connsiteX7" fmla="*/ 2310330 w 2310330"/>
              <a:gd name="connsiteY7" fmla="*/ 1427967 h 5511452"/>
              <a:gd name="connsiteX8" fmla="*/ 168379 w 2310330"/>
              <a:gd name="connsiteY8" fmla="*/ 1966586 h 5511452"/>
              <a:gd name="connsiteX9" fmla="*/ 2297804 w 2310330"/>
              <a:gd name="connsiteY9" fmla="*/ 2655518 h 5511452"/>
              <a:gd name="connsiteX10" fmla="*/ 118275 w 2310330"/>
              <a:gd name="connsiteY10" fmla="*/ 3494761 h 5511452"/>
              <a:gd name="connsiteX11" fmla="*/ 2297804 w 2310330"/>
              <a:gd name="connsiteY11" fmla="*/ 4659682 h 5511452"/>
              <a:gd name="connsiteX12" fmla="*/ 995097 w 2310330"/>
              <a:gd name="connsiteY12" fmla="*/ 5511452 h 5511452"/>
              <a:gd name="connsiteX0" fmla="*/ 118275 w 2429414"/>
              <a:gd name="connsiteY0" fmla="*/ 0 h 5511452"/>
              <a:gd name="connsiteX1" fmla="*/ 2285278 w 2429414"/>
              <a:gd name="connsiteY1" fmla="*/ 87682 h 5511452"/>
              <a:gd name="connsiteX2" fmla="*/ 130801 w 2429414"/>
              <a:gd name="connsiteY2" fmla="*/ 162838 h 5511452"/>
              <a:gd name="connsiteX3" fmla="*/ 2235174 w 2429414"/>
              <a:gd name="connsiteY3" fmla="*/ 325676 h 5511452"/>
              <a:gd name="connsiteX4" fmla="*/ 143327 w 2429414"/>
              <a:gd name="connsiteY4" fmla="*/ 463463 h 5511452"/>
              <a:gd name="connsiteX5" fmla="*/ 2285278 w 2429414"/>
              <a:gd name="connsiteY5" fmla="*/ 663879 h 5511452"/>
              <a:gd name="connsiteX6" fmla="*/ 118275 w 2429414"/>
              <a:gd name="connsiteY6" fmla="*/ 939452 h 5511452"/>
              <a:gd name="connsiteX7" fmla="*/ 2310330 w 2429414"/>
              <a:gd name="connsiteY7" fmla="*/ 1427967 h 5511452"/>
              <a:gd name="connsiteX8" fmla="*/ 168379 w 2429414"/>
              <a:gd name="connsiteY8" fmla="*/ 1966586 h 5511452"/>
              <a:gd name="connsiteX9" fmla="*/ 2297804 w 2429414"/>
              <a:gd name="connsiteY9" fmla="*/ 2655518 h 5511452"/>
              <a:gd name="connsiteX10" fmla="*/ 118275 w 2429414"/>
              <a:gd name="connsiteY10" fmla="*/ 3494761 h 5511452"/>
              <a:gd name="connsiteX11" fmla="*/ 2297804 w 2429414"/>
              <a:gd name="connsiteY11" fmla="*/ 4659682 h 5511452"/>
              <a:gd name="connsiteX12" fmla="*/ 995097 w 2429414"/>
              <a:gd name="connsiteY12" fmla="*/ 5511452 h 5511452"/>
              <a:gd name="connsiteX0" fmla="*/ 118275 w 2310348"/>
              <a:gd name="connsiteY0" fmla="*/ 0 h 5511452"/>
              <a:gd name="connsiteX1" fmla="*/ 2285278 w 2310348"/>
              <a:gd name="connsiteY1" fmla="*/ 87682 h 5511452"/>
              <a:gd name="connsiteX2" fmla="*/ 130801 w 2310348"/>
              <a:gd name="connsiteY2" fmla="*/ 162838 h 5511452"/>
              <a:gd name="connsiteX3" fmla="*/ 2235174 w 2310348"/>
              <a:gd name="connsiteY3" fmla="*/ 325676 h 5511452"/>
              <a:gd name="connsiteX4" fmla="*/ 143327 w 2310348"/>
              <a:gd name="connsiteY4" fmla="*/ 463463 h 5511452"/>
              <a:gd name="connsiteX5" fmla="*/ 2285278 w 2310348"/>
              <a:gd name="connsiteY5" fmla="*/ 663879 h 5511452"/>
              <a:gd name="connsiteX6" fmla="*/ 118275 w 2310348"/>
              <a:gd name="connsiteY6" fmla="*/ 939452 h 5511452"/>
              <a:gd name="connsiteX7" fmla="*/ 2310330 w 2310348"/>
              <a:gd name="connsiteY7" fmla="*/ 1427967 h 5511452"/>
              <a:gd name="connsiteX8" fmla="*/ 168379 w 2310348"/>
              <a:gd name="connsiteY8" fmla="*/ 1966586 h 5511452"/>
              <a:gd name="connsiteX9" fmla="*/ 2297804 w 2310348"/>
              <a:gd name="connsiteY9" fmla="*/ 2655518 h 5511452"/>
              <a:gd name="connsiteX10" fmla="*/ 118275 w 2310348"/>
              <a:gd name="connsiteY10" fmla="*/ 3494761 h 5511452"/>
              <a:gd name="connsiteX11" fmla="*/ 2297804 w 2310348"/>
              <a:gd name="connsiteY11" fmla="*/ 4659682 h 5511452"/>
              <a:gd name="connsiteX12" fmla="*/ 995097 w 2310348"/>
              <a:gd name="connsiteY12" fmla="*/ 5511452 h 5511452"/>
              <a:gd name="connsiteX0" fmla="*/ 118275 w 2410031"/>
              <a:gd name="connsiteY0" fmla="*/ 0 h 5511452"/>
              <a:gd name="connsiteX1" fmla="*/ 2285278 w 2410031"/>
              <a:gd name="connsiteY1" fmla="*/ 87682 h 5511452"/>
              <a:gd name="connsiteX2" fmla="*/ 130801 w 2410031"/>
              <a:gd name="connsiteY2" fmla="*/ 162838 h 5511452"/>
              <a:gd name="connsiteX3" fmla="*/ 2235174 w 2410031"/>
              <a:gd name="connsiteY3" fmla="*/ 325676 h 5511452"/>
              <a:gd name="connsiteX4" fmla="*/ 143327 w 2410031"/>
              <a:gd name="connsiteY4" fmla="*/ 463463 h 5511452"/>
              <a:gd name="connsiteX5" fmla="*/ 2285278 w 2410031"/>
              <a:gd name="connsiteY5" fmla="*/ 663879 h 5511452"/>
              <a:gd name="connsiteX6" fmla="*/ 118275 w 2410031"/>
              <a:gd name="connsiteY6" fmla="*/ 939452 h 5511452"/>
              <a:gd name="connsiteX7" fmla="*/ 2310330 w 2410031"/>
              <a:gd name="connsiteY7" fmla="*/ 1427967 h 5511452"/>
              <a:gd name="connsiteX8" fmla="*/ 168379 w 2410031"/>
              <a:gd name="connsiteY8" fmla="*/ 1966586 h 5511452"/>
              <a:gd name="connsiteX9" fmla="*/ 2297804 w 2410031"/>
              <a:gd name="connsiteY9" fmla="*/ 2655518 h 5511452"/>
              <a:gd name="connsiteX10" fmla="*/ 118275 w 2410031"/>
              <a:gd name="connsiteY10" fmla="*/ 3494761 h 5511452"/>
              <a:gd name="connsiteX11" fmla="*/ 2297804 w 2410031"/>
              <a:gd name="connsiteY11" fmla="*/ 4659682 h 5511452"/>
              <a:gd name="connsiteX12" fmla="*/ 995097 w 2410031"/>
              <a:gd name="connsiteY12" fmla="*/ 5511452 h 5511452"/>
              <a:gd name="connsiteX0" fmla="*/ 118275 w 2310348"/>
              <a:gd name="connsiteY0" fmla="*/ 0 h 5511452"/>
              <a:gd name="connsiteX1" fmla="*/ 2285278 w 2310348"/>
              <a:gd name="connsiteY1" fmla="*/ 87682 h 5511452"/>
              <a:gd name="connsiteX2" fmla="*/ 130801 w 2310348"/>
              <a:gd name="connsiteY2" fmla="*/ 162838 h 5511452"/>
              <a:gd name="connsiteX3" fmla="*/ 2235174 w 2310348"/>
              <a:gd name="connsiteY3" fmla="*/ 325676 h 5511452"/>
              <a:gd name="connsiteX4" fmla="*/ 143327 w 2310348"/>
              <a:gd name="connsiteY4" fmla="*/ 463463 h 5511452"/>
              <a:gd name="connsiteX5" fmla="*/ 2285278 w 2310348"/>
              <a:gd name="connsiteY5" fmla="*/ 663879 h 5511452"/>
              <a:gd name="connsiteX6" fmla="*/ 118275 w 2310348"/>
              <a:gd name="connsiteY6" fmla="*/ 939452 h 5511452"/>
              <a:gd name="connsiteX7" fmla="*/ 2310330 w 2310348"/>
              <a:gd name="connsiteY7" fmla="*/ 1427967 h 5511452"/>
              <a:gd name="connsiteX8" fmla="*/ 168379 w 2310348"/>
              <a:gd name="connsiteY8" fmla="*/ 1966586 h 5511452"/>
              <a:gd name="connsiteX9" fmla="*/ 2297804 w 2310348"/>
              <a:gd name="connsiteY9" fmla="*/ 2655518 h 5511452"/>
              <a:gd name="connsiteX10" fmla="*/ 118275 w 2310348"/>
              <a:gd name="connsiteY10" fmla="*/ 3494761 h 5511452"/>
              <a:gd name="connsiteX11" fmla="*/ 2297804 w 2310348"/>
              <a:gd name="connsiteY11" fmla="*/ 4659682 h 5511452"/>
              <a:gd name="connsiteX12" fmla="*/ 995097 w 2310348"/>
              <a:gd name="connsiteY12" fmla="*/ 5511452 h 5511452"/>
              <a:gd name="connsiteX0" fmla="*/ 118275 w 2484784"/>
              <a:gd name="connsiteY0" fmla="*/ 0 h 5511452"/>
              <a:gd name="connsiteX1" fmla="*/ 2285278 w 2484784"/>
              <a:gd name="connsiteY1" fmla="*/ 87682 h 5511452"/>
              <a:gd name="connsiteX2" fmla="*/ 130801 w 2484784"/>
              <a:gd name="connsiteY2" fmla="*/ 162838 h 5511452"/>
              <a:gd name="connsiteX3" fmla="*/ 2235174 w 2484784"/>
              <a:gd name="connsiteY3" fmla="*/ 325676 h 5511452"/>
              <a:gd name="connsiteX4" fmla="*/ 143327 w 2484784"/>
              <a:gd name="connsiteY4" fmla="*/ 463463 h 5511452"/>
              <a:gd name="connsiteX5" fmla="*/ 2285278 w 2484784"/>
              <a:gd name="connsiteY5" fmla="*/ 663879 h 5511452"/>
              <a:gd name="connsiteX6" fmla="*/ 118275 w 2484784"/>
              <a:gd name="connsiteY6" fmla="*/ 939452 h 5511452"/>
              <a:gd name="connsiteX7" fmla="*/ 2310330 w 2484784"/>
              <a:gd name="connsiteY7" fmla="*/ 1427967 h 5511452"/>
              <a:gd name="connsiteX8" fmla="*/ 168379 w 2484784"/>
              <a:gd name="connsiteY8" fmla="*/ 1966586 h 5511452"/>
              <a:gd name="connsiteX9" fmla="*/ 2297804 w 2484784"/>
              <a:gd name="connsiteY9" fmla="*/ 2655518 h 5511452"/>
              <a:gd name="connsiteX10" fmla="*/ 118275 w 2484784"/>
              <a:gd name="connsiteY10" fmla="*/ 3494761 h 5511452"/>
              <a:gd name="connsiteX11" fmla="*/ 2297804 w 2484784"/>
              <a:gd name="connsiteY11" fmla="*/ 4659682 h 5511452"/>
              <a:gd name="connsiteX12" fmla="*/ 995097 w 2484784"/>
              <a:gd name="connsiteY12" fmla="*/ 5511452 h 5511452"/>
              <a:gd name="connsiteX0" fmla="*/ 156375 w 2484784"/>
              <a:gd name="connsiteY0" fmla="*/ 0 h 5511452"/>
              <a:gd name="connsiteX1" fmla="*/ 2285278 w 2484784"/>
              <a:gd name="connsiteY1" fmla="*/ 87682 h 5511452"/>
              <a:gd name="connsiteX2" fmla="*/ 130801 w 2484784"/>
              <a:gd name="connsiteY2" fmla="*/ 162838 h 5511452"/>
              <a:gd name="connsiteX3" fmla="*/ 2235174 w 2484784"/>
              <a:gd name="connsiteY3" fmla="*/ 325676 h 5511452"/>
              <a:gd name="connsiteX4" fmla="*/ 143327 w 2484784"/>
              <a:gd name="connsiteY4" fmla="*/ 463463 h 5511452"/>
              <a:gd name="connsiteX5" fmla="*/ 2285278 w 2484784"/>
              <a:gd name="connsiteY5" fmla="*/ 663879 h 5511452"/>
              <a:gd name="connsiteX6" fmla="*/ 118275 w 2484784"/>
              <a:gd name="connsiteY6" fmla="*/ 939452 h 5511452"/>
              <a:gd name="connsiteX7" fmla="*/ 2310330 w 2484784"/>
              <a:gd name="connsiteY7" fmla="*/ 1427967 h 5511452"/>
              <a:gd name="connsiteX8" fmla="*/ 168379 w 2484784"/>
              <a:gd name="connsiteY8" fmla="*/ 1966586 h 5511452"/>
              <a:gd name="connsiteX9" fmla="*/ 2297804 w 2484784"/>
              <a:gd name="connsiteY9" fmla="*/ 2655518 h 5511452"/>
              <a:gd name="connsiteX10" fmla="*/ 118275 w 2484784"/>
              <a:gd name="connsiteY10" fmla="*/ 3494761 h 5511452"/>
              <a:gd name="connsiteX11" fmla="*/ 2297804 w 2484784"/>
              <a:gd name="connsiteY11" fmla="*/ 4659682 h 5511452"/>
              <a:gd name="connsiteX12" fmla="*/ 995097 w 2484784"/>
              <a:gd name="connsiteY12" fmla="*/ 5511452 h 5511452"/>
              <a:gd name="connsiteX0" fmla="*/ 156375 w 2484784"/>
              <a:gd name="connsiteY0" fmla="*/ 0 h 5511452"/>
              <a:gd name="connsiteX1" fmla="*/ 2285278 w 2484784"/>
              <a:gd name="connsiteY1" fmla="*/ 87682 h 5511452"/>
              <a:gd name="connsiteX2" fmla="*/ 130801 w 2484784"/>
              <a:gd name="connsiteY2" fmla="*/ 162838 h 5511452"/>
              <a:gd name="connsiteX3" fmla="*/ 2311374 w 2484784"/>
              <a:gd name="connsiteY3" fmla="*/ 325676 h 5511452"/>
              <a:gd name="connsiteX4" fmla="*/ 143327 w 2484784"/>
              <a:gd name="connsiteY4" fmla="*/ 463463 h 5511452"/>
              <a:gd name="connsiteX5" fmla="*/ 2285278 w 2484784"/>
              <a:gd name="connsiteY5" fmla="*/ 663879 h 5511452"/>
              <a:gd name="connsiteX6" fmla="*/ 118275 w 2484784"/>
              <a:gd name="connsiteY6" fmla="*/ 939452 h 5511452"/>
              <a:gd name="connsiteX7" fmla="*/ 2310330 w 2484784"/>
              <a:gd name="connsiteY7" fmla="*/ 1427967 h 5511452"/>
              <a:gd name="connsiteX8" fmla="*/ 168379 w 2484784"/>
              <a:gd name="connsiteY8" fmla="*/ 1966586 h 5511452"/>
              <a:gd name="connsiteX9" fmla="*/ 2297804 w 2484784"/>
              <a:gd name="connsiteY9" fmla="*/ 2655518 h 5511452"/>
              <a:gd name="connsiteX10" fmla="*/ 118275 w 2484784"/>
              <a:gd name="connsiteY10" fmla="*/ 3494761 h 5511452"/>
              <a:gd name="connsiteX11" fmla="*/ 2297804 w 2484784"/>
              <a:gd name="connsiteY11" fmla="*/ 4659682 h 5511452"/>
              <a:gd name="connsiteX12" fmla="*/ 995097 w 2484784"/>
              <a:gd name="connsiteY12" fmla="*/ 5511452 h 5511452"/>
              <a:gd name="connsiteX0" fmla="*/ 156375 w 2484784"/>
              <a:gd name="connsiteY0" fmla="*/ 0 h 5511452"/>
              <a:gd name="connsiteX1" fmla="*/ 2285278 w 2484784"/>
              <a:gd name="connsiteY1" fmla="*/ 87682 h 5511452"/>
              <a:gd name="connsiteX2" fmla="*/ 130801 w 2484784"/>
              <a:gd name="connsiteY2" fmla="*/ 162838 h 5511452"/>
              <a:gd name="connsiteX3" fmla="*/ 2311374 w 2484784"/>
              <a:gd name="connsiteY3" fmla="*/ 325676 h 5511452"/>
              <a:gd name="connsiteX4" fmla="*/ 143327 w 2484784"/>
              <a:gd name="connsiteY4" fmla="*/ 463463 h 5511452"/>
              <a:gd name="connsiteX5" fmla="*/ 2285278 w 2484784"/>
              <a:gd name="connsiteY5" fmla="*/ 663879 h 5511452"/>
              <a:gd name="connsiteX6" fmla="*/ 118275 w 2484784"/>
              <a:gd name="connsiteY6" fmla="*/ 939452 h 5511452"/>
              <a:gd name="connsiteX7" fmla="*/ 2310330 w 2484784"/>
              <a:gd name="connsiteY7" fmla="*/ 1427967 h 5511452"/>
              <a:gd name="connsiteX8" fmla="*/ 168379 w 2484784"/>
              <a:gd name="connsiteY8" fmla="*/ 1966586 h 5511452"/>
              <a:gd name="connsiteX9" fmla="*/ 2297804 w 2484784"/>
              <a:gd name="connsiteY9" fmla="*/ 2655518 h 5511452"/>
              <a:gd name="connsiteX10" fmla="*/ 118275 w 2484784"/>
              <a:gd name="connsiteY10" fmla="*/ 3494761 h 5511452"/>
              <a:gd name="connsiteX11" fmla="*/ 2297804 w 2484784"/>
              <a:gd name="connsiteY11" fmla="*/ 4659682 h 5511452"/>
              <a:gd name="connsiteX12" fmla="*/ 995097 w 2484784"/>
              <a:gd name="connsiteY12" fmla="*/ 5511452 h 5511452"/>
              <a:gd name="connsiteX0" fmla="*/ 156375 w 2484784"/>
              <a:gd name="connsiteY0" fmla="*/ 0 h 5511452"/>
              <a:gd name="connsiteX1" fmla="*/ 2285278 w 2484784"/>
              <a:gd name="connsiteY1" fmla="*/ 87682 h 5511452"/>
              <a:gd name="connsiteX2" fmla="*/ 130801 w 2484784"/>
              <a:gd name="connsiteY2" fmla="*/ 162838 h 5511452"/>
              <a:gd name="connsiteX3" fmla="*/ 2311374 w 2484784"/>
              <a:gd name="connsiteY3" fmla="*/ 325676 h 5511452"/>
              <a:gd name="connsiteX4" fmla="*/ 143327 w 2484784"/>
              <a:gd name="connsiteY4" fmla="*/ 463463 h 5511452"/>
              <a:gd name="connsiteX5" fmla="*/ 2285278 w 2484784"/>
              <a:gd name="connsiteY5" fmla="*/ 663879 h 5511452"/>
              <a:gd name="connsiteX6" fmla="*/ 118275 w 2484784"/>
              <a:gd name="connsiteY6" fmla="*/ 939452 h 5511452"/>
              <a:gd name="connsiteX7" fmla="*/ 2310330 w 2484784"/>
              <a:gd name="connsiteY7" fmla="*/ 1427967 h 5511452"/>
              <a:gd name="connsiteX8" fmla="*/ 168379 w 2484784"/>
              <a:gd name="connsiteY8" fmla="*/ 1966586 h 5511452"/>
              <a:gd name="connsiteX9" fmla="*/ 2297804 w 2484784"/>
              <a:gd name="connsiteY9" fmla="*/ 2655518 h 5511452"/>
              <a:gd name="connsiteX10" fmla="*/ 118275 w 2484784"/>
              <a:gd name="connsiteY10" fmla="*/ 3494761 h 5511452"/>
              <a:gd name="connsiteX11" fmla="*/ 2297804 w 2484784"/>
              <a:gd name="connsiteY11" fmla="*/ 4659682 h 5511452"/>
              <a:gd name="connsiteX12" fmla="*/ 995097 w 2484784"/>
              <a:gd name="connsiteY12" fmla="*/ 5511452 h 5511452"/>
              <a:gd name="connsiteX0" fmla="*/ 154976 w 2483385"/>
              <a:gd name="connsiteY0" fmla="*/ 0 h 5511452"/>
              <a:gd name="connsiteX1" fmla="*/ 2283879 w 2483385"/>
              <a:gd name="connsiteY1" fmla="*/ 87682 h 5511452"/>
              <a:gd name="connsiteX2" fmla="*/ 129402 w 2483385"/>
              <a:gd name="connsiteY2" fmla="*/ 162838 h 5511452"/>
              <a:gd name="connsiteX3" fmla="*/ 2309975 w 2483385"/>
              <a:gd name="connsiteY3" fmla="*/ 325676 h 5511452"/>
              <a:gd name="connsiteX4" fmla="*/ 141928 w 2483385"/>
              <a:gd name="connsiteY4" fmla="*/ 463463 h 5511452"/>
              <a:gd name="connsiteX5" fmla="*/ 2283879 w 2483385"/>
              <a:gd name="connsiteY5" fmla="*/ 663879 h 5511452"/>
              <a:gd name="connsiteX6" fmla="*/ 150743 w 2483385"/>
              <a:gd name="connsiteY6" fmla="*/ 935219 h 5511452"/>
              <a:gd name="connsiteX7" fmla="*/ 2308931 w 2483385"/>
              <a:gd name="connsiteY7" fmla="*/ 1427967 h 5511452"/>
              <a:gd name="connsiteX8" fmla="*/ 166980 w 2483385"/>
              <a:gd name="connsiteY8" fmla="*/ 1966586 h 5511452"/>
              <a:gd name="connsiteX9" fmla="*/ 2296405 w 2483385"/>
              <a:gd name="connsiteY9" fmla="*/ 2655518 h 5511452"/>
              <a:gd name="connsiteX10" fmla="*/ 116876 w 2483385"/>
              <a:gd name="connsiteY10" fmla="*/ 3494761 h 5511452"/>
              <a:gd name="connsiteX11" fmla="*/ 2296405 w 2483385"/>
              <a:gd name="connsiteY11" fmla="*/ 4659682 h 5511452"/>
              <a:gd name="connsiteX12" fmla="*/ 993698 w 2483385"/>
              <a:gd name="connsiteY12" fmla="*/ 5511452 h 5511452"/>
              <a:gd name="connsiteX0" fmla="*/ 154976 w 2483385"/>
              <a:gd name="connsiteY0" fmla="*/ 0 h 5511452"/>
              <a:gd name="connsiteX1" fmla="*/ 2283879 w 2483385"/>
              <a:gd name="connsiteY1" fmla="*/ 87682 h 5511452"/>
              <a:gd name="connsiteX2" fmla="*/ 129402 w 2483385"/>
              <a:gd name="connsiteY2" fmla="*/ 162838 h 5511452"/>
              <a:gd name="connsiteX3" fmla="*/ 2309975 w 2483385"/>
              <a:gd name="connsiteY3" fmla="*/ 325676 h 5511452"/>
              <a:gd name="connsiteX4" fmla="*/ 141928 w 2483385"/>
              <a:gd name="connsiteY4" fmla="*/ 463463 h 5511452"/>
              <a:gd name="connsiteX5" fmla="*/ 2283879 w 2483385"/>
              <a:gd name="connsiteY5" fmla="*/ 663879 h 5511452"/>
              <a:gd name="connsiteX6" fmla="*/ 150743 w 2483385"/>
              <a:gd name="connsiteY6" fmla="*/ 935219 h 5511452"/>
              <a:gd name="connsiteX7" fmla="*/ 2308931 w 2483385"/>
              <a:gd name="connsiteY7" fmla="*/ 1427967 h 5511452"/>
              <a:gd name="connsiteX8" fmla="*/ 166980 w 2483385"/>
              <a:gd name="connsiteY8" fmla="*/ 1966586 h 5511452"/>
              <a:gd name="connsiteX9" fmla="*/ 2296405 w 2483385"/>
              <a:gd name="connsiteY9" fmla="*/ 2655518 h 5511452"/>
              <a:gd name="connsiteX10" fmla="*/ 116876 w 2483385"/>
              <a:gd name="connsiteY10" fmla="*/ 3494761 h 5511452"/>
              <a:gd name="connsiteX11" fmla="*/ 2296405 w 2483385"/>
              <a:gd name="connsiteY11" fmla="*/ 4659682 h 5511452"/>
              <a:gd name="connsiteX12" fmla="*/ 993698 w 2483385"/>
              <a:gd name="connsiteY12" fmla="*/ 5511452 h 5511452"/>
              <a:gd name="connsiteX0" fmla="*/ 154976 w 2483385"/>
              <a:gd name="connsiteY0" fmla="*/ 0 h 5511452"/>
              <a:gd name="connsiteX1" fmla="*/ 2283879 w 2483385"/>
              <a:gd name="connsiteY1" fmla="*/ 87682 h 5511452"/>
              <a:gd name="connsiteX2" fmla="*/ 129402 w 2483385"/>
              <a:gd name="connsiteY2" fmla="*/ 162838 h 5511452"/>
              <a:gd name="connsiteX3" fmla="*/ 2309975 w 2483385"/>
              <a:gd name="connsiteY3" fmla="*/ 325676 h 5511452"/>
              <a:gd name="connsiteX4" fmla="*/ 141928 w 2483385"/>
              <a:gd name="connsiteY4" fmla="*/ 463463 h 5511452"/>
              <a:gd name="connsiteX5" fmla="*/ 2283879 w 2483385"/>
              <a:gd name="connsiteY5" fmla="*/ 663879 h 5511452"/>
              <a:gd name="connsiteX6" fmla="*/ 150743 w 2483385"/>
              <a:gd name="connsiteY6" fmla="*/ 935219 h 5511452"/>
              <a:gd name="connsiteX7" fmla="*/ 2308931 w 2483385"/>
              <a:gd name="connsiteY7" fmla="*/ 1427967 h 5511452"/>
              <a:gd name="connsiteX8" fmla="*/ 166980 w 2483385"/>
              <a:gd name="connsiteY8" fmla="*/ 1966586 h 5511452"/>
              <a:gd name="connsiteX9" fmla="*/ 2296405 w 2483385"/>
              <a:gd name="connsiteY9" fmla="*/ 2655518 h 5511452"/>
              <a:gd name="connsiteX10" fmla="*/ 116876 w 2483385"/>
              <a:gd name="connsiteY10" fmla="*/ 3494761 h 5511452"/>
              <a:gd name="connsiteX11" fmla="*/ 2296405 w 2483385"/>
              <a:gd name="connsiteY11" fmla="*/ 4659682 h 5511452"/>
              <a:gd name="connsiteX12" fmla="*/ 993698 w 2483385"/>
              <a:gd name="connsiteY12" fmla="*/ 5511452 h 5511452"/>
              <a:gd name="connsiteX0" fmla="*/ 154976 w 2483385"/>
              <a:gd name="connsiteY0" fmla="*/ 0 h 5511452"/>
              <a:gd name="connsiteX1" fmla="*/ 2283879 w 2483385"/>
              <a:gd name="connsiteY1" fmla="*/ 87682 h 5511452"/>
              <a:gd name="connsiteX2" fmla="*/ 129402 w 2483385"/>
              <a:gd name="connsiteY2" fmla="*/ 162838 h 5511452"/>
              <a:gd name="connsiteX3" fmla="*/ 2309975 w 2483385"/>
              <a:gd name="connsiteY3" fmla="*/ 325676 h 5511452"/>
              <a:gd name="connsiteX4" fmla="*/ 141928 w 2483385"/>
              <a:gd name="connsiteY4" fmla="*/ 463463 h 5511452"/>
              <a:gd name="connsiteX5" fmla="*/ 2283879 w 2483385"/>
              <a:gd name="connsiteY5" fmla="*/ 663879 h 5511452"/>
              <a:gd name="connsiteX6" fmla="*/ 150743 w 2483385"/>
              <a:gd name="connsiteY6" fmla="*/ 935219 h 5511452"/>
              <a:gd name="connsiteX7" fmla="*/ 2308931 w 2483385"/>
              <a:gd name="connsiteY7" fmla="*/ 1427967 h 5511452"/>
              <a:gd name="connsiteX8" fmla="*/ 166980 w 2483385"/>
              <a:gd name="connsiteY8" fmla="*/ 1966586 h 5511452"/>
              <a:gd name="connsiteX9" fmla="*/ 2296405 w 2483385"/>
              <a:gd name="connsiteY9" fmla="*/ 2655518 h 5511452"/>
              <a:gd name="connsiteX10" fmla="*/ 116876 w 2483385"/>
              <a:gd name="connsiteY10" fmla="*/ 3494761 h 5511452"/>
              <a:gd name="connsiteX11" fmla="*/ 2296405 w 2483385"/>
              <a:gd name="connsiteY11" fmla="*/ 4659682 h 5511452"/>
              <a:gd name="connsiteX12" fmla="*/ 993698 w 2483385"/>
              <a:gd name="connsiteY12" fmla="*/ 5511452 h 5511452"/>
              <a:gd name="connsiteX0" fmla="*/ 154607 w 2483016"/>
              <a:gd name="connsiteY0" fmla="*/ 0 h 5511452"/>
              <a:gd name="connsiteX1" fmla="*/ 2283510 w 2483016"/>
              <a:gd name="connsiteY1" fmla="*/ 87682 h 5511452"/>
              <a:gd name="connsiteX2" fmla="*/ 129033 w 2483016"/>
              <a:gd name="connsiteY2" fmla="*/ 162838 h 5511452"/>
              <a:gd name="connsiteX3" fmla="*/ 2309606 w 2483016"/>
              <a:gd name="connsiteY3" fmla="*/ 325676 h 5511452"/>
              <a:gd name="connsiteX4" fmla="*/ 141559 w 2483016"/>
              <a:gd name="connsiteY4" fmla="*/ 463463 h 5511452"/>
              <a:gd name="connsiteX5" fmla="*/ 2283510 w 2483016"/>
              <a:gd name="connsiteY5" fmla="*/ 663879 h 5511452"/>
              <a:gd name="connsiteX6" fmla="*/ 150374 w 2483016"/>
              <a:gd name="connsiteY6" fmla="*/ 935219 h 5511452"/>
              <a:gd name="connsiteX7" fmla="*/ 2308562 w 2483016"/>
              <a:gd name="connsiteY7" fmla="*/ 1427967 h 5511452"/>
              <a:gd name="connsiteX8" fmla="*/ 166611 w 2483016"/>
              <a:gd name="connsiteY8" fmla="*/ 1966586 h 5511452"/>
              <a:gd name="connsiteX9" fmla="*/ 2296036 w 2483016"/>
              <a:gd name="connsiteY9" fmla="*/ 2655518 h 5511452"/>
              <a:gd name="connsiteX10" fmla="*/ 116507 w 2483016"/>
              <a:gd name="connsiteY10" fmla="*/ 3494761 h 5511452"/>
              <a:gd name="connsiteX11" fmla="*/ 2296036 w 2483016"/>
              <a:gd name="connsiteY11" fmla="*/ 4659682 h 5511452"/>
              <a:gd name="connsiteX12" fmla="*/ 993329 w 2483016"/>
              <a:gd name="connsiteY12" fmla="*/ 5511452 h 5511452"/>
              <a:gd name="connsiteX0" fmla="*/ 130316 w 2285318"/>
              <a:gd name="connsiteY0" fmla="*/ 0 h 5511452"/>
              <a:gd name="connsiteX1" fmla="*/ 2259219 w 2285318"/>
              <a:gd name="connsiteY1" fmla="*/ 87682 h 5511452"/>
              <a:gd name="connsiteX2" fmla="*/ 104742 w 2285318"/>
              <a:gd name="connsiteY2" fmla="*/ 162838 h 5511452"/>
              <a:gd name="connsiteX3" fmla="*/ 2285315 w 2285318"/>
              <a:gd name="connsiteY3" fmla="*/ 325676 h 5511452"/>
              <a:gd name="connsiteX4" fmla="*/ 117268 w 2285318"/>
              <a:gd name="connsiteY4" fmla="*/ 463463 h 5511452"/>
              <a:gd name="connsiteX5" fmla="*/ 2259219 w 2285318"/>
              <a:gd name="connsiteY5" fmla="*/ 663879 h 5511452"/>
              <a:gd name="connsiteX6" fmla="*/ 126083 w 2285318"/>
              <a:gd name="connsiteY6" fmla="*/ 935219 h 5511452"/>
              <a:gd name="connsiteX7" fmla="*/ 2284271 w 2285318"/>
              <a:gd name="connsiteY7" fmla="*/ 1427967 h 5511452"/>
              <a:gd name="connsiteX8" fmla="*/ 142320 w 2285318"/>
              <a:gd name="connsiteY8" fmla="*/ 1966586 h 5511452"/>
              <a:gd name="connsiteX9" fmla="*/ 2271745 w 2285318"/>
              <a:gd name="connsiteY9" fmla="*/ 2655518 h 5511452"/>
              <a:gd name="connsiteX10" fmla="*/ 117616 w 2285318"/>
              <a:gd name="connsiteY10" fmla="*/ 3490528 h 5511452"/>
              <a:gd name="connsiteX11" fmla="*/ 2271745 w 2285318"/>
              <a:gd name="connsiteY11" fmla="*/ 4659682 h 5511452"/>
              <a:gd name="connsiteX12" fmla="*/ 969038 w 2285318"/>
              <a:gd name="connsiteY12" fmla="*/ 5511452 h 5511452"/>
              <a:gd name="connsiteX0" fmla="*/ 25581 w 2180583"/>
              <a:gd name="connsiteY0" fmla="*/ 0 h 5511452"/>
              <a:gd name="connsiteX1" fmla="*/ 2154484 w 2180583"/>
              <a:gd name="connsiteY1" fmla="*/ 87682 h 5511452"/>
              <a:gd name="connsiteX2" fmla="*/ 7 w 2180583"/>
              <a:gd name="connsiteY2" fmla="*/ 162838 h 5511452"/>
              <a:gd name="connsiteX3" fmla="*/ 2180580 w 2180583"/>
              <a:gd name="connsiteY3" fmla="*/ 325676 h 5511452"/>
              <a:gd name="connsiteX4" fmla="*/ 12533 w 2180583"/>
              <a:gd name="connsiteY4" fmla="*/ 463463 h 5511452"/>
              <a:gd name="connsiteX5" fmla="*/ 2154484 w 2180583"/>
              <a:gd name="connsiteY5" fmla="*/ 663879 h 5511452"/>
              <a:gd name="connsiteX6" fmla="*/ 21348 w 2180583"/>
              <a:gd name="connsiteY6" fmla="*/ 935219 h 5511452"/>
              <a:gd name="connsiteX7" fmla="*/ 2179536 w 2180583"/>
              <a:gd name="connsiteY7" fmla="*/ 1427967 h 5511452"/>
              <a:gd name="connsiteX8" fmla="*/ 37585 w 2180583"/>
              <a:gd name="connsiteY8" fmla="*/ 1966586 h 5511452"/>
              <a:gd name="connsiteX9" fmla="*/ 2167010 w 2180583"/>
              <a:gd name="connsiteY9" fmla="*/ 2655518 h 5511452"/>
              <a:gd name="connsiteX10" fmla="*/ 12881 w 2180583"/>
              <a:gd name="connsiteY10" fmla="*/ 3490528 h 5511452"/>
              <a:gd name="connsiteX11" fmla="*/ 2167010 w 2180583"/>
              <a:gd name="connsiteY11" fmla="*/ 4659682 h 5511452"/>
              <a:gd name="connsiteX12" fmla="*/ 864303 w 2180583"/>
              <a:gd name="connsiteY12" fmla="*/ 5511452 h 5511452"/>
              <a:gd name="connsiteX0" fmla="*/ 25581 w 2180583"/>
              <a:gd name="connsiteY0" fmla="*/ 0 h 5511452"/>
              <a:gd name="connsiteX1" fmla="*/ 2154484 w 2180583"/>
              <a:gd name="connsiteY1" fmla="*/ 87682 h 5511452"/>
              <a:gd name="connsiteX2" fmla="*/ 7 w 2180583"/>
              <a:gd name="connsiteY2" fmla="*/ 162838 h 5511452"/>
              <a:gd name="connsiteX3" fmla="*/ 2180580 w 2180583"/>
              <a:gd name="connsiteY3" fmla="*/ 325676 h 5511452"/>
              <a:gd name="connsiteX4" fmla="*/ 12533 w 2180583"/>
              <a:gd name="connsiteY4" fmla="*/ 463463 h 5511452"/>
              <a:gd name="connsiteX5" fmla="*/ 2154484 w 2180583"/>
              <a:gd name="connsiteY5" fmla="*/ 663879 h 5511452"/>
              <a:gd name="connsiteX6" fmla="*/ 21348 w 2180583"/>
              <a:gd name="connsiteY6" fmla="*/ 935219 h 5511452"/>
              <a:gd name="connsiteX7" fmla="*/ 2179536 w 2180583"/>
              <a:gd name="connsiteY7" fmla="*/ 1427967 h 5511452"/>
              <a:gd name="connsiteX8" fmla="*/ 37585 w 2180583"/>
              <a:gd name="connsiteY8" fmla="*/ 1966586 h 5511452"/>
              <a:gd name="connsiteX9" fmla="*/ 2167010 w 2180583"/>
              <a:gd name="connsiteY9" fmla="*/ 2655518 h 5511452"/>
              <a:gd name="connsiteX10" fmla="*/ 12881 w 2180583"/>
              <a:gd name="connsiteY10" fmla="*/ 3490528 h 5511452"/>
              <a:gd name="connsiteX11" fmla="*/ 2167010 w 2180583"/>
              <a:gd name="connsiteY11" fmla="*/ 4659682 h 5511452"/>
              <a:gd name="connsiteX12" fmla="*/ 864303 w 2180583"/>
              <a:gd name="connsiteY12" fmla="*/ 5511452 h 5511452"/>
              <a:gd name="connsiteX0" fmla="*/ 25581 w 2180583"/>
              <a:gd name="connsiteY0" fmla="*/ 0 h 5511452"/>
              <a:gd name="connsiteX1" fmla="*/ 2154484 w 2180583"/>
              <a:gd name="connsiteY1" fmla="*/ 87682 h 5511452"/>
              <a:gd name="connsiteX2" fmla="*/ 7 w 2180583"/>
              <a:gd name="connsiteY2" fmla="*/ 162838 h 5511452"/>
              <a:gd name="connsiteX3" fmla="*/ 2180580 w 2180583"/>
              <a:gd name="connsiteY3" fmla="*/ 325676 h 5511452"/>
              <a:gd name="connsiteX4" fmla="*/ 12533 w 2180583"/>
              <a:gd name="connsiteY4" fmla="*/ 463463 h 5511452"/>
              <a:gd name="connsiteX5" fmla="*/ 2154484 w 2180583"/>
              <a:gd name="connsiteY5" fmla="*/ 663879 h 5511452"/>
              <a:gd name="connsiteX6" fmla="*/ 21348 w 2180583"/>
              <a:gd name="connsiteY6" fmla="*/ 935219 h 5511452"/>
              <a:gd name="connsiteX7" fmla="*/ 2179536 w 2180583"/>
              <a:gd name="connsiteY7" fmla="*/ 1427967 h 5511452"/>
              <a:gd name="connsiteX8" fmla="*/ 37585 w 2180583"/>
              <a:gd name="connsiteY8" fmla="*/ 1966586 h 5511452"/>
              <a:gd name="connsiteX9" fmla="*/ 2167010 w 2180583"/>
              <a:gd name="connsiteY9" fmla="*/ 2655518 h 5511452"/>
              <a:gd name="connsiteX10" fmla="*/ 12881 w 2180583"/>
              <a:gd name="connsiteY10" fmla="*/ 3490528 h 5511452"/>
              <a:gd name="connsiteX11" fmla="*/ 2167010 w 2180583"/>
              <a:gd name="connsiteY11" fmla="*/ 4659682 h 5511452"/>
              <a:gd name="connsiteX12" fmla="*/ 864303 w 2180583"/>
              <a:gd name="connsiteY12" fmla="*/ 5511452 h 5511452"/>
              <a:gd name="connsiteX0" fmla="*/ 25581 w 2180583"/>
              <a:gd name="connsiteY0" fmla="*/ 0 h 5511452"/>
              <a:gd name="connsiteX1" fmla="*/ 2154484 w 2180583"/>
              <a:gd name="connsiteY1" fmla="*/ 87682 h 5511452"/>
              <a:gd name="connsiteX2" fmla="*/ 7 w 2180583"/>
              <a:gd name="connsiteY2" fmla="*/ 162838 h 5511452"/>
              <a:gd name="connsiteX3" fmla="*/ 2180580 w 2180583"/>
              <a:gd name="connsiteY3" fmla="*/ 325676 h 5511452"/>
              <a:gd name="connsiteX4" fmla="*/ 12533 w 2180583"/>
              <a:gd name="connsiteY4" fmla="*/ 463463 h 5511452"/>
              <a:gd name="connsiteX5" fmla="*/ 2154484 w 2180583"/>
              <a:gd name="connsiteY5" fmla="*/ 663879 h 5511452"/>
              <a:gd name="connsiteX6" fmla="*/ 21348 w 2180583"/>
              <a:gd name="connsiteY6" fmla="*/ 935219 h 5511452"/>
              <a:gd name="connsiteX7" fmla="*/ 2179536 w 2180583"/>
              <a:gd name="connsiteY7" fmla="*/ 1427967 h 5511452"/>
              <a:gd name="connsiteX8" fmla="*/ 37585 w 2180583"/>
              <a:gd name="connsiteY8" fmla="*/ 1966586 h 5511452"/>
              <a:gd name="connsiteX9" fmla="*/ 2167010 w 2180583"/>
              <a:gd name="connsiteY9" fmla="*/ 2655518 h 5511452"/>
              <a:gd name="connsiteX10" fmla="*/ 12881 w 2180583"/>
              <a:gd name="connsiteY10" fmla="*/ 3490528 h 5511452"/>
              <a:gd name="connsiteX11" fmla="*/ 2167010 w 2180583"/>
              <a:gd name="connsiteY11" fmla="*/ 4659682 h 5511452"/>
              <a:gd name="connsiteX12" fmla="*/ 864303 w 2180583"/>
              <a:gd name="connsiteY12" fmla="*/ 5511452 h 5511452"/>
              <a:gd name="connsiteX0" fmla="*/ 25581 w 2180583"/>
              <a:gd name="connsiteY0" fmla="*/ 0 h 5511452"/>
              <a:gd name="connsiteX1" fmla="*/ 2154484 w 2180583"/>
              <a:gd name="connsiteY1" fmla="*/ 87682 h 5511452"/>
              <a:gd name="connsiteX2" fmla="*/ 7 w 2180583"/>
              <a:gd name="connsiteY2" fmla="*/ 162838 h 5511452"/>
              <a:gd name="connsiteX3" fmla="*/ 2180580 w 2180583"/>
              <a:gd name="connsiteY3" fmla="*/ 325676 h 5511452"/>
              <a:gd name="connsiteX4" fmla="*/ 12533 w 2180583"/>
              <a:gd name="connsiteY4" fmla="*/ 463463 h 5511452"/>
              <a:gd name="connsiteX5" fmla="*/ 2154484 w 2180583"/>
              <a:gd name="connsiteY5" fmla="*/ 663879 h 5511452"/>
              <a:gd name="connsiteX6" fmla="*/ 21348 w 2180583"/>
              <a:gd name="connsiteY6" fmla="*/ 935219 h 5511452"/>
              <a:gd name="connsiteX7" fmla="*/ 2179536 w 2180583"/>
              <a:gd name="connsiteY7" fmla="*/ 1427967 h 5511452"/>
              <a:gd name="connsiteX8" fmla="*/ 37585 w 2180583"/>
              <a:gd name="connsiteY8" fmla="*/ 1966586 h 5511452"/>
              <a:gd name="connsiteX9" fmla="*/ 2167010 w 2180583"/>
              <a:gd name="connsiteY9" fmla="*/ 2655518 h 5511452"/>
              <a:gd name="connsiteX10" fmla="*/ 12881 w 2180583"/>
              <a:gd name="connsiteY10" fmla="*/ 3490528 h 5511452"/>
              <a:gd name="connsiteX11" fmla="*/ 2167010 w 2180583"/>
              <a:gd name="connsiteY11" fmla="*/ 4659682 h 5511452"/>
              <a:gd name="connsiteX12" fmla="*/ 864303 w 2180583"/>
              <a:gd name="connsiteY12" fmla="*/ 5511452 h 551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80583" h="5511452">
                <a:moveTo>
                  <a:pt x="25581" y="0"/>
                </a:moveTo>
                <a:cubicBezTo>
                  <a:pt x="87515" y="41927"/>
                  <a:pt x="2154513" y="52076"/>
                  <a:pt x="2154484" y="87682"/>
                </a:cubicBezTo>
                <a:cubicBezTo>
                  <a:pt x="2154455" y="123288"/>
                  <a:pt x="-4342" y="123172"/>
                  <a:pt x="7" y="162838"/>
                </a:cubicBezTo>
                <a:cubicBezTo>
                  <a:pt x="4356" y="202504"/>
                  <a:pt x="2177622" y="254463"/>
                  <a:pt x="2180580" y="325676"/>
                </a:cubicBezTo>
                <a:cubicBezTo>
                  <a:pt x="2183538" y="396889"/>
                  <a:pt x="8415" y="385929"/>
                  <a:pt x="12533" y="463463"/>
                </a:cubicBezTo>
                <a:cubicBezTo>
                  <a:pt x="16651" y="540997"/>
                  <a:pt x="2153015" y="585253"/>
                  <a:pt x="2154484" y="663879"/>
                </a:cubicBezTo>
                <a:cubicBezTo>
                  <a:pt x="2155953" y="742505"/>
                  <a:pt x="8918" y="770970"/>
                  <a:pt x="21348" y="935219"/>
                </a:cubicBezTo>
                <a:cubicBezTo>
                  <a:pt x="33778" y="1099468"/>
                  <a:pt x="2176830" y="1256073"/>
                  <a:pt x="2179536" y="1427967"/>
                </a:cubicBezTo>
                <a:cubicBezTo>
                  <a:pt x="2182242" y="1599862"/>
                  <a:pt x="47443" y="1711542"/>
                  <a:pt x="37585" y="1966586"/>
                </a:cubicBezTo>
                <a:cubicBezTo>
                  <a:pt x="27727" y="2221630"/>
                  <a:pt x="2171127" y="2401528"/>
                  <a:pt x="2167010" y="2655518"/>
                </a:cubicBezTo>
                <a:cubicBezTo>
                  <a:pt x="2162893" y="2909508"/>
                  <a:pt x="10271" y="3076821"/>
                  <a:pt x="12881" y="3490528"/>
                </a:cubicBezTo>
                <a:cubicBezTo>
                  <a:pt x="15491" y="3904235"/>
                  <a:pt x="2135172" y="4191627"/>
                  <a:pt x="2167010" y="4659682"/>
                </a:cubicBezTo>
                <a:cubicBezTo>
                  <a:pt x="2198848" y="5127737"/>
                  <a:pt x="1357806" y="5286795"/>
                  <a:pt x="864303" y="5511452"/>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4">
            <a:extLst>
              <a:ext uri="{FF2B5EF4-FFF2-40B4-BE49-F238E27FC236}">
                <a16:creationId xmlns:a16="http://schemas.microsoft.com/office/drawing/2014/main" id="{21ED70A0-FF3F-7ABB-56CA-536E5E1B389E}"/>
              </a:ext>
            </a:extLst>
          </p:cNvPr>
          <p:cNvSpPr txBox="1">
            <a:spLocks noGrp="1" noChangeArrowheads="1"/>
          </p:cNvSpPr>
          <p:nvPr>
            <p:ph type="title"/>
          </p:nvPr>
        </p:nvSpPr>
        <p:spPr bwMode="auto">
          <a:xfrm>
            <a:off x="241300" y="155575"/>
            <a:ext cx="8724900" cy="9787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IE" altLang="en-US" dirty="0"/>
              <a:t>Cad is </a:t>
            </a:r>
            <a:r>
              <a:rPr lang="en-IE" altLang="en-US" dirty="0" err="1"/>
              <a:t>brí</a:t>
            </a:r>
            <a:r>
              <a:rPr lang="en-IE" altLang="en-US" dirty="0"/>
              <a:t> le </a:t>
            </a:r>
            <a:r>
              <a:rPr lang="en-IE" altLang="en-US" dirty="0" err="1"/>
              <a:t>Speictream</a:t>
            </a:r>
            <a:r>
              <a:rPr lang="en-IE" altLang="en-US" dirty="0"/>
              <a:t> </a:t>
            </a:r>
            <a:r>
              <a:rPr lang="en-IE" altLang="en-US" dirty="0" err="1"/>
              <a:t>Leictreamaighnéadach</a:t>
            </a:r>
            <a:r>
              <a:rPr lang="en-IE" altLang="en-US" dirty="0"/>
              <a:t>?</a:t>
            </a:r>
          </a:p>
        </p:txBody>
      </p:sp>
      <p:sp>
        <p:nvSpPr>
          <p:cNvPr id="6" name="TextBox 5">
            <a:extLst>
              <a:ext uri="{FF2B5EF4-FFF2-40B4-BE49-F238E27FC236}">
                <a16:creationId xmlns:a16="http://schemas.microsoft.com/office/drawing/2014/main" id="{D06AD4EB-2C24-3E9B-0D5C-5A5340B13E9C}"/>
              </a:ext>
            </a:extLst>
          </p:cNvPr>
          <p:cNvSpPr txBox="1"/>
          <p:nvPr/>
        </p:nvSpPr>
        <p:spPr>
          <a:xfrm>
            <a:off x="6163780" y="1047935"/>
            <a:ext cx="2603598" cy="523220"/>
          </a:xfrm>
          <a:prstGeom prst="rect">
            <a:avLst/>
          </a:prstGeom>
          <a:noFill/>
        </p:spPr>
        <p:txBody>
          <a:bodyPr wrap="none" rtlCol="0">
            <a:spAutoFit/>
          </a:bodyPr>
          <a:lstStyle/>
          <a:p>
            <a:pPr algn="l"/>
            <a:r>
              <a:rPr lang="en-GB" sz="2800" dirty="0" err="1">
                <a:latin typeface="Comic Sans MS" panose="030F0702030302020204" pitchFamily="66" charset="0"/>
                <a:cs typeface="Arial" panose="020B0604020202020204" pitchFamily="34" charset="0"/>
              </a:rPr>
              <a:t>Minicíocht</a:t>
            </a:r>
            <a:r>
              <a:rPr lang="en-GB" sz="2800" dirty="0">
                <a:latin typeface="Comic Sans MS" panose="030F0702030302020204" pitchFamily="66" charset="0"/>
                <a:cs typeface="Arial" panose="020B0604020202020204" pitchFamily="34" charset="0"/>
              </a:rPr>
              <a:t> </a:t>
            </a:r>
            <a:r>
              <a:rPr lang="en-GB" sz="2800" dirty="0" err="1">
                <a:latin typeface="Comic Sans MS" panose="030F0702030302020204" pitchFamily="66" charset="0"/>
                <a:cs typeface="Arial" panose="020B0604020202020204" pitchFamily="34" charset="0"/>
              </a:rPr>
              <a:t>ard</a:t>
            </a:r>
            <a:endParaRPr lang="en-GB" sz="2800" dirty="0">
              <a:latin typeface="Comic Sans MS" panose="030F0702030302020204" pitchFamily="66" charset="0"/>
              <a:cs typeface="Arial" panose="020B0604020202020204" pitchFamily="34" charset="0"/>
            </a:endParaRPr>
          </a:p>
        </p:txBody>
      </p:sp>
      <p:sp>
        <p:nvSpPr>
          <p:cNvPr id="7" name="TextBox 6">
            <a:extLst>
              <a:ext uri="{FF2B5EF4-FFF2-40B4-BE49-F238E27FC236}">
                <a16:creationId xmlns:a16="http://schemas.microsoft.com/office/drawing/2014/main" id="{E5A28931-FEAC-D7BC-08CB-93504483A83E}"/>
              </a:ext>
            </a:extLst>
          </p:cNvPr>
          <p:cNvSpPr txBox="1"/>
          <p:nvPr/>
        </p:nvSpPr>
        <p:spPr>
          <a:xfrm>
            <a:off x="5999474" y="6179205"/>
            <a:ext cx="2789546" cy="523220"/>
          </a:xfrm>
          <a:prstGeom prst="rect">
            <a:avLst/>
          </a:prstGeom>
          <a:noFill/>
        </p:spPr>
        <p:txBody>
          <a:bodyPr wrap="none" rtlCol="0">
            <a:spAutoFit/>
          </a:bodyPr>
          <a:lstStyle/>
          <a:p>
            <a:pPr algn="l"/>
            <a:r>
              <a:rPr lang="en-GB" sz="2800" dirty="0" err="1">
                <a:latin typeface="Comic Sans MS" panose="030F0702030302020204" pitchFamily="66" charset="0"/>
                <a:cs typeface="Arial" panose="020B0604020202020204" pitchFamily="34" charset="0"/>
              </a:rPr>
              <a:t>Minicíocht</a:t>
            </a:r>
            <a:r>
              <a:rPr lang="en-GB" sz="2800" dirty="0">
                <a:latin typeface="Comic Sans MS" panose="030F0702030302020204" pitchFamily="66" charset="0"/>
                <a:cs typeface="Arial" panose="020B0604020202020204" pitchFamily="34" charset="0"/>
              </a:rPr>
              <a:t> </a:t>
            </a:r>
            <a:r>
              <a:rPr lang="en-GB" sz="2800" dirty="0" err="1">
                <a:latin typeface="Comic Sans MS" panose="030F0702030302020204" pitchFamily="66" charset="0"/>
                <a:cs typeface="Arial" panose="020B0604020202020204" pitchFamily="34" charset="0"/>
              </a:rPr>
              <a:t>íseal</a:t>
            </a:r>
            <a:endParaRPr lang="en-GB" sz="2800" dirty="0">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4" grpId="0" animBg="1"/>
      <p:bldP spid="5" grpId="0" animBg="1"/>
      <p:bldP spid="2" grpId="0"/>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424E4A-0572-A181-82F5-10022BACBE74}"/>
              </a:ext>
            </a:extLst>
          </p:cNvPr>
          <p:cNvSpPr txBox="1"/>
          <p:nvPr/>
        </p:nvSpPr>
        <p:spPr>
          <a:xfrm>
            <a:off x="2069715" y="1155710"/>
            <a:ext cx="4592924" cy="584775"/>
          </a:xfrm>
          <a:prstGeom prst="rect">
            <a:avLst/>
          </a:prstGeom>
          <a:noFill/>
        </p:spPr>
        <p:txBody>
          <a:bodyPr wrap="none" rtlCol="0">
            <a:spAutoFit/>
          </a:bodyPr>
          <a:lstStyle/>
          <a:p>
            <a:r>
              <a:rPr lang="en-IE" sz="3200" b="1" dirty="0"/>
              <a:t>Tonn </a:t>
            </a:r>
            <a:r>
              <a:rPr lang="en-IE" sz="3200" b="1" dirty="0" err="1"/>
              <a:t>imtharraingteach</a:t>
            </a:r>
            <a:endParaRPr lang="en-IE" sz="3200" b="1" dirty="0"/>
          </a:p>
        </p:txBody>
      </p:sp>
      <p:sp>
        <p:nvSpPr>
          <p:cNvPr id="4" name="Oval 3">
            <a:extLst>
              <a:ext uri="{FF2B5EF4-FFF2-40B4-BE49-F238E27FC236}">
                <a16:creationId xmlns:a16="http://schemas.microsoft.com/office/drawing/2014/main" id="{B13006C4-4324-D06E-C52A-5248CA3FD65D}"/>
              </a:ext>
            </a:extLst>
          </p:cNvPr>
          <p:cNvSpPr/>
          <p:nvPr/>
        </p:nvSpPr>
        <p:spPr>
          <a:xfrm>
            <a:off x="2500114" y="2795942"/>
            <a:ext cx="576064" cy="58477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19486438-0B4D-097C-F0E3-378B049C4D72}"/>
              </a:ext>
            </a:extLst>
          </p:cNvPr>
          <p:cNvSpPr/>
          <p:nvPr/>
        </p:nvSpPr>
        <p:spPr>
          <a:xfrm>
            <a:off x="1763687" y="3779798"/>
            <a:ext cx="432049" cy="416559"/>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Arrow: Curved Left 5">
            <a:extLst>
              <a:ext uri="{FF2B5EF4-FFF2-40B4-BE49-F238E27FC236}">
                <a16:creationId xmlns:a16="http://schemas.microsoft.com/office/drawing/2014/main" id="{F9F5E642-DA45-E202-C0EE-316E6A3771D9}"/>
              </a:ext>
            </a:extLst>
          </p:cNvPr>
          <p:cNvSpPr/>
          <p:nvPr/>
        </p:nvSpPr>
        <p:spPr>
          <a:xfrm rot="13410560">
            <a:off x="1635845" y="2409500"/>
            <a:ext cx="564034" cy="13576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Arrow: Curved Left 6">
            <a:extLst>
              <a:ext uri="{FF2B5EF4-FFF2-40B4-BE49-F238E27FC236}">
                <a16:creationId xmlns:a16="http://schemas.microsoft.com/office/drawing/2014/main" id="{1036F311-9F78-0B27-E996-4FC76F153822}"/>
              </a:ext>
            </a:extLst>
          </p:cNvPr>
          <p:cNvSpPr/>
          <p:nvPr/>
        </p:nvSpPr>
        <p:spPr>
          <a:xfrm rot="2732571">
            <a:off x="2595769" y="3262330"/>
            <a:ext cx="564034" cy="135766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TextBox 7">
            <a:extLst>
              <a:ext uri="{FF2B5EF4-FFF2-40B4-BE49-F238E27FC236}">
                <a16:creationId xmlns:a16="http://schemas.microsoft.com/office/drawing/2014/main" id="{FDA49E14-E7BD-627A-B08B-69236922760D}"/>
              </a:ext>
            </a:extLst>
          </p:cNvPr>
          <p:cNvSpPr txBox="1"/>
          <p:nvPr/>
        </p:nvSpPr>
        <p:spPr>
          <a:xfrm>
            <a:off x="3707905" y="1848543"/>
            <a:ext cx="4960150" cy="3970318"/>
          </a:xfrm>
          <a:prstGeom prst="rect">
            <a:avLst/>
          </a:prstGeom>
          <a:noFill/>
        </p:spPr>
        <p:txBody>
          <a:bodyPr wrap="square" rtlCol="0">
            <a:spAutoFit/>
          </a:bodyPr>
          <a:lstStyle/>
          <a:p>
            <a:r>
              <a:rPr lang="en-IE" sz="2800" dirty="0" err="1"/>
              <a:t>Cruthaítear</a:t>
            </a:r>
            <a:r>
              <a:rPr lang="en-IE" sz="2800" dirty="0"/>
              <a:t> </a:t>
            </a:r>
            <a:r>
              <a:rPr lang="en-IE" sz="2800" dirty="0" err="1"/>
              <a:t>tonnta</a:t>
            </a:r>
            <a:r>
              <a:rPr lang="en-IE" sz="2800" dirty="0"/>
              <a:t> </a:t>
            </a:r>
            <a:r>
              <a:rPr lang="en-IE" sz="2800" dirty="0" err="1"/>
              <a:t>imtharraingthe</a:t>
            </a:r>
            <a:r>
              <a:rPr lang="en-IE" sz="2800" dirty="0"/>
              <a:t> </a:t>
            </a:r>
            <a:r>
              <a:rPr lang="en-IE" sz="2800" dirty="0" err="1"/>
              <a:t>nuair</a:t>
            </a:r>
            <a:r>
              <a:rPr lang="en-IE" sz="2800" dirty="0"/>
              <a:t> a </a:t>
            </a:r>
            <a:r>
              <a:rPr lang="en-IE" sz="2800" dirty="0" err="1"/>
              <a:t>imbhuaileann</a:t>
            </a:r>
            <a:r>
              <a:rPr lang="en-IE" sz="2800" dirty="0"/>
              <a:t> </a:t>
            </a:r>
            <a:r>
              <a:rPr lang="en-IE" sz="2800" dirty="0" err="1"/>
              <a:t>dhá</a:t>
            </a:r>
            <a:r>
              <a:rPr lang="en-IE" sz="2800" dirty="0"/>
              <a:t> </a:t>
            </a:r>
            <a:r>
              <a:rPr lang="en-IE" sz="2800" dirty="0" err="1"/>
              <a:t>pholl</a:t>
            </a:r>
            <a:r>
              <a:rPr lang="en-IE" sz="2800" dirty="0"/>
              <a:t> </a:t>
            </a:r>
            <a:r>
              <a:rPr lang="en-IE" sz="2800" dirty="0" err="1"/>
              <a:t>dubh</a:t>
            </a:r>
            <a:r>
              <a:rPr lang="en-IE" sz="2800" dirty="0"/>
              <a:t>. </a:t>
            </a:r>
            <a:r>
              <a:rPr lang="en-IE" sz="2800" dirty="0" err="1"/>
              <a:t>Bíonn</a:t>
            </a:r>
            <a:r>
              <a:rPr lang="en-IE" sz="2800" dirty="0"/>
              <a:t> an </a:t>
            </a:r>
            <a:r>
              <a:rPr lang="en-IE" sz="2800" dirty="0" err="1"/>
              <a:t>dá</a:t>
            </a:r>
            <a:r>
              <a:rPr lang="en-IE" sz="2800" dirty="0"/>
              <a:t> </a:t>
            </a:r>
            <a:r>
              <a:rPr lang="en-IE" sz="2800" dirty="0" err="1"/>
              <a:t>chorp</a:t>
            </a:r>
            <a:r>
              <a:rPr lang="en-IE" sz="2800" dirty="0"/>
              <a:t> ag </a:t>
            </a:r>
            <a:r>
              <a:rPr lang="en-IE" sz="2800" dirty="0" err="1"/>
              <a:t>sníomh</a:t>
            </a:r>
            <a:r>
              <a:rPr lang="en-IE" sz="2800" dirty="0"/>
              <a:t> i </a:t>
            </a:r>
            <a:r>
              <a:rPr lang="en-IE" sz="2800" dirty="0" err="1"/>
              <a:t>dtreo</a:t>
            </a:r>
            <a:r>
              <a:rPr lang="en-IE" sz="2800" dirty="0"/>
              <a:t> a </a:t>
            </a:r>
            <a:r>
              <a:rPr lang="en-IE" sz="2800" dirty="0" err="1"/>
              <a:t>chéile</a:t>
            </a:r>
            <a:r>
              <a:rPr lang="en-IE" sz="2800" dirty="0"/>
              <a:t> agus </a:t>
            </a:r>
            <a:r>
              <a:rPr lang="en-IE" sz="2800" dirty="0" err="1"/>
              <a:t>scaoileann</a:t>
            </a:r>
            <a:r>
              <a:rPr lang="en-IE" sz="2800" dirty="0"/>
              <a:t> </a:t>
            </a:r>
            <a:r>
              <a:rPr lang="en-IE" sz="2800" dirty="0" err="1"/>
              <a:t>siad</a:t>
            </a:r>
            <a:r>
              <a:rPr lang="en-IE" sz="2800" dirty="0"/>
              <a:t> </a:t>
            </a:r>
            <a:r>
              <a:rPr lang="en-IE" sz="2800" dirty="0" err="1"/>
              <a:t>méideanna</a:t>
            </a:r>
            <a:r>
              <a:rPr lang="en-IE" sz="2800" dirty="0"/>
              <a:t> </a:t>
            </a:r>
            <a:r>
              <a:rPr lang="en-IE" sz="2800" dirty="0" err="1"/>
              <a:t>ollmhóra</a:t>
            </a:r>
            <a:r>
              <a:rPr lang="en-IE" sz="2800" dirty="0"/>
              <a:t> </a:t>
            </a:r>
            <a:r>
              <a:rPr lang="en-IE" sz="2800" dirty="0" err="1"/>
              <a:t>fuinnimh</a:t>
            </a:r>
            <a:r>
              <a:rPr lang="en-IE" sz="2800" dirty="0"/>
              <a:t> i </a:t>
            </a:r>
            <a:r>
              <a:rPr lang="en-IE" sz="2800" dirty="0" err="1"/>
              <a:t>bhfoirm</a:t>
            </a:r>
            <a:r>
              <a:rPr lang="en-IE" sz="2800" dirty="0"/>
              <a:t> </a:t>
            </a:r>
            <a:r>
              <a:rPr lang="en-IE" sz="2800" dirty="0" err="1"/>
              <a:t>réimse</a:t>
            </a:r>
            <a:r>
              <a:rPr lang="en-IE" sz="2800" dirty="0"/>
              <a:t> </a:t>
            </a:r>
            <a:r>
              <a:rPr lang="en-IE" sz="2800" dirty="0" err="1"/>
              <a:t>imtharraingthe</a:t>
            </a:r>
            <a:r>
              <a:rPr lang="en-IE" sz="2800" dirty="0"/>
              <a:t> </a:t>
            </a:r>
            <a:r>
              <a:rPr lang="en-IE" sz="2800" dirty="0" err="1"/>
              <a:t>athraitheach</a:t>
            </a:r>
            <a:r>
              <a:rPr lang="en-IE" sz="2800" dirty="0"/>
              <a:t>.</a:t>
            </a:r>
          </a:p>
        </p:txBody>
      </p:sp>
      <p:sp>
        <p:nvSpPr>
          <p:cNvPr id="9" name="TextBox 8">
            <a:extLst>
              <a:ext uri="{FF2B5EF4-FFF2-40B4-BE49-F238E27FC236}">
                <a16:creationId xmlns:a16="http://schemas.microsoft.com/office/drawing/2014/main" id="{9B590C01-7349-26CA-2B9E-16BF47515155}"/>
              </a:ext>
            </a:extLst>
          </p:cNvPr>
          <p:cNvSpPr txBox="1"/>
          <p:nvPr/>
        </p:nvSpPr>
        <p:spPr>
          <a:xfrm>
            <a:off x="253232" y="5810292"/>
            <a:ext cx="8712968" cy="954107"/>
          </a:xfrm>
          <a:prstGeom prst="rect">
            <a:avLst/>
          </a:prstGeom>
          <a:solidFill>
            <a:srgbClr val="FFC000"/>
          </a:solidFill>
        </p:spPr>
        <p:txBody>
          <a:bodyPr wrap="square" rtlCol="0">
            <a:spAutoFit/>
          </a:bodyPr>
          <a:lstStyle/>
          <a:p>
            <a:r>
              <a:rPr lang="en-IE" sz="2800" dirty="0" err="1"/>
              <a:t>Níl</a:t>
            </a:r>
            <a:r>
              <a:rPr lang="en-IE" sz="2800" dirty="0"/>
              <a:t> </a:t>
            </a:r>
            <a:r>
              <a:rPr lang="en-IE" sz="2800" dirty="0" err="1"/>
              <a:t>sé</a:t>
            </a:r>
            <a:r>
              <a:rPr lang="en-IE" sz="2800" dirty="0"/>
              <a:t> </a:t>
            </a:r>
            <a:r>
              <a:rPr lang="en-IE" sz="2800" dirty="0" err="1"/>
              <a:t>seo</a:t>
            </a:r>
            <a:r>
              <a:rPr lang="en-IE" sz="2800" dirty="0"/>
              <a:t> </a:t>
            </a:r>
            <a:r>
              <a:rPr lang="en-IE" sz="2800" dirty="0" err="1"/>
              <a:t>ar</a:t>
            </a:r>
            <a:r>
              <a:rPr lang="en-IE" sz="2800" dirty="0"/>
              <a:t> an </a:t>
            </a:r>
            <a:r>
              <a:rPr lang="en-IE" sz="2800" dirty="0" err="1"/>
              <a:t>gcúrsa</a:t>
            </a:r>
            <a:r>
              <a:rPr lang="en-IE" sz="2800" dirty="0"/>
              <a:t>, </a:t>
            </a:r>
            <a:r>
              <a:rPr lang="en-IE" sz="2800" dirty="0" err="1"/>
              <a:t>ní</a:t>
            </a:r>
            <a:r>
              <a:rPr lang="en-IE" sz="2800" dirty="0"/>
              <a:t> </a:t>
            </a:r>
            <a:r>
              <a:rPr lang="en-IE" sz="2800" dirty="0" err="1"/>
              <a:t>raibh</a:t>
            </a:r>
            <a:r>
              <a:rPr lang="en-IE" sz="2800" dirty="0"/>
              <a:t> </a:t>
            </a:r>
            <a:r>
              <a:rPr lang="en-IE" sz="2800" dirty="0" err="1"/>
              <a:t>sna</a:t>
            </a:r>
            <a:r>
              <a:rPr lang="en-IE" sz="2800" dirty="0"/>
              <a:t> </a:t>
            </a:r>
            <a:r>
              <a:rPr lang="en-IE" sz="2800" dirty="0" err="1"/>
              <a:t>tonnta</a:t>
            </a:r>
            <a:r>
              <a:rPr lang="en-IE" sz="2800" dirty="0"/>
              <a:t> </a:t>
            </a:r>
            <a:r>
              <a:rPr lang="en-IE" sz="2800" dirty="0" err="1"/>
              <a:t>seo</a:t>
            </a:r>
            <a:r>
              <a:rPr lang="en-IE" sz="2800" dirty="0"/>
              <a:t> ach </a:t>
            </a:r>
            <a:r>
              <a:rPr lang="en-IE" sz="2800" dirty="0" err="1"/>
              <a:t>teoiric</a:t>
            </a:r>
            <a:r>
              <a:rPr lang="en-IE" sz="2800" dirty="0"/>
              <a:t> go </a:t>
            </a:r>
            <a:r>
              <a:rPr lang="en-IE" sz="2800" dirty="0" err="1"/>
              <a:t>dtí</a:t>
            </a:r>
            <a:r>
              <a:rPr lang="en-IE" sz="2800" dirty="0"/>
              <a:t> an </a:t>
            </a:r>
            <a:r>
              <a:rPr lang="en-IE" sz="2800" dirty="0" err="1"/>
              <a:t>chéad</a:t>
            </a:r>
            <a:r>
              <a:rPr lang="en-IE" sz="2800" dirty="0"/>
              <a:t> </a:t>
            </a:r>
            <a:r>
              <a:rPr lang="en-IE" sz="2800" dirty="0" err="1"/>
              <a:t>bhreathnú</a:t>
            </a:r>
            <a:r>
              <a:rPr lang="en-IE" sz="2800" dirty="0"/>
              <a:t> in 2016.</a:t>
            </a:r>
          </a:p>
        </p:txBody>
      </p:sp>
      <p:sp>
        <p:nvSpPr>
          <p:cNvPr id="13" name="Title 1">
            <a:extLst>
              <a:ext uri="{FF2B5EF4-FFF2-40B4-BE49-F238E27FC236}">
                <a16:creationId xmlns:a16="http://schemas.microsoft.com/office/drawing/2014/main" id="{1BB97DA2-019B-4544-BC37-1D513EBE1761}"/>
              </a:ext>
            </a:extLst>
          </p:cNvPr>
          <p:cNvSpPr>
            <a:spLocks noGrp="1"/>
          </p:cNvSpPr>
          <p:nvPr>
            <p:ph type="title"/>
          </p:nvPr>
        </p:nvSpPr>
        <p:spPr>
          <a:xfrm>
            <a:off x="241300" y="155575"/>
            <a:ext cx="8724900" cy="590931"/>
          </a:xfrm>
        </p:spPr>
        <p:txBody>
          <a:bodyPr/>
          <a:lstStyle/>
          <a:p>
            <a:r>
              <a:rPr lang="en-IE" b="1" dirty="0" err="1"/>
              <a:t>Ainmnigh</a:t>
            </a:r>
            <a:r>
              <a:rPr lang="en-IE" b="1" dirty="0"/>
              <a:t> </a:t>
            </a:r>
            <a:r>
              <a:rPr lang="en-IE" b="1" dirty="0" err="1"/>
              <a:t>tonn</a:t>
            </a:r>
            <a:r>
              <a:rPr lang="en-IE" b="1" dirty="0"/>
              <a:t> </a:t>
            </a:r>
            <a:r>
              <a:rPr lang="en-IE" b="1" dirty="0" err="1"/>
              <a:t>neamh-mheicniúil</a:t>
            </a:r>
            <a:r>
              <a:rPr lang="en-IE" b="1" dirty="0"/>
              <a:t> </a:t>
            </a:r>
            <a:r>
              <a:rPr lang="en-IE" b="1" dirty="0" err="1"/>
              <a:t>eile</a:t>
            </a:r>
            <a:r>
              <a:rPr lang="en-IE" b="1" dirty="0"/>
              <a:t>?</a:t>
            </a:r>
          </a:p>
        </p:txBody>
      </p:sp>
    </p:spTree>
    <p:extLst>
      <p:ext uri="{BB962C8B-B14F-4D97-AF65-F5344CB8AC3E}">
        <p14:creationId xmlns:p14="http://schemas.microsoft.com/office/powerpoint/2010/main" val="320545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0-#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E1BF2F00-3F61-7BAF-1C5B-CCF51C8F537A}"/>
              </a:ext>
            </a:extLst>
          </p:cNvPr>
          <p:cNvSpPr txBox="1">
            <a:spLocks noGrp="1" noChangeArrowheads="1"/>
          </p:cNvSpPr>
          <p:nvPr>
            <p:ph type="title"/>
          </p:nvPr>
        </p:nvSpPr>
        <p:spPr bwMode="auto">
          <a:xfrm>
            <a:off x="241300" y="155575"/>
            <a:ext cx="8724900" cy="5355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IE" altLang="en-US" dirty="0" err="1"/>
              <a:t>Tonnta</a:t>
            </a:r>
            <a:r>
              <a:rPr lang="en-IE" altLang="en-US" dirty="0"/>
              <a:t> </a:t>
            </a:r>
            <a:r>
              <a:rPr lang="en-IE" altLang="en-US" dirty="0" err="1"/>
              <a:t>trasnacha</a:t>
            </a:r>
            <a:r>
              <a:rPr lang="en-IE" altLang="en-US" dirty="0"/>
              <a:t> agus </a:t>
            </a:r>
            <a:r>
              <a:rPr lang="en-IE" altLang="en-US" dirty="0" err="1"/>
              <a:t>fadtonnta</a:t>
            </a:r>
            <a:endParaRPr lang="en-GB" altLang="en-US" dirty="0"/>
          </a:p>
        </p:txBody>
      </p:sp>
      <p:pic>
        <p:nvPicPr>
          <p:cNvPr id="9" name="Picture 8">
            <a:extLst>
              <a:ext uri="{FF2B5EF4-FFF2-40B4-BE49-F238E27FC236}">
                <a16:creationId xmlns:a16="http://schemas.microsoft.com/office/drawing/2014/main" id="{4B6D47F6-9943-4CEA-5954-A11EABB50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8" y="4092157"/>
            <a:ext cx="7117579" cy="618193"/>
          </a:xfrm>
          <a:prstGeom prst="rect">
            <a:avLst/>
          </a:prstGeom>
        </p:spPr>
      </p:pic>
      <p:sp>
        <p:nvSpPr>
          <p:cNvPr id="7" name="TextBox 6">
            <a:extLst>
              <a:ext uri="{FF2B5EF4-FFF2-40B4-BE49-F238E27FC236}">
                <a16:creationId xmlns:a16="http://schemas.microsoft.com/office/drawing/2014/main" id="{2A7A1EF5-CEA9-A0A9-348C-4DFED33E627E}"/>
              </a:ext>
            </a:extLst>
          </p:cNvPr>
          <p:cNvSpPr txBox="1"/>
          <p:nvPr/>
        </p:nvSpPr>
        <p:spPr>
          <a:xfrm>
            <a:off x="7031912" y="4710350"/>
            <a:ext cx="849913" cy="276999"/>
          </a:xfrm>
          <a:prstGeom prst="rect">
            <a:avLst/>
          </a:prstGeom>
          <a:noFill/>
        </p:spPr>
        <p:txBody>
          <a:bodyPr wrap="none" rtlCol="0">
            <a:spAutoFit/>
          </a:bodyPr>
          <a:lstStyle/>
          <a:p>
            <a:pPr algn="l"/>
            <a:r>
              <a:rPr lang="en-GB" sz="1200" dirty="0">
                <a:latin typeface="Arial" panose="020B0604020202020204" pitchFamily="34" charset="0"/>
                <a:cs typeface="Arial" panose="020B0604020202020204" pitchFamily="34" charset="0"/>
              </a:rPr>
              <a:t>Obair </a:t>
            </a:r>
            <a:r>
              <a:rPr lang="en-GB" sz="1200" dirty="0" err="1">
                <a:latin typeface="Arial" panose="020B0604020202020204" pitchFamily="34" charset="0"/>
                <a:cs typeface="Arial" panose="020B0604020202020204" pitchFamily="34" charset="0"/>
              </a:rPr>
              <a:t>féin</a:t>
            </a:r>
            <a:endParaRPr lang="en-GB"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D5EA014C-80C1-44FE-C81E-CDADF06DDAD7}"/>
              </a:ext>
            </a:extLst>
          </p:cNvPr>
          <p:cNvSpPr txBox="1"/>
          <p:nvPr/>
        </p:nvSpPr>
        <p:spPr>
          <a:xfrm>
            <a:off x="6395807" y="3198479"/>
            <a:ext cx="1018784" cy="276999"/>
          </a:xfrm>
          <a:prstGeom prst="rect">
            <a:avLst/>
          </a:prstGeom>
          <a:noFill/>
        </p:spPr>
        <p:txBody>
          <a:bodyPr wrap="square" rtlCol="0">
            <a:spAutoFit/>
          </a:bodyPr>
          <a:lstStyle/>
          <a:p>
            <a:pPr algn="l"/>
            <a:r>
              <a:rPr lang="en-GB" sz="1200" dirty="0">
                <a:latin typeface="Arial" panose="020B0604020202020204" pitchFamily="34" charset="0"/>
                <a:cs typeface="Arial" panose="020B0604020202020204" pitchFamily="34" charset="0"/>
              </a:rPr>
              <a:t>Obair </a:t>
            </a:r>
            <a:r>
              <a:rPr lang="en-GB" sz="1200" dirty="0" err="1">
                <a:latin typeface="Arial" panose="020B0604020202020204" pitchFamily="34" charset="0"/>
                <a:cs typeface="Arial" panose="020B0604020202020204" pitchFamily="34" charset="0"/>
              </a:rPr>
              <a:t>féin</a:t>
            </a:r>
            <a:endParaRPr lang="en-GB" sz="1200" dirty="0">
              <a:latin typeface="Arial" panose="020B0604020202020204" pitchFamily="34" charset="0"/>
              <a:cs typeface="Arial" panose="020B0604020202020204" pitchFamily="34" charset="0"/>
            </a:endParaRPr>
          </a:p>
        </p:txBody>
      </p:sp>
      <p:pic>
        <p:nvPicPr>
          <p:cNvPr id="19" name="Picture 18">
            <a:extLst>
              <a:ext uri="{FF2B5EF4-FFF2-40B4-BE49-F238E27FC236}">
                <a16:creationId xmlns:a16="http://schemas.microsoft.com/office/drawing/2014/main" id="{B302F61F-DCC3-C55A-F1BA-762B7ABFB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834" y="1181740"/>
            <a:ext cx="4793973" cy="1621491"/>
          </a:xfrm>
          <a:prstGeom prst="rect">
            <a:avLst/>
          </a:prstGeom>
        </p:spPr>
      </p:pic>
    </p:spTree>
    <p:extLst>
      <p:ext uri="{BB962C8B-B14F-4D97-AF65-F5344CB8AC3E}">
        <p14:creationId xmlns:p14="http://schemas.microsoft.com/office/powerpoint/2010/main" val="305824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6603C105-D180-A821-4287-13F1BCC8700D}"/>
              </a:ext>
            </a:extLst>
          </p:cNvPr>
          <p:cNvSpPr txBox="1">
            <a:spLocks noChangeArrowheads="1"/>
          </p:cNvSpPr>
          <p:nvPr/>
        </p:nvSpPr>
        <p:spPr bwMode="auto">
          <a:xfrm>
            <a:off x="295220" y="1202074"/>
            <a:ext cx="8207375" cy="1600438"/>
          </a:xfrm>
          <a:prstGeom prst="rect">
            <a:avLst/>
          </a:prstGeom>
          <a:solidFill>
            <a:srgbClr val="FFFF99"/>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a:t>Tonn </a:t>
            </a:r>
            <a:r>
              <a:rPr lang="en-US" altLang="en-US" dirty="0" err="1"/>
              <a:t>ina</a:t>
            </a:r>
            <a:r>
              <a:rPr lang="en-US" altLang="en-US" dirty="0"/>
              <a:t> </a:t>
            </a:r>
            <a:r>
              <a:rPr lang="en-US" altLang="en-US" dirty="0" err="1"/>
              <a:t>mbíonn</a:t>
            </a:r>
            <a:r>
              <a:rPr lang="en-US" altLang="en-US" dirty="0"/>
              <a:t> </a:t>
            </a:r>
            <a:r>
              <a:rPr lang="en-US" altLang="en-US" dirty="0" err="1"/>
              <a:t>treo</a:t>
            </a:r>
            <a:r>
              <a:rPr lang="en-US" altLang="en-US" dirty="0"/>
              <a:t> an </a:t>
            </a:r>
            <a:r>
              <a:rPr lang="en-US" altLang="en-US" dirty="0" err="1"/>
              <a:t>chreatha</a:t>
            </a:r>
            <a:r>
              <a:rPr lang="en-US" altLang="en-US" dirty="0"/>
              <a:t> </a:t>
            </a:r>
            <a:r>
              <a:rPr lang="en-US" altLang="en-US" dirty="0" err="1"/>
              <a:t>ingearach</a:t>
            </a:r>
            <a:endParaRPr lang="en-US" altLang="en-US" dirty="0"/>
          </a:p>
          <a:p>
            <a:pPr>
              <a:spcBef>
                <a:spcPct val="50000"/>
              </a:spcBef>
              <a:buNone/>
            </a:pPr>
            <a:r>
              <a:rPr lang="en-US" altLang="en-US" dirty="0"/>
              <a:t>leis an </a:t>
            </a:r>
            <a:r>
              <a:rPr lang="en-US" altLang="en-US" dirty="0" err="1"/>
              <a:t>treo</a:t>
            </a:r>
            <a:r>
              <a:rPr lang="en-US" altLang="en-US" dirty="0"/>
              <a:t> </a:t>
            </a:r>
            <a:r>
              <a:rPr lang="en-US" altLang="en-US" dirty="0" err="1"/>
              <a:t>ina</a:t>
            </a:r>
            <a:r>
              <a:rPr lang="en-US" altLang="en-US" dirty="0"/>
              <a:t> </a:t>
            </a:r>
            <a:r>
              <a:rPr lang="en-US" altLang="en-US" dirty="0" err="1"/>
              <a:t>dtaistealaíonn</a:t>
            </a:r>
            <a:r>
              <a:rPr lang="en-US" altLang="en-US" dirty="0"/>
              <a:t> an </a:t>
            </a:r>
            <a:r>
              <a:rPr lang="en-US" altLang="en-US" dirty="0" err="1"/>
              <a:t>tonn</a:t>
            </a:r>
            <a:r>
              <a:rPr lang="en-US" altLang="en-US" dirty="0"/>
              <a:t> </a:t>
            </a:r>
            <a:r>
              <a:rPr lang="en-US" altLang="en-US" dirty="0" err="1"/>
              <a:t>féin</a:t>
            </a:r>
            <a:r>
              <a:rPr lang="en-US" altLang="en-US" dirty="0"/>
              <a:t>. </a:t>
            </a:r>
            <a:r>
              <a:rPr lang="en-US" altLang="en-US" sz="1800" dirty="0"/>
              <a:t>AL2025</a:t>
            </a:r>
            <a:endParaRPr lang="en-GB" altLang="en-US" sz="1800" dirty="0"/>
          </a:p>
        </p:txBody>
      </p:sp>
      <p:sp>
        <p:nvSpPr>
          <p:cNvPr id="6149" name="Text Box 7">
            <a:extLst>
              <a:ext uri="{FF2B5EF4-FFF2-40B4-BE49-F238E27FC236}">
                <a16:creationId xmlns:a16="http://schemas.microsoft.com/office/drawing/2014/main" id="{CC0634B5-7119-A6D0-4A04-A223D19E4419}"/>
              </a:ext>
            </a:extLst>
          </p:cNvPr>
          <p:cNvSpPr txBox="1">
            <a:spLocks noChangeArrowheads="1"/>
          </p:cNvSpPr>
          <p:nvPr/>
        </p:nvSpPr>
        <p:spPr bwMode="auto">
          <a:xfrm>
            <a:off x="1560710" y="5848455"/>
            <a:ext cx="738154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sz="2800" dirty="0" err="1"/>
              <a:t>creathann</a:t>
            </a:r>
            <a:r>
              <a:rPr lang="en-IE" altLang="en-US" sz="2800" dirty="0"/>
              <a:t> an </a:t>
            </a:r>
            <a:r>
              <a:rPr lang="en-IE" altLang="en-US" sz="2800" dirty="0" err="1"/>
              <a:t>rópa</a:t>
            </a:r>
            <a:r>
              <a:rPr lang="en-IE" altLang="en-US" sz="2800" dirty="0"/>
              <a:t> ag </a:t>
            </a:r>
            <a:r>
              <a:rPr lang="en-IE" altLang="en-US" sz="2800" dirty="0" err="1"/>
              <a:t>uillinneacha</a:t>
            </a:r>
            <a:r>
              <a:rPr lang="en-IE" altLang="en-US" sz="2800" dirty="0"/>
              <a:t> </a:t>
            </a:r>
            <a:r>
              <a:rPr lang="en-IE" altLang="en-US" sz="2800" dirty="0" err="1"/>
              <a:t>cearta</a:t>
            </a:r>
            <a:r>
              <a:rPr lang="en-IE" altLang="en-US" sz="2800" dirty="0"/>
              <a:t> leis an </a:t>
            </a:r>
            <a:r>
              <a:rPr lang="en-IE" altLang="en-US" sz="2800" dirty="0" err="1"/>
              <a:t>treo</a:t>
            </a:r>
            <a:r>
              <a:rPr lang="en-IE" altLang="en-US" sz="2800" dirty="0"/>
              <a:t> </a:t>
            </a:r>
            <a:r>
              <a:rPr lang="en-IE" altLang="en-US" sz="2800" dirty="0" err="1"/>
              <a:t>taistil</a:t>
            </a:r>
            <a:endParaRPr lang="en-IE" altLang="en-US" sz="2800" dirty="0"/>
          </a:p>
        </p:txBody>
      </p:sp>
      <p:sp>
        <p:nvSpPr>
          <p:cNvPr id="2" name="TextBox 1">
            <a:extLst>
              <a:ext uri="{FF2B5EF4-FFF2-40B4-BE49-F238E27FC236}">
                <a16:creationId xmlns:a16="http://schemas.microsoft.com/office/drawing/2014/main" id="{A6D2CD0C-890B-6145-948E-A089D52513C0}"/>
              </a:ext>
            </a:extLst>
          </p:cNvPr>
          <p:cNvSpPr txBox="1"/>
          <p:nvPr/>
        </p:nvSpPr>
        <p:spPr>
          <a:xfrm>
            <a:off x="4859521" y="4450389"/>
            <a:ext cx="2005112" cy="954107"/>
          </a:xfrm>
          <a:prstGeom prst="rect">
            <a:avLst/>
          </a:prstGeom>
          <a:noFill/>
        </p:spPr>
        <p:txBody>
          <a:bodyPr wrap="square" rtlCol="0">
            <a:spAutoFit/>
          </a:bodyPr>
          <a:lstStyle/>
          <a:p>
            <a:pPr algn="l"/>
            <a:r>
              <a:rPr lang="en-GB" sz="2800" dirty="0">
                <a:solidFill>
                  <a:srgbClr val="0000FF"/>
                </a:solidFill>
              </a:rPr>
              <a:t>Treo an </a:t>
            </a:r>
            <a:r>
              <a:rPr lang="en-GB" sz="2800" dirty="0" err="1">
                <a:solidFill>
                  <a:srgbClr val="0000FF"/>
                </a:solidFill>
              </a:rPr>
              <a:t>creathadh</a:t>
            </a:r>
            <a:endParaRPr lang="en-GB" sz="2800" dirty="0">
              <a:solidFill>
                <a:srgbClr val="0000FF"/>
              </a:solidFill>
            </a:endParaRPr>
          </a:p>
        </p:txBody>
      </p:sp>
      <p:sp>
        <p:nvSpPr>
          <p:cNvPr id="8" name="TextBox 7">
            <a:extLst>
              <a:ext uri="{FF2B5EF4-FFF2-40B4-BE49-F238E27FC236}">
                <a16:creationId xmlns:a16="http://schemas.microsoft.com/office/drawing/2014/main" id="{0FA026C3-282B-D903-3E59-BB2DEE610BD7}"/>
              </a:ext>
            </a:extLst>
          </p:cNvPr>
          <p:cNvSpPr txBox="1"/>
          <p:nvPr/>
        </p:nvSpPr>
        <p:spPr>
          <a:xfrm>
            <a:off x="3451280" y="2922615"/>
            <a:ext cx="3600400" cy="430887"/>
          </a:xfrm>
          <a:prstGeom prst="rect">
            <a:avLst/>
          </a:prstGeom>
          <a:noFill/>
        </p:spPr>
        <p:txBody>
          <a:bodyPr wrap="square" tIns="0" bIns="0" rtlCol="0">
            <a:spAutoFit/>
          </a:bodyPr>
          <a:lstStyle/>
          <a:p>
            <a:pPr algn="l"/>
            <a:r>
              <a:rPr lang="en-GB" sz="2800" dirty="0">
                <a:solidFill>
                  <a:srgbClr val="0000FF"/>
                </a:solidFill>
              </a:rPr>
              <a:t>Treo an </a:t>
            </a:r>
            <a:r>
              <a:rPr lang="en-GB" sz="2800" dirty="0" err="1">
                <a:solidFill>
                  <a:srgbClr val="0000FF"/>
                </a:solidFill>
              </a:rPr>
              <a:t>taistil</a:t>
            </a:r>
            <a:endParaRPr lang="en-GB" sz="2800" dirty="0">
              <a:solidFill>
                <a:srgbClr val="0000FF"/>
              </a:solidFill>
            </a:endParaRPr>
          </a:p>
        </p:txBody>
      </p:sp>
      <p:sp>
        <p:nvSpPr>
          <p:cNvPr id="5" name="Freeform: Shape 4">
            <a:extLst>
              <a:ext uri="{FF2B5EF4-FFF2-40B4-BE49-F238E27FC236}">
                <a16:creationId xmlns:a16="http://schemas.microsoft.com/office/drawing/2014/main" id="{4122DF60-8FAD-172C-CD5C-40AD6D5348CB}"/>
              </a:ext>
            </a:extLst>
          </p:cNvPr>
          <p:cNvSpPr/>
          <p:nvPr/>
        </p:nvSpPr>
        <p:spPr>
          <a:xfrm>
            <a:off x="1827088" y="3882113"/>
            <a:ext cx="7137400" cy="510797"/>
          </a:xfrm>
          <a:custGeom>
            <a:avLst/>
            <a:gdLst>
              <a:gd name="connsiteX0" fmla="*/ 0 w 6972300"/>
              <a:gd name="connsiteY0" fmla="*/ 482600 h 508000"/>
              <a:gd name="connsiteX1" fmla="*/ 2032000 w 6972300"/>
              <a:gd name="connsiteY1" fmla="*/ 508000 h 508000"/>
              <a:gd name="connsiteX2" fmla="*/ 3276600 w 6972300"/>
              <a:gd name="connsiteY2" fmla="*/ 0 h 508000"/>
              <a:gd name="connsiteX3" fmla="*/ 4343400 w 6972300"/>
              <a:gd name="connsiteY3" fmla="*/ 482600 h 508000"/>
              <a:gd name="connsiteX4" fmla="*/ 6972300 w 6972300"/>
              <a:gd name="connsiteY4" fmla="*/ 444500 h 508000"/>
              <a:gd name="connsiteX0" fmla="*/ 0 w 6972300"/>
              <a:gd name="connsiteY0" fmla="*/ 486474 h 511874"/>
              <a:gd name="connsiteX1" fmla="*/ 2032000 w 6972300"/>
              <a:gd name="connsiteY1" fmla="*/ 511874 h 511874"/>
              <a:gd name="connsiteX2" fmla="*/ 3276600 w 6972300"/>
              <a:gd name="connsiteY2" fmla="*/ 3874 h 511874"/>
              <a:gd name="connsiteX3" fmla="*/ 4343400 w 6972300"/>
              <a:gd name="connsiteY3" fmla="*/ 486474 h 511874"/>
              <a:gd name="connsiteX4" fmla="*/ 6972300 w 6972300"/>
              <a:gd name="connsiteY4" fmla="*/ 448374 h 511874"/>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84728"/>
              <a:gd name="connsiteY0" fmla="*/ 485397 h 535017"/>
              <a:gd name="connsiteX1" fmla="*/ 2032000 w 6984728"/>
              <a:gd name="connsiteY1" fmla="*/ 510797 h 535017"/>
              <a:gd name="connsiteX2" fmla="*/ 3276600 w 6984728"/>
              <a:gd name="connsiteY2" fmla="*/ 2797 h 535017"/>
              <a:gd name="connsiteX3" fmla="*/ 4343400 w 6984728"/>
              <a:gd name="connsiteY3" fmla="*/ 485397 h 535017"/>
              <a:gd name="connsiteX4" fmla="*/ 6984728 w 6984728"/>
              <a:gd name="connsiteY4" fmla="*/ 510797 h 535017"/>
              <a:gd name="connsiteX0" fmla="*/ 0 w 6984728"/>
              <a:gd name="connsiteY0" fmla="*/ 485397 h 524047"/>
              <a:gd name="connsiteX1" fmla="*/ 2032000 w 6984728"/>
              <a:gd name="connsiteY1" fmla="*/ 510797 h 524047"/>
              <a:gd name="connsiteX2" fmla="*/ 3276600 w 6984728"/>
              <a:gd name="connsiteY2" fmla="*/ 2797 h 524047"/>
              <a:gd name="connsiteX3" fmla="*/ 4343400 w 6984728"/>
              <a:gd name="connsiteY3" fmla="*/ 485397 h 524047"/>
              <a:gd name="connsiteX4" fmla="*/ 6984728 w 6984728"/>
              <a:gd name="connsiteY4" fmla="*/ 510797 h 524047"/>
              <a:gd name="connsiteX0" fmla="*/ 0 w 6984728"/>
              <a:gd name="connsiteY0" fmla="*/ 485397 h 510797"/>
              <a:gd name="connsiteX1" fmla="*/ 2032000 w 6984728"/>
              <a:gd name="connsiteY1" fmla="*/ 510797 h 510797"/>
              <a:gd name="connsiteX2" fmla="*/ 3276600 w 6984728"/>
              <a:gd name="connsiteY2" fmla="*/ 2797 h 510797"/>
              <a:gd name="connsiteX3" fmla="*/ 4343400 w 6984728"/>
              <a:gd name="connsiteY3" fmla="*/ 485397 h 510797"/>
              <a:gd name="connsiteX4" fmla="*/ 6984728 w 6984728"/>
              <a:gd name="connsiteY4" fmla="*/ 510797 h 51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28" h="510797">
                <a:moveTo>
                  <a:pt x="0" y="485397"/>
                </a:moveTo>
                <a:lnTo>
                  <a:pt x="2032000" y="510797"/>
                </a:lnTo>
                <a:cubicBezTo>
                  <a:pt x="2535767" y="506564"/>
                  <a:pt x="2844800" y="-43770"/>
                  <a:pt x="3276600" y="2797"/>
                </a:cubicBezTo>
                <a:cubicBezTo>
                  <a:pt x="3708400" y="49364"/>
                  <a:pt x="3737807" y="451530"/>
                  <a:pt x="4343400" y="485397"/>
                </a:cubicBezTo>
                <a:cubicBezTo>
                  <a:pt x="4948993" y="519264"/>
                  <a:pt x="6108428" y="485397"/>
                  <a:pt x="6984728" y="510797"/>
                </a:cubicBezTo>
              </a:path>
            </a:pathLst>
          </a:custGeom>
          <a:ln w="76200">
            <a:solidFill>
              <a:schemeClr val="accent2">
                <a:lumMod val="75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grpSp>
        <p:nvGrpSpPr>
          <p:cNvPr id="23" name="Group 22">
            <a:extLst>
              <a:ext uri="{FF2B5EF4-FFF2-40B4-BE49-F238E27FC236}">
                <a16:creationId xmlns:a16="http://schemas.microsoft.com/office/drawing/2014/main" id="{C20BACF1-D754-EC5D-BDD9-24E36376E080}"/>
              </a:ext>
            </a:extLst>
          </p:cNvPr>
          <p:cNvGrpSpPr/>
          <p:nvPr/>
        </p:nvGrpSpPr>
        <p:grpSpPr>
          <a:xfrm>
            <a:off x="749414" y="3573448"/>
            <a:ext cx="1785611" cy="1307956"/>
            <a:chOff x="749414" y="3268647"/>
            <a:chExt cx="1785611" cy="1307956"/>
          </a:xfrm>
        </p:grpSpPr>
        <p:sp>
          <p:nvSpPr>
            <p:cNvPr id="3" name="Freeform: Shape 2">
              <a:extLst>
                <a:ext uri="{FF2B5EF4-FFF2-40B4-BE49-F238E27FC236}">
                  <a16:creationId xmlns:a16="http://schemas.microsoft.com/office/drawing/2014/main" id="{B2BD4C3A-7732-56EC-8901-471503829545}"/>
                </a:ext>
              </a:extLst>
            </p:cNvPr>
            <p:cNvSpPr/>
            <p:nvPr/>
          </p:nvSpPr>
          <p:spPr>
            <a:xfrm flipH="1">
              <a:off x="1147480" y="3666738"/>
              <a:ext cx="1148705" cy="909865"/>
            </a:xfrm>
            <a:custGeom>
              <a:avLst/>
              <a:gdLst>
                <a:gd name="connsiteX0" fmla="*/ 670560 w 3078480"/>
                <a:gd name="connsiteY0" fmla="*/ 0 h 1544320"/>
                <a:gd name="connsiteX1" fmla="*/ 325120 w 3078480"/>
                <a:gd name="connsiteY1" fmla="*/ 172720 h 1544320"/>
                <a:gd name="connsiteX2" fmla="*/ 121920 w 3078480"/>
                <a:gd name="connsiteY2" fmla="*/ 233680 h 1544320"/>
                <a:gd name="connsiteX3" fmla="*/ 20320 w 3078480"/>
                <a:gd name="connsiteY3" fmla="*/ 406400 h 1544320"/>
                <a:gd name="connsiteX4" fmla="*/ 0 w 3078480"/>
                <a:gd name="connsiteY4" fmla="*/ 568960 h 1544320"/>
                <a:gd name="connsiteX5" fmla="*/ 30480 w 3078480"/>
                <a:gd name="connsiteY5" fmla="*/ 833120 h 1544320"/>
                <a:gd name="connsiteX6" fmla="*/ 193040 w 3078480"/>
                <a:gd name="connsiteY6" fmla="*/ 1016000 h 1544320"/>
                <a:gd name="connsiteX7" fmla="*/ 345440 w 3078480"/>
                <a:gd name="connsiteY7" fmla="*/ 1036320 h 1544320"/>
                <a:gd name="connsiteX8" fmla="*/ 416560 w 3078480"/>
                <a:gd name="connsiteY8" fmla="*/ 1026160 h 1544320"/>
                <a:gd name="connsiteX9" fmla="*/ 487680 w 3078480"/>
                <a:gd name="connsiteY9" fmla="*/ 965200 h 1544320"/>
                <a:gd name="connsiteX10" fmla="*/ 497840 w 3078480"/>
                <a:gd name="connsiteY10" fmla="*/ 1076960 h 1544320"/>
                <a:gd name="connsiteX11" fmla="*/ 528320 w 3078480"/>
                <a:gd name="connsiteY11" fmla="*/ 1219200 h 1544320"/>
                <a:gd name="connsiteX12" fmla="*/ 660400 w 3078480"/>
                <a:gd name="connsiteY12" fmla="*/ 1341120 h 1544320"/>
                <a:gd name="connsiteX13" fmla="*/ 782320 w 3078480"/>
                <a:gd name="connsiteY13" fmla="*/ 1361440 h 1544320"/>
                <a:gd name="connsiteX14" fmla="*/ 1016000 w 3078480"/>
                <a:gd name="connsiteY14" fmla="*/ 1249680 h 1544320"/>
                <a:gd name="connsiteX15" fmla="*/ 1107440 w 3078480"/>
                <a:gd name="connsiteY15" fmla="*/ 1209040 h 1544320"/>
                <a:gd name="connsiteX16" fmla="*/ 1107440 w 3078480"/>
                <a:gd name="connsiteY16" fmla="*/ 1300480 h 1544320"/>
                <a:gd name="connsiteX17" fmla="*/ 1168400 w 3078480"/>
                <a:gd name="connsiteY17" fmla="*/ 1422400 h 1544320"/>
                <a:gd name="connsiteX18" fmla="*/ 1320800 w 3078480"/>
                <a:gd name="connsiteY18" fmla="*/ 1483360 h 1544320"/>
                <a:gd name="connsiteX19" fmla="*/ 1493520 w 3078480"/>
                <a:gd name="connsiteY19" fmla="*/ 1463040 h 1544320"/>
                <a:gd name="connsiteX20" fmla="*/ 1656080 w 3078480"/>
                <a:gd name="connsiteY20" fmla="*/ 1412240 h 1544320"/>
                <a:gd name="connsiteX21" fmla="*/ 1696720 w 3078480"/>
                <a:gd name="connsiteY21" fmla="*/ 1493520 h 1544320"/>
                <a:gd name="connsiteX22" fmla="*/ 1808480 w 3078480"/>
                <a:gd name="connsiteY22" fmla="*/ 1544320 h 1544320"/>
                <a:gd name="connsiteX23" fmla="*/ 1991360 w 3078480"/>
                <a:gd name="connsiteY23" fmla="*/ 1544320 h 1544320"/>
                <a:gd name="connsiteX24" fmla="*/ 2225040 w 3078480"/>
                <a:gd name="connsiteY24" fmla="*/ 1473200 h 1544320"/>
                <a:gd name="connsiteX25" fmla="*/ 2357120 w 3078480"/>
                <a:gd name="connsiteY25" fmla="*/ 1188720 h 1544320"/>
                <a:gd name="connsiteX26" fmla="*/ 3078480 w 3078480"/>
                <a:gd name="connsiteY26" fmla="*/ 772160 h 1544320"/>
                <a:gd name="connsiteX0" fmla="*/ 2418080 w 3078480"/>
                <a:gd name="connsiteY0" fmla="*/ 0 h 2438400"/>
                <a:gd name="connsiteX1" fmla="*/ 325120 w 3078480"/>
                <a:gd name="connsiteY1" fmla="*/ 1066800 h 2438400"/>
                <a:gd name="connsiteX2" fmla="*/ 121920 w 3078480"/>
                <a:gd name="connsiteY2" fmla="*/ 1127760 h 2438400"/>
                <a:gd name="connsiteX3" fmla="*/ 20320 w 3078480"/>
                <a:gd name="connsiteY3" fmla="*/ 1300480 h 2438400"/>
                <a:gd name="connsiteX4" fmla="*/ 0 w 3078480"/>
                <a:gd name="connsiteY4" fmla="*/ 1463040 h 2438400"/>
                <a:gd name="connsiteX5" fmla="*/ 30480 w 3078480"/>
                <a:gd name="connsiteY5" fmla="*/ 1727200 h 2438400"/>
                <a:gd name="connsiteX6" fmla="*/ 193040 w 3078480"/>
                <a:gd name="connsiteY6" fmla="*/ 1910080 h 2438400"/>
                <a:gd name="connsiteX7" fmla="*/ 345440 w 3078480"/>
                <a:gd name="connsiteY7" fmla="*/ 1930400 h 2438400"/>
                <a:gd name="connsiteX8" fmla="*/ 416560 w 3078480"/>
                <a:gd name="connsiteY8" fmla="*/ 1920240 h 2438400"/>
                <a:gd name="connsiteX9" fmla="*/ 487680 w 3078480"/>
                <a:gd name="connsiteY9" fmla="*/ 1859280 h 2438400"/>
                <a:gd name="connsiteX10" fmla="*/ 497840 w 3078480"/>
                <a:gd name="connsiteY10" fmla="*/ 1971040 h 2438400"/>
                <a:gd name="connsiteX11" fmla="*/ 528320 w 3078480"/>
                <a:gd name="connsiteY11" fmla="*/ 2113280 h 2438400"/>
                <a:gd name="connsiteX12" fmla="*/ 660400 w 3078480"/>
                <a:gd name="connsiteY12" fmla="*/ 2235200 h 2438400"/>
                <a:gd name="connsiteX13" fmla="*/ 782320 w 3078480"/>
                <a:gd name="connsiteY13" fmla="*/ 2255520 h 2438400"/>
                <a:gd name="connsiteX14" fmla="*/ 1016000 w 3078480"/>
                <a:gd name="connsiteY14" fmla="*/ 2143760 h 2438400"/>
                <a:gd name="connsiteX15" fmla="*/ 1107440 w 3078480"/>
                <a:gd name="connsiteY15" fmla="*/ 2103120 h 2438400"/>
                <a:gd name="connsiteX16" fmla="*/ 1107440 w 3078480"/>
                <a:gd name="connsiteY16" fmla="*/ 2194560 h 2438400"/>
                <a:gd name="connsiteX17" fmla="*/ 1168400 w 3078480"/>
                <a:gd name="connsiteY17" fmla="*/ 2316480 h 2438400"/>
                <a:gd name="connsiteX18" fmla="*/ 1320800 w 3078480"/>
                <a:gd name="connsiteY18" fmla="*/ 2377440 h 2438400"/>
                <a:gd name="connsiteX19" fmla="*/ 1493520 w 3078480"/>
                <a:gd name="connsiteY19" fmla="*/ 2357120 h 2438400"/>
                <a:gd name="connsiteX20" fmla="*/ 1656080 w 3078480"/>
                <a:gd name="connsiteY20" fmla="*/ 2306320 h 2438400"/>
                <a:gd name="connsiteX21" fmla="*/ 1696720 w 3078480"/>
                <a:gd name="connsiteY21" fmla="*/ 2387600 h 2438400"/>
                <a:gd name="connsiteX22" fmla="*/ 1808480 w 3078480"/>
                <a:gd name="connsiteY22" fmla="*/ 2438400 h 2438400"/>
                <a:gd name="connsiteX23" fmla="*/ 1991360 w 3078480"/>
                <a:gd name="connsiteY23" fmla="*/ 2438400 h 2438400"/>
                <a:gd name="connsiteX24" fmla="*/ 2225040 w 3078480"/>
                <a:gd name="connsiteY24" fmla="*/ 2367280 h 2438400"/>
                <a:gd name="connsiteX25" fmla="*/ 2357120 w 3078480"/>
                <a:gd name="connsiteY25" fmla="*/ 2082800 h 2438400"/>
                <a:gd name="connsiteX26" fmla="*/ 3078480 w 3078480"/>
                <a:gd name="connsiteY26" fmla="*/ 166624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78480" h="2438400">
                  <a:moveTo>
                    <a:pt x="2418080" y="0"/>
                  </a:moveTo>
                  <a:lnTo>
                    <a:pt x="325120" y="1066800"/>
                  </a:lnTo>
                  <a:lnTo>
                    <a:pt x="121920" y="1127760"/>
                  </a:lnTo>
                  <a:lnTo>
                    <a:pt x="20320" y="1300480"/>
                  </a:lnTo>
                  <a:lnTo>
                    <a:pt x="0" y="1463040"/>
                  </a:lnTo>
                  <a:lnTo>
                    <a:pt x="30480" y="1727200"/>
                  </a:lnTo>
                  <a:lnTo>
                    <a:pt x="193040" y="1910080"/>
                  </a:lnTo>
                  <a:lnTo>
                    <a:pt x="345440" y="1930400"/>
                  </a:lnTo>
                  <a:lnTo>
                    <a:pt x="416560" y="1920240"/>
                  </a:lnTo>
                  <a:lnTo>
                    <a:pt x="487680" y="1859280"/>
                  </a:lnTo>
                  <a:lnTo>
                    <a:pt x="497840" y="1971040"/>
                  </a:lnTo>
                  <a:lnTo>
                    <a:pt x="528320" y="2113280"/>
                  </a:lnTo>
                  <a:lnTo>
                    <a:pt x="660400" y="2235200"/>
                  </a:lnTo>
                  <a:lnTo>
                    <a:pt x="782320" y="2255520"/>
                  </a:lnTo>
                  <a:lnTo>
                    <a:pt x="1016000" y="2143760"/>
                  </a:lnTo>
                  <a:lnTo>
                    <a:pt x="1107440" y="2103120"/>
                  </a:lnTo>
                  <a:lnTo>
                    <a:pt x="1107440" y="2194560"/>
                  </a:lnTo>
                  <a:lnTo>
                    <a:pt x="1168400" y="2316480"/>
                  </a:lnTo>
                  <a:lnTo>
                    <a:pt x="1320800" y="2377440"/>
                  </a:lnTo>
                  <a:lnTo>
                    <a:pt x="1493520" y="2357120"/>
                  </a:lnTo>
                  <a:lnTo>
                    <a:pt x="1656080" y="2306320"/>
                  </a:lnTo>
                  <a:lnTo>
                    <a:pt x="1696720" y="2387600"/>
                  </a:lnTo>
                  <a:lnTo>
                    <a:pt x="1808480" y="2438400"/>
                  </a:lnTo>
                  <a:lnTo>
                    <a:pt x="1991360" y="2438400"/>
                  </a:lnTo>
                  <a:lnTo>
                    <a:pt x="2225040" y="2367280"/>
                  </a:lnTo>
                  <a:lnTo>
                    <a:pt x="2357120" y="2082800"/>
                  </a:lnTo>
                  <a:lnTo>
                    <a:pt x="3078480" y="1666240"/>
                  </a:lnTo>
                </a:path>
              </a:pathLst>
            </a:cu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D38D1C06-EEA8-96E5-9B92-CFD3673DC0AB}"/>
                </a:ext>
              </a:extLst>
            </p:cNvPr>
            <p:cNvSpPr/>
            <p:nvPr/>
          </p:nvSpPr>
          <p:spPr>
            <a:xfrm flipH="1">
              <a:off x="749414" y="3465809"/>
              <a:ext cx="1785611" cy="951568"/>
            </a:xfrm>
            <a:custGeom>
              <a:avLst/>
              <a:gdLst>
                <a:gd name="connsiteX0" fmla="*/ 4785360 w 4785360"/>
                <a:gd name="connsiteY0" fmla="*/ 40640 h 2550160"/>
                <a:gd name="connsiteX1" fmla="*/ 4206240 w 4785360"/>
                <a:gd name="connsiteY1" fmla="*/ 0 h 2550160"/>
                <a:gd name="connsiteX2" fmla="*/ 3241040 w 4785360"/>
                <a:gd name="connsiteY2" fmla="*/ 213360 h 2550160"/>
                <a:gd name="connsiteX3" fmla="*/ 2499360 w 4785360"/>
                <a:gd name="connsiteY3" fmla="*/ 335280 h 2550160"/>
                <a:gd name="connsiteX4" fmla="*/ 2042160 w 4785360"/>
                <a:gd name="connsiteY4" fmla="*/ 284480 h 2550160"/>
                <a:gd name="connsiteX5" fmla="*/ 1808480 w 4785360"/>
                <a:gd name="connsiteY5" fmla="*/ 325120 h 2550160"/>
                <a:gd name="connsiteX6" fmla="*/ 1300480 w 4785360"/>
                <a:gd name="connsiteY6" fmla="*/ 558800 h 2550160"/>
                <a:gd name="connsiteX7" fmla="*/ 1127760 w 4785360"/>
                <a:gd name="connsiteY7" fmla="*/ 782320 h 2550160"/>
                <a:gd name="connsiteX8" fmla="*/ 426720 w 4785360"/>
                <a:gd name="connsiteY8" fmla="*/ 1249680 h 2550160"/>
                <a:gd name="connsiteX9" fmla="*/ 121920 w 4785360"/>
                <a:gd name="connsiteY9" fmla="*/ 1300480 h 2550160"/>
                <a:gd name="connsiteX10" fmla="*/ 0 w 4785360"/>
                <a:gd name="connsiteY10" fmla="*/ 1412240 h 2550160"/>
                <a:gd name="connsiteX11" fmla="*/ 20320 w 4785360"/>
                <a:gd name="connsiteY11" fmla="*/ 1524000 h 2550160"/>
                <a:gd name="connsiteX12" fmla="*/ 10160 w 4785360"/>
                <a:gd name="connsiteY12" fmla="*/ 1615440 h 2550160"/>
                <a:gd name="connsiteX13" fmla="*/ 213360 w 4785360"/>
                <a:gd name="connsiteY13" fmla="*/ 1717040 h 2550160"/>
                <a:gd name="connsiteX14" fmla="*/ 477520 w 4785360"/>
                <a:gd name="connsiteY14" fmla="*/ 1737360 h 2550160"/>
                <a:gd name="connsiteX15" fmla="*/ 741680 w 4785360"/>
                <a:gd name="connsiteY15" fmla="*/ 1696720 h 2550160"/>
                <a:gd name="connsiteX16" fmla="*/ 1148080 w 4785360"/>
                <a:gd name="connsiteY16" fmla="*/ 1534160 h 2550160"/>
                <a:gd name="connsiteX17" fmla="*/ 1310640 w 4785360"/>
                <a:gd name="connsiteY17" fmla="*/ 1412240 h 2550160"/>
                <a:gd name="connsiteX18" fmla="*/ 1452880 w 4785360"/>
                <a:gd name="connsiteY18" fmla="*/ 1503680 h 2550160"/>
                <a:gd name="connsiteX19" fmla="*/ 1869440 w 4785360"/>
                <a:gd name="connsiteY19" fmla="*/ 1584960 h 2550160"/>
                <a:gd name="connsiteX20" fmla="*/ 2428240 w 4785360"/>
                <a:gd name="connsiteY20" fmla="*/ 1625600 h 2550160"/>
                <a:gd name="connsiteX21" fmla="*/ 2915920 w 4785360"/>
                <a:gd name="connsiteY21" fmla="*/ 1574800 h 2550160"/>
                <a:gd name="connsiteX22" fmla="*/ 3088640 w 4785360"/>
                <a:gd name="connsiteY22" fmla="*/ 1574800 h 2550160"/>
                <a:gd name="connsiteX23" fmla="*/ 3149600 w 4785360"/>
                <a:gd name="connsiteY23" fmla="*/ 1645920 h 2550160"/>
                <a:gd name="connsiteX24" fmla="*/ 3149600 w 4785360"/>
                <a:gd name="connsiteY24" fmla="*/ 1778000 h 2550160"/>
                <a:gd name="connsiteX25" fmla="*/ 3129280 w 4785360"/>
                <a:gd name="connsiteY25" fmla="*/ 1879600 h 2550160"/>
                <a:gd name="connsiteX26" fmla="*/ 3108960 w 4785360"/>
                <a:gd name="connsiteY26" fmla="*/ 1991360 h 2550160"/>
                <a:gd name="connsiteX27" fmla="*/ 3139440 w 4785360"/>
                <a:gd name="connsiteY27" fmla="*/ 2123440 h 2550160"/>
                <a:gd name="connsiteX28" fmla="*/ 3048000 w 4785360"/>
                <a:gd name="connsiteY28" fmla="*/ 2336800 h 2550160"/>
                <a:gd name="connsiteX29" fmla="*/ 2997200 w 4785360"/>
                <a:gd name="connsiteY29" fmla="*/ 2407920 h 2550160"/>
                <a:gd name="connsiteX30" fmla="*/ 3058160 w 4785360"/>
                <a:gd name="connsiteY30" fmla="*/ 2519680 h 2550160"/>
                <a:gd name="connsiteX31" fmla="*/ 3159760 w 4785360"/>
                <a:gd name="connsiteY31" fmla="*/ 2550160 h 2550160"/>
                <a:gd name="connsiteX32" fmla="*/ 3352800 w 4785360"/>
                <a:gd name="connsiteY32" fmla="*/ 2468880 h 2550160"/>
                <a:gd name="connsiteX33" fmla="*/ 3820160 w 4785360"/>
                <a:gd name="connsiteY33" fmla="*/ 2194560 h 2550160"/>
                <a:gd name="connsiteX34" fmla="*/ 4124960 w 4785360"/>
                <a:gd name="connsiteY34" fmla="*/ 2092960 h 2550160"/>
                <a:gd name="connsiteX35" fmla="*/ 4419600 w 4785360"/>
                <a:gd name="connsiteY35" fmla="*/ 2092960 h 255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85360" h="2550160">
                  <a:moveTo>
                    <a:pt x="4785360" y="40640"/>
                  </a:moveTo>
                  <a:lnTo>
                    <a:pt x="4206240" y="0"/>
                  </a:lnTo>
                  <a:lnTo>
                    <a:pt x="3241040" y="213360"/>
                  </a:lnTo>
                  <a:lnTo>
                    <a:pt x="2499360" y="335280"/>
                  </a:lnTo>
                  <a:lnTo>
                    <a:pt x="2042160" y="284480"/>
                  </a:lnTo>
                  <a:lnTo>
                    <a:pt x="1808480" y="325120"/>
                  </a:lnTo>
                  <a:lnTo>
                    <a:pt x="1300480" y="558800"/>
                  </a:lnTo>
                  <a:lnTo>
                    <a:pt x="1127760" y="782320"/>
                  </a:lnTo>
                  <a:lnTo>
                    <a:pt x="426720" y="1249680"/>
                  </a:lnTo>
                  <a:lnTo>
                    <a:pt x="121920" y="1300480"/>
                  </a:lnTo>
                  <a:lnTo>
                    <a:pt x="0" y="1412240"/>
                  </a:lnTo>
                  <a:lnTo>
                    <a:pt x="20320" y="1524000"/>
                  </a:lnTo>
                  <a:lnTo>
                    <a:pt x="10160" y="1615440"/>
                  </a:lnTo>
                  <a:lnTo>
                    <a:pt x="213360" y="1717040"/>
                  </a:lnTo>
                  <a:lnTo>
                    <a:pt x="477520" y="1737360"/>
                  </a:lnTo>
                  <a:lnTo>
                    <a:pt x="741680" y="1696720"/>
                  </a:lnTo>
                  <a:lnTo>
                    <a:pt x="1148080" y="1534160"/>
                  </a:lnTo>
                  <a:lnTo>
                    <a:pt x="1310640" y="1412240"/>
                  </a:lnTo>
                  <a:lnTo>
                    <a:pt x="1452880" y="1503680"/>
                  </a:lnTo>
                  <a:lnTo>
                    <a:pt x="1869440" y="1584960"/>
                  </a:lnTo>
                  <a:lnTo>
                    <a:pt x="2428240" y="1625600"/>
                  </a:lnTo>
                  <a:lnTo>
                    <a:pt x="2915920" y="1574800"/>
                  </a:lnTo>
                  <a:lnTo>
                    <a:pt x="3088640" y="1574800"/>
                  </a:lnTo>
                  <a:lnTo>
                    <a:pt x="3149600" y="1645920"/>
                  </a:lnTo>
                  <a:lnTo>
                    <a:pt x="3149600" y="1778000"/>
                  </a:lnTo>
                  <a:lnTo>
                    <a:pt x="3129280" y="1879600"/>
                  </a:lnTo>
                  <a:lnTo>
                    <a:pt x="3108960" y="1991360"/>
                  </a:lnTo>
                  <a:lnTo>
                    <a:pt x="3139440" y="2123440"/>
                  </a:lnTo>
                  <a:lnTo>
                    <a:pt x="3048000" y="2336800"/>
                  </a:lnTo>
                  <a:lnTo>
                    <a:pt x="2997200" y="2407920"/>
                  </a:lnTo>
                  <a:lnTo>
                    <a:pt x="3058160" y="2519680"/>
                  </a:lnTo>
                  <a:lnTo>
                    <a:pt x="3159760" y="2550160"/>
                  </a:lnTo>
                  <a:lnTo>
                    <a:pt x="3352800" y="2468880"/>
                  </a:lnTo>
                  <a:lnTo>
                    <a:pt x="3820160" y="2194560"/>
                  </a:lnTo>
                  <a:lnTo>
                    <a:pt x="4124960" y="2092960"/>
                  </a:lnTo>
                  <a:lnTo>
                    <a:pt x="4419600" y="2092960"/>
                  </a:lnTo>
                </a:path>
              </a:pathLst>
            </a:cu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CA1A0CCE-9852-C47B-2C8D-7C7C6282F5D6}"/>
                </a:ext>
              </a:extLst>
            </p:cNvPr>
            <p:cNvSpPr/>
            <p:nvPr/>
          </p:nvSpPr>
          <p:spPr>
            <a:xfrm>
              <a:off x="1446088" y="3419742"/>
              <a:ext cx="812800" cy="203200"/>
            </a:xfrm>
            <a:custGeom>
              <a:avLst/>
              <a:gdLst>
                <a:gd name="connsiteX0" fmla="*/ 0 w 812800"/>
                <a:gd name="connsiteY0" fmla="*/ 25400 h 203200"/>
                <a:gd name="connsiteX1" fmla="*/ 317500 w 812800"/>
                <a:gd name="connsiteY1" fmla="*/ 0 h 203200"/>
                <a:gd name="connsiteX2" fmla="*/ 635000 w 812800"/>
                <a:gd name="connsiteY2" fmla="*/ 50800 h 203200"/>
                <a:gd name="connsiteX3" fmla="*/ 812800 w 812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812800" h="203200">
                  <a:moveTo>
                    <a:pt x="0" y="25400"/>
                  </a:moveTo>
                  <a:lnTo>
                    <a:pt x="317500" y="0"/>
                  </a:lnTo>
                  <a:lnTo>
                    <a:pt x="635000" y="50800"/>
                  </a:lnTo>
                  <a:lnTo>
                    <a:pt x="812800" y="20320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51A12EB4-4B77-502D-BE09-B7CB6817A4BB}"/>
                </a:ext>
              </a:extLst>
            </p:cNvPr>
            <p:cNvSpPr/>
            <p:nvPr/>
          </p:nvSpPr>
          <p:spPr>
            <a:xfrm>
              <a:off x="1493560" y="3268647"/>
              <a:ext cx="812800" cy="203200"/>
            </a:xfrm>
            <a:custGeom>
              <a:avLst/>
              <a:gdLst>
                <a:gd name="connsiteX0" fmla="*/ 0 w 812800"/>
                <a:gd name="connsiteY0" fmla="*/ 25400 h 203200"/>
                <a:gd name="connsiteX1" fmla="*/ 317500 w 812800"/>
                <a:gd name="connsiteY1" fmla="*/ 0 h 203200"/>
                <a:gd name="connsiteX2" fmla="*/ 635000 w 812800"/>
                <a:gd name="connsiteY2" fmla="*/ 50800 h 203200"/>
                <a:gd name="connsiteX3" fmla="*/ 812800 w 8128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812800" h="203200">
                  <a:moveTo>
                    <a:pt x="0" y="25400"/>
                  </a:moveTo>
                  <a:lnTo>
                    <a:pt x="317500" y="0"/>
                  </a:lnTo>
                  <a:lnTo>
                    <a:pt x="635000" y="50800"/>
                  </a:lnTo>
                  <a:lnTo>
                    <a:pt x="812800" y="203200"/>
                  </a:lnTo>
                </a:path>
              </a:pathLst>
            </a:cu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7ED9124C-13BC-9A60-C8AA-28001D147E11}"/>
                </a:ext>
              </a:extLst>
            </p:cNvPr>
            <p:cNvGrpSpPr/>
            <p:nvPr/>
          </p:nvGrpSpPr>
          <p:grpSpPr>
            <a:xfrm flipH="1">
              <a:off x="1342090" y="4023102"/>
              <a:ext cx="779704" cy="500426"/>
              <a:chOff x="4592320" y="3870960"/>
              <a:chExt cx="2089573" cy="1341120"/>
            </a:xfrm>
            <a:solidFill>
              <a:srgbClr val="FFCCCC"/>
            </a:solidFill>
          </p:grpSpPr>
          <p:sp>
            <p:nvSpPr>
              <p:cNvPr id="12" name="Freeform: Shape 11">
                <a:extLst>
                  <a:ext uri="{FF2B5EF4-FFF2-40B4-BE49-F238E27FC236}">
                    <a16:creationId xmlns:a16="http://schemas.microsoft.com/office/drawing/2014/main" id="{9CC57EDB-B477-83DA-0D60-F842A6E67180}"/>
                  </a:ext>
                </a:extLst>
              </p:cNvPr>
              <p:cNvSpPr/>
              <p:nvPr/>
            </p:nvSpPr>
            <p:spPr>
              <a:xfrm>
                <a:off x="4602480" y="3870960"/>
                <a:ext cx="894080" cy="904240"/>
              </a:xfrm>
              <a:custGeom>
                <a:avLst/>
                <a:gdLst>
                  <a:gd name="connsiteX0" fmla="*/ 0 w 894080"/>
                  <a:gd name="connsiteY0" fmla="*/ 152400 h 904240"/>
                  <a:gd name="connsiteX1" fmla="*/ 152400 w 894080"/>
                  <a:gd name="connsiteY1" fmla="*/ 111760 h 904240"/>
                  <a:gd name="connsiteX2" fmla="*/ 335280 w 894080"/>
                  <a:gd name="connsiteY2" fmla="*/ 0 h 904240"/>
                  <a:gd name="connsiteX3" fmla="*/ 853440 w 894080"/>
                  <a:gd name="connsiteY3" fmla="*/ 111760 h 904240"/>
                  <a:gd name="connsiteX4" fmla="*/ 894080 w 894080"/>
                  <a:gd name="connsiteY4" fmla="*/ 152400 h 904240"/>
                  <a:gd name="connsiteX5" fmla="*/ 894080 w 894080"/>
                  <a:gd name="connsiteY5" fmla="*/ 152400 h 904240"/>
                  <a:gd name="connsiteX6" fmla="*/ 609600 w 894080"/>
                  <a:gd name="connsiteY6" fmla="*/ 416560 h 904240"/>
                  <a:gd name="connsiteX7" fmla="*/ 518160 w 894080"/>
                  <a:gd name="connsiteY7" fmla="*/ 497840 h 904240"/>
                  <a:gd name="connsiteX8" fmla="*/ 426720 w 894080"/>
                  <a:gd name="connsiteY8" fmla="*/ 619760 h 904240"/>
                  <a:gd name="connsiteX9" fmla="*/ 30480 w 894080"/>
                  <a:gd name="connsiteY9" fmla="*/ 904240 h 9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904240">
                    <a:moveTo>
                      <a:pt x="0" y="152400"/>
                    </a:moveTo>
                    <a:lnTo>
                      <a:pt x="152400" y="111760"/>
                    </a:lnTo>
                    <a:lnTo>
                      <a:pt x="335280" y="0"/>
                    </a:lnTo>
                    <a:lnTo>
                      <a:pt x="853440" y="111760"/>
                    </a:lnTo>
                    <a:lnTo>
                      <a:pt x="894080" y="152400"/>
                    </a:lnTo>
                    <a:lnTo>
                      <a:pt x="894080" y="152400"/>
                    </a:lnTo>
                    <a:lnTo>
                      <a:pt x="609600" y="416560"/>
                    </a:lnTo>
                    <a:lnTo>
                      <a:pt x="518160" y="497840"/>
                    </a:lnTo>
                    <a:lnTo>
                      <a:pt x="426720" y="619760"/>
                    </a:lnTo>
                    <a:lnTo>
                      <a:pt x="30480" y="90424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BF4BDB8D-A472-90CD-4BE1-FC4CADAF753E}"/>
                  </a:ext>
                </a:extLst>
              </p:cNvPr>
              <p:cNvSpPr/>
              <p:nvPr/>
            </p:nvSpPr>
            <p:spPr>
              <a:xfrm>
                <a:off x="4592320" y="3931920"/>
                <a:ext cx="1503680" cy="1066800"/>
              </a:xfrm>
              <a:custGeom>
                <a:avLst/>
                <a:gdLst>
                  <a:gd name="connsiteX0" fmla="*/ 0 w 1503680"/>
                  <a:gd name="connsiteY0" fmla="*/ 853440 h 1066800"/>
                  <a:gd name="connsiteX1" fmla="*/ 375920 w 1503680"/>
                  <a:gd name="connsiteY1" fmla="*/ 609600 h 1066800"/>
                  <a:gd name="connsiteX2" fmla="*/ 579120 w 1503680"/>
                  <a:gd name="connsiteY2" fmla="*/ 335280 h 1066800"/>
                  <a:gd name="connsiteX3" fmla="*/ 853440 w 1503680"/>
                  <a:gd name="connsiteY3" fmla="*/ 172720 h 1066800"/>
                  <a:gd name="connsiteX4" fmla="*/ 934720 w 1503680"/>
                  <a:gd name="connsiteY4" fmla="*/ 20320 h 1066800"/>
                  <a:gd name="connsiteX5" fmla="*/ 1320800 w 1503680"/>
                  <a:gd name="connsiteY5" fmla="*/ 0 h 1066800"/>
                  <a:gd name="connsiteX6" fmla="*/ 1503680 w 1503680"/>
                  <a:gd name="connsiteY6" fmla="*/ 71120 h 1066800"/>
                  <a:gd name="connsiteX7" fmla="*/ 1503680 w 1503680"/>
                  <a:gd name="connsiteY7" fmla="*/ 152400 h 1066800"/>
                  <a:gd name="connsiteX8" fmla="*/ 1402080 w 1503680"/>
                  <a:gd name="connsiteY8" fmla="*/ 335280 h 1066800"/>
                  <a:gd name="connsiteX9" fmla="*/ 1056640 w 1503680"/>
                  <a:gd name="connsiteY9" fmla="*/ 650240 h 1066800"/>
                  <a:gd name="connsiteX10" fmla="*/ 660400 w 1503680"/>
                  <a:gd name="connsiteY10"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680" h="1066800">
                    <a:moveTo>
                      <a:pt x="0" y="853440"/>
                    </a:moveTo>
                    <a:lnTo>
                      <a:pt x="375920" y="609600"/>
                    </a:lnTo>
                    <a:lnTo>
                      <a:pt x="579120" y="335280"/>
                    </a:lnTo>
                    <a:lnTo>
                      <a:pt x="853440" y="172720"/>
                    </a:lnTo>
                    <a:lnTo>
                      <a:pt x="934720" y="20320"/>
                    </a:lnTo>
                    <a:lnTo>
                      <a:pt x="1320800" y="0"/>
                    </a:lnTo>
                    <a:lnTo>
                      <a:pt x="1503680" y="71120"/>
                    </a:lnTo>
                    <a:lnTo>
                      <a:pt x="1503680" y="152400"/>
                    </a:lnTo>
                    <a:lnTo>
                      <a:pt x="1402080" y="335280"/>
                    </a:lnTo>
                    <a:lnTo>
                      <a:pt x="1056640" y="650240"/>
                    </a:lnTo>
                    <a:lnTo>
                      <a:pt x="660400" y="106680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BF513083-548E-AF6E-58F1-07CD895D115F}"/>
                  </a:ext>
                </a:extLst>
              </p:cNvPr>
              <p:cNvSpPr/>
              <p:nvPr/>
            </p:nvSpPr>
            <p:spPr>
              <a:xfrm>
                <a:off x="5262880" y="3952240"/>
                <a:ext cx="1391920" cy="1249680"/>
              </a:xfrm>
              <a:custGeom>
                <a:avLst/>
                <a:gdLst>
                  <a:gd name="connsiteX0" fmla="*/ 0 w 1391920"/>
                  <a:gd name="connsiteY0" fmla="*/ 1076960 h 1249680"/>
                  <a:gd name="connsiteX1" fmla="*/ 406400 w 1391920"/>
                  <a:gd name="connsiteY1" fmla="*/ 589280 h 1249680"/>
                  <a:gd name="connsiteX2" fmla="*/ 680720 w 1391920"/>
                  <a:gd name="connsiteY2" fmla="*/ 355600 h 1249680"/>
                  <a:gd name="connsiteX3" fmla="*/ 955040 w 1391920"/>
                  <a:gd name="connsiteY3" fmla="*/ 10160 h 1249680"/>
                  <a:gd name="connsiteX4" fmla="*/ 1259840 w 1391920"/>
                  <a:gd name="connsiteY4" fmla="*/ 0 h 1249680"/>
                  <a:gd name="connsiteX5" fmla="*/ 1391920 w 1391920"/>
                  <a:gd name="connsiteY5" fmla="*/ 60960 h 1249680"/>
                  <a:gd name="connsiteX6" fmla="*/ 1381760 w 1391920"/>
                  <a:gd name="connsiteY6" fmla="*/ 254000 h 1249680"/>
                  <a:gd name="connsiteX7" fmla="*/ 1168400 w 1391920"/>
                  <a:gd name="connsiteY7" fmla="*/ 457200 h 1249680"/>
                  <a:gd name="connsiteX8" fmla="*/ 894080 w 1391920"/>
                  <a:gd name="connsiteY8" fmla="*/ 772160 h 1249680"/>
                  <a:gd name="connsiteX9" fmla="*/ 802640 w 1391920"/>
                  <a:gd name="connsiteY9" fmla="*/ 914400 h 1249680"/>
                  <a:gd name="connsiteX10" fmla="*/ 660400 w 1391920"/>
                  <a:gd name="connsiteY10" fmla="*/ 1117600 h 1249680"/>
                  <a:gd name="connsiteX11" fmla="*/ 508000 w 1391920"/>
                  <a:gd name="connsiteY11" fmla="*/ 124968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920" h="1249680">
                    <a:moveTo>
                      <a:pt x="0" y="1076960"/>
                    </a:moveTo>
                    <a:lnTo>
                      <a:pt x="406400" y="589280"/>
                    </a:lnTo>
                    <a:lnTo>
                      <a:pt x="680720" y="355600"/>
                    </a:lnTo>
                    <a:lnTo>
                      <a:pt x="955040" y="10160"/>
                    </a:lnTo>
                    <a:lnTo>
                      <a:pt x="1259840" y="0"/>
                    </a:lnTo>
                    <a:lnTo>
                      <a:pt x="1391920" y="60960"/>
                    </a:lnTo>
                    <a:lnTo>
                      <a:pt x="1381760" y="254000"/>
                    </a:lnTo>
                    <a:lnTo>
                      <a:pt x="1168400" y="457200"/>
                    </a:lnTo>
                    <a:lnTo>
                      <a:pt x="894080" y="772160"/>
                    </a:lnTo>
                    <a:lnTo>
                      <a:pt x="802640" y="914400"/>
                    </a:lnTo>
                    <a:lnTo>
                      <a:pt x="660400" y="1117600"/>
                    </a:lnTo>
                    <a:lnTo>
                      <a:pt x="508000" y="124968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49213960-8B62-AD34-E270-740322F27510}"/>
                  </a:ext>
                </a:extLst>
              </p:cNvPr>
              <p:cNvSpPr/>
              <p:nvPr/>
            </p:nvSpPr>
            <p:spPr>
              <a:xfrm>
                <a:off x="5730240" y="4297680"/>
                <a:ext cx="904240" cy="914400"/>
              </a:xfrm>
              <a:custGeom>
                <a:avLst/>
                <a:gdLst>
                  <a:gd name="connsiteX0" fmla="*/ 0 w 904240"/>
                  <a:gd name="connsiteY0" fmla="*/ 914400 h 914400"/>
                  <a:gd name="connsiteX1" fmla="*/ 243840 w 904240"/>
                  <a:gd name="connsiteY1" fmla="*/ 701040 h 914400"/>
                  <a:gd name="connsiteX2" fmla="*/ 416560 w 904240"/>
                  <a:gd name="connsiteY2" fmla="*/ 447040 h 914400"/>
                  <a:gd name="connsiteX3" fmla="*/ 640080 w 904240"/>
                  <a:gd name="connsiteY3" fmla="*/ 142240 h 914400"/>
                  <a:gd name="connsiteX4" fmla="*/ 853440 w 904240"/>
                  <a:gd name="connsiteY4" fmla="*/ 0 h 914400"/>
                  <a:gd name="connsiteX5" fmla="*/ 904240 w 904240"/>
                  <a:gd name="connsiteY5" fmla="*/ 152400 h 914400"/>
                  <a:gd name="connsiteX6" fmla="*/ 802640 w 904240"/>
                  <a:gd name="connsiteY6" fmla="*/ 386080 h 914400"/>
                  <a:gd name="connsiteX7" fmla="*/ 711200 w 904240"/>
                  <a:gd name="connsiteY7" fmla="*/ 640080 h 914400"/>
                  <a:gd name="connsiteX8" fmla="*/ 579120 w 904240"/>
                  <a:gd name="connsiteY8" fmla="*/ 88392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 h="914400">
                    <a:moveTo>
                      <a:pt x="0" y="914400"/>
                    </a:moveTo>
                    <a:lnTo>
                      <a:pt x="243840" y="701040"/>
                    </a:lnTo>
                    <a:lnTo>
                      <a:pt x="416560" y="447040"/>
                    </a:lnTo>
                    <a:lnTo>
                      <a:pt x="640080" y="142240"/>
                    </a:lnTo>
                    <a:lnTo>
                      <a:pt x="853440" y="0"/>
                    </a:lnTo>
                    <a:lnTo>
                      <a:pt x="904240" y="152400"/>
                    </a:lnTo>
                    <a:lnTo>
                      <a:pt x="802640" y="386080"/>
                    </a:lnTo>
                    <a:lnTo>
                      <a:pt x="711200" y="640080"/>
                    </a:lnTo>
                    <a:lnTo>
                      <a:pt x="579120" y="88392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C56C5C91-BA38-CC27-D5F3-5B62B67AB4E3}"/>
                  </a:ext>
                </a:extLst>
              </p:cNvPr>
              <p:cNvSpPr/>
              <p:nvPr/>
            </p:nvSpPr>
            <p:spPr>
              <a:xfrm>
                <a:off x="4958080" y="3911600"/>
                <a:ext cx="538480" cy="365760"/>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 h="365760">
                    <a:moveTo>
                      <a:pt x="152400" y="30480"/>
                    </a:moveTo>
                    <a:lnTo>
                      <a:pt x="0" y="162560"/>
                    </a:lnTo>
                    <a:lnTo>
                      <a:pt x="20320" y="314960"/>
                    </a:lnTo>
                    <a:lnTo>
                      <a:pt x="152400" y="365760"/>
                    </a:lnTo>
                    <a:lnTo>
                      <a:pt x="233680" y="345440"/>
                    </a:lnTo>
                    <a:lnTo>
                      <a:pt x="426720" y="223520"/>
                    </a:lnTo>
                    <a:lnTo>
                      <a:pt x="538480" y="101600"/>
                    </a:lnTo>
                    <a:lnTo>
                      <a:pt x="477520" y="50800"/>
                    </a:lnTo>
                    <a:lnTo>
                      <a:pt x="203200" y="0"/>
                    </a:lnTo>
                    <a:lnTo>
                      <a:pt x="152400" y="3048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DAA1FCC3-8C63-9CE1-894A-0A4A9052D87A}"/>
                  </a:ext>
                </a:extLst>
              </p:cNvPr>
              <p:cNvSpPr/>
              <p:nvPr/>
            </p:nvSpPr>
            <p:spPr>
              <a:xfrm>
                <a:off x="5582920" y="3938694"/>
                <a:ext cx="538480" cy="414866"/>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1524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2032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99533 w 538480"/>
                  <a:gd name="connsiteY7" fmla="*/ 14394 h 365760"/>
                  <a:gd name="connsiteX8" fmla="*/ 203200 w 538480"/>
                  <a:gd name="connsiteY8" fmla="*/ 0 h 365760"/>
                  <a:gd name="connsiteX9" fmla="*/ 203200 w 538480"/>
                  <a:gd name="connsiteY9" fmla="*/ 30480 h 365760"/>
                  <a:gd name="connsiteX0" fmla="*/ 203200 w 538480"/>
                  <a:gd name="connsiteY0" fmla="*/ 643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203200 w 538480"/>
                  <a:gd name="connsiteY9" fmla="*/ 643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325120 w 538480"/>
                  <a:gd name="connsiteY4" fmla="*/ 39962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414866"/>
                  <a:gd name="connsiteX1" fmla="*/ 0 w 538480"/>
                  <a:gd name="connsiteY1" fmla="*/ 196426 h 414866"/>
                  <a:gd name="connsiteX2" fmla="*/ 20320 w 538480"/>
                  <a:gd name="connsiteY2" fmla="*/ 348826 h 414866"/>
                  <a:gd name="connsiteX3" fmla="*/ 152400 w 538480"/>
                  <a:gd name="connsiteY3" fmla="*/ 414866 h 414866"/>
                  <a:gd name="connsiteX4" fmla="*/ 325120 w 538480"/>
                  <a:gd name="connsiteY4" fmla="*/ 399626 h 414866"/>
                  <a:gd name="connsiteX5" fmla="*/ 426720 w 538480"/>
                  <a:gd name="connsiteY5" fmla="*/ 257386 h 414866"/>
                  <a:gd name="connsiteX6" fmla="*/ 538480 w 538480"/>
                  <a:gd name="connsiteY6" fmla="*/ 135466 h 414866"/>
                  <a:gd name="connsiteX7" fmla="*/ 499533 w 538480"/>
                  <a:gd name="connsiteY7" fmla="*/ 48260 h 414866"/>
                  <a:gd name="connsiteX8" fmla="*/ 330200 w 538480"/>
                  <a:gd name="connsiteY8" fmla="*/ 0 h 414866"/>
                  <a:gd name="connsiteX9" fmla="*/ 186267 w 538480"/>
                  <a:gd name="connsiteY9" fmla="*/ 38946 h 41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 h="414866">
                    <a:moveTo>
                      <a:pt x="186267" y="38946"/>
                    </a:moveTo>
                    <a:lnTo>
                      <a:pt x="0" y="196426"/>
                    </a:lnTo>
                    <a:lnTo>
                      <a:pt x="20320" y="348826"/>
                    </a:lnTo>
                    <a:lnTo>
                      <a:pt x="152400" y="414866"/>
                    </a:lnTo>
                    <a:lnTo>
                      <a:pt x="325120" y="399626"/>
                    </a:lnTo>
                    <a:lnTo>
                      <a:pt x="426720" y="257386"/>
                    </a:lnTo>
                    <a:lnTo>
                      <a:pt x="538480" y="135466"/>
                    </a:lnTo>
                    <a:lnTo>
                      <a:pt x="499533" y="48260"/>
                    </a:lnTo>
                    <a:lnTo>
                      <a:pt x="330200" y="0"/>
                    </a:lnTo>
                    <a:lnTo>
                      <a:pt x="186267" y="38946"/>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2BE7A712-0B08-6A45-B5B1-FAB4DD768A63}"/>
                  </a:ext>
                </a:extLst>
              </p:cNvPr>
              <p:cNvSpPr/>
              <p:nvPr/>
            </p:nvSpPr>
            <p:spPr>
              <a:xfrm>
                <a:off x="6141720" y="3972560"/>
                <a:ext cx="540173" cy="421640"/>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1524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2032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99533 w 538480"/>
                  <a:gd name="connsiteY7" fmla="*/ 14394 h 365760"/>
                  <a:gd name="connsiteX8" fmla="*/ 203200 w 538480"/>
                  <a:gd name="connsiteY8" fmla="*/ 0 h 365760"/>
                  <a:gd name="connsiteX9" fmla="*/ 203200 w 538480"/>
                  <a:gd name="connsiteY9" fmla="*/ 30480 h 365760"/>
                  <a:gd name="connsiteX0" fmla="*/ 203200 w 538480"/>
                  <a:gd name="connsiteY0" fmla="*/ 643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203200 w 538480"/>
                  <a:gd name="connsiteY9" fmla="*/ 643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325120 w 538480"/>
                  <a:gd name="connsiteY4" fmla="*/ 39962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414866"/>
                  <a:gd name="connsiteX1" fmla="*/ 0 w 538480"/>
                  <a:gd name="connsiteY1" fmla="*/ 196426 h 414866"/>
                  <a:gd name="connsiteX2" fmla="*/ 20320 w 538480"/>
                  <a:gd name="connsiteY2" fmla="*/ 348826 h 414866"/>
                  <a:gd name="connsiteX3" fmla="*/ 152400 w 538480"/>
                  <a:gd name="connsiteY3" fmla="*/ 414866 h 414866"/>
                  <a:gd name="connsiteX4" fmla="*/ 325120 w 538480"/>
                  <a:gd name="connsiteY4" fmla="*/ 399626 h 414866"/>
                  <a:gd name="connsiteX5" fmla="*/ 426720 w 538480"/>
                  <a:gd name="connsiteY5" fmla="*/ 257386 h 414866"/>
                  <a:gd name="connsiteX6" fmla="*/ 538480 w 538480"/>
                  <a:gd name="connsiteY6" fmla="*/ 135466 h 414866"/>
                  <a:gd name="connsiteX7" fmla="*/ 499533 w 538480"/>
                  <a:gd name="connsiteY7" fmla="*/ 48260 h 414866"/>
                  <a:gd name="connsiteX8" fmla="*/ 330200 w 538480"/>
                  <a:gd name="connsiteY8" fmla="*/ 0 h 414866"/>
                  <a:gd name="connsiteX9" fmla="*/ 186267 w 538480"/>
                  <a:gd name="connsiteY9" fmla="*/ 38946 h 414866"/>
                  <a:gd name="connsiteX0" fmla="*/ 186267 w 585893"/>
                  <a:gd name="connsiteY0" fmla="*/ 82126 h 458046"/>
                  <a:gd name="connsiteX1" fmla="*/ 0 w 585893"/>
                  <a:gd name="connsiteY1" fmla="*/ 239606 h 458046"/>
                  <a:gd name="connsiteX2" fmla="*/ 20320 w 585893"/>
                  <a:gd name="connsiteY2" fmla="*/ 392006 h 458046"/>
                  <a:gd name="connsiteX3" fmla="*/ 152400 w 585893"/>
                  <a:gd name="connsiteY3" fmla="*/ 458046 h 458046"/>
                  <a:gd name="connsiteX4" fmla="*/ 325120 w 585893"/>
                  <a:gd name="connsiteY4" fmla="*/ 442806 h 458046"/>
                  <a:gd name="connsiteX5" fmla="*/ 426720 w 585893"/>
                  <a:gd name="connsiteY5" fmla="*/ 300566 h 458046"/>
                  <a:gd name="connsiteX6" fmla="*/ 538480 w 585893"/>
                  <a:gd name="connsiteY6" fmla="*/ 178646 h 458046"/>
                  <a:gd name="connsiteX7" fmla="*/ 585893 w 585893"/>
                  <a:gd name="connsiteY7" fmla="*/ 0 h 458046"/>
                  <a:gd name="connsiteX8" fmla="*/ 330200 w 585893"/>
                  <a:gd name="connsiteY8" fmla="*/ 43180 h 458046"/>
                  <a:gd name="connsiteX9" fmla="*/ 186267 w 585893"/>
                  <a:gd name="connsiteY9" fmla="*/ 82126 h 458046"/>
                  <a:gd name="connsiteX0" fmla="*/ 186267 w 585893"/>
                  <a:gd name="connsiteY0" fmla="*/ 18118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186267 w 585893"/>
                  <a:gd name="connsiteY9" fmla="*/ 181186 h 557106"/>
                  <a:gd name="connsiteX0" fmla="*/ 130387 w 585893"/>
                  <a:gd name="connsiteY0" fmla="*/ 1862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130387 w 585893"/>
                  <a:gd name="connsiteY9" fmla="*/ 18626 h 557106"/>
                  <a:gd name="connsiteX0" fmla="*/ 247227 w 585893"/>
                  <a:gd name="connsiteY0" fmla="*/ 4402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247227 w 585893"/>
                  <a:gd name="connsiteY9" fmla="*/ 44026 h 557106"/>
                  <a:gd name="connsiteX0" fmla="*/ 247227 w 585893"/>
                  <a:gd name="connsiteY0" fmla="*/ 44026 h 557106"/>
                  <a:gd name="connsiteX1" fmla="*/ 0 w 585893"/>
                  <a:gd name="connsiteY1" fmla="*/ 338666 h 557106"/>
                  <a:gd name="connsiteX2" fmla="*/ 20320 w 585893"/>
                  <a:gd name="connsiteY2" fmla="*/ 491066 h 557106"/>
                  <a:gd name="connsiteX3" fmla="*/ 152400 w 585893"/>
                  <a:gd name="connsiteY3" fmla="*/ 557106 h 557106"/>
                  <a:gd name="connsiteX4" fmla="*/ 375920 w 585893"/>
                  <a:gd name="connsiteY4" fmla="*/ 47074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247227 w 585893"/>
                  <a:gd name="connsiteY9" fmla="*/ 44026 h 557106"/>
                  <a:gd name="connsiteX0" fmla="*/ 247227 w 585893"/>
                  <a:gd name="connsiteY0" fmla="*/ 44026 h 491066"/>
                  <a:gd name="connsiteX1" fmla="*/ 0 w 585893"/>
                  <a:gd name="connsiteY1" fmla="*/ 338666 h 491066"/>
                  <a:gd name="connsiteX2" fmla="*/ 20320 w 585893"/>
                  <a:gd name="connsiteY2" fmla="*/ 491066 h 491066"/>
                  <a:gd name="connsiteX3" fmla="*/ 228600 w 585893"/>
                  <a:gd name="connsiteY3" fmla="*/ 445346 h 491066"/>
                  <a:gd name="connsiteX4" fmla="*/ 375920 w 585893"/>
                  <a:gd name="connsiteY4" fmla="*/ 470746 h 491066"/>
                  <a:gd name="connsiteX5" fmla="*/ 426720 w 585893"/>
                  <a:gd name="connsiteY5" fmla="*/ 399626 h 491066"/>
                  <a:gd name="connsiteX6" fmla="*/ 538480 w 585893"/>
                  <a:gd name="connsiteY6" fmla="*/ 277706 h 491066"/>
                  <a:gd name="connsiteX7" fmla="*/ 585893 w 585893"/>
                  <a:gd name="connsiteY7" fmla="*/ 99060 h 491066"/>
                  <a:gd name="connsiteX8" fmla="*/ 452120 w 585893"/>
                  <a:gd name="connsiteY8" fmla="*/ 0 h 491066"/>
                  <a:gd name="connsiteX9" fmla="*/ 247227 w 585893"/>
                  <a:gd name="connsiteY9" fmla="*/ 44026 h 491066"/>
                  <a:gd name="connsiteX0" fmla="*/ 247227 w 585893"/>
                  <a:gd name="connsiteY0" fmla="*/ 44026 h 470746"/>
                  <a:gd name="connsiteX1" fmla="*/ 0 w 585893"/>
                  <a:gd name="connsiteY1" fmla="*/ 338666 h 470746"/>
                  <a:gd name="connsiteX2" fmla="*/ 137160 w 585893"/>
                  <a:gd name="connsiteY2" fmla="*/ 379306 h 470746"/>
                  <a:gd name="connsiteX3" fmla="*/ 228600 w 585893"/>
                  <a:gd name="connsiteY3" fmla="*/ 445346 h 470746"/>
                  <a:gd name="connsiteX4" fmla="*/ 375920 w 585893"/>
                  <a:gd name="connsiteY4" fmla="*/ 470746 h 470746"/>
                  <a:gd name="connsiteX5" fmla="*/ 426720 w 585893"/>
                  <a:gd name="connsiteY5" fmla="*/ 399626 h 470746"/>
                  <a:gd name="connsiteX6" fmla="*/ 538480 w 585893"/>
                  <a:gd name="connsiteY6" fmla="*/ 277706 h 470746"/>
                  <a:gd name="connsiteX7" fmla="*/ 585893 w 585893"/>
                  <a:gd name="connsiteY7" fmla="*/ 99060 h 470746"/>
                  <a:gd name="connsiteX8" fmla="*/ 452120 w 585893"/>
                  <a:gd name="connsiteY8" fmla="*/ 0 h 470746"/>
                  <a:gd name="connsiteX9" fmla="*/ 247227 w 585893"/>
                  <a:gd name="connsiteY9" fmla="*/ 44026 h 470746"/>
                  <a:gd name="connsiteX0" fmla="*/ 140547 w 479213"/>
                  <a:gd name="connsiteY0" fmla="*/ 44026 h 470746"/>
                  <a:gd name="connsiteX1" fmla="*/ 0 w 479213"/>
                  <a:gd name="connsiteY1" fmla="*/ 267546 h 470746"/>
                  <a:gd name="connsiteX2" fmla="*/ 30480 w 479213"/>
                  <a:gd name="connsiteY2" fmla="*/ 379306 h 470746"/>
                  <a:gd name="connsiteX3" fmla="*/ 121920 w 479213"/>
                  <a:gd name="connsiteY3" fmla="*/ 445346 h 470746"/>
                  <a:gd name="connsiteX4" fmla="*/ 269240 w 479213"/>
                  <a:gd name="connsiteY4" fmla="*/ 470746 h 470746"/>
                  <a:gd name="connsiteX5" fmla="*/ 320040 w 479213"/>
                  <a:gd name="connsiteY5" fmla="*/ 399626 h 470746"/>
                  <a:gd name="connsiteX6" fmla="*/ 431800 w 479213"/>
                  <a:gd name="connsiteY6" fmla="*/ 277706 h 470746"/>
                  <a:gd name="connsiteX7" fmla="*/ 479213 w 479213"/>
                  <a:gd name="connsiteY7" fmla="*/ 99060 h 470746"/>
                  <a:gd name="connsiteX8" fmla="*/ 345440 w 479213"/>
                  <a:gd name="connsiteY8" fmla="*/ 0 h 470746"/>
                  <a:gd name="connsiteX9" fmla="*/ 140547 w 479213"/>
                  <a:gd name="connsiteY9" fmla="*/ 44026 h 470746"/>
                  <a:gd name="connsiteX0" fmla="*/ 94827 w 479213"/>
                  <a:gd name="connsiteY0" fmla="*/ 28786 h 470746"/>
                  <a:gd name="connsiteX1" fmla="*/ 0 w 479213"/>
                  <a:gd name="connsiteY1" fmla="*/ 267546 h 470746"/>
                  <a:gd name="connsiteX2" fmla="*/ 30480 w 479213"/>
                  <a:gd name="connsiteY2" fmla="*/ 379306 h 470746"/>
                  <a:gd name="connsiteX3" fmla="*/ 121920 w 479213"/>
                  <a:gd name="connsiteY3" fmla="*/ 445346 h 470746"/>
                  <a:gd name="connsiteX4" fmla="*/ 269240 w 479213"/>
                  <a:gd name="connsiteY4" fmla="*/ 470746 h 470746"/>
                  <a:gd name="connsiteX5" fmla="*/ 320040 w 479213"/>
                  <a:gd name="connsiteY5" fmla="*/ 399626 h 470746"/>
                  <a:gd name="connsiteX6" fmla="*/ 431800 w 479213"/>
                  <a:gd name="connsiteY6" fmla="*/ 277706 h 470746"/>
                  <a:gd name="connsiteX7" fmla="*/ 479213 w 479213"/>
                  <a:gd name="connsiteY7" fmla="*/ 99060 h 470746"/>
                  <a:gd name="connsiteX8" fmla="*/ 345440 w 479213"/>
                  <a:gd name="connsiteY8" fmla="*/ 0 h 470746"/>
                  <a:gd name="connsiteX9" fmla="*/ 94827 w 479213"/>
                  <a:gd name="connsiteY9" fmla="*/ 28786 h 470746"/>
                  <a:gd name="connsiteX0" fmla="*/ 150707 w 535093"/>
                  <a:gd name="connsiteY0" fmla="*/ 28786 h 470746"/>
                  <a:gd name="connsiteX1" fmla="*/ 0 w 535093"/>
                  <a:gd name="connsiteY1" fmla="*/ 252306 h 470746"/>
                  <a:gd name="connsiteX2" fmla="*/ 86360 w 535093"/>
                  <a:gd name="connsiteY2" fmla="*/ 379306 h 470746"/>
                  <a:gd name="connsiteX3" fmla="*/ 177800 w 535093"/>
                  <a:gd name="connsiteY3" fmla="*/ 445346 h 470746"/>
                  <a:gd name="connsiteX4" fmla="*/ 325120 w 535093"/>
                  <a:gd name="connsiteY4" fmla="*/ 470746 h 470746"/>
                  <a:gd name="connsiteX5" fmla="*/ 375920 w 535093"/>
                  <a:gd name="connsiteY5" fmla="*/ 399626 h 470746"/>
                  <a:gd name="connsiteX6" fmla="*/ 487680 w 535093"/>
                  <a:gd name="connsiteY6" fmla="*/ 277706 h 470746"/>
                  <a:gd name="connsiteX7" fmla="*/ 535093 w 535093"/>
                  <a:gd name="connsiteY7" fmla="*/ 99060 h 470746"/>
                  <a:gd name="connsiteX8" fmla="*/ 401320 w 535093"/>
                  <a:gd name="connsiteY8" fmla="*/ 0 h 470746"/>
                  <a:gd name="connsiteX9" fmla="*/ 150707 w 535093"/>
                  <a:gd name="connsiteY9" fmla="*/ 28786 h 470746"/>
                  <a:gd name="connsiteX0" fmla="*/ 125307 w 535093"/>
                  <a:gd name="connsiteY0" fmla="*/ 28786 h 470746"/>
                  <a:gd name="connsiteX1" fmla="*/ 0 w 535093"/>
                  <a:gd name="connsiteY1" fmla="*/ 252306 h 470746"/>
                  <a:gd name="connsiteX2" fmla="*/ 86360 w 535093"/>
                  <a:gd name="connsiteY2" fmla="*/ 379306 h 470746"/>
                  <a:gd name="connsiteX3" fmla="*/ 177800 w 535093"/>
                  <a:gd name="connsiteY3" fmla="*/ 445346 h 470746"/>
                  <a:gd name="connsiteX4" fmla="*/ 325120 w 535093"/>
                  <a:gd name="connsiteY4" fmla="*/ 470746 h 470746"/>
                  <a:gd name="connsiteX5" fmla="*/ 375920 w 535093"/>
                  <a:gd name="connsiteY5" fmla="*/ 399626 h 470746"/>
                  <a:gd name="connsiteX6" fmla="*/ 487680 w 535093"/>
                  <a:gd name="connsiteY6" fmla="*/ 277706 h 470746"/>
                  <a:gd name="connsiteX7" fmla="*/ 535093 w 535093"/>
                  <a:gd name="connsiteY7" fmla="*/ 99060 h 470746"/>
                  <a:gd name="connsiteX8" fmla="*/ 401320 w 535093"/>
                  <a:gd name="connsiteY8" fmla="*/ 0 h 470746"/>
                  <a:gd name="connsiteX9" fmla="*/ 125307 w 535093"/>
                  <a:gd name="connsiteY9" fmla="*/ 28786 h 470746"/>
                  <a:gd name="connsiteX0" fmla="*/ 115147 w 524933"/>
                  <a:gd name="connsiteY0" fmla="*/ 28786 h 470746"/>
                  <a:gd name="connsiteX1" fmla="*/ 0 w 524933"/>
                  <a:gd name="connsiteY1" fmla="*/ 267546 h 470746"/>
                  <a:gd name="connsiteX2" fmla="*/ 76200 w 524933"/>
                  <a:gd name="connsiteY2" fmla="*/ 379306 h 470746"/>
                  <a:gd name="connsiteX3" fmla="*/ 167640 w 524933"/>
                  <a:gd name="connsiteY3" fmla="*/ 445346 h 470746"/>
                  <a:gd name="connsiteX4" fmla="*/ 314960 w 524933"/>
                  <a:gd name="connsiteY4" fmla="*/ 470746 h 470746"/>
                  <a:gd name="connsiteX5" fmla="*/ 365760 w 524933"/>
                  <a:gd name="connsiteY5" fmla="*/ 399626 h 470746"/>
                  <a:gd name="connsiteX6" fmla="*/ 477520 w 524933"/>
                  <a:gd name="connsiteY6" fmla="*/ 277706 h 470746"/>
                  <a:gd name="connsiteX7" fmla="*/ 524933 w 524933"/>
                  <a:gd name="connsiteY7" fmla="*/ 99060 h 470746"/>
                  <a:gd name="connsiteX8" fmla="*/ 391160 w 524933"/>
                  <a:gd name="connsiteY8" fmla="*/ 0 h 470746"/>
                  <a:gd name="connsiteX9" fmla="*/ 115147 w 524933"/>
                  <a:gd name="connsiteY9" fmla="*/ 28786 h 470746"/>
                  <a:gd name="connsiteX0" fmla="*/ 115147 w 524933"/>
                  <a:gd name="connsiteY0" fmla="*/ 0 h 441960"/>
                  <a:gd name="connsiteX1" fmla="*/ 0 w 524933"/>
                  <a:gd name="connsiteY1" fmla="*/ 238760 h 441960"/>
                  <a:gd name="connsiteX2" fmla="*/ 76200 w 524933"/>
                  <a:gd name="connsiteY2" fmla="*/ 350520 h 441960"/>
                  <a:gd name="connsiteX3" fmla="*/ 167640 w 524933"/>
                  <a:gd name="connsiteY3" fmla="*/ 416560 h 441960"/>
                  <a:gd name="connsiteX4" fmla="*/ 314960 w 524933"/>
                  <a:gd name="connsiteY4" fmla="*/ 441960 h 441960"/>
                  <a:gd name="connsiteX5" fmla="*/ 365760 w 524933"/>
                  <a:gd name="connsiteY5" fmla="*/ 370840 h 441960"/>
                  <a:gd name="connsiteX6" fmla="*/ 477520 w 524933"/>
                  <a:gd name="connsiteY6" fmla="*/ 248920 h 441960"/>
                  <a:gd name="connsiteX7" fmla="*/ 524933 w 524933"/>
                  <a:gd name="connsiteY7" fmla="*/ 70274 h 441960"/>
                  <a:gd name="connsiteX8" fmla="*/ 350520 w 524933"/>
                  <a:gd name="connsiteY8" fmla="*/ 1694 h 441960"/>
                  <a:gd name="connsiteX9" fmla="*/ 115147 w 524933"/>
                  <a:gd name="connsiteY9" fmla="*/ 0 h 441960"/>
                  <a:gd name="connsiteX0" fmla="*/ 115147 w 540173"/>
                  <a:gd name="connsiteY0" fmla="*/ 0 h 441960"/>
                  <a:gd name="connsiteX1" fmla="*/ 0 w 540173"/>
                  <a:gd name="connsiteY1" fmla="*/ 238760 h 441960"/>
                  <a:gd name="connsiteX2" fmla="*/ 76200 w 540173"/>
                  <a:gd name="connsiteY2" fmla="*/ 350520 h 441960"/>
                  <a:gd name="connsiteX3" fmla="*/ 167640 w 540173"/>
                  <a:gd name="connsiteY3" fmla="*/ 416560 h 441960"/>
                  <a:gd name="connsiteX4" fmla="*/ 314960 w 540173"/>
                  <a:gd name="connsiteY4" fmla="*/ 441960 h 441960"/>
                  <a:gd name="connsiteX5" fmla="*/ 365760 w 540173"/>
                  <a:gd name="connsiteY5" fmla="*/ 370840 h 441960"/>
                  <a:gd name="connsiteX6" fmla="*/ 477520 w 540173"/>
                  <a:gd name="connsiteY6" fmla="*/ 248920 h 441960"/>
                  <a:gd name="connsiteX7" fmla="*/ 540173 w 540173"/>
                  <a:gd name="connsiteY7" fmla="*/ 100754 h 441960"/>
                  <a:gd name="connsiteX8" fmla="*/ 350520 w 540173"/>
                  <a:gd name="connsiteY8" fmla="*/ 1694 h 441960"/>
                  <a:gd name="connsiteX9" fmla="*/ 115147 w 540173"/>
                  <a:gd name="connsiteY9" fmla="*/ 0 h 441960"/>
                  <a:gd name="connsiteX0" fmla="*/ 115147 w 540173"/>
                  <a:gd name="connsiteY0" fmla="*/ 0 h 441960"/>
                  <a:gd name="connsiteX1" fmla="*/ 0 w 540173"/>
                  <a:gd name="connsiteY1" fmla="*/ 238760 h 441960"/>
                  <a:gd name="connsiteX2" fmla="*/ 76200 w 540173"/>
                  <a:gd name="connsiteY2" fmla="*/ 350520 h 441960"/>
                  <a:gd name="connsiteX3" fmla="*/ 167640 w 540173"/>
                  <a:gd name="connsiteY3" fmla="*/ 416560 h 441960"/>
                  <a:gd name="connsiteX4" fmla="*/ 314960 w 540173"/>
                  <a:gd name="connsiteY4" fmla="*/ 441960 h 441960"/>
                  <a:gd name="connsiteX5" fmla="*/ 365760 w 540173"/>
                  <a:gd name="connsiteY5" fmla="*/ 370840 h 441960"/>
                  <a:gd name="connsiteX6" fmla="*/ 477520 w 540173"/>
                  <a:gd name="connsiteY6" fmla="*/ 248920 h 441960"/>
                  <a:gd name="connsiteX7" fmla="*/ 540173 w 540173"/>
                  <a:gd name="connsiteY7" fmla="*/ 100754 h 441960"/>
                  <a:gd name="connsiteX8" fmla="*/ 426720 w 540173"/>
                  <a:gd name="connsiteY8" fmla="*/ 37254 h 441960"/>
                  <a:gd name="connsiteX9" fmla="*/ 115147 w 540173"/>
                  <a:gd name="connsiteY9" fmla="*/ 0 h 441960"/>
                  <a:gd name="connsiteX0" fmla="*/ 145627 w 540173"/>
                  <a:gd name="connsiteY0" fmla="*/ 0 h 421640"/>
                  <a:gd name="connsiteX1" fmla="*/ 0 w 540173"/>
                  <a:gd name="connsiteY1" fmla="*/ 218440 h 421640"/>
                  <a:gd name="connsiteX2" fmla="*/ 76200 w 540173"/>
                  <a:gd name="connsiteY2" fmla="*/ 330200 h 421640"/>
                  <a:gd name="connsiteX3" fmla="*/ 167640 w 540173"/>
                  <a:gd name="connsiteY3" fmla="*/ 396240 h 421640"/>
                  <a:gd name="connsiteX4" fmla="*/ 314960 w 540173"/>
                  <a:gd name="connsiteY4" fmla="*/ 421640 h 421640"/>
                  <a:gd name="connsiteX5" fmla="*/ 365760 w 540173"/>
                  <a:gd name="connsiteY5" fmla="*/ 350520 h 421640"/>
                  <a:gd name="connsiteX6" fmla="*/ 477520 w 540173"/>
                  <a:gd name="connsiteY6" fmla="*/ 228600 h 421640"/>
                  <a:gd name="connsiteX7" fmla="*/ 540173 w 540173"/>
                  <a:gd name="connsiteY7" fmla="*/ 80434 h 421640"/>
                  <a:gd name="connsiteX8" fmla="*/ 426720 w 540173"/>
                  <a:gd name="connsiteY8" fmla="*/ 16934 h 421640"/>
                  <a:gd name="connsiteX9" fmla="*/ 145627 w 540173"/>
                  <a:gd name="connsiteY9" fmla="*/ 0 h 421640"/>
                  <a:gd name="connsiteX0" fmla="*/ 145627 w 540173"/>
                  <a:gd name="connsiteY0" fmla="*/ 0 h 421640"/>
                  <a:gd name="connsiteX1" fmla="*/ 0 w 540173"/>
                  <a:gd name="connsiteY1" fmla="*/ 218440 h 421640"/>
                  <a:gd name="connsiteX2" fmla="*/ 76200 w 540173"/>
                  <a:gd name="connsiteY2" fmla="*/ 330200 h 421640"/>
                  <a:gd name="connsiteX3" fmla="*/ 167640 w 540173"/>
                  <a:gd name="connsiteY3" fmla="*/ 396240 h 421640"/>
                  <a:gd name="connsiteX4" fmla="*/ 314960 w 540173"/>
                  <a:gd name="connsiteY4" fmla="*/ 421640 h 421640"/>
                  <a:gd name="connsiteX5" fmla="*/ 365760 w 540173"/>
                  <a:gd name="connsiteY5" fmla="*/ 350520 h 421640"/>
                  <a:gd name="connsiteX6" fmla="*/ 477520 w 540173"/>
                  <a:gd name="connsiteY6" fmla="*/ 228600 h 421640"/>
                  <a:gd name="connsiteX7" fmla="*/ 540173 w 540173"/>
                  <a:gd name="connsiteY7" fmla="*/ 80434 h 421640"/>
                  <a:gd name="connsiteX8" fmla="*/ 401320 w 540173"/>
                  <a:gd name="connsiteY8" fmla="*/ 1694 h 421640"/>
                  <a:gd name="connsiteX9" fmla="*/ 145627 w 540173"/>
                  <a:gd name="connsiteY9" fmla="*/ 0 h 4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173" h="421640">
                    <a:moveTo>
                      <a:pt x="145627" y="0"/>
                    </a:moveTo>
                    <a:lnTo>
                      <a:pt x="0" y="218440"/>
                    </a:lnTo>
                    <a:lnTo>
                      <a:pt x="76200" y="330200"/>
                    </a:lnTo>
                    <a:lnTo>
                      <a:pt x="167640" y="396240"/>
                    </a:lnTo>
                    <a:lnTo>
                      <a:pt x="314960" y="421640"/>
                    </a:lnTo>
                    <a:lnTo>
                      <a:pt x="365760" y="350520"/>
                    </a:lnTo>
                    <a:lnTo>
                      <a:pt x="477520" y="228600"/>
                    </a:lnTo>
                    <a:lnTo>
                      <a:pt x="540173" y="80434"/>
                    </a:lnTo>
                    <a:lnTo>
                      <a:pt x="401320" y="1694"/>
                    </a:lnTo>
                    <a:lnTo>
                      <a:pt x="145627" y="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9" name="Title 18">
            <a:extLst>
              <a:ext uri="{FF2B5EF4-FFF2-40B4-BE49-F238E27FC236}">
                <a16:creationId xmlns:a16="http://schemas.microsoft.com/office/drawing/2014/main" id="{46B3AE92-F0C5-F5CB-B1A4-55233FCA758D}"/>
              </a:ext>
            </a:extLst>
          </p:cNvPr>
          <p:cNvSpPr>
            <a:spLocks noGrp="1"/>
          </p:cNvSpPr>
          <p:nvPr>
            <p:ph type="title"/>
          </p:nvPr>
        </p:nvSpPr>
        <p:spPr>
          <a:xfrm>
            <a:off x="228600" y="189858"/>
            <a:ext cx="8686800" cy="862114"/>
          </a:xfrm>
        </p:spPr>
        <p:txBody>
          <a:bodyPr/>
          <a:lstStyle/>
          <a:p>
            <a:r>
              <a:rPr lang="en-GB" dirty="0"/>
              <a:t>Can is </a:t>
            </a:r>
            <a:r>
              <a:rPr lang="en-GB" dirty="0" err="1"/>
              <a:t>trastonn</a:t>
            </a:r>
            <a:r>
              <a:rPr lang="en-GB" dirty="0"/>
              <a:t> </a:t>
            </a:r>
            <a:r>
              <a:rPr lang="en-GB" dirty="0" err="1"/>
              <a:t>ann</a:t>
            </a:r>
            <a:r>
              <a:rPr lang="en-GB" dirty="0"/>
              <a:t>?</a:t>
            </a:r>
          </a:p>
        </p:txBody>
      </p:sp>
      <p:grpSp>
        <p:nvGrpSpPr>
          <p:cNvPr id="28" name="Group 27">
            <a:extLst>
              <a:ext uri="{FF2B5EF4-FFF2-40B4-BE49-F238E27FC236}">
                <a16:creationId xmlns:a16="http://schemas.microsoft.com/office/drawing/2014/main" id="{5E8F5283-768D-1157-BF09-D79FC64F8D07}"/>
              </a:ext>
            </a:extLst>
          </p:cNvPr>
          <p:cNvGrpSpPr/>
          <p:nvPr/>
        </p:nvGrpSpPr>
        <p:grpSpPr>
          <a:xfrm>
            <a:off x="4278059" y="3451038"/>
            <a:ext cx="1472501" cy="248707"/>
            <a:chOff x="4278059" y="3146237"/>
            <a:chExt cx="1472501" cy="248707"/>
          </a:xfrm>
        </p:grpSpPr>
        <p:sp>
          <p:nvSpPr>
            <p:cNvPr id="4" name="Rectangle 3">
              <a:extLst>
                <a:ext uri="{FF2B5EF4-FFF2-40B4-BE49-F238E27FC236}">
                  <a16:creationId xmlns:a16="http://schemas.microsoft.com/office/drawing/2014/main" id="{58504CC4-8CA4-7F2F-77B1-1EFA9F87FE7F}"/>
                </a:ext>
              </a:extLst>
            </p:cNvPr>
            <p:cNvSpPr/>
            <p:nvPr/>
          </p:nvSpPr>
          <p:spPr>
            <a:xfrm>
              <a:off x="4278059" y="3251689"/>
              <a:ext cx="1416621" cy="45719"/>
            </a:xfrm>
            <a:prstGeom prst="rect">
              <a:avLst/>
            </a:pr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B4999749-F219-5037-51F2-71B98EED861E}"/>
                </a:ext>
              </a:extLst>
            </p:cNvPr>
            <p:cNvSpPr/>
            <p:nvPr/>
          </p:nvSpPr>
          <p:spPr>
            <a:xfrm>
              <a:off x="5501640" y="3146237"/>
              <a:ext cx="248920" cy="248707"/>
            </a:xfrm>
            <a:custGeom>
              <a:avLst/>
              <a:gdLst>
                <a:gd name="csX0" fmla="*/ 0 w 177800"/>
                <a:gd name="csY0" fmla="*/ 0 h 264160"/>
                <a:gd name="csX1" fmla="*/ 177800 w 177800"/>
                <a:gd name="csY1" fmla="*/ 142240 h 264160"/>
                <a:gd name="csX2" fmla="*/ 5080 w 177800"/>
                <a:gd name="csY2" fmla="*/ 264160 h 264160"/>
                <a:gd name="csX3" fmla="*/ 81280 w 177800"/>
                <a:gd name="csY3" fmla="*/ 137160 h 264160"/>
                <a:gd name="csX4" fmla="*/ 0 w 177800"/>
                <a:gd name="csY4" fmla="*/ 0 h 264160"/>
              </a:gdLst>
              <a:ahLst/>
              <a:cxnLst>
                <a:cxn ang="0">
                  <a:pos x="csX0" y="csY0"/>
                </a:cxn>
                <a:cxn ang="0">
                  <a:pos x="csX1" y="csY1"/>
                </a:cxn>
                <a:cxn ang="0">
                  <a:pos x="csX2" y="csY2"/>
                </a:cxn>
                <a:cxn ang="0">
                  <a:pos x="csX3" y="csY3"/>
                </a:cxn>
                <a:cxn ang="0">
                  <a:pos x="csX4" y="csY4"/>
                </a:cxn>
              </a:cxnLst>
              <a:rect l="l" t="t" r="r" b="b"/>
              <a:pathLst>
                <a:path w="177800" h="264160">
                  <a:moveTo>
                    <a:pt x="0" y="0"/>
                  </a:moveTo>
                  <a:lnTo>
                    <a:pt x="177800" y="142240"/>
                  </a:lnTo>
                  <a:lnTo>
                    <a:pt x="5080" y="264160"/>
                  </a:lnTo>
                  <a:lnTo>
                    <a:pt x="81280" y="137160"/>
                  </a:lnTo>
                  <a:lnTo>
                    <a:pt x="0" y="0"/>
                  </a:lnTo>
                  <a:close/>
                </a:path>
              </a:pathLst>
            </a:cu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Freeform: Shape 28">
            <a:extLst>
              <a:ext uri="{FF2B5EF4-FFF2-40B4-BE49-F238E27FC236}">
                <a16:creationId xmlns:a16="http://schemas.microsoft.com/office/drawing/2014/main" id="{E907DDFC-2DBE-902B-46E8-3D0A391280F4}"/>
              </a:ext>
            </a:extLst>
          </p:cNvPr>
          <p:cNvSpPr/>
          <p:nvPr/>
        </p:nvSpPr>
        <p:spPr>
          <a:xfrm rot="5400000">
            <a:off x="4872877" y="4051014"/>
            <a:ext cx="511576" cy="229696"/>
          </a:xfrm>
          <a:custGeom>
            <a:avLst/>
            <a:gdLst>
              <a:gd name="csX0" fmla="*/ 0 w 511576"/>
              <a:gd name="csY0" fmla="*/ 113922 h 229696"/>
              <a:gd name="csX1" fmla="*/ 199314 w 511576"/>
              <a:gd name="csY1" fmla="*/ 14687 h 229696"/>
              <a:gd name="csX2" fmla="*/ 132072 w 511576"/>
              <a:gd name="csY2" fmla="*/ 93734 h 229696"/>
              <a:gd name="csX3" fmla="*/ 369900 w 511576"/>
              <a:gd name="csY3" fmla="*/ 93734 h 229696"/>
              <a:gd name="csX4" fmla="*/ 290454 w 511576"/>
              <a:gd name="csY4" fmla="*/ 0 h 229696"/>
              <a:gd name="csX5" fmla="*/ 511576 w 511576"/>
              <a:gd name="csY5" fmla="*/ 123682 h 229696"/>
              <a:gd name="csX6" fmla="*/ 296772 w 511576"/>
              <a:gd name="csY6" fmla="*/ 229695 h 229696"/>
              <a:gd name="csX7" fmla="*/ 377213 w 511576"/>
              <a:gd name="csY7" fmla="*/ 135958 h 229696"/>
              <a:gd name="csX8" fmla="*/ 126422 w 511576"/>
              <a:gd name="csY8" fmla="*/ 135958 h 229696"/>
              <a:gd name="csX9" fmla="*/ 205177 w 511576"/>
              <a:gd name="csY9" fmla="*/ 229696 h 22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11576" h="229696">
                <a:moveTo>
                  <a:pt x="0" y="113922"/>
                </a:moveTo>
                <a:lnTo>
                  <a:pt x="199314" y="14687"/>
                </a:lnTo>
                <a:lnTo>
                  <a:pt x="132072" y="93734"/>
                </a:lnTo>
                <a:lnTo>
                  <a:pt x="369900" y="93734"/>
                </a:lnTo>
                <a:lnTo>
                  <a:pt x="290454" y="0"/>
                </a:lnTo>
                <a:lnTo>
                  <a:pt x="511576" y="123682"/>
                </a:lnTo>
                <a:lnTo>
                  <a:pt x="296772" y="229695"/>
                </a:lnTo>
                <a:lnTo>
                  <a:pt x="377213" y="135958"/>
                </a:lnTo>
                <a:lnTo>
                  <a:pt x="126422" y="135958"/>
                </a:lnTo>
                <a:lnTo>
                  <a:pt x="205177" y="229696"/>
                </a:lnTo>
                <a:close/>
              </a:path>
            </a:pathLst>
          </a:cu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8" grpId="1" animBg="1"/>
      <p:bldP spid="6149" grpId="0"/>
      <p:bldP spid="2" grpId="0"/>
      <p:bldP spid="8" grpId="0"/>
      <p:bldP spid="5"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B8A24-37CD-ABB6-5D4E-E13BB2EBF6B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34CCE4-DE7A-38A1-1D54-5B5091003A75}"/>
              </a:ext>
            </a:extLst>
          </p:cNvPr>
          <p:cNvSpPr>
            <a:spLocks noGrp="1"/>
          </p:cNvSpPr>
          <p:nvPr>
            <p:ph type="title"/>
          </p:nvPr>
        </p:nvSpPr>
        <p:spPr/>
        <p:txBody>
          <a:bodyPr/>
          <a:lstStyle/>
          <a:p>
            <a:r>
              <a:rPr lang="en-GB"/>
              <a:t>Physics Specification 2.2</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F1EB973-C86B-B3D2-1A46-D333C0974AEE}"/>
                  </a:ext>
                </a:extLst>
              </p:cNvPr>
              <p:cNvSpPr txBox="1"/>
              <p:nvPr/>
            </p:nvSpPr>
            <p:spPr>
              <a:xfrm>
                <a:off x="324498" y="1467254"/>
                <a:ext cx="8441631" cy="5014321"/>
              </a:xfrm>
              <a:prstGeom prst="rect">
                <a:avLst/>
              </a:prstGeom>
              <a:noFill/>
            </p:spPr>
            <p:txBody>
              <a:bodyPr wrap="square" rtlCol="0">
                <a:spAutoFit/>
              </a:bodyPr>
              <a:lstStyle/>
              <a:p>
                <a:pPr algn="l">
                  <a:spcAft>
                    <a:spcPts val="600"/>
                  </a:spcAft>
                </a:pPr>
                <a:r>
                  <a:rPr lang="en-GB" sz="2800" b="1" u="sng" dirty="0" err="1">
                    <a:solidFill>
                      <a:srgbClr val="FF0000"/>
                    </a:solidFill>
                    <a:latin typeface="Arial" panose="020B0604020202020204" pitchFamily="34" charset="0"/>
                    <a:cs typeface="Arial" panose="020B0604020202020204" pitchFamily="34" charset="0"/>
                  </a:rPr>
                  <a:t>Foghlaimíonn</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faoi</a:t>
                </a:r>
                <a:endParaRPr lang="en-GB" sz="2800" b="1" u="sng" dirty="0">
                  <a:solidFill>
                    <a:srgbClr val="FF000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pt-BR" sz="2800" dirty="0"/>
                  <a:t>tonnta meicniúla / leictreamaighnéadacha fadtonnta / trastonnta</a:t>
                </a:r>
              </a:p>
              <a:p>
                <a:pPr marL="457200" indent="-457200">
                  <a:spcAft>
                    <a:spcPts val="6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radaíocht</a:t>
                </a:r>
                <a:endParaRPr lang="en-GB" sz="2800" dirty="0">
                  <a:latin typeface="Arial" panose="020B0604020202020204" pitchFamily="34" charset="0"/>
                  <a:cs typeface="Arial" panose="020B0604020202020204" pitchFamily="34" charset="0"/>
                </a:endParaRPr>
              </a:p>
              <a:p>
                <a:pPr marL="457200" indent="-457200" algn="l">
                  <a:spcAft>
                    <a:spcPts val="600"/>
                  </a:spcAft>
                  <a:buFont typeface="Arial" panose="020B0604020202020204" pitchFamily="34" charset="0"/>
                  <a:buChar char="•"/>
                </a:pPr>
                <a14:m>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𝑓</m:t>
                        </m:r>
                      </m:den>
                    </m:f>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𝑣</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𝑓</m:t>
                    </m:r>
                    <m:r>
                      <m:rPr>
                        <m:sty m:val="p"/>
                      </m:rPr>
                      <a:rPr lang="el-GR" sz="2800" b="0" i="1" smtClean="0">
                        <a:latin typeface="Cambria Math" panose="02040503050406030204" pitchFamily="18" charset="0"/>
                        <a:cs typeface="Arial" panose="020B0604020202020204" pitchFamily="34" charset="0"/>
                      </a:rPr>
                      <m:t>λ</m:t>
                    </m:r>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𝑐</m:t>
                    </m:r>
                    <m:r>
                      <a:rPr lang="en-GB" sz="2800" b="0" i="1" smtClean="0">
                        <a:latin typeface="Cambria Math" panose="02040503050406030204" pitchFamily="18" charset="0"/>
                        <a:cs typeface="Arial" panose="020B0604020202020204" pitchFamily="34" charset="0"/>
                      </a:rPr>
                      <m:t>=</m:t>
                    </m:r>
                    <m:r>
                      <a:rPr lang="en-GB" sz="2800" b="0" i="1" smtClean="0">
                        <a:latin typeface="Cambria Math" panose="02040503050406030204" pitchFamily="18" charset="0"/>
                        <a:cs typeface="Arial" panose="020B0604020202020204" pitchFamily="34" charset="0"/>
                      </a:rPr>
                      <m:t>𝑓</m:t>
                    </m:r>
                    <m:r>
                      <m:rPr>
                        <m:sty m:val="p"/>
                      </m:rPr>
                      <a:rPr lang="el-GR" sz="2800" b="0" i="1" smtClean="0">
                        <a:latin typeface="Cambria Math" panose="02040503050406030204" pitchFamily="18" charset="0"/>
                        <a:cs typeface="Arial" panose="020B0604020202020204" pitchFamily="34" charset="0"/>
                      </a:rPr>
                      <m:t>λ</m:t>
                    </m:r>
                  </m:oMath>
                </a14:m>
                <a:endParaRPr lang="en-GB" sz="2800" dirty="0">
                  <a:latin typeface="Arial" panose="020B0604020202020204" pitchFamily="34" charset="0"/>
                  <a:cs typeface="Arial" panose="020B0604020202020204" pitchFamily="34" charset="0"/>
                </a:endParaRPr>
              </a:p>
              <a:p>
                <a:pPr marL="457200" indent="-457200" algn="l">
                  <a:spcAft>
                    <a:spcPts val="600"/>
                  </a:spcAft>
                  <a:buFont typeface="Arial" panose="020B0604020202020204" pitchFamily="34" charset="0"/>
                  <a:buChar char="•"/>
                </a:pPr>
                <a:r>
                  <a:rPr lang="en-GB" sz="2800" dirty="0" err="1">
                    <a:latin typeface="Arial" panose="020B0604020202020204" pitchFamily="34" charset="0"/>
                    <a:cs typeface="Arial" panose="020B0604020202020204" pitchFamily="34" charset="0"/>
                  </a:rPr>
                  <a:t>airíonna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díláithriú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umar</a:t>
                </a:r>
                <a:r>
                  <a:rPr lang="en-GB" sz="2800" dirty="0">
                    <a:latin typeface="Arial" panose="020B0604020202020204" pitchFamily="34" charset="0"/>
                    <a:cs typeface="Arial" panose="020B0604020202020204" pitchFamily="34" charset="0"/>
                  </a:rPr>
                  <a:t>/log, </a:t>
                </a:r>
                <a:r>
                  <a:rPr lang="en-GB" sz="2800" dirty="0" err="1">
                    <a:latin typeface="Arial" panose="020B0604020202020204" pitchFamily="34" charset="0"/>
                    <a:cs typeface="Arial" panose="020B0604020202020204" pitchFamily="34" charset="0"/>
                  </a:rPr>
                  <a:t>círín</a:t>
                </a:r>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tonnbharr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tonnfhad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treoluas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tréimhse</a:t>
                </a:r>
                <a:r>
                  <a:rPr lang="en-GB" sz="2800" dirty="0">
                    <a:latin typeface="Arial" panose="020B0604020202020204" pitchFamily="34" charset="0"/>
                    <a:cs typeface="Arial" panose="020B0604020202020204" pitchFamily="34" charset="0"/>
                  </a:rPr>
                  <a:t> ama, </a:t>
                </a:r>
                <a:r>
                  <a:rPr lang="en-GB" sz="2800" dirty="0" err="1">
                    <a:latin typeface="Arial" panose="020B0604020202020204" pitchFamily="34" charset="0"/>
                    <a:cs typeface="Arial" panose="020B0604020202020204" pitchFamily="34" charset="0"/>
                  </a:rPr>
                  <a:t>minicíocht</a:t>
                </a:r>
                <a:endParaRPr lang="en-GB" sz="2800" dirty="0">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IE" sz="2800" dirty="0"/>
                  <a:t>an </a:t>
                </a:r>
                <a:r>
                  <a:rPr lang="en-IE" sz="2800" dirty="0" err="1"/>
                  <a:t>caidreamh</a:t>
                </a:r>
                <a:r>
                  <a:rPr lang="en-IE" sz="2800" dirty="0"/>
                  <a:t> </a:t>
                </a:r>
                <a:r>
                  <a:rPr lang="en-IE" sz="2800" dirty="0" err="1"/>
                  <a:t>idir</a:t>
                </a:r>
                <a:r>
                  <a:rPr lang="en-IE" sz="2800" dirty="0"/>
                  <a:t> </a:t>
                </a:r>
                <a:r>
                  <a:rPr lang="en-IE" sz="2800" dirty="0" err="1"/>
                  <a:t>aimplitiúid</a:t>
                </a:r>
                <a:r>
                  <a:rPr lang="en-IE" sz="2800" dirty="0"/>
                  <a:t> agus an </a:t>
                </a:r>
                <a:r>
                  <a:rPr lang="en-IE" sz="2800" dirty="0" err="1"/>
                  <a:t>fuinneamh</a:t>
                </a:r>
                <a:r>
                  <a:rPr lang="en-IE" sz="2800" dirty="0"/>
                  <a:t> a </a:t>
                </a:r>
                <a:r>
                  <a:rPr lang="en-IE" sz="2800" dirty="0" err="1"/>
                  <a:t>iompraíonn</a:t>
                </a:r>
                <a:r>
                  <a:rPr lang="en-IE" sz="2800" dirty="0"/>
                  <a:t> </a:t>
                </a:r>
                <a:r>
                  <a:rPr lang="en-IE" sz="2800" dirty="0" err="1"/>
                  <a:t>tonn</a:t>
                </a:r>
                <a:endParaRPr lang="en-GB" sz="2800" dirty="0">
                  <a:solidFill>
                    <a:schemeClr val="bg1">
                      <a:lumMod val="65000"/>
                    </a:schemeClr>
                  </a:solidFill>
                </a:endParaRPr>
              </a:p>
            </p:txBody>
          </p:sp>
        </mc:Choice>
        <mc:Fallback xmlns="">
          <p:sp>
            <p:nvSpPr>
              <p:cNvPr id="19" name="TextBox 18">
                <a:extLst>
                  <a:ext uri="{FF2B5EF4-FFF2-40B4-BE49-F238E27FC236}">
                    <a16:creationId xmlns:a16="http://schemas.microsoft.com/office/drawing/2014/main" id="{2F1EB973-C86B-B3D2-1A46-D333C0974AEE}"/>
                  </a:ext>
                </a:extLst>
              </p:cNvPr>
              <p:cNvSpPr txBox="1">
                <a:spLocks noRot="1" noChangeAspect="1" noMove="1" noResize="1" noEditPoints="1" noAdjustHandles="1" noChangeArrowheads="1" noChangeShapeType="1" noTextEdit="1"/>
              </p:cNvSpPr>
              <p:nvPr/>
            </p:nvSpPr>
            <p:spPr>
              <a:xfrm>
                <a:off x="324498" y="1467254"/>
                <a:ext cx="8441631" cy="5014321"/>
              </a:xfrm>
              <a:prstGeom prst="rect">
                <a:avLst/>
              </a:prstGeom>
              <a:blipFill>
                <a:blip r:embed="rId3"/>
                <a:stretch>
                  <a:fillRect l="-1444" t="-1338" b="-2433"/>
                </a:stretch>
              </a:blipFill>
            </p:spPr>
            <p:txBody>
              <a:bodyPr/>
              <a:lstStyle/>
              <a:p>
                <a:r>
                  <a:rPr lang="en-IE">
                    <a:noFill/>
                  </a:rPr>
                  <a:t> </a:t>
                </a:r>
              </a:p>
            </p:txBody>
          </p:sp>
        </mc:Fallback>
      </mc:AlternateContent>
      <p:sp>
        <p:nvSpPr>
          <p:cNvPr id="25" name="TextBox 24">
            <a:extLst>
              <a:ext uri="{FF2B5EF4-FFF2-40B4-BE49-F238E27FC236}">
                <a16:creationId xmlns:a16="http://schemas.microsoft.com/office/drawing/2014/main" id="{56A5C7FD-3DE3-8F41-8A18-5A77C788E7EA}"/>
              </a:ext>
            </a:extLst>
          </p:cNvPr>
          <p:cNvSpPr txBox="1"/>
          <p:nvPr/>
        </p:nvSpPr>
        <p:spPr>
          <a:xfrm>
            <a:off x="351819" y="701062"/>
            <a:ext cx="8386990" cy="830997"/>
          </a:xfrm>
          <a:prstGeom prst="rect">
            <a:avLst/>
          </a:prstGeom>
          <a:noFill/>
        </p:spPr>
        <p:txBody>
          <a:bodyPr wrap="square">
            <a:spAutoFit/>
          </a:bodyPr>
          <a:lstStyle/>
          <a:p>
            <a:r>
              <a:rPr lang="en-GB" sz="2400" dirty="0">
                <a:solidFill>
                  <a:srgbClr val="FF0000"/>
                </a:solidFill>
              </a:rPr>
              <a:t>2.2 </a:t>
            </a:r>
            <a:r>
              <a:rPr lang="en-GB" sz="2400" dirty="0" err="1">
                <a:solidFill>
                  <a:srgbClr val="FF0000"/>
                </a:solidFill>
              </a:rPr>
              <a:t>Tonnta</a:t>
            </a:r>
            <a:r>
              <a:rPr lang="en-GB" sz="2400" dirty="0">
                <a:solidFill>
                  <a:srgbClr val="FF0000"/>
                </a:solidFill>
              </a:rPr>
              <a:t> </a:t>
            </a:r>
            <a:r>
              <a:rPr lang="en-GB" sz="2400" dirty="0" err="1">
                <a:solidFill>
                  <a:srgbClr val="FF0000"/>
                </a:solidFill>
              </a:rPr>
              <a:t>taistil</a:t>
            </a:r>
            <a:r>
              <a:rPr lang="en-GB" sz="2400" dirty="0">
                <a:solidFill>
                  <a:srgbClr val="FF0000"/>
                </a:solidFill>
              </a:rPr>
              <a:t> mar </a:t>
            </a:r>
            <a:r>
              <a:rPr lang="en-GB" sz="2400" dirty="0" err="1">
                <a:solidFill>
                  <a:srgbClr val="FF0000"/>
                </a:solidFill>
              </a:rPr>
              <a:t>shamhlacha</a:t>
            </a:r>
            <a:r>
              <a:rPr lang="en-GB" sz="2400" dirty="0">
                <a:solidFill>
                  <a:srgbClr val="FF0000"/>
                </a:solidFill>
              </a:rPr>
              <a:t> </a:t>
            </a:r>
            <a:r>
              <a:rPr lang="en-GB" sz="2400" dirty="0" err="1">
                <a:solidFill>
                  <a:srgbClr val="FF0000"/>
                </a:solidFill>
              </a:rPr>
              <a:t>suaite</a:t>
            </a:r>
            <a:r>
              <a:rPr lang="en-GB" sz="2400" dirty="0">
                <a:solidFill>
                  <a:srgbClr val="FF0000"/>
                </a:solidFill>
              </a:rPr>
              <a:t> </a:t>
            </a:r>
            <a:r>
              <a:rPr lang="en-GB" sz="2400" dirty="0" err="1">
                <a:solidFill>
                  <a:srgbClr val="FF0000"/>
                </a:solidFill>
              </a:rPr>
              <a:t>ina</a:t>
            </a:r>
            <a:endParaRPr lang="en-GB" sz="2400" dirty="0">
              <a:solidFill>
                <a:srgbClr val="FF0000"/>
              </a:solidFill>
            </a:endParaRPr>
          </a:p>
          <a:p>
            <a:r>
              <a:rPr lang="en-GB" sz="2400" dirty="0">
                <a:solidFill>
                  <a:srgbClr val="FF0000"/>
                </a:solidFill>
              </a:rPr>
              <a:t>n-</a:t>
            </a:r>
            <a:r>
              <a:rPr lang="en-GB" sz="2400" dirty="0" err="1">
                <a:solidFill>
                  <a:srgbClr val="FF0000"/>
                </a:solidFill>
              </a:rPr>
              <a:t>aistrítear</a:t>
            </a:r>
            <a:r>
              <a:rPr lang="en-GB" sz="2400" dirty="0">
                <a:solidFill>
                  <a:srgbClr val="FF0000"/>
                </a:solidFill>
              </a:rPr>
              <a:t> </a:t>
            </a:r>
            <a:r>
              <a:rPr lang="en-GB" sz="2400" dirty="0" err="1">
                <a:solidFill>
                  <a:srgbClr val="FF0000"/>
                </a:solidFill>
              </a:rPr>
              <a:t>fuinneamh</a:t>
            </a:r>
            <a:r>
              <a:rPr lang="en-GB" sz="2400" dirty="0">
                <a:solidFill>
                  <a:srgbClr val="FF0000"/>
                </a:solidFill>
              </a:rPr>
              <a:t> </a:t>
            </a:r>
            <a:r>
              <a:rPr lang="en-GB" sz="2400" dirty="0" err="1">
                <a:solidFill>
                  <a:srgbClr val="FF0000"/>
                </a:solidFill>
              </a:rPr>
              <a:t>gach</a:t>
            </a:r>
            <a:r>
              <a:rPr lang="en-GB" sz="2400" dirty="0">
                <a:solidFill>
                  <a:srgbClr val="FF0000"/>
                </a:solidFill>
              </a:rPr>
              <a:t> </a:t>
            </a:r>
            <a:r>
              <a:rPr lang="en-GB" sz="2400" dirty="0" err="1">
                <a:solidFill>
                  <a:srgbClr val="FF0000"/>
                </a:solidFill>
              </a:rPr>
              <a:t>damhna</a:t>
            </a:r>
            <a:r>
              <a:rPr lang="en-GB" sz="2400" dirty="0">
                <a:solidFill>
                  <a:srgbClr val="FF0000"/>
                </a:solidFill>
              </a:rPr>
              <a:t> a </a:t>
            </a:r>
            <a:r>
              <a:rPr lang="en-GB" sz="2400" dirty="0" err="1">
                <a:solidFill>
                  <a:srgbClr val="FF0000"/>
                </a:solidFill>
              </a:rPr>
              <a:t>aistriú</a:t>
            </a:r>
            <a:endParaRPr lang="en-GB" sz="2400" dirty="0">
              <a:solidFill>
                <a:srgbClr val="FF0000"/>
              </a:solidFill>
            </a:endParaRPr>
          </a:p>
        </p:txBody>
      </p:sp>
    </p:spTree>
    <p:extLst>
      <p:ext uri="{BB962C8B-B14F-4D97-AF65-F5344CB8AC3E}">
        <p14:creationId xmlns:p14="http://schemas.microsoft.com/office/powerpoint/2010/main" val="105293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a:extLst>
              <a:ext uri="{FF2B5EF4-FFF2-40B4-BE49-F238E27FC236}">
                <a16:creationId xmlns:a16="http://schemas.microsoft.com/office/drawing/2014/main" id="{B00C93B7-7C33-DD6B-CC3F-CFB5A1FE4D63}"/>
              </a:ext>
            </a:extLst>
          </p:cNvPr>
          <p:cNvSpPr txBox="1">
            <a:spLocks noChangeArrowheads="1"/>
          </p:cNvSpPr>
          <p:nvPr/>
        </p:nvSpPr>
        <p:spPr bwMode="auto">
          <a:xfrm>
            <a:off x="323851" y="1376838"/>
            <a:ext cx="8512036" cy="954107"/>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dirty="0"/>
              <a:t>Tonn </a:t>
            </a:r>
            <a:r>
              <a:rPr lang="en-US" altLang="en-US" sz="2800" dirty="0" err="1"/>
              <a:t>ina</a:t>
            </a:r>
            <a:r>
              <a:rPr lang="en-US" altLang="en-US" sz="2800" dirty="0"/>
              <a:t> </a:t>
            </a:r>
            <a:r>
              <a:rPr lang="en-US" altLang="en-US" sz="2800" dirty="0" err="1"/>
              <a:t>mbíonn</a:t>
            </a:r>
            <a:r>
              <a:rPr lang="en-US" altLang="en-US" sz="2800" dirty="0"/>
              <a:t> </a:t>
            </a:r>
            <a:r>
              <a:rPr lang="en-US" altLang="en-US" sz="2800" dirty="0" err="1"/>
              <a:t>treo</a:t>
            </a:r>
            <a:r>
              <a:rPr lang="en-US" altLang="en-US" sz="2800" dirty="0"/>
              <a:t> an </a:t>
            </a:r>
            <a:r>
              <a:rPr lang="en-US" altLang="en-US" sz="2800" dirty="0" err="1"/>
              <a:t>chreatha</a:t>
            </a:r>
            <a:r>
              <a:rPr lang="en-US" altLang="en-US" sz="2800" dirty="0"/>
              <a:t> </a:t>
            </a:r>
            <a:r>
              <a:rPr lang="en-US" altLang="en-US" sz="2800" dirty="0" err="1"/>
              <a:t>comhthreomhar</a:t>
            </a:r>
            <a:r>
              <a:rPr lang="en-US" altLang="en-US" sz="2800" dirty="0"/>
              <a:t> leis an </a:t>
            </a:r>
            <a:r>
              <a:rPr lang="en-US" altLang="en-US" sz="2800" dirty="0" err="1"/>
              <a:t>treo</a:t>
            </a:r>
            <a:r>
              <a:rPr lang="en-US" altLang="en-US" sz="2800" dirty="0"/>
              <a:t> </a:t>
            </a:r>
            <a:r>
              <a:rPr lang="en-US" altLang="en-US" sz="2800" dirty="0" err="1"/>
              <a:t>ina</a:t>
            </a:r>
            <a:r>
              <a:rPr lang="en-US" altLang="en-US" sz="2800" dirty="0"/>
              <a:t> </a:t>
            </a:r>
            <a:r>
              <a:rPr lang="en-US" altLang="en-US" sz="2800" dirty="0" err="1"/>
              <a:t>dtaistealaíonn</a:t>
            </a:r>
            <a:r>
              <a:rPr lang="en-US" altLang="en-US" sz="2800" dirty="0"/>
              <a:t> an </a:t>
            </a:r>
            <a:r>
              <a:rPr lang="en-US" altLang="en-US" sz="2800" dirty="0" err="1"/>
              <a:t>tonn</a:t>
            </a:r>
            <a:r>
              <a:rPr lang="en-US" altLang="en-US" sz="2800" dirty="0"/>
              <a:t>.</a:t>
            </a:r>
            <a:endParaRPr lang="en-GB" altLang="en-US" sz="2800" dirty="0"/>
          </a:p>
        </p:txBody>
      </p:sp>
      <p:sp>
        <p:nvSpPr>
          <p:cNvPr id="5" name="Title 4">
            <a:extLst>
              <a:ext uri="{FF2B5EF4-FFF2-40B4-BE49-F238E27FC236}">
                <a16:creationId xmlns:a16="http://schemas.microsoft.com/office/drawing/2014/main" id="{C6DC4A60-985F-8476-DAD3-EE7344493B09}"/>
              </a:ext>
            </a:extLst>
          </p:cNvPr>
          <p:cNvSpPr>
            <a:spLocks noGrp="1"/>
          </p:cNvSpPr>
          <p:nvPr>
            <p:ph type="title"/>
          </p:nvPr>
        </p:nvSpPr>
        <p:spPr/>
        <p:txBody>
          <a:bodyPr/>
          <a:lstStyle/>
          <a:p>
            <a:r>
              <a:rPr lang="en-GB" dirty="0"/>
              <a:t>Cad is </a:t>
            </a:r>
            <a:r>
              <a:rPr lang="en-GB" dirty="0" err="1"/>
              <a:t>fadtonn</a:t>
            </a:r>
            <a:r>
              <a:rPr lang="en-GB" dirty="0"/>
              <a:t> </a:t>
            </a:r>
            <a:r>
              <a:rPr lang="en-GB" dirty="0" err="1"/>
              <a:t>ann</a:t>
            </a:r>
            <a:r>
              <a:rPr lang="en-GB" dirty="0"/>
              <a:t>?</a:t>
            </a:r>
          </a:p>
        </p:txBody>
      </p:sp>
      <p:pic>
        <p:nvPicPr>
          <p:cNvPr id="2" name="Picture 2">
            <a:extLst>
              <a:ext uri="{FF2B5EF4-FFF2-40B4-BE49-F238E27FC236}">
                <a16:creationId xmlns:a16="http://schemas.microsoft.com/office/drawing/2014/main" id="{915EDFAC-76F1-49C1-0490-C6254E7F2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924" y="3429000"/>
            <a:ext cx="6014903" cy="4817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DEF507-9C0A-1F73-9CA2-56BAA742DDB3}"/>
              </a:ext>
            </a:extLst>
          </p:cNvPr>
          <p:cNvSpPr txBox="1"/>
          <p:nvPr/>
        </p:nvSpPr>
        <p:spPr>
          <a:xfrm>
            <a:off x="3333254" y="2766484"/>
            <a:ext cx="2912464"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Treo an </a:t>
            </a:r>
            <a:r>
              <a:rPr lang="en-GB" sz="2800" dirty="0" err="1">
                <a:latin typeface="Arial" panose="020B0604020202020204" pitchFamily="34" charset="0"/>
                <a:cs typeface="Arial" panose="020B0604020202020204" pitchFamily="34" charset="0"/>
              </a:rPr>
              <a:t>chreatha</a:t>
            </a:r>
            <a:endParaRPr lang="en-GB" sz="2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024B394-B30A-4C01-4377-54C9D6516868}"/>
              </a:ext>
            </a:extLst>
          </p:cNvPr>
          <p:cNvSpPr txBox="1"/>
          <p:nvPr/>
        </p:nvSpPr>
        <p:spPr>
          <a:xfrm>
            <a:off x="3728417" y="4212468"/>
            <a:ext cx="3832588"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Treo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dtaistealaíonn</a:t>
            </a:r>
            <a:endParaRPr lang="en-GB" sz="2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C5E5AEC-19BF-95AD-BF40-D3D34B8C9D7E}"/>
              </a:ext>
            </a:extLst>
          </p:cNvPr>
          <p:cNvSpPr txBox="1"/>
          <p:nvPr/>
        </p:nvSpPr>
        <p:spPr>
          <a:xfrm>
            <a:off x="545437" y="4884295"/>
            <a:ext cx="7791451" cy="954107"/>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Taispeánann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beochan</a:t>
            </a:r>
            <a:r>
              <a:rPr lang="en-GB" sz="28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(animation)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bíoga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aonair</a:t>
            </a:r>
            <a:r>
              <a:rPr lang="en-GB" sz="28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(single pulses) </a:t>
            </a:r>
            <a:r>
              <a:rPr lang="en-GB" sz="2800" dirty="0" err="1">
                <a:latin typeface="Arial" panose="020B0604020202020204" pitchFamily="34" charset="0"/>
                <a:cs typeface="Arial" panose="020B0604020202020204" pitchFamily="34" charset="0"/>
              </a:rPr>
              <a:t>seachas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leanúnach</a:t>
            </a:r>
            <a:r>
              <a:rPr lang="en-GB" sz="2800" dirty="0">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1AFEA2E7-A09E-DD6A-A50E-BDF1EC376F51}"/>
              </a:ext>
            </a:extLst>
          </p:cNvPr>
          <p:cNvGrpSpPr/>
          <p:nvPr/>
        </p:nvGrpSpPr>
        <p:grpSpPr>
          <a:xfrm>
            <a:off x="4862259" y="3970893"/>
            <a:ext cx="1472501" cy="248707"/>
            <a:chOff x="4278059" y="3146237"/>
            <a:chExt cx="1472501" cy="248707"/>
          </a:xfrm>
        </p:grpSpPr>
        <p:sp>
          <p:nvSpPr>
            <p:cNvPr id="7" name="Rectangle 6">
              <a:extLst>
                <a:ext uri="{FF2B5EF4-FFF2-40B4-BE49-F238E27FC236}">
                  <a16:creationId xmlns:a16="http://schemas.microsoft.com/office/drawing/2014/main" id="{6586D71E-CF86-5B3F-101E-5939D606C9CD}"/>
                </a:ext>
              </a:extLst>
            </p:cNvPr>
            <p:cNvSpPr/>
            <p:nvPr/>
          </p:nvSpPr>
          <p:spPr>
            <a:xfrm>
              <a:off x="4278059" y="3251689"/>
              <a:ext cx="1416621" cy="45719"/>
            </a:xfrm>
            <a:prstGeom prst="rect">
              <a:avLst/>
            </a:pr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319E2E6-7722-C5FF-426E-0154C8125A25}"/>
                </a:ext>
              </a:extLst>
            </p:cNvPr>
            <p:cNvSpPr/>
            <p:nvPr/>
          </p:nvSpPr>
          <p:spPr>
            <a:xfrm>
              <a:off x="5501640" y="3146237"/>
              <a:ext cx="248920" cy="248707"/>
            </a:xfrm>
            <a:custGeom>
              <a:avLst/>
              <a:gdLst>
                <a:gd name="csX0" fmla="*/ 0 w 177800"/>
                <a:gd name="csY0" fmla="*/ 0 h 264160"/>
                <a:gd name="csX1" fmla="*/ 177800 w 177800"/>
                <a:gd name="csY1" fmla="*/ 142240 h 264160"/>
                <a:gd name="csX2" fmla="*/ 5080 w 177800"/>
                <a:gd name="csY2" fmla="*/ 264160 h 264160"/>
                <a:gd name="csX3" fmla="*/ 81280 w 177800"/>
                <a:gd name="csY3" fmla="*/ 137160 h 264160"/>
                <a:gd name="csX4" fmla="*/ 0 w 177800"/>
                <a:gd name="csY4" fmla="*/ 0 h 264160"/>
              </a:gdLst>
              <a:ahLst/>
              <a:cxnLst>
                <a:cxn ang="0">
                  <a:pos x="csX0" y="csY0"/>
                </a:cxn>
                <a:cxn ang="0">
                  <a:pos x="csX1" y="csY1"/>
                </a:cxn>
                <a:cxn ang="0">
                  <a:pos x="csX2" y="csY2"/>
                </a:cxn>
                <a:cxn ang="0">
                  <a:pos x="csX3" y="csY3"/>
                </a:cxn>
                <a:cxn ang="0">
                  <a:pos x="csX4" y="csY4"/>
                </a:cxn>
              </a:cxnLst>
              <a:rect l="l" t="t" r="r" b="b"/>
              <a:pathLst>
                <a:path w="177800" h="264160">
                  <a:moveTo>
                    <a:pt x="0" y="0"/>
                  </a:moveTo>
                  <a:lnTo>
                    <a:pt x="177800" y="142240"/>
                  </a:lnTo>
                  <a:lnTo>
                    <a:pt x="5080" y="264160"/>
                  </a:lnTo>
                  <a:lnTo>
                    <a:pt x="81280" y="137160"/>
                  </a:lnTo>
                  <a:lnTo>
                    <a:pt x="0" y="0"/>
                  </a:lnTo>
                  <a:close/>
                </a:path>
              </a:pathLst>
            </a:cu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Freeform: Shape 15">
            <a:extLst>
              <a:ext uri="{FF2B5EF4-FFF2-40B4-BE49-F238E27FC236}">
                <a16:creationId xmlns:a16="http://schemas.microsoft.com/office/drawing/2014/main" id="{6DC0A8EF-111A-5DC1-6293-8B7C165EFED7}"/>
              </a:ext>
            </a:extLst>
          </p:cNvPr>
          <p:cNvSpPr/>
          <p:nvPr/>
        </p:nvSpPr>
        <p:spPr>
          <a:xfrm>
            <a:off x="3929587" y="3219360"/>
            <a:ext cx="511576" cy="229696"/>
          </a:xfrm>
          <a:custGeom>
            <a:avLst/>
            <a:gdLst>
              <a:gd name="csX0" fmla="*/ 0 w 511576"/>
              <a:gd name="csY0" fmla="*/ 113922 h 229696"/>
              <a:gd name="csX1" fmla="*/ 199314 w 511576"/>
              <a:gd name="csY1" fmla="*/ 14687 h 229696"/>
              <a:gd name="csX2" fmla="*/ 132072 w 511576"/>
              <a:gd name="csY2" fmla="*/ 93734 h 229696"/>
              <a:gd name="csX3" fmla="*/ 369900 w 511576"/>
              <a:gd name="csY3" fmla="*/ 93734 h 229696"/>
              <a:gd name="csX4" fmla="*/ 290454 w 511576"/>
              <a:gd name="csY4" fmla="*/ 0 h 229696"/>
              <a:gd name="csX5" fmla="*/ 511576 w 511576"/>
              <a:gd name="csY5" fmla="*/ 123682 h 229696"/>
              <a:gd name="csX6" fmla="*/ 296772 w 511576"/>
              <a:gd name="csY6" fmla="*/ 229695 h 229696"/>
              <a:gd name="csX7" fmla="*/ 377213 w 511576"/>
              <a:gd name="csY7" fmla="*/ 135958 h 229696"/>
              <a:gd name="csX8" fmla="*/ 126422 w 511576"/>
              <a:gd name="csY8" fmla="*/ 135958 h 229696"/>
              <a:gd name="csX9" fmla="*/ 205177 w 511576"/>
              <a:gd name="csY9" fmla="*/ 229696 h 22969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511576" h="229696">
                <a:moveTo>
                  <a:pt x="0" y="113922"/>
                </a:moveTo>
                <a:lnTo>
                  <a:pt x="199314" y="14687"/>
                </a:lnTo>
                <a:lnTo>
                  <a:pt x="132072" y="93734"/>
                </a:lnTo>
                <a:lnTo>
                  <a:pt x="369900" y="93734"/>
                </a:lnTo>
                <a:lnTo>
                  <a:pt x="290454" y="0"/>
                </a:lnTo>
                <a:lnTo>
                  <a:pt x="511576" y="123682"/>
                </a:lnTo>
                <a:lnTo>
                  <a:pt x="296772" y="229695"/>
                </a:lnTo>
                <a:lnTo>
                  <a:pt x="377213" y="135958"/>
                </a:lnTo>
                <a:lnTo>
                  <a:pt x="126422" y="135958"/>
                </a:lnTo>
                <a:lnTo>
                  <a:pt x="205177" y="229696"/>
                </a:lnTo>
                <a:close/>
              </a:path>
            </a:pathLst>
          </a:cu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6" grpId="1" animBg="1"/>
      <p:bldP spid="9" grpId="0"/>
      <p:bldP spid="10" grpId="0"/>
      <p:bldP spid="11"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7BE8917-2F90-51DC-09B2-97F76952805F}"/>
              </a:ext>
            </a:extLst>
          </p:cNvPr>
          <p:cNvGrpSpPr/>
          <p:nvPr/>
        </p:nvGrpSpPr>
        <p:grpSpPr>
          <a:xfrm>
            <a:off x="244475" y="2377440"/>
            <a:ext cx="8655050" cy="1051560"/>
            <a:chOff x="1154430" y="1325880"/>
            <a:chExt cx="5433060" cy="1051560"/>
          </a:xfrm>
        </p:grpSpPr>
        <p:cxnSp>
          <p:nvCxnSpPr>
            <p:cNvPr id="17" name="Straight Connector 16">
              <a:extLst>
                <a:ext uri="{FF2B5EF4-FFF2-40B4-BE49-F238E27FC236}">
                  <a16:creationId xmlns:a16="http://schemas.microsoft.com/office/drawing/2014/main" id="{6DBC7A12-32A2-B75A-7D13-1A41E9BE4AC6}"/>
                </a:ext>
              </a:extLst>
            </p:cNvPr>
            <p:cNvCxnSpPr/>
            <p:nvPr/>
          </p:nvCxnSpPr>
          <p:spPr>
            <a:xfrm>
              <a:off x="11544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6A308AA-9812-B7E0-D64A-C474CC4952BC}"/>
                </a:ext>
              </a:extLst>
            </p:cNvPr>
            <p:cNvCxnSpPr/>
            <p:nvPr/>
          </p:nvCxnSpPr>
          <p:spPr>
            <a:xfrm>
              <a:off x="12115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0F95EF-8263-90A3-F2D5-D082859915E5}"/>
                </a:ext>
              </a:extLst>
            </p:cNvPr>
            <p:cNvCxnSpPr/>
            <p:nvPr/>
          </p:nvCxnSpPr>
          <p:spPr>
            <a:xfrm>
              <a:off x="13030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5A7DCE-BFB3-78DD-88F4-77A4CC64F852}"/>
                </a:ext>
              </a:extLst>
            </p:cNvPr>
            <p:cNvCxnSpPr/>
            <p:nvPr/>
          </p:nvCxnSpPr>
          <p:spPr>
            <a:xfrm>
              <a:off x="14401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91773A8-0162-29FD-380E-1B8C8BB84F81}"/>
                </a:ext>
              </a:extLst>
            </p:cNvPr>
            <p:cNvCxnSpPr/>
            <p:nvPr/>
          </p:nvCxnSpPr>
          <p:spPr>
            <a:xfrm>
              <a:off x="16230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648FA7-954B-36DC-9FDA-F61B72CF6CBB}"/>
                </a:ext>
              </a:extLst>
            </p:cNvPr>
            <p:cNvCxnSpPr/>
            <p:nvPr/>
          </p:nvCxnSpPr>
          <p:spPr>
            <a:xfrm>
              <a:off x="18402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1E8F3AB-1E77-7701-8236-6552B027943B}"/>
                </a:ext>
              </a:extLst>
            </p:cNvPr>
            <p:cNvCxnSpPr/>
            <p:nvPr/>
          </p:nvCxnSpPr>
          <p:spPr>
            <a:xfrm>
              <a:off x="20002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147F5D-7300-91C6-A110-0743504327B0}"/>
                </a:ext>
              </a:extLst>
            </p:cNvPr>
            <p:cNvCxnSpPr/>
            <p:nvPr/>
          </p:nvCxnSpPr>
          <p:spPr>
            <a:xfrm>
              <a:off x="21488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E366BD-92B8-7075-C71E-B43FE67B5983}"/>
                </a:ext>
              </a:extLst>
            </p:cNvPr>
            <p:cNvCxnSpPr/>
            <p:nvPr/>
          </p:nvCxnSpPr>
          <p:spPr>
            <a:xfrm>
              <a:off x="22517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D445B9B-5348-2C60-10FC-E56791600586}"/>
                </a:ext>
              </a:extLst>
            </p:cNvPr>
            <p:cNvCxnSpPr/>
            <p:nvPr/>
          </p:nvCxnSpPr>
          <p:spPr>
            <a:xfrm>
              <a:off x="23202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B5C07B-B7E9-B765-EC6B-F8B00FC4257D}"/>
                </a:ext>
              </a:extLst>
            </p:cNvPr>
            <p:cNvCxnSpPr/>
            <p:nvPr/>
          </p:nvCxnSpPr>
          <p:spPr>
            <a:xfrm>
              <a:off x="23774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09A3A3-60DB-CED2-5899-4AD358B5D696}"/>
                </a:ext>
              </a:extLst>
            </p:cNvPr>
            <p:cNvCxnSpPr/>
            <p:nvPr/>
          </p:nvCxnSpPr>
          <p:spPr>
            <a:xfrm>
              <a:off x="24345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F9A243-A6DC-05B9-4D56-ABFF8C0F8353}"/>
                </a:ext>
              </a:extLst>
            </p:cNvPr>
            <p:cNvCxnSpPr/>
            <p:nvPr/>
          </p:nvCxnSpPr>
          <p:spPr>
            <a:xfrm>
              <a:off x="25146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144E9F0-2026-79BD-18DB-D1BB0380D224}"/>
                </a:ext>
              </a:extLst>
            </p:cNvPr>
            <p:cNvCxnSpPr/>
            <p:nvPr/>
          </p:nvCxnSpPr>
          <p:spPr>
            <a:xfrm>
              <a:off x="26174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22527EA-6B5F-BD50-E141-54F29233BCE8}"/>
                </a:ext>
              </a:extLst>
            </p:cNvPr>
            <p:cNvCxnSpPr/>
            <p:nvPr/>
          </p:nvCxnSpPr>
          <p:spPr>
            <a:xfrm>
              <a:off x="27584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992001-C99C-A10E-02E4-5FD3722A6C0A}"/>
                </a:ext>
              </a:extLst>
            </p:cNvPr>
            <p:cNvCxnSpPr/>
            <p:nvPr/>
          </p:nvCxnSpPr>
          <p:spPr>
            <a:xfrm>
              <a:off x="29413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3C6D21F-52E9-2763-C60C-59039830BA0B}"/>
                </a:ext>
              </a:extLst>
            </p:cNvPr>
            <p:cNvCxnSpPr/>
            <p:nvPr/>
          </p:nvCxnSpPr>
          <p:spPr>
            <a:xfrm>
              <a:off x="31584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F049E6-75C9-3F76-0D3A-E46528A9F0A7}"/>
                </a:ext>
              </a:extLst>
            </p:cNvPr>
            <p:cNvCxnSpPr/>
            <p:nvPr/>
          </p:nvCxnSpPr>
          <p:spPr>
            <a:xfrm>
              <a:off x="33185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32A0372-9D07-D03C-F14E-3254F9A0893F}"/>
                </a:ext>
              </a:extLst>
            </p:cNvPr>
            <p:cNvCxnSpPr/>
            <p:nvPr/>
          </p:nvCxnSpPr>
          <p:spPr>
            <a:xfrm>
              <a:off x="34671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5654953-9EA4-61AE-CD5E-6B6F4F3E4EB2}"/>
                </a:ext>
              </a:extLst>
            </p:cNvPr>
            <p:cNvCxnSpPr/>
            <p:nvPr/>
          </p:nvCxnSpPr>
          <p:spPr>
            <a:xfrm>
              <a:off x="35699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6B47AC-444B-A346-8B35-8628EFFA182C}"/>
                </a:ext>
              </a:extLst>
            </p:cNvPr>
            <p:cNvCxnSpPr/>
            <p:nvPr/>
          </p:nvCxnSpPr>
          <p:spPr>
            <a:xfrm>
              <a:off x="36385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43ED2C-0D15-740D-353C-9CF5CF3EDB8A}"/>
                </a:ext>
              </a:extLst>
            </p:cNvPr>
            <p:cNvCxnSpPr/>
            <p:nvPr/>
          </p:nvCxnSpPr>
          <p:spPr>
            <a:xfrm>
              <a:off x="36957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E29F79-50F9-D730-654C-B4C4801E2073}"/>
                </a:ext>
              </a:extLst>
            </p:cNvPr>
            <p:cNvCxnSpPr/>
            <p:nvPr/>
          </p:nvCxnSpPr>
          <p:spPr>
            <a:xfrm>
              <a:off x="37528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6224AAF-9D41-6105-BB69-7F422680C5CA}"/>
                </a:ext>
              </a:extLst>
            </p:cNvPr>
            <p:cNvCxnSpPr/>
            <p:nvPr/>
          </p:nvCxnSpPr>
          <p:spPr>
            <a:xfrm>
              <a:off x="38328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9C9CAA3-86DA-75F7-1490-C7DDED446806}"/>
                </a:ext>
              </a:extLst>
            </p:cNvPr>
            <p:cNvCxnSpPr/>
            <p:nvPr/>
          </p:nvCxnSpPr>
          <p:spPr>
            <a:xfrm>
              <a:off x="39357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C44DEF-FAE2-4D81-34C3-1E790A4B7C44}"/>
                </a:ext>
              </a:extLst>
            </p:cNvPr>
            <p:cNvCxnSpPr/>
            <p:nvPr/>
          </p:nvCxnSpPr>
          <p:spPr>
            <a:xfrm>
              <a:off x="40843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FAC9ADB-F70F-20FC-E5D1-9EB0CA253323}"/>
                </a:ext>
              </a:extLst>
            </p:cNvPr>
            <p:cNvCxnSpPr/>
            <p:nvPr/>
          </p:nvCxnSpPr>
          <p:spPr>
            <a:xfrm>
              <a:off x="42672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D2324E6-3553-062F-68A6-E7B8B6CB0EB7}"/>
                </a:ext>
              </a:extLst>
            </p:cNvPr>
            <p:cNvCxnSpPr/>
            <p:nvPr/>
          </p:nvCxnSpPr>
          <p:spPr>
            <a:xfrm>
              <a:off x="44843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1FBE807-4739-0FF7-8EB4-E09112CD2D6E}"/>
                </a:ext>
              </a:extLst>
            </p:cNvPr>
            <p:cNvCxnSpPr/>
            <p:nvPr/>
          </p:nvCxnSpPr>
          <p:spPr>
            <a:xfrm>
              <a:off x="46443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1CFF7F7-3BD8-CED6-899D-EF0289BBF6F4}"/>
                </a:ext>
              </a:extLst>
            </p:cNvPr>
            <p:cNvCxnSpPr/>
            <p:nvPr/>
          </p:nvCxnSpPr>
          <p:spPr>
            <a:xfrm>
              <a:off x="47929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A746B08-85C5-9402-C5D1-FDAFCAF2288C}"/>
                </a:ext>
              </a:extLst>
            </p:cNvPr>
            <p:cNvCxnSpPr/>
            <p:nvPr/>
          </p:nvCxnSpPr>
          <p:spPr>
            <a:xfrm>
              <a:off x="48958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7433A1F-6CE7-C0BE-D311-EAC8FA1F89B2}"/>
                </a:ext>
              </a:extLst>
            </p:cNvPr>
            <p:cNvCxnSpPr/>
            <p:nvPr/>
          </p:nvCxnSpPr>
          <p:spPr>
            <a:xfrm>
              <a:off x="49644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8337AAF-2DC1-7473-8C58-E69A0F1EEC04}"/>
                </a:ext>
              </a:extLst>
            </p:cNvPr>
            <p:cNvCxnSpPr/>
            <p:nvPr/>
          </p:nvCxnSpPr>
          <p:spPr>
            <a:xfrm>
              <a:off x="50215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0B2728F-B37B-B79E-9FEC-FC47641D4C96}"/>
                </a:ext>
              </a:extLst>
            </p:cNvPr>
            <p:cNvCxnSpPr/>
            <p:nvPr/>
          </p:nvCxnSpPr>
          <p:spPr>
            <a:xfrm>
              <a:off x="50787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7829961-F5E2-9180-D80D-A459D3A9D050}"/>
                </a:ext>
              </a:extLst>
            </p:cNvPr>
            <p:cNvCxnSpPr/>
            <p:nvPr/>
          </p:nvCxnSpPr>
          <p:spPr>
            <a:xfrm>
              <a:off x="51587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6F532A5-D7E4-1471-C22A-F2998C066A25}"/>
                </a:ext>
              </a:extLst>
            </p:cNvPr>
            <p:cNvCxnSpPr/>
            <p:nvPr/>
          </p:nvCxnSpPr>
          <p:spPr>
            <a:xfrm>
              <a:off x="52616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4FB743F-0055-BA31-A01E-2ECCAD5A5B23}"/>
                </a:ext>
              </a:extLst>
            </p:cNvPr>
            <p:cNvCxnSpPr/>
            <p:nvPr/>
          </p:nvCxnSpPr>
          <p:spPr>
            <a:xfrm>
              <a:off x="54102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E21B97E-5468-A7AF-4AC0-4F2E65F65942}"/>
                </a:ext>
              </a:extLst>
            </p:cNvPr>
            <p:cNvCxnSpPr/>
            <p:nvPr/>
          </p:nvCxnSpPr>
          <p:spPr>
            <a:xfrm>
              <a:off x="55930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F9D26F0-5EA8-35A3-6980-54D9391DAE69}"/>
                </a:ext>
              </a:extLst>
            </p:cNvPr>
            <p:cNvCxnSpPr/>
            <p:nvPr/>
          </p:nvCxnSpPr>
          <p:spPr>
            <a:xfrm>
              <a:off x="58102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A558096-507F-D3FF-90B8-9F839667F4E9}"/>
                </a:ext>
              </a:extLst>
            </p:cNvPr>
            <p:cNvCxnSpPr/>
            <p:nvPr/>
          </p:nvCxnSpPr>
          <p:spPr>
            <a:xfrm>
              <a:off x="59702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FE4351-4540-747F-1F82-BA4A74608844}"/>
                </a:ext>
              </a:extLst>
            </p:cNvPr>
            <p:cNvCxnSpPr/>
            <p:nvPr/>
          </p:nvCxnSpPr>
          <p:spPr>
            <a:xfrm>
              <a:off x="61188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C61B9C3-D570-844A-2792-44F0BBEAF309}"/>
                </a:ext>
              </a:extLst>
            </p:cNvPr>
            <p:cNvCxnSpPr/>
            <p:nvPr/>
          </p:nvCxnSpPr>
          <p:spPr>
            <a:xfrm>
              <a:off x="62217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CA9F8E8-53B4-ABB9-7E6B-265F0A720425}"/>
                </a:ext>
              </a:extLst>
            </p:cNvPr>
            <p:cNvCxnSpPr/>
            <p:nvPr/>
          </p:nvCxnSpPr>
          <p:spPr>
            <a:xfrm>
              <a:off x="62903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24922A5-C75A-1894-B9F3-854947D78293}"/>
                </a:ext>
              </a:extLst>
            </p:cNvPr>
            <p:cNvCxnSpPr/>
            <p:nvPr/>
          </p:nvCxnSpPr>
          <p:spPr>
            <a:xfrm>
              <a:off x="63474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A2BA19A-3863-3A96-9F99-D9BA1C4F3055}"/>
                </a:ext>
              </a:extLst>
            </p:cNvPr>
            <p:cNvCxnSpPr/>
            <p:nvPr/>
          </p:nvCxnSpPr>
          <p:spPr>
            <a:xfrm>
              <a:off x="64046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1ED5ACC-B56C-4091-3CD2-B7330BDDFBAE}"/>
                </a:ext>
              </a:extLst>
            </p:cNvPr>
            <p:cNvCxnSpPr/>
            <p:nvPr/>
          </p:nvCxnSpPr>
          <p:spPr>
            <a:xfrm>
              <a:off x="64846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7D7247B-9F7F-DDB0-5AAA-D7112B91A446}"/>
                </a:ext>
              </a:extLst>
            </p:cNvPr>
            <p:cNvCxnSpPr/>
            <p:nvPr/>
          </p:nvCxnSpPr>
          <p:spPr>
            <a:xfrm>
              <a:off x="65874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18" name="Straight Arrow Connector 9217">
            <a:extLst>
              <a:ext uri="{FF2B5EF4-FFF2-40B4-BE49-F238E27FC236}">
                <a16:creationId xmlns:a16="http://schemas.microsoft.com/office/drawing/2014/main" id="{E0BEEC5E-ADAB-6EA3-50E6-A77797B5942B}"/>
              </a:ext>
            </a:extLst>
          </p:cNvPr>
          <p:cNvCxnSpPr>
            <a:cxnSpLocks/>
          </p:cNvCxnSpPr>
          <p:nvPr/>
        </p:nvCxnSpPr>
        <p:spPr>
          <a:xfrm>
            <a:off x="1129844" y="2079563"/>
            <a:ext cx="1524129" cy="0"/>
          </a:xfrm>
          <a:prstGeom prst="straightConnector1">
            <a:avLst/>
          </a:prstGeom>
          <a:ln w="57150">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9223" name="TextBox 9222">
            <a:extLst>
              <a:ext uri="{FF2B5EF4-FFF2-40B4-BE49-F238E27FC236}">
                <a16:creationId xmlns:a16="http://schemas.microsoft.com/office/drawing/2014/main" id="{19FA8DFA-DCFA-E498-FA70-7F32A77D1617}"/>
              </a:ext>
            </a:extLst>
          </p:cNvPr>
          <p:cNvSpPr txBox="1"/>
          <p:nvPr/>
        </p:nvSpPr>
        <p:spPr>
          <a:xfrm>
            <a:off x="2500273" y="3864176"/>
            <a:ext cx="1866217" cy="523220"/>
          </a:xfrm>
          <a:prstGeom prst="rect">
            <a:avLst/>
          </a:prstGeom>
          <a:noFill/>
        </p:spPr>
        <p:txBody>
          <a:bodyPr wrap="none" rtlCol="0">
            <a:spAutoFit/>
          </a:bodyPr>
          <a:lstStyle/>
          <a:p>
            <a:r>
              <a:rPr lang="en-GB" sz="2800" dirty="0" err="1"/>
              <a:t>Comhbhrú</a:t>
            </a:r>
            <a:endParaRPr lang="en-GB" sz="2800" dirty="0"/>
          </a:p>
        </p:txBody>
      </p:sp>
      <p:sp>
        <p:nvSpPr>
          <p:cNvPr id="9224" name="TextBox 9223">
            <a:extLst>
              <a:ext uri="{FF2B5EF4-FFF2-40B4-BE49-F238E27FC236}">
                <a16:creationId xmlns:a16="http://schemas.microsoft.com/office/drawing/2014/main" id="{C232ED8C-373E-4D5A-A9E8-9A7310B655D3}"/>
              </a:ext>
            </a:extLst>
          </p:cNvPr>
          <p:cNvSpPr txBox="1"/>
          <p:nvPr/>
        </p:nvSpPr>
        <p:spPr>
          <a:xfrm>
            <a:off x="4861373" y="3884254"/>
            <a:ext cx="2385589" cy="523220"/>
          </a:xfrm>
          <a:prstGeom prst="rect">
            <a:avLst/>
          </a:prstGeom>
          <a:noFill/>
        </p:spPr>
        <p:txBody>
          <a:bodyPr wrap="none" rtlCol="0">
            <a:spAutoFit/>
          </a:bodyPr>
          <a:lstStyle/>
          <a:p>
            <a:pPr algn="l"/>
            <a:r>
              <a:rPr lang="en-GB" sz="2800" dirty="0" err="1"/>
              <a:t>Éadlúthúchán</a:t>
            </a:r>
            <a:endParaRPr lang="en-GB" sz="2800" dirty="0"/>
          </a:p>
        </p:txBody>
      </p:sp>
      <p:cxnSp>
        <p:nvCxnSpPr>
          <p:cNvPr id="9226" name="Straight Arrow Connector 9225">
            <a:extLst>
              <a:ext uri="{FF2B5EF4-FFF2-40B4-BE49-F238E27FC236}">
                <a16:creationId xmlns:a16="http://schemas.microsoft.com/office/drawing/2014/main" id="{4829A125-25A0-35A8-FA4F-2AFE5B391C28}"/>
              </a:ext>
            </a:extLst>
          </p:cNvPr>
          <p:cNvCxnSpPr>
            <a:cxnSpLocks/>
          </p:cNvCxnSpPr>
          <p:nvPr/>
        </p:nvCxnSpPr>
        <p:spPr>
          <a:xfrm flipV="1">
            <a:off x="4092513" y="3532882"/>
            <a:ext cx="200292" cy="39584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30" name="Straight Arrow Connector 9229">
            <a:extLst>
              <a:ext uri="{FF2B5EF4-FFF2-40B4-BE49-F238E27FC236}">
                <a16:creationId xmlns:a16="http://schemas.microsoft.com/office/drawing/2014/main" id="{8EC700BB-8B37-5233-480A-EB387DBB459F}"/>
              </a:ext>
            </a:extLst>
          </p:cNvPr>
          <p:cNvCxnSpPr>
            <a:cxnSpLocks/>
          </p:cNvCxnSpPr>
          <p:nvPr/>
        </p:nvCxnSpPr>
        <p:spPr>
          <a:xfrm flipH="1" flipV="1">
            <a:off x="5352654" y="3543112"/>
            <a:ext cx="135811" cy="38561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232" name="TextBox 9231">
            <a:extLst>
              <a:ext uri="{FF2B5EF4-FFF2-40B4-BE49-F238E27FC236}">
                <a16:creationId xmlns:a16="http://schemas.microsoft.com/office/drawing/2014/main" id="{0E7E570A-4678-D08D-81E8-FD2776007CA6}"/>
              </a:ext>
            </a:extLst>
          </p:cNvPr>
          <p:cNvSpPr txBox="1"/>
          <p:nvPr/>
        </p:nvSpPr>
        <p:spPr>
          <a:xfrm>
            <a:off x="4911890" y="1382564"/>
            <a:ext cx="3659798"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Treo an </a:t>
            </a:r>
            <a:r>
              <a:rPr lang="en-GB" sz="2800" dirty="0" err="1">
                <a:latin typeface="Arial" panose="020B0604020202020204" pitchFamily="34" charset="0"/>
                <a:cs typeface="Arial" panose="020B0604020202020204" pitchFamily="34" charset="0"/>
              </a:rPr>
              <a:t>chreatha</a:t>
            </a:r>
            <a:endParaRPr lang="en-GB" sz="2800" dirty="0">
              <a:latin typeface="Arial" panose="020B0604020202020204" pitchFamily="34" charset="0"/>
              <a:cs typeface="Arial" panose="020B0604020202020204" pitchFamily="34" charset="0"/>
            </a:endParaRPr>
          </a:p>
        </p:txBody>
      </p:sp>
      <p:cxnSp>
        <p:nvCxnSpPr>
          <p:cNvPr id="9233" name="Straight Arrow Connector 9232">
            <a:extLst>
              <a:ext uri="{FF2B5EF4-FFF2-40B4-BE49-F238E27FC236}">
                <a16:creationId xmlns:a16="http://schemas.microsoft.com/office/drawing/2014/main" id="{8BD5ABD0-C28A-4684-911E-1215D36B5AEE}"/>
              </a:ext>
            </a:extLst>
          </p:cNvPr>
          <p:cNvCxnSpPr>
            <a:cxnSpLocks/>
          </p:cNvCxnSpPr>
          <p:nvPr/>
        </p:nvCxnSpPr>
        <p:spPr>
          <a:xfrm flipH="1">
            <a:off x="5648722" y="2098909"/>
            <a:ext cx="555963" cy="0"/>
          </a:xfrm>
          <a:prstGeom prst="straightConnector1">
            <a:avLst/>
          </a:prstGeom>
          <a:ln w="3810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234" name="TextBox 9233">
            <a:extLst>
              <a:ext uri="{FF2B5EF4-FFF2-40B4-BE49-F238E27FC236}">
                <a16:creationId xmlns:a16="http://schemas.microsoft.com/office/drawing/2014/main" id="{60B2FBD2-C083-C790-E145-4C9CD2B006D5}"/>
              </a:ext>
            </a:extLst>
          </p:cNvPr>
          <p:cNvSpPr txBox="1"/>
          <p:nvPr/>
        </p:nvSpPr>
        <p:spPr>
          <a:xfrm>
            <a:off x="142131" y="1451447"/>
            <a:ext cx="4059627" cy="430887"/>
          </a:xfrm>
          <a:prstGeom prst="rect">
            <a:avLst/>
          </a:prstGeom>
          <a:noFill/>
        </p:spPr>
        <p:txBody>
          <a:bodyPr wrap="square" tIns="0" bIns="0" rtlCol="0">
            <a:spAutoFit/>
          </a:bodyPr>
          <a:lstStyle/>
          <a:p>
            <a:r>
              <a:rPr lang="en-GB" sz="2800" dirty="0">
                <a:latin typeface="Arial" panose="020B0604020202020204" pitchFamily="34" charset="0"/>
                <a:cs typeface="Arial" panose="020B0604020202020204" pitchFamily="34" charset="0"/>
              </a:rPr>
              <a:t>Treo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dtaistealaíonn</a:t>
            </a:r>
            <a:endParaRPr lang="en-GB" sz="2800" dirty="0">
              <a:latin typeface="Arial" panose="020B0604020202020204" pitchFamily="34" charset="0"/>
              <a:cs typeface="Arial" panose="020B0604020202020204" pitchFamily="34" charset="0"/>
            </a:endParaRPr>
          </a:p>
        </p:txBody>
      </p:sp>
      <p:sp>
        <p:nvSpPr>
          <p:cNvPr id="3" name="Text Box 5">
            <a:extLst>
              <a:ext uri="{FF2B5EF4-FFF2-40B4-BE49-F238E27FC236}">
                <a16:creationId xmlns:a16="http://schemas.microsoft.com/office/drawing/2014/main" id="{55F880DC-FCB0-8EC0-5E8D-8D9D1F2CD6AB}"/>
              </a:ext>
            </a:extLst>
          </p:cNvPr>
          <p:cNvSpPr txBox="1">
            <a:spLocks noGrp="1" noChangeArrowheads="1"/>
          </p:cNvSpPr>
          <p:nvPr>
            <p:ph type="title"/>
          </p:nvPr>
        </p:nvSpPr>
        <p:spPr bwMode="auto">
          <a:xfrm>
            <a:off x="241300" y="155575"/>
            <a:ext cx="8724900" cy="6463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IE" altLang="en-US" sz="4000" dirty="0" err="1"/>
              <a:t>Fadtonn</a:t>
            </a:r>
            <a:endParaRPr lang="en-GB" alt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50EE7974-EB56-B77E-7837-32BE8C2C2CA6}"/>
              </a:ext>
            </a:extLst>
          </p:cNvPr>
          <p:cNvSpPr txBox="1">
            <a:spLocks noChangeArrowheads="1"/>
          </p:cNvSpPr>
          <p:nvPr/>
        </p:nvSpPr>
        <p:spPr bwMode="auto">
          <a:xfrm>
            <a:off x="303063" y="637269"/>
            <a:ext cx="8208963"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IE" sz="3600" b="1" dirty="0" err="1"/>
              <a:t>Samplaí</a:t>
            </a:r>
            <a:r>
              <a:rPr lang="en-IE" sz="3600" b="1" dirty="0"/>
              <a:t> de </a:t>
            </a:r>
            <a:r>
              <a:rPr lang="en-IE" sz="3600" b="1" dirty="0" err="1"/>
              <a:t>thrastonnta</a:t>
            </a:r>
            <a:r>
              <a:rPr lang="en-IE" sz="3600" b="1" dirty="0"/>
              <a:t> </a:t>
            </a:r>
            <a:endParaRPr lang="en-US" altLang="en-US" sz="3600" b="1" dirty="0"/>
          </a:p>
          <a:p>
            <a:pPr eaLnBrk="1" hangingPunct="1">
              <a:spcBef>
                <a:spcPct val="0"/>
              </a:spcBef>
              <a:buFontTx/>
              <a:buNone/>
            </a:pPr>
            <a:endParaRPr lang="en-US" altLang="en-US" sz="2000" dirty="0"/>
          </a:p>
          <a:p>
            <a:pPr>
              <a:spcBef>
                <a:spcPct val="0"/>
              </a:spcBef>
              <a:buNone/>
            </a:pPr>
            <a:r>
              <a:rPr lang="en-IE" dirty="0"/>
              <a:t>• </a:t>
            </a:r>
            <a:r>
              <a:rPr lang="en-IE" dirty="0" err="1"/>
              <a:t>Tonnta</a:t>
            </a:r>
            <a:r>
              <a:rPr lang="en-IE" dirty="0"/>
              <a:t> </a:t>
            </a:r>
            <a:r>
              <a:rPr lang="en-IE" dirty="0" err="1"/>
              <a:t>ar</a:t>
            </a:r>
            <a:r>
              <a:rPr lang="en-IE" dirty="0"/>
              <a:t> </a:t>
            </a:r>
            <a:r>
              <a:rPr lang="en-IE" dirty="0" err="1"/>
              <a:t>rópa</a:t>
            </a:r>
            <a:r>
              <a:rPr lang="en-IE" dirty="0"/>
              <a:t>. </a:t>
            </a:r>
          </a:p>
          <a:p>
            <a:pPr>
              <a:spcBef>
                <a:spcPct val="0"/>
              </a:spcBef>
              <a:buNone/>
            </a:pPr>
            <a:r>
              <a:rPr lang="en-IE" dirty="0"/>
              <a:t>• </a:t>
            </a:r>
            <a:r>
              <a:rPr lang="en-IE" dirty="0" err="1"/>
              <a:t>Tonnta</a:t>
            </a:r>
            <a:r>
              <a:rPr lang="en-IE" dirty="0"/>
              <a:t> </a:t>
            </a:r>
            <a:r>
              <a:rPr lang="en-IE" dirty="0" err="1"/>
              <a:t>ar</a:t>
            </a:r>
            <a:r>
              <a:rPr lang="en-IE" dirty="0"/>
              <a:t> </a:t>
            </a:r>
            <a:r>
              <a:rPr lang="en-IE" dirty="0" err="1"/>
              <a:t>lingeán</a:t>
            </a:r>
            <a:endParaRPr lang="en-IE" dirty="0"/>
          </a:p>
          <a:p>
            <a:pPr>
              <a:spcBef>
                <a:spcPct val="0"/>
              </a:spcBef>
              <a:buNone/>
            </a:pPr>
            <a:r>
              <a:rPr lang="en-IE" dirty="0"/>
              <a:t>• </a:t>
            </a:r>
            <a:r>
              <a:rPr lang="en-IE" dirty="0" err="1"/>
              <a:t>Tonnta</a:t>
            </a:r>
            <a:r>
              <a:rPr lang="en-IE" dirty="0"/>
              <a:t> </a:t>
            </a:r>
            <a:r>
              <a:rPr lang="en-IE" dirty="0" err="1"/>
              <a:t>ar</a:t>
            </a:r>
            <a:r>
              <a:rPr lang="en-IE" dirty="0"/>
              <a:t> </a:t>
            </a:r>
            <a:r>
              <a:rPr lang="en-IE" dirty="0" err="1"/>
              <a:t>uisce</a:t>
            </a:r>
            <a:r>
              <a:rPr lang="en-IE" dirty="0"/>
              <a:t>.</a:t>
            </a:r>
          </a:p>
          <a:p>
            <a:pPr>
              <a:spcBef>
                <a:spcPct val="0"/>
              </a:spcBef>
              <a:buNone/>
            </a:pPr>
            <a:endParaRPr lang="en-US" altLang="en-US" sz="2000" dirty="0"/>
          </a:p>
          <a:p>
            <a:pPr eaLnBrk="1" hangingPunct="1">
              <a:spcBef>
                <a:spcPct val="0"/>
              </a:spcBef>
              <a:buFontTx/>
              <a:buNone/>
            </a:pPr>
            <a:endParaRPr lang="en-US" altLang="en-US" sz="2000" dirty="0"/>
          </a:p>
          <a:p>
            <a:pPr>
              <a:spcBef>
                <a:spcPct val="0"/>
              </a:spcBef>
              <a:buNone/>
            </a:pPr>
            <a:r>
              <a:rPr lang="en-US" altLang="en-US" sz="3600" b="1" dirty="0" err="1"/>
              <a:t>Samplaí</a:t>
            </a:r>
            <a:r>
              <a:rPr lang="en-US" altLang="en-US" sz="3600" b="1" dirty="0"/>
              <a:t> </a:t>
            </a:r>
            <a:r>
              <a:rPr lang="en-US" altLang="en-US" sz="3600" b="1" dirty="0" err="1"/>
              <a:t>d’fhadtonnta</a:t>
            </a:r>
            <a:r>
              <a:rPr lang="en-US" altLang="en-US" sz="3600" b="1" dirty="0"/>
              <a:t>:</a:t>
            </a:r>
          </a:p>
          <a:p>
            <a:pPr>
              <a:spcBef>
                <a:spcPct val="0"/>
              </a:spcBef>
              <a:buNone/>
            </a:pPr>
            <a:endParaRPr lang="en-US" altLang="en-US" sz="2000" b="1" dirty="0"/>
          </a:p>
          <a:p>
            <a:pPr eaLnBrk="1" hangingPunct="1">
              <a:spcBef>
                <a:spcPct val="0"/>
              </a:spcBef>
              <a:buFontTx/>
              <a:buNone/>
            </a:pPr>
            <a:r>
              <a:rPr lang="en-US" altLang="en-US" dirty="0"/>
              <a:t>• </a:t>
            </a:r>
            <a:r>
              <a:rPr lang="en-US" altLang="en-US" dirty="0" err="1"/>
              <a:t>Tonnta</a:t>
            </a:r>
            <a:r>
              <a:rPr lang="en-US" altLang="en-US" dirty="0"/>
              <a:t> </a:t>
            </a:r>
            <a:r>
              <a:rPr lang="en-US" altLang="en-US" dirty="0" err="1"/>
              <a:t>comhbhrú</a:t>
            </a:r>
            <a:r>
              <a:rPr lang="en-US" altLang="en-US" dirty="0"/>
              <a:t> </a:t>
            </a:r>
            <a:r>
              <a:rPr lang="en-US" altLang="en-US" dirty="0" err="1"/>
              <a:t>ar</a:t>
            </a:r>
            <a:r>
              <a:rPr lang="en-US" altLang="en-US" dirty="0"/>
              <a:t> </a:t>
            </a:r>
            <a:r>
              <a:rPr lang="en-US" altLang="en-US" dirty="0" err="1"/>
              <a:t>lingeán</a:t>
            </a:r>
            <a:r>
              <a:rPr lang="en-US" altLang="en-US" dirty="0"/>
              <a:t>.</a:t>
            </a:r>
          </a:p>
          <a:p>
            <a:pPr eaLnBrk="1" hangingPunct="1">
              <a:spcBef>
                <a:spcPct val="0"/>
              </a:spcBef>
              <a:buFontTx/>
              <a:buNone/>
            </a:pPr>
            <a:r>
              <a:rPr lang="en-US" altLang="en-US" dirty="0"/>
              <a:t>• </a:t>
            </a:r>
            <a:r>
              <a:rPr lang="en-US" altLang="en-US" dirty="0" err="1"/>
              <a:t>Fuaimthonnta</a:t>
            </a:r>
            <a:r>
              <a:rPr lang="en-US" altLang="en-US" dirty="0"/>
              <a:t> i </a:t>
            </a:r>
            <a:r>
              <a:rPr lang="en-US" altLang="en-US" dirty="0" err="1"/>
              <a:t>solad</a:t>
            </a:r>
            <a:r>
              <a:rPr lang="en-US" altLang="en-US" dirty="0"/>
              <a:t>, i </a:t>
            </a:r>
            <a:r>
              <a:rPr lang="en-US" altLang="en-US" dirty="0" err="1"/>
              <a:t>leacht</a:t>
            </a:r>
            <a:r>
              <a:rPr lang="en-US" altLang="en-US" dirty="0"/>
              <a:t> </a:t>
            </a:r>
            <a:r>
              <a:rPr lang="en-US" altLang="en-US" dirty="0" err="1"/>
              <a:t>nó</a:t>
            </a:r>
            <a:r>
              <a:rPr lang="en-US" altLang="en-US" dirty="0"/>
              <a:t> i </a:t>
            </a:r>
            <a:r>
              <a:rPr lang="en-US" altLang="en-US" dirty="0" err="1"/>
              <a:t>ngás</a:t>
            </a:r>
            <a:r>
              <a:rPr lang="en-US" altLang="en-US" dirty="0"/>
              <a:t>.</a:t>
            </a:r>
          </a:p>
          <a:p>
            <a:pPr eaLnBrk="1" hangingPunct="1">
              <a:spcBef>
                <a:spcPct val="0"/>
              </a:spcBef>
              <a:buFontTx/>
              <a:buNone/>
            </a:pPr>
            <a:r>
              <a:rPr lang="en-US" altLang="en-US" dirty="0"/>
              <a:t>• </a:t>
            </a:r>
            <a:r>
              <a:rPr lang="en-US" altLang="en-US" dirty="0" err="1"/>
              <a:t>Tonnta</a:t>
            </a:r>
            <a:r>
              <a:rPr lang="en-US" altLang="en-US" dirty="0"/>
              <a:t> </a:t>
            </a:r>
            <a:r>
              <a:rPr lang="en-US" altLang="en-US" dirty="0" err="1"/>
              <a:t>ultrasonacha</a:t>
            </a:r>
            <a:r>
              <a:rPr lang="en-US" altLang="en-US" dirty="0"/>
              <a:t>.</a:t>
            </a:r>
          </a:p>
          <a:p>
            <a:pPr eaLnBrk="1" hangingPunct="1">
              <a:spcBef>
                <a:spcPct val="0"/>
              </a:spcBef>
              <a:buFontTx/>
              <a:buNone/>
            </a:pPr>
            <a:endParaRPr lang="en-GB" altLang="en-US" sz="2000" dirty="0"/>
          </a:p>
        </p:txBody>
      </p:sp>
      <p:sp>
        <p:nvSpPr>
          <p:cNvPr id="2" name="TextBox 1">
            <a:extLst>
              <a:ext uri="{FF2B5EF4-FFF2-40B4-BE49-F238E27FC236}">
                <a16:creationId xmlns:a16="http://schemas.microsoft.com/office/drawing/2014/main" id="{61498616-92E2-F1F9-FB9F-FD179B4943CB}"/>
              </a:ext>
            </a:extLst>
          </p:cNvPr>
          <p:cNvSpPr txBox="1"/>
          <p:nvPr/>
        </p:nvSpPr>
        <p:spPr>
          <a:xfrm>
            <a:off x="7506985" y="6596390"/>
            <a:ext cx="795411" cy="261610"/>
          </a:xfrm>
          <a:prstGeom prst="rect">
            <a:avLst/>
          </a:prstGeom>
          <a:noFill/>
        </p:spPr>
        <p:txBody>
          <a:bodyPr wrap="none" rtlCol="0">
            <a:spAutoFit/>
          </a:bodyPr>
          <a:lstStyle/>
          <a:p>
            <a:pPr algn="l"/>
            <a:r>
              <a:rPr lang="en-GB" sz="1100" dirty="0"/>
              <a:t>Obair </a:t>
            </a:r>
            <a:r>
              <a:rPr lang="en-GB" sz="1100" dirty="0" err="1"/>
              <a:t>féin</a:t>
            </a:r>
            <a:endParaRPr lang="en-GB" sz="1100" dirty="0"/>
          </a:p>
        </p:txBody>
      </p:sp>
      <p:pic>
        <p:nvPicPr>
          <p:cNvPr id="5" name="Picture 4">
            <a:extLst>
              <a:ext uri="{FF2B5EF4-FFF2-40B4-BE49-F238E27FC236}">
                <a16:creationId xmlns:a16="http://schemas.microsoft.com/office/drawing/2014/main" id="{8DA09CD7-B501-0CCC-B30C-6ADCBD97E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3233" y="4267591"/>
            <a:ext cx="2713936" cy="235717"/>
          </a:xfrm>
          <a:prstGeom prst="rect">
            <a:avLst/>
          </a:prstGeom>
        </p:spPr>
      </p:pic>
      <p:pic>
        <p:nvPicPr>
          <p:cNvPr id="8" name="Picture 7">
            <a:extLst>
              <a:ext uri="{FF2B5EF4-FFF2-40B4-BE49-F238E27FC236}">
                <a16:creationId xmlns:a16="http://schemas.microsoft.com/office/drawing/2014/main" id="{45EEDB78-0BFA-8E62-0495-104B7019C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516" y="1074590"/>
            <a:ext cx="1973821" cy="66761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F2D9E-E3F5-FB01-F413-F9DEA190AD23}"/>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4990FC40-4A97-D08A-C918-716AD456D621}"/>
              </a:ext>
            </a:extLst>
          </p:cNvPr>
          <p:cNvGrpSpPr/>
          <p:nvPr/>
        </p:nvGrpSpPr>
        <p:grpSpPr>
          <a:xfrm rot="10800000">
            <a:off x="2997820" y="3765396"/>
            <a:ext cx="2797176" cy="210741"/>
            <a:chOff x="2505073" y="2442089"/>
            <a:chExt cx="2797176" cy="210741"/>
          </a:xfrm>
          <a:solidFill>
            <a:srgbClr val="FFC000"/>
          </a:solidFill>
        </p:grpSpPr>
        <p:sp>
          <p:nvSpPr>
            <p:cNvPr id="10" name="Freeform: Shape 9">
              <a:extLst>
                <a:ext uri="{FF2B5EF4-FFF2-40B4-BE49-F238E27FC236}">
                  <a16:creationId xmlns:a16="http://schemas.microsoft.com/office/drawing/2014/main" id="{EA58A019-D24E-6D2F-5D98-A123C066DE6F}"/>
                </a:ext>
              </a:extLst>
            </p:cNvPr>
            <p:cNvSpPr/>
            <p:nvPr/>
          </p:nvSpPr>
          <p:spPr>
            <a:xfrm>
              <a:off x="3774016" y="2442089"/>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grp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3" name="Freeform: Shape 12">
              <a:extLst>
                <a:ext uri="{FF2B5EF4-FFF2-40B4-BE49-F238E27FC236}">
                  <a16:creationId xmlns:a16="http://schemas.microsoft.com/office/drawing/2014/main" id="{A1686CDF-1EA4-EAE5-9C1D-4D47EE894804}"/>
                </a:ext>
              </a:extLst>
            </p:cNvPr>
            <p:cNvSpPr/>
            <p:nvPr/>
          </p:nvSpPr>
          <p:spPr>
            <a:xfrm>
              <a:off x="5037666" y="2457554"/>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grp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16" name="Freeform: Shape 15">
              <a:extLst>
                <a:ext uri="{FF2B5EF4-FFF2-40B4-BE49-F238E27FC236}">
                  <a16:creationId xmlns:a16="http://schemas.microsoft.com/office/drawing/2014/main" id="{706042F5-86B1-DA79-8970-452A5415D24F}"/>
                </a:ext>
              </a:extLst>
            </p:cNvPr>
            <p:cNvSpPr/>
            <p:nvPr/>
          </p:nvSpPr>
          <p:spPr>
            <a:xfrm>
              <a:off x="2505073" y="2442089"/>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grp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grpSp>
      <p:sp>
        <p:nvSpPr>
          <p:cNvPr id="5" name="Freeform: Shape 4">
            <a:extLst>
              <a:ext uri="{FF2B5EF4-FFF2-40B4-BE49-F238E27FC236}">
                <a16:creationId xmlns:a16="http://schemas.microsoft.com/office/drawing/2014/main" id="{17815272-20A4-F1B6-B4D6-453EE8FB334D}"/>
              </a:ext>
            </a:extLst>
          </p:cNvPr>
          <p:cNvSpPr/>
          <p:nvPr/>
        </p:nvSpPr>
        <p:spPr>
          <a:xfrm>
            <a:off x="3621616" y="2289689"/>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solidFill>
            <a:srgbClr val="FFFF99"/>
          </a:solid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6" name="Freeform: Shape 5">
            <a:extLst>
              <a:ext uri="{FF2B5EF4-FFF2-40B4-BE49-F238E27FC236}">
                <a16:creationId xmlns:a16="http://schemas.microsoft.com/office/drawing/2014/main" id="{0B355359-0A8D-A7CD-E230-C96E51F8AB92}"/>
              </a:ext>
            </a:extLst>
          </p:cNvPr>
          <p:cNvSpPr/>
          <p:nvPr/>
        </p:nvSpPr>
        <p:spPr>
          <a:xfrm>
            <a:off x="4885266" y="2305154"/>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solidFill>
            <a:srgbClr val="FFFF99"/>
          </a:solid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7" name="Freeform: Shape 6">
            <a:extLst>
              <a:ext uri="{FF2B5EF4-FFF2-40B4-BE49-F238E27FC236}">
                <a16:creationId xmlns:a16="http://schemas.microsoft.com/office/drawing/2014/main" id="{AB5A9901-6366-6804-1705-2045ADE17A3D}"/>
              </a:ext>
            </a:extLst>
          </p:cNvPr>
          <p:cNvSpPr/>
          <p:nvPr/>
        </p:nvSpPr>
        <p:spPr>
          <a:xfrm>
            <a:off x="6148916" y="2305154"/>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solidFill>
            <a:srgbClr val="FFFF99"/>
          </a:solid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9" name="Freeform: Shape 8">
            <a:extLst>
              <a:ext uri="{FF2B5EF4-FFF2-40B4-BE49-F238E27FC236}">
                <a16:creationId xmlns:a16="http://schemas.microsoft.com/office/drawing/2014/main" id="{21633B5C-7C66-1156-9CCD-B2A0E5C74098}"/>
              </a:ext>
            </a:extLst>
          </p:cNvPr>
          <p:cNvSpPr/>
          <p:nvPr/>
        </p:nvSpPr>
        <p:spPr>
          <a:xfrm>
            <a:off x="2352673" y="2289689"/>
            <a:ext cx="264583" cy="195276"/>
          </a:xfrm>
          <a:custGeom>
            <a:avLst/>
            <a:gdLst>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56116 w 275166"/>
              <a:gd name="csY5" fmla="*/ 167216 h 203200"/>
              <a:gd name="csX6" fmla="*/ 275166 w 275166"/>
              <a:gd name="csY6" fmla="*/ 192616 h 203200"/>
              <a:gd name="csX7" fmla="*/ 268816 w 275166"/>
              <a:gd name="csY7" fmla="*/ 203200 h 203200"/>
              <a:gd name="csX0" fmla="*/ 0 w 275166"/>
              <a:gd name="csY0" fmla="*/ 203200 h 203200"/>
              <a:gd name="csX1" fmla="*/ 57150 w 275166"/>
              <a:gd name="csY1" fmla="*/ 69850 h 203200"/>
              <a:gd name="csX2" fmla="*/ 112183 w 275166"/>
              <a:gd name="csY2" fmla="*/ 12700 h 203200"/>
              <a:gd name="csX3" fmla="*/ 146050 w 275166"/>
              <a:gd name="csY3" fmla="*/ 0 h 203200"/>
              <a:gd name="csX4" fmla="*/ 194733 w 275166"/>
              <a:gd name="csY4" fmla="*/ 50800 h 203200"/>
              <a:gd name="csX5" fmla="*/ 275166 w 275166"/>
              <a:gd name="csY5" fmla="*/ 192616 h 203200"/>
              <a:gd name="csX6" fmla="*/ 268816 w 27516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3416 w 268816"/>
              <a:gd name="csY5" fmla="*/ 148166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4605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2183 w 268816"/>
              <a:gd name="csY2" fmla="*/ 1270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8816"/>
              <a:gd name="csY0" fmla="*/ 203200 h 203200"/>
              <a:gd name="csX1" fmla="*/ 57150 w 268816"/>
              <a:gd name="csY1" fmla="*/ 69850 h 203200"/>
              <a:gd name="csX2" fmla="*/ 114299 w 268816"/>
              <a:gd name="csY2" fmla="*/ 6350 h 203200"/>
              <a:gd name="csX3" fmla="*/ 165100 w 268816"/>
              <a:gd name="csY3" fmla="*/ 0 h 203200"/>
              <a:gd name="csX4" fmla="*/ 194733 w 268816"/>
              <a:gd name="csY4" fmla="*/ 50800 h 203200"/>
              <a:gd name="csX5" fmla="*/ 247650 w 268816"/>
              <a:gd name="csY5" fmla="*/ 133350 h 203200"/>
              <a:gd name="csX6" fmla="*/ 268816 w 268816"/>
              <a:gd name="csY6" fmla="*/ 203200 h 203200"/>
              <a:gd name="csX0" fmla="*/ 0 w 264583"/>
              <a:gd name="csY0" fmla="*/ 203200 h 203200"/>
              <a:gd name="csX1" fmla="*/ 57150 w 264583"/>
              <a:gd name="csY1" fmla="*/ 69850 h 203200"/>
              <a:gd name="csX2" fmla="*/ 114299 w 264583"/>
              <a:gd name="csY2" fmla="*/ 6350 h 203200"/>
              <a:gd name="csX3" fmla="*/ 165100 w 264583"/>
              <a:gd name="csY3" fmla="*/ 0 h 203200"/>
              <a:gd name="csX4" fmla="*/ 194733 w 264583"/>
              <a:gd name="csY4" fmla="*/ 50800 h 203200"/>
              <a:gd name="csX5" fmla="*/ 247650 w 264583"/>
              <a:gd name="csY5" fmla="*/ 133350 h 203200"/>
              <a:gd name="csX6" fmla="*/ 264583 w 264583"/>
              <a:gd name="csY6" fmla="*/ 196850 h 20320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765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41300 w 264583"/>
              <a:gd name="csY5" fmla="*/ 127000 h 196850"/>
              <a:gd name="csX6" fmla="*/ 264583 w 264583"/>
              <a:gd name="csY6"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194733 w 264583"/>
              <a:gd name="csY4" fmla="*/ 44450 h 196850"/>
              <a:gd name="csX5" fmla="*/ 264583 w 264583"/>
              <a:gd name="csY5" fmla="*/ 190500 h 196850"/>
              <a:gd name="csX0" fmla="*/ 0 w 264583"/>
              <a:gd name="csY0" fmla="*/ 196850 h 196850"/>
              <a:gd name="csX1" fmla="*/ 57150 w 264583"/>
              <a:gd name="csY1" fmla="*/ 63500 h 196850"/>
              <a:gd name="csX2" fmla="*/ 114299 w 264583"/>
              <a:gd name="csY2" fmla="*/ 0 h 196850"/>
              <a:gd name="csX3" fmla="*/ 166688 w 264583"/>
              <a:gd name="csY3" fmla="*/ 4762 h 196850"/>
              <a:gd name="csX4" fmla="*/ 264583 w 264583"/>
              <a:gd name="csY4" fmla="*/ 190500 h 196850"/>
              <a:gd name="csX0" fmla="*/ 0 w 264583"/>
              <a:gd name="csY0" fmla="*/ 196850 h 196850"/>
              <a:gd name="csX1" fmla="*/ 114299 w 264583"/>
              <a:gd name="csY1" fmla="*/ 0 h 196850"/>
              <a:gd name="csX2" fmla="*/ 166688 w 264583"/>
              <a:gd name="csY2" fmla="*/ 4762 h 196850"/>
              <a:gd name="csX3" fmla="*/ 264583 w 264583"/>
              <a:gd name="csY3" fmla="*/ 190500 h 196850"/>
              <a:gd name="csX0" fmla="*/ 0 w 264583"/>
              <a:gd name="csY0" fmla="*/ 196850 h 196850"/>
              <a:gd name="csX1" fmla="*/ 114299 w 264583"/>
              <a:gd name="csY1" fmla="*/ 0 h 196850"/>
              <a:gd name="csX2" fmla="*/ 264583 w 264583"/>
              <a:gd name="csY2" fmla="*/ 190500 h 196850"/>
              <a:gd name="csX0" fmla="*/ 0 w 264583"/>
              <a:gd name="csY0" fmla="*/ 201612 h 201612"/>
              <a:gd name="csX1" fmla="*/ 141287 w 264583"/>
              <a:gd name="csY1" fmla="*/ 0 h 201612"/>
              <a:gd name="csX2" fmla="*/ 264583 w 264583"/>
              <a:gd name="csY2" fmla="*/ 195262 h 201612"/>
              <a:gd name="csX0" fmla="*/ 0 w 264583"/>
              <a:gd name="csY0" fmla="*/ 201665 h 201665"/>
              <a:gd name="csX1" fmla="*/ 141287 w 264583"/>
              <a:gd name="csY1" fmla="*/ 53 h 201665"/>
              <a:gd name="csX2" fmla="*/ 264583 w 264583"/>
              <a:gd name="csY2" fmla="*/ 195315 h 201665"/>
              <a:gd name="csX0" fmla="*/ 0 w 264583"/>
              <a:gd name="csY0" fmla="*/ 201665 h 201665"/>
              <a:gd name="csX1" fmla="*/ 141287 w 264583"/>
              <a:gd name="csY1" fmla="*/ 53 h 201665"/>
              <a:gd name="csX2" fmla="*/ 264583 w 264583"/>
              <a:gd name="csY2" fmla="*/ 195315 h 201665"/>
              <a:gd name="csX0" fmla="*/ 0 w 264583"/>
              <a:gd name="csY0" fmla="*/ 201668 h 201668"/>
              <a:gd name="csX1" fmla="*/ 141287 w 264583"/>
              <a:gd name="csY1" fmla="*/ 56 h 201668"/>
              <a:gd name="csX2" fmla="*/ 264583 w 264583"/>
              <a:gd name="csY2" fmla="*/ 195318 h 201668"/>
              <a:gd name="csX0" fmla="*/ 0 w 264583"/>
              <a:gd name="csY0" fmla="*/ 195322 h 195322"/>
              <a:gd name="csX1" fmla="*/ 133349 w 264583"/>
              <a:gd name="csY1" fmla="*/ 60 h 195322"/>
              <a:gd name="csX2" fmla="*/ 264583 w 264583"/>
              <a:gd name="csY2" fmla="*/ 188972 h 195322"/>
              <a:gd name="csX0" fmla="*/ 0 w 258233"/>
              <a:gd name="csY0" fmla="*/ 195270 h 195270"/>
              <a:gd name="csX1" fmla="*/ 126999 w 258233"/>
              <a:gd name="csY1" fmla="*/ 8 h 195270"/>
              <a:gd name="csX2" fmla="*/ 258233 w 258233"/>
              <a:gd name="csY2" fmla="*/ 188920 h 195270"/>
              <a:gd name="csX0" fmla="*/ 0 w 258233"/>
              <a:gd name="csY0" fmla="*/ 195270 h 195270"/>
              <a:gd name="csX1" fmla="*/ 126999 w 258233"/>
              <a:gd name="csY1" fmla="*/ 8 h 195270"/>
              <a:gd name="csX2" fmla="*/ 258233 w 258233"/>
              <a:gd name="csY2" fmla="*/ 188920 h 195270"/>
              <a:gd name="csX0" fmla="*/ 0 w 264583"/>
              <a:gd name="csY0" fmla="*/ 195273 h 195273"/>
              <a:gd name="csX1" fmla="*/ 126999 w 264583"/>
              <a:gd name="csY1" fmla="*/ 11 h 195273"/>
              <a:gd name="csX2" fmla="*/ 264583 w 264583"/>
              <a:gd name="csY2" fmla="*/ 187336 h 195273"/>
              <a:gd name="csX0" fmla="*/ 0 w 264583"/>
              <a:gd name="csY0" fmla="*/ 195276 h 195276"/>
              <a:gd name="csX1" fmla="*/ 126999 w 264583"/>
              <a:gd name="csY1" fmla="*/ 14 h 195276"/>
              <a:gd name="csX2" fmla="*/ 264583 w 264583"/>
              <a:gd name="csY2" fmla="*/ 187339 h 195276"/>
            </a:gdLst>
            <a:ahLst/>
            <a:cxnLst>
              <a:cxn ang="0">
                <a:pos x="csX0" y="csY0"/>
              </a:cxn>
              <a:cxn ang="0">
                <a:pos x="csX1" y="csY1"/>
              </a:cxn>
              <a:cxn ang="0">
                <a:pos x="csX2" y="csY2"/>
              </a:cxn>
            </a:cxnLst>
            <a:rect l="l" t="t" r="r" b="b"/>
            <a:pathLst>
              <a:path w="264583" h="195276">
                <a:moveTo>
                  <a:pt x="0" y="195276"/>
                </a:moveTo>
                <a:cubicBezTo>
                  <a:pt x="28046" y="121722"/>
                  <a:pt x="82902" y="1337"/>
                  <a:pt x="126999" y="14"/>
                </a:cubicBezTo>
                <a:cubicBezTo>
                  <a:pt x="171096" y="-1309"/>
                  <a:pt x="225072" y="88915"/>
                  <a:pt x="264583" y="187339"/>
                </a:cubicBezTo>
              </a:path>
            </a:pathLst>
          </a:custGeom>
          <a:solidFill>
            <a:srgbClr val="FFFF99"/>
          </a:solidFill>
          <a:ln>
            <a:no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grpSp>
        <p:nvGrpSpPr>
          <p:cNvPr id="12" name="Group 11">
            <a:extLst>
              <a:ext uri="{FF2B5EF4-FFF2-40B4-BE49-F238E27FC236}">
                <a16:creationId xmlns:a16="http://schemas.microsoft.com/office/drawing/2014/main" id="{477E99E1-4D88-2511-A1C5-7A3A70D515A2}"/>
              </a:ext>
            </a:extLst>
          </p:cNvPr>
          <p:cNvGrpSpPr/>
          <p:nvPr/>
        </p:nvGrpSpPr>
        <p:grpSpPr>
          <a:xfrm>
            <a:off x="1888434" y="2285571"/>
            <a:ext cx="5128592" cy="1690566"/>
            <a:chOff x="1888434" y="2285571"/>
            <a:chExt cx="5128592" cy="1690566"/>
          </a:xfrm>
        </p:grpSpPr>
        <p:sp>
          <p:nvSpPr>
            <p:cNvPr id="3" name="Freeform: Shape 2">
              <a:extLst>
                <a:ext uri="{FF2B5EF4-FFF2-40B4-BE49-F238E27FC236}">
                  <a16:creationId xmlns:a16="http://schemas.microsoft.com/office/drawing/2014/main" id="{981143F2-0D3E-3CD3-D5C2-BE9510B19D0B}"/>
                </a:ext>
              </a:extLst>
            </p:cNvPr>
            <p:cNvSpPr/>
            <p:nvPr/>
          </p:nvSpPr>
          <p:spPr>
            <a:xfrm flipV="1">
              <a:off x="1888434" y="2285571"/>
              <a:ext cx="5015948" cy="169056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8" name="Straight Connector 7">
              <a:extLst>
                <a:ext uri="{FF2B5EF4-FFF2-40B4-BE49-F238E27FC236}">
                  <a16:creationId xmlns:a16="http://schemas.microsoft.com/office/drawing/2014/main" id="{E9ECA2B9-5648-E82E-C596-1B7E02F24983}"/>
                </a:ext>
              </a:extLst>
            </p:cNvPr>
            <p:cNvCxnSpPr/>
            <p:nvPr/>
          </p:nvCxnSpPr>
          <p:spPr>
            <a:xfrm>
              <a:off x="1888434" y="3172489"/>
              <a:ext cx="5128592" cy="0"/>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grpSp>
      <p:sp>
        <p:nvSpPr>
          <p:cNvPr id="11" name="Title 10">
            <a:extLst>
              <a:ext uri="{FF2B5EF4-FFF2-40B4-BE49-F238E27FC236}">
                <a16:creationId xmlns:a16="http://schemas.microsoft.com/office/drawing/2014/main" id="{ECA682CC-5C86-2EB9-4C6D-C378EFB89B52}"/>
              </a:ext>
            </a:extLst>
          </p:cNvPr>
          <p:cNvSpPr>
            <a:spLocks noGrp="1"/>
          </p:cNvSpPr>
          <p:nvPr>
            <p:ph type="title"/>
          </p:nvPr>
        </p:nvSpPr>
        <p:spPr>
          <a:xfrm>
            <a:off x="241300" y="155246"/>
            <a:ext cx="8724900" cy="1089529"/>
          </a:xfrm>
        </p:spPr>
        <p:txBody>
          <a:bodyPr/>
          <a:lstStyle/>
          <a:p>
            <a:r>
              <a:rPr lang="pt-BR" altLang="en-US" dirty="0"/>
              <a:t>Cad a thugtar ar na buaicphointí agus na gleannta?</a:t>
            </a:r>
            <a:endParaRPr lang="en-GB" dirty="0"/>
          </a:p>
        </p:txBody>
      </p:sp>
      <p:sp>
        <p:nvSpPr>
          <p:cNvPr id="2" name="TextBox 1">
            <a:extLst>
              <a:ext uri="{FF2B5EF4-FFF2-40B4-BE49-F238E27FC236}">
                <a16:creationId xmlns:a16="http://schemas.microsoft.com/office/drawing/2014/main" id="{B98F7E8A-45B7-5270-E2C5-5E6978CD92AA}"/>
              </a:ext>
            </a:extLst>
          </p:cNvPr>
          <p:cNvSpPr txBox="1"/>
          <p:nvPr/>
        </p:nvSpPr>
        <p:spPr>
          <a:xfrm>
            <a:off x="3737113" y="1537252"/>
            <a:ext cx="3057440" cy="523220"/>
          </a:xfrm>
          <a:prstGeom prst="rect">
            <a:avLst/>
          </a:prstGeom>
          <a:solidFill>
            <a:srgbClr val="FFFF99"/>
          </a:solidFill>
        </p:spPr>
        <p:txBody>
          <a:bodyPr wrap="none" rtlCol="0">
            <a:spAutoFit/>
          </a:bodyPr>
          <a:lstStyle/>
          <a:p>
            <a:pPr algn="l"/>
            <a:r>
              <a:rPr lang="en-GB" sz="2800" dirty="0">
                <a:latin typeface="Arial" panose="020B0604020202020204" pitchFamily="34" charset="0"/>
                <a:cs typeface="Arial" panose="020B0604020202020204" pitchFamily="34" charset="0"/>
              </a:rPr>
              <a:t>Círíní / </a:t>
            </a:r>
            <a:r>
              <a:rPr lang="en-GB" sz="2800" dirty="0" err="1">
                <a:latin typeface="Arial" panose="020B0604020202020204" pitchFamily="34" charset="0"/>
                <a:cs typeface="Arial" panose="020B0604020202020204" pitchFamily="34" charset="0"/>
              </a:rPr>
              <a:t>Tonnbhairr</a:t>
            </a:r>
            <a:endParaRPr lang="en-GB" sz="2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A0D5E60-6720-554F-31A1-086E0669647D}"/>
              </a:ext>
            </a:extLst>
          </p:cNvPr>
          <p:cNvSpPr txBox="1"/>
          <p:nvPr/>
        </p:nvSpPr>
        <p:spPr>
          <a:xfrm>
            <a:off x="3750365" y="4225174"/>
            <a:ext cx="2124299" cy="523220"/>
          </a:xfrm>
          <a:prstGeom prst="rect">
            <a:avLst/>
          </a:prstGeom>
          <a:solidFill>
            <a:srgbClr val="FFFF99"/>
          </a:solidFill>
        </p:spPr>
        <p:txBody>
          <a:bodyPr wrap="none" rtlCol="0">
            <a:spAutoFit/>
          </a:bodyPr>
          <a:lstStyle/>
          <a:p>
            <a:pPr algn="l"/>
            <a:r>
              <a:rPr lang="en-GB" sz="2800" dirty="0">
                <a:latin typeface="Arial" panose="020B0604020202020204" pitchFamily="34" charset="0"/>
                <a:cs typeface="Arial" panose="020B0604020202020204" pitchFamily="34" charset="0"/>
              </a:rPr>
              <a:t>Umair / </a:t>
            </a:r>
            <a:r>
              <a:rPr lang="en-GB" sz="2800" dirty="0" err="1">
                <a:latin typeface="Arial" panose="020B0604020202020204" pitchFamily="34" charset="0"/>
                <a:cs typeface="Arial" panose="020B0604020202020204" pitchFamily="34" charset="0"/>
              </a:rPr>
              <a:t>Loig</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746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a:extLst>
              <a:ext uri="{FF2B5EF4-FFF2-40B4-BE49-F238E27FC236}">
                <a16:creationId xmlns:a16="http://schemas.microsoft.com/office/drawing/2014/main" id="{E3D1062A-19E7-FF3D-6FE0-9F5D991B1CFF}"/>
              </a:ext>
            </a:extLst>
          </p:cNvPr>
          <p:cNvSpPr txBox="1">
            <a:spLocks noChangeArrowheads="1"/>
          </p:cNvSpPr>
          <p:nvPr/>
        </p:nvSpPr>
        <p:spPr bwMode="auto">
          <a:xfrm>
            <a:off x="431800" y="1046416"/>
            <a:ext cx="8280400" cy="1077218"/>
          </a:xfrm>
          <a:prstGeom prst="rect">
            <a:avLst/>
          </a:prstGeom>
          <a:solidFill>
            <a:srgbClr val="FFFF99"/>
          </a:solidFill>
          <a:ln>
            <a:noFill/>
          </a:ln>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dirty="0" err="1">
                <a:latin typeface="Arial"/>
                <a:cs typeface="Arial"/>
              </a:rPr>
              <a:t>Suíomh</a:t>
            </a:r>
            <a:r>
              <a:rPr lang="en-IE" altLang="en-US" dirty="0">
                <a:latin typeface="Arial"/>
                <a:cs typeface="Arial"/>
              </a:rPr>
              <a:t> na </a:t>
            </a:r>
            <a:r>
              <a:rPr lang="en-IE" altLang="en-US" dirty="0" err="1">
                <a:latin typeface="Arial"/>
                <a:cs typeface="Arial"/>
              </a:rPr>
              <a:t>gcáithníní</a:t>
            </a:r>
            <a:r>
              <a:rPr lang="en-IE" altLang="en-US" dirty="0">
                <a:latin typeface="Arial"/>
                <a:cs typeface="Arial"/>
              </a:rPr>
              <a:t> </a:t>
            </a:r>
            <a:r>
              <a:rPr lang="en-IE" altLang="en-US" dirty="0" err="1">
                <a:latin typeface="Arial"/>
                <a:cs typeface="Arial"/>
              </a:rPr>
              <a:t>nuair</a:t>
            </a:r>
            <a:r>
              <a:rPr lang="en-IE" altLang="en-US" dirty="0">
                <a:latin typeface="Arial"/>
                <a:cs typeface="Arial"/>
              </a:rPr>
              <a:t> nach </a:t>
            </a:r>
            <a:r>
              <a:rPr lang="en-IE" altLang="en-US" dirty="0" err="1">
                <a:latin typeface="Arial"/>
                <a:cs typeface="Arial"/>
              </a:rPr>
              <a:t>bhfuil</a:t>
            </a:r>
            <a:r>
              <a:rPr lang="en-IE" altLang="en-US" dirty="0">
                <a:latin typeface="Arial"/>
                <a:cs typeface="Arial"/>
              </a:rPr>
              <a:t> </a:t>
            </a:r>
            <a:r>
              <a:rPr lang="en-IE" altLang="en-US" dirty="0" err="1">
                <a:latin typeface="Arial"/>
                <a:cs typeface="Arial"/>
              </a:rPr>
              <a:t>siad</a:t>
            </a:r>
            <a:r>
              <a:rPr lang="en-IE" altLang="en-US" dirty="0">
                <a:latin typeface="Arial"/>
                <a:cs typeface="Arial"/>
              </a:rPr>
              <a:t> ag </a:t>
            </a:r>
            <a:r>
              <a:rPr lang="en-IE" altLang="en-US" dirty="0" err="1">
                <a:latin typeface="Arial"/>
                <a:cs typeface="Arial"/>
              </a:rPr>
              <a:t>creathadh</a:t>
            </a:r>
            <a:endParaRPr lang="en-IE" altLang="en-US" dirty="0">
              <a:latin typeface="Arial"/>
              <a:cs typeface="Arial"/>
            </a:endParaRPr>
          </a:p>
        </p:txBody>
      </p:sp>
      <p:sp>
        <p:nvSpPr>
          <p:cNvPr id="3" name="Freeform: Shape 2">
            <a:extLst>
              <a:ext uri="{FF2B5EF4-FFF2-40B4-BE49-F238E27FC236}">
                <a16:creationId xmlns:a16="http://schemas.microsoft.com/office/drawing/2014/main" id="{A07FBF38-9D61-75D8-F3E5-824B8347BC2A}"/>
              </a:ext>
            </a:extLst>
          </p:cNvPr>
          <p:cNvSpPr/>
          <p:nvPr/>
        </p:nvSpPr>
        <p:spPr>
          <a:xfrm flipV="1">
            <a:off x="1550479" y="3889084"/>
            <a:ext cx="3471563" cy="169056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8" name="Straight Connector 7">
            <a:extLst>
              <a:ext uri="{FF2B5EF4-FFF2-40B4-BE49-F238E27FC236}">
                <a16:creationId xmlns:a16="http://schemas.microsoft.com/office/drawing/2014/main" id="{C5B9C476-4316-9F5B-04C2-1ED61401C0D0}"/>
              </a:ext>
            </a:extLst>
          </p:cNvPr>
          <p:cNvCxnSpPr/>
          <p:nvPr/>
        </p:nvCxnSpPr>
        <p:spPr>
          <a:xfrm>
            <a:off x="1060173" y="4736245"/>
            <a:ext cx="5128592" cy="0"/>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2468A642-AA9A-8F95-AC4B-42E8C5B55EDF}"/>
              </a:ext>
            </a:extLst>
          </p:cNvPr>
          <p:cNvSpPr>
            <a:spLocks noGrp="1"/>
          </p:cNvSpPr>
          <p:nvPr>
            <p:ph type="title"/>
          </p:nvPr>
        </p:nvSpPr>
        <p:spPr>
          <a:xfrm>
            <a:off x="241300" y="155246"/>
            <a:ext cx="8724900" cy="590931"/>
          </a:xfrm>
        </p:spPr>
        <p:txBody>
          <a:bodyPr/>
          <a:lstStyle/>
          <a:p>
            <a:r>
              <a:rPr lang="en-IE" altLang="en-US" dirty="0"/>
              <a:t>Cad é an </a:t>
            </a:r>
            <a:r>
              <a:rPr lang="en-IE" altLang="en-US" dirty="0" err="1"/>
              <a:t>ionad</a:t>
            </a:r>
            <a:r>
              <a:rPr lang="en-IE" altLang="en-US" dirty="0"/>
              <a:t> </a:t>
            </a:r>
            <a:r>
              <a:rPr lang="en-IE" altLang="en-US" dirty="0" err="1"/>
              <a:t>fois</a:t>
            </a:r>
            <a:r>
              <a:rPr lang="en-IE" altLang="en-US" dirty="0"/>
              <a:t>?</a:t>
            </a:r>
            <a:endParaRPr lang="en-GB" dirty="0"/>
          </a:p>
        </p:txBody>
      </p:sp>
      <p:sp>
        <p:nvSpPr>
          <p:cNvPr id="12" name="Text Box 4">
            <a:extLst>
              <a:ext uri="{FF2B5EF4-FFF2-40B4-BE49-F238E27FC236}">
                <a16:creationId xmlns:a16="http://schemas.microsoft.com/office/drawing/2014/main" id="{C5BED741-4C96-ADB5-099A-C11EED5A39AB}"/>
              </a:ext>
            </a:extLst>
          </p:cNvPr>
          <p:cNvSpPr txBox="1">
            <a:spLocks noChangeArrowheads="1"/>
          </p:cNvSpPr>
          <p:nvPr/>
        </p:nvSpPr>
        <p:spPr bwMode="auto">
          <a:xfrm>
            <a:off x="431800" y="2583717"/>
            <a:ext cx="8280400" cy="1077218"/>
          </a:xfrm>
          <a:prstGeom prst="rect">
            <a:avLst/>
          </a:prstGeom>
          <a:solidFill>
            <a:srgbClr val="FFFF99"/>
          </a:solidFill>
          <a:ln>
            <a:noFill/>
          </a:ln>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pt-BR" altLang="en-US" dirty="0">
                <a:latin typeface="Arial"/>
                <a:cs typeface="Arial"/>
              </a:rPr>
              <a:t>Ar a dtugtar an suíomh cothromaíochta freisin.</a:t>
            </a:r>
          </a:p>
        </p:txBody>
      </p:sp>
      <p:cxnSp>
        <p:nvCxnSpPr>
          <p:cNvPr id="14" name="Straight Arrow Connector 13">
            <a:extLst>
              <a:ext uri="{FF2B5EF4-FFF2-40B4-BE49-F238E27FC236}">
                <a16:creationId xmlns:a16="http://schemas.microsoft.com/office/drawing/2014/main" id="{BA5BBFA2-BB97-DF09-5D80-CB63755FFE28}"/>
              </a:ext>
            </a:extLst>
          </p:cNvPr>
          <p:cNvCxnSpPr/>
          <p:nvPr/>
        </p:nvCxnSpPr>
        <p:spPr>
          <a:xfrm flipH="1">
            <a:off x="5406887" y="4320209"/>
            <a:ext cx="569843" cy="416036"/>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7030622-65A6-17C6-FDB7-FEEB5687F594}"/>
              </a:ext>
            </a:extLst>
          </p:cNvPr>
          <p:cNvSpPr txBox="1"/>
          <p:nvPr/>
        </p:nvSpPr>
        <p:spPr>
          <a:xfrm>
            <a:off x="5698435" y="3708088"/>
            <a:ext cx="1960793" cy="584775"/>
          </a:xfrm>
          <a:prstGeom prst="rect">
            <a:avLst/>
          </a:prstGeom>
          <a:noFill/>
        </p:spPr>
        <p:txBody>
          <a:bodyPr wrap="none" rtlCol="0">
            <a:spAutoFit/>
          </a:bodyPr>
          <a:lstStyle/>
          <a:p>
            <a:pPr algn="l"/>
            <a:r>
              <a:rPr lang="en-GB" sz="3200" dirty="0" err="1">
                <a:latin typeface="Arial" panose="020B0604020202020204" pitchFamily="34" charset="0"/>
                <a:cs typeface="Arial" panose="020B0604020202020204" pitchFamily="34" charset="0"/>
              </a:rPr>
              <a:t>Ionad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fois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64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3" grpId="0" animBg="1"/>
      <p:bldP spid="12" grpId="0" animBg="1"/>
      <p:bldP spid="12" grpId="1"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4E90-3933-6896-36C9-005DFAF4F8E4}"/>
            </a:ext>
          </a:extLst>
        </p:cNvPr>
        <p:cNvGrpSpPr/>
        <p:nvPr/>
      </p:nvGrpSpPr>
      <p:grpSpPr>
        <a:xfrm>
          <a:off x="0" y="0"/>
          <a:ext cx="0" cy="0"/>
          <a:chOff x="0" y="0"/>
          <a:chExt cx="0" cy="0"/>
        </a:xfrm>
      </p:grpSpPr>
      <p:sp>
        <p:nvSpPr>
          <p:cNvPr id="13316" name="Text Box 4">
            <a:extLst>
              <a:ext uri="{FF2B5EF4-FFF2-40B4-BE49-F238E27FC236}">
                <a16:creationId xmlns:a16="http://schemas.microsoft.com/office/drawing/2014/main" id="{69EE4964-4E80-C0D9-1A6C-90F275C1BA22}"/>
              </a:ext>
            </a:extLst>
          </p:cNvPr>
          <p:cNvSpPr txBox="1">
            <a:spLocks noChangeArrowheads="1"/>
          </p:cNvSpPr>
          <p:nvPr/>
        </p:nvSpPr>
        <p:spPr bwMode="auto">
          <a:xfrm>
            <a:off x="395289" y="1215486"/>
            <a:ext cx="8280400" cy="1077218"/>
          </a:xfrm>
          <a:prstGeom prst="rect">
            <a:avLst/>
          </a:prstGeom>
          <a:solidFill>
            <a:srgbClr val="FFFF99"/>
          </a:solidFill>
          <a:ln>
            <a:noFill/>
          </a:ln>
        </p:spPr>
        <p:txBody>
          <a:bodyPr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dirty="0">
                <a:latin typeface="Arial"/>
                <a:cs typeface="Arial"/>
              </a:rPr>
              <a:t>An </a:t>
            </a:r>
            <a:r>
              <a:rPr lang="en-IE" altLang="en-US" dirty="0" err="1">
                <a:latin typeface="Arial"/>
                <a:cs typeface="Arial"/>
              </a:rPr>
              <a:t>díláithriú</a:t>
            </a:r>
            <a:r>
              <a:rPr lang="en-IE" altLang="en-US" dirty="0">
                <a:latin typeface="Arial"/>
                <a:cs typeface="Arial"/>
              </a:rPr>
              <a:t> </a:t>
            </a:r>
            <a:r>
              <a:rPr lang="en-IE" altLang="en-US" dirty="0" err="1">
                <a:latin typeface="Arial"/>
                <a:cs typeface="Arial"/>
              </a:rPr>
              <a:t>uasta</a:t>
            </a:r>
            <a:r>
              <a:rPr lang="en-IE" altLang="en-US" dirty="0">
                <a:latin typeface="Arial"/>
                <a:cs typeface="Arial"/>
              </a:rPr>
              <a:t> </a:t>
            </a:r>
            <a:r>
              <a:rPr lang="en-IE" altLang="en-US" dirty="0" err="1">
                <a:latin typeface="Arial"/>
                <a:cs typeface="Arial"/>
              </a:rPr>
              <a:t>ón</a:t>
            </a:r>
            <a:r>
              <a:rPr lang="en-IE" altLang="en-US" dirty="0">
                <a:latin typeface="Arial"/>
                <a:cs typeface="Arial"/>
              </a:rPr>
              <a:t> </a:t>
            </a:r>
            <a:r>
              <a:rPr lang="en-IE" altLang="en-US" dirty="0" err="1">
                <a:latin typeface="Arial"/>
                <a:cs typeface="Arial"/>
              </a:rPr>
              <a:t>ionad</a:t>
            </a:r>
            <a:r>
              <a:rPr lang="en-IE" altLang="en-US" dirty="0">
                <a:latin typeface="Arial"/>
                <a:cs typeface="Arial"/>
              </a:rPr>
              <a:t> </a:t>
            </a:r>
            <a:r>
              <a:rPr lang="en-IE" altLang="en-US" dirty="0" err="1">
                <a:latin typeface="Arial"/>
                <a:cs typeface="Arial"/>
              </a:rPr>
              <a:t>fois</a:t>
            </a:r>
            <a:r>
              <a:rPr lang="en-IE" altLang="en-US" dirty="0">
                <a:latin typeface="Arial"/>
                <a:cs typeface="Arial"/>
              </a:rPr>
              <a:t> / </a:t>
            </a:r>
            <a:r>
              <a:rPr lang="en-IE" altLang="en-US" dirty="0" err="1">
                <a:latin typeface="Arial"/>
                <a:cs typeface="Arial"/>
              </a:rPr>
              <a:t>suíomh</a:t>
            </a:r>
            <a:r>
              <a:rPr lang="en-IE" altLang="en-US" dirty="0">
                <a:latin typeface="Arial"/>
                <a:cs typeface="Arial"/>
              </a:rPr>
              <a:t> </a:t>
            </a:r>
            <a:r>
              <a:rPr lang="en-IE" altLang="en-US" dirty="0" err="1">
                <a:latin typeface="Arial"/>
                <a:cs typeface="Arial"/>
              </a:rPr>
              <a:t>scíthe</a:t>
            </a:r>
            <a:r>
              <a:rPr lang="en-IE" altLang="en-US" dirty="0">
                <a:latin typeface="Arial"/>
                <a:cs typeface="Arial"/>
              </a:rPr>
              <a:t>. </a:t>
            </a:r>
            <a:r>
              <a:rPr lang="en-IE" altLang="en-US" sz="2400" dirty="0">
                <a:latin typeface="Arial"/>
                <a:cs typeface="Arial"/>
              </a:rPr>
              <a:t>AL</a:t>
            </a:r>
            <a:r>
              <a:rPr lang="en-GB" sz="2400" dirty="0"/>
              <a:t>2025</a:t>
            </a:r>
            <a:endParaRPr lang="en-GB" altLang="en-US" dirty="0">
              <a:latin typeface="Arial"/>
              <a:cs typeface="Arial"/>
            </a:endParaRPr>
          </a:p>
        </p:txBody>
      </p:sp>
      <p:sp>
        <p:nvSpPr>
          <p:cNvPr id="3" name="Freeform: Shape 2">
            <a:extLst>
              <a:ext uri="{FF2B5EF4-FFF2-40B4-BE49-F238E27FC236}">
                <a16:creationId xmlns:a16="http://schemas.microsoft.com/office/drawing/2014/main" id="{7703BA22-AE85-FA20-B10C-00DEFB4ADF36}"/>
              </a:ext>
            </a:extLst>
          </p:cNvPr>
          <p:cNvSpPr/>
          <p:nvPr/>
        </p:nvSpPr>
        <p:spPr>
          <a:xfrm flipV="1">
            <a:off x="1550479" y="2966233"/>
            <a:ext cx="3471563" cy="169056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Arrow Connector 6">
            <a:extLst>
              <a:ext uri="{FF2B5EF4-FFF2-40B4-BE49-F238E27FC236}">
                <a16:creationId xmlns:a16="http://schemas.microsoft.com/office/drawing/2014/main" id="{4FDCA1CA-3099-8FC1-C2FC-C7F246635739}"/>
              </a:ext>
            </a:extLst>
          </p:cNvPr>
          <p:cNvCxnSpPr/>
          <p:nvPr/>
        </p:nvCxnSpPr>
        <p:spPr>
          <a:xfrm flipH="1">
            <a:off x="5142375" y="2967887"/>
            <a:ext cx="2660" cy="845507"/>
          </a:xfrm>
          <a:prstGeom prst="straightConnector1">
            <a:avLst/>
          </a:prstGeom>
          <a:ln w="5715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Connector 7">
            <a:extLst>
              <a:ext uri="{FF2B5EF4-FFF2-40B4-BE49-F238E27FC236}">
                <a16:creationId xmlns:a16="http://schemas.microsoft.com/office/drawing/2014/main" id="{965A235E-42C8-2687-DC1C-C267873E413B}"/>
              </a:ext>
            </a:extLst>
          </p:cNvPr>
          <p:cNvCxnSpPr/>
          <p:nvPr/>
        </p:nvCxnSpPr>
        <p:spPr>
          <a:xfrm>
            <a:off x="1060173" y="3813394"/>
            <a:ext cx="5128592" cy="0"/>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EA7C21-9678-EDEB-C6E1-34864EDED59C}"/>
              </a:ext>
            </a:extLst>
          </p:cNvPr>
          <p:cNvCxnSpPr>
            <a:cxnSpLocks/>
          </p:cNvCxnSpPr>
          <p:nvPr/>
        </p:nvCxnSpPr>
        <p:spPr>
          <a:xfrm>
            <a:off x="4041913" y="2966233"/>
            <a:ext cx="2054087" cy="0"/>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
        <p:nvSpPr>
          <p:cNvPr id="11" name="Title 10">
            <a:extLst>
              <a:ext uri="{FF2B5EF4-FFF2-40B4-BE49-F238E27FC236}">
                <a16:creationId xmlns:a16="http://schemas.microsoft.com/office/drawing/2014/main" id="{274ECA87-D0B9-C653-8B07-0A23F7E194F6}"/>
              </a:ext>
            </a:extLst>
          </p:cNvPr>
          <p:cNvSpPr>
            <a:spLocks noGrp="1"/>
          </p:cNvSpPr>
          <p:nvPr>
            <p:ph type="title"/>
          </p:nvPr>
        </p:nvSpPr>
        <p:spPr/>
        <p:txBody>
          <a:bodyPr/>
          <a:lstStyle/>
          <a:p>
            <a:r>
              <a:rPr lang="en-IE" altLang="en-US" dirty="0"/>
              <a:t>Cad is </a:t>
            </a:r>
            <a:r>
              <a:rPr lang="en-GB" dirty="0" err="1"/>
              <a:t>aimplitiúid</a:t>
            </a:r>
            <a:r>
              <a:rPr lang="en-GB" dirty="0"/>
              <a:t> </a:t>
            </a:r>
            <a:r>
              <a:rPr lang="en-IE" altLang="en-US" dirty="0" err="1"/>
              <a:t>ann</a:t>
            </a:r>
            <a:r>
              <a:rPr lang="en-IE" altLang="en-US" dirty="0"/>
              <a:t>?</a:t>
            </a:r>
            <a:endParaRPr lang="en-GB" dirty="0"/>
          </a:p>
        </p:txBody>
      </p:sp>
      <p:sp>
        <p:nvSpPr>
          <p:cNvPr id="2" name="TextBox 1">
            <a:extLst>
              <a:ext uri="{FF2B5EF4-FFF2-40B4-BE49-F238E27FC236}">
                <a16:creationId xmlns:a16="http://schemas.microsoft.com/office/drawing/2014/main" id="{98D24AD6-6B42-50BF-0076-55D39EFF0ABB}"/>
              </a:ext>
            </a:extLst>
          </p:cNvPr>
          <p:cNvSpPr txBox="1"/>
          <p:nvPr/>
        </p:nvSpPr>
        <p:spPr>
          <a:xfrm>
            <a:off x="5257027" y="2993432"/>
            <a:ext cx="3031599" cy="646331"/>
          </a:xfrm>
          <a:prstGeom prst="rect">
            <a:avLst/>
          </a:prstGeom>
          <a:noFill/>
        </p:spPr>
        <p:txBody>
          <a:bodyPr wrap="none" rtlCol="0">
            <a:spAutoFit/>
          </a:bodyPr>
          <a:lstStyle/>
          <a:p>
            <a:pPr algn="l"/>
            <a:r>
              <a:rPr lang="en-GB" sz="3600" dirty="0" err="1">
                <a:latin typeface="Arial" panose="020B0604020202020204" pitchFamily="34" charset="0"/>
                <a:cs typeface="Arial" panose="020B0604020202020204" pitchFamily="34" charset="0"/>
              </a:rPr>
              <a:t>Aimplitiúid</a:t>
            </a:r>
            <a:r>
              <a:rPr lang="en-GB" sz="3600" dirty="0">
                <a:latin typeface="Arial" panose="020B0604020202020204" pitchFamily="34" charset="0"/>
                <a:cs typeface="Arial" panose="020B0604020202020204" pitchFamily="34" charset="0"/>
              </a:rPr>
              <a:t> (</a:t>
            </a:r>
            <a:r>
              <a:rPr lang="en-GB" sz="3600" i="1" dirty="0">
                <a:latin typeface="Arial" panose="020B0604020202020204" pitchFamily="34" charset="0"/>
                <a:cs typeface="Arial" panose="020B0604020202020204" pitchFamily="34" charset="0"/>
              </a:rPr>
              <a:t>A</a:t>
            </a:r>
            <a:r>
              <a:rPr lang="en-GB"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2214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a:extLst>
              <a:ext uri="{FF2B5EF4-FFF2-40B4-BE49-F238E27FC236}">
                <a16:creationId xmlns:a16="http://schemas.microsoft.com/office/drawing/2014/main" id="{E3D1062A-19E7-FF3D-6FE0-9F5D991B1CFF}"/>
              </a:ext>
            </a:extLst>
          </p:cNvPr>
          <p:cNvSpPr txBox="1">
            <a:spLocks noChangeArrowheads="1"/>
          </p:cNvSpPr>
          <p:nvPr/>
        </p:nvSpPr>
        <p:spPr bwMode="auto">
          <a:xfrm>
            <a:off x="228601" y="1278413"/>
            <a:ext cx="8587408" cy="3046988"/>
          </a:xfrm>
          <a:prstGeom prst="rect">
            <a:avLst/>
          </a:prstGeom>
          <a:solidFill>
            <a:srgbClr val="FFFF99"/>
          </a:solidFill>
          <a:ln>
            <a:noFill/>
          </a:ln>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dirty="0">
                <a:latin typeface="Arial"/>
                <a:cs typeface="Arial"/>
              </a:rPr>
              <a:t>An </a:t>
            </a:r>
            <a:r>
              <a:rPr lang="en-IE" altLang="en-US" dirty="0" err="1">
                <a:latin typeface="Arial"/>
                <a:cs typeface="Arial"/>
              </a:rPr>
              <a:t>bhfad</a:t>
            </a:r>
            <a:r>
              <a:rPr lang="en-IE" altLang="en-US" dirty="0">
                <a:latin typeface="Arial"/>
                <a:cs typeface="Arial"/>
              </a:rPr>
              <a:t> </a:t>
            </a:r>
            <a:r>
              <a:rPr lang="en-IE" altLang="en-US" dirty="0" err="1">
                <a:latin typeface="Arial"/>
                <a:cs typeface="Arial"/>
              </a:rPr>
              <a:t>idir</a:t>
            </a:r>
            <a:r>
              <a:rPr lang="en-IE" altLang="en-US" dirty="0">
                <a:latin typeface="Arial"/>
                <a:cs typeface="Arial"/>
              </a:rPr>
              <a:t> pointe </a:t>
            </a:r>
            <a:r>
              <a:rPr lang="en-IE" altLang="en-US" dirty="0" err="1">
                <a:latin typeface="Arial"/>
                <a:cs typeface="Arial"/>
              </a:rPr>
              <a:t>áirithe</a:t>
            </a:r>
            <a:r>
              <a:rPr lang="en-IE" altLang="en-US" dirty="0">
                <a:latin typeface="Arial"/>
                <a:cs typeface="Arial"/>
              </a:rPr>
              <a:t> </a:t>
            </a:r>
            <a:r>
              <a:rPr lang="en-IE" altLang="en-US" dirty="0" err="1">
                <a:latin typeface="Arial"/>
                <a:cs typeface="Arial"/>
              </a:rPr>
              <a:t>ar</a:t>
            </a:r>
            <a:r>
              <a:rPr lang="en-IE" altLang="en-US" dirty="0">
                <a:latin typeface="Arial"/>
                <a:cs typeface="Arial"/>
              </a:rPr>
              <a:t> </a:t>
            </a:r>
            <a:r>
              <a:rPr lang="en-IE" altLang="en-US" dirty="0" err="1">
                <a:latin typeface="Arial"/>
                <a:cs typeface="Arial"/>
              </a:rPr>
              <a:t>chiogal</a:t>
            </a:r>
            <a:r>
              <a:rPr lang="en-IE" altLang="en-US" dirty="0">
                <a:latin typeface="Arial"/>
                <a:cs typeface="Arial"/>
              </a:rPr>
              <a:t> </a:t>
            </a:r>
            <a:r>
              <a:rPr lang="en-IE" altLang="en-US" dirty="0" err="1">
                <a:latin typeface="Arial"/>
                <a:cs typeface="Arial"/>
              </a:rPr>
              <a:t>amháin</a:t>
            </a:r>
            <a:r>
              <a:rPr lang="en-IE" altLang="en-US" dirty="0">
                <a:latin typeface="Arial"/>
                <a:cs typeface="Arial"/>
              </a:rPr>
              <a:t> agus an pointe </a:t>
            </a:r>
            <a:r>
              <a:rPr lang="en-IE" altLang="en-US" dirty="0" err="1">
                <a:latin typeface="Arial"/>
                <a:cs typeface="Arial"/>
              </a:rPr>
              <a:t>comhfhreagrach</a:t>
            </a:r>
            <a:r>
              <a:rPr lang="en-IE" altLang="en-US" dirty="0">
                <a:latin typeface="Arial"/>
                <a:cs typeface="Arial"/>
              </a:rPr>
              <a:t> </a:t>
            </a:r>
            <a:r>
              <a:rPr lang="en-IE" altLang="en-US" dirty="0" err="1">
                <a:latin typeface="Arial"/>
                <a:cs typeface="Arial"/>
              </a:rPr>
              <a:t>ar</a:t>
            </a:r>
            <a:r>
              <a:rPr lang="en-IE" altLang="en-US" dirty="0">
                <a:latin typeface="Arial"/>
                <a:cs typeface="Arial"/>
              </a:rPr>
              <a:t> an </a:t>
            </a:r>
            <a:r>
              <a:rPr lang="en-IE" altLang="en-US" dirty="0" err="1">
                <a:latin typeface="Arial"/>
                <a:cs typeface="Arial"/>
              </a:rPr>
              <a:t>gcéad</a:t>
            </a:r>
            <a:r>
              <a:rPr lang="en-IE" altLang="en-US" dirty="0">
                <a:latin typeface="Arial"/>
                <a:cs typeface="Arial"/>
              </a:rPr>
              <a:t> </a:t>
            </a:r>
            <a:r>
              <a:rPr lang="en-IE" altLang="en-US" dirty="0" err="1">
                <a:latin typeface="Arial"/>
                <a:cs typeface="Arial"/>
              </a:rPr>
              <a:t>chiogal</a:t>
            </a:r>
            <a:r>
              <a:rPr lang="en-IE" altLang="en-US" dirty="0">
                <a:latin typeface="Arial"/>
                <a:cs typeface="Arial"/>
              </a:rPr>
              <a:t> </a:t>
            </a:r>
            <a:r>
              <a:rPr lang="en-IE" altLang="en-US" dirty="0" err="1">
                <a:latin typeface="Arial"/>
                <a:cs typeface="Arial"/>
              </a:rPr>
              <a:t>eile</a:t>
            </a:r>
            <a:r>
              <a:rPr lang="en-IE" altLang="en-US" dirty="0">
                <a:latin typeface="Arial"/>
                <a:cs typeface="Arial"/>
              </a:rPr>
              <a:t> </a:t>
            </a:r>
          </a:p>
          <a:p>
            <a:pPr>
              <a:spcBef>
                <a:spcPct val="50000"/>
              </a:spcBef>
              <a:buNone/>
            </a:pPr>
            <a:r>
              <a:rPr lang="en-IE" altLang="en-US" sz="2400" b="1" dirty="0" err="1">
                <a:latin typeface="Arial"/>
                <a:cs typeface="Arial"/>
              </a:rPr>
              <a:t>M.Sh</a:t>
            </a:r>
            <a:r>
              <a:rPr lang="en-IE" altLang="en-US" sz="2400" b="1" dirty="0">
                <a:latin typeface="Arial"/>
                <a:cs typeface="Arial"/>
              </a:rPr>
              <a:t> </a:t>
            </a:r>
            <a:r>
              <a:rPr lang="en-IE" altLang="en-US" sz="2400" dirty="0">
                <a:latin typeface="Arial"/>
                <a:cs typeface="Arial"/>
              </a:rPr>
              <a:t>ó </a:t>
            </a:r>
            <a:r>
              <a:rPr lang="en-IE" altLang="en-US" sz="2400" dirty="0" err="1">
                <a:latin typeface="Arial"/>
                <a:cs typeface="Arial"/>
              </a:rPr>
              <a:t>thonnbharr</a:t>
            </a:r>
            <a:r>
              <a:rPr lang="en-IE" altLang="en-US" sz="2400" dirty="0">
                <a:latin typeface="Arial"/>
                <a:cs typeface="Arial"/>
              </a:rPr>
              <a:t> go </a:t>
            </a:r>
            <a:r>
              <a:rPr lang="en-IE" altLang="en-US" sz="2400" dirty="0" err="1">
                <a:latin typeface="Arial"/>
                <a:cs typeface="Arial"/>
              </a:rPr>
              <a:t>tonnbharr</a:t>
            </a:r>
            <a:r>
              <a:rPr lang="en-IE" altLang="en-US" sz="2400" dirty="0">
                <a:latin typeface="Arial"/>
                <a:cs typeface="Arial"/>
              </a:rPr>
              <a:t>, mar </a:t>
            </a:r>
            <a:r>
              <a:rPr lang="en-IE" altLang="en-US" sz="2400" dirty="0" err="1">
                <a:latin typeface="Arial"/>
                <a:cs typeface="Arial"/>
              </a:rPr>
              <a:t>shampla</a:t>
            </a:r>
            <a:r>
              <a:rPr lang="en-IE" altLang="en-US" sz="2400" dirty="0">
                <a:latin typeface="Arial"/>
                <a:cs typeface="Arial"/>
              </a:rPr>
              <a:t>, </a:t>
            </a:r>
            <a:r>
              <a:rPr lang="en-IE" altLang="en-US" sz="2400" dirty="0" err="1">
                <a:latin typeface="Arial"/>
                <a:cs typeface="Arial"/>
              </a:rPr>
              <a:t>nó</a:t>
            </a:r>
            <a:r>
              <a:rPr lang="en-IE" altLang="en-US" sz="2400" dirty="0">
                <a:latin typeface="Arial"/>
                <a:cs typeface="Arial"/>
              </a:rPr>
              <a:t> ó log go log</a:t>
            </a:r>
          </a:p>
          <a:p>
            <a:pPr>
              <a:spcBef>
                <a:spcPct val="50000"/>
              </a:spcBef>
              <a:buNone/>
            </a:pPr>
            <a:r>
              <a:rPr lang="en-IE" altLang="en-US" sz="2400" dirty="0">
                <a:latin typeface="Arial"/>
                <a:cs typeface="Arial"/>
              </a:rPr>
              <a:t>AL </a:t>
            </a:r>
            <a:r>
              <a:rPr lang="en-GB" sz="2400" dirty="0"/>
              <a:t>2016</a:t>
            </a:r>
            <a:endParaRPr lang="en-GB" altLang="en-US" dirty="0">
              <a:latin typeface="Arial"/>
              <a:cs typeface="Arial"/>
            </a:endParaRPr>
          </a:p>
        </p:txBody>
      </p:sp>
      <p:sp>
        <p:nvSpPr>
          <p:cNvPr id="3" name="Freeform: Shape 2">
            <a:extLst>
              <a:ext uri="{FF2B5EF4-FFF2-40B4-BE49-F238E27FC236}">
                <a16:creationId xmlns:a16="http://schemas.microsoft.com/office/drawing/2014/main" id="{1504B8C3-7589-DB3E-B159-C9F76ACB19A5}"/>
              </a:ext>
            </a:extLst>
          </p:cNvPr>
          <p:cNvSpPr/>
          <p:nvPr/>
        </p:nvSpPr>
        <p:spPr>
          <a:xfrm flipV="1">
            <a:off x="1675310" y="4637190"/>
            <a:ext cx="5693990" cy="942397"/>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Arrow Connector 6">
            <a:extLst>
              <a:ext uri="{FF2B5EF4-FFF2-40B4-BE49-F238E27FC236}">
                <a16:creationId xmlns:a16="http://schemas.microsoft.com/office/drawing/2014/main" id="{2209FCA4-DE0C-2552-1E7F-12BD88F7B153}"/>
              </a:ext>
            </a:extLst>
          </p:cNvPr>
          <p:cNvCxnSpPr>
            <a:cxnSpLocks/>
          </p:cNvCxnSpPr>
          <p:nvPr/>
        </p:nvCxnSpPr>
        <p:spPr>
          <a:xfrm>
            <a:off x="3815171" y="4395409"/>
            <a:ext cx="1414268"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7758A7F2-8FB2-E4B9-1D77-8FAE865B3D80}"/>
              </a:ext>
            </a:extLst>
          </p:cNvPr>
          <p:cNvSpPr txBox="1"/>
          <p:nvPr/>
        </p:nvSpPr>
        <p:spPr>
          <a:xfrm>
            <a:off x="3105514" y="3494228"/>
            <a:ext cx="2932972" cy="707886"/>
          </a:xfrm>
          <a:prstGeom prst="rect">
            <a:avLst/>
          </a:prstGeom>
          <a:noFill/>
        </p:spPr>
        <p:txBody>
          <a:bodyPr wrap="square">
            <a:spAutoFit/>
          </a:bodyPr>
          <a:lstStyle/>
          <a:p>
            <a:pPr eaLnBrk="1" hangingPunct="1">
              <a:spcBef>
                <a:spcPts val="1200"/>
              </a:spcBef>
              <a:buFontTx/>
              <a:buNone/>
            </a:pPr>
            <a:r>
              <a:rPr lang="en-GB" altLang="en-US" sz="3600" dirty="0" err="1">
                <a:latin typeface="+mj-lt"/>
              </a:rPr>
              <a:t>Tonnfhad</a:t>
            </a:r>
            <a:r>
              <a:rPr lang="en-GB" altLang="en-US" sz="4000" dirty="0">
                <a:latin typeface="+mj-lt"/>
              </a:rPr>
              <a:t> (</a:t>
            </a:r>
            <a:r>
              <a:rPr lang="el-GR" altLang="en-US" sz="4000" i="1" dirty="0">
                <a:latin typeface="Times New Roman" panose="02020603050405020304" pitchFamily="18" charset="0"/>
              </a:rPr>
              <a:t>λ</a:t>
            </a:r>
            <a:r>
              <a:rPr lang="en-GB" altLang="en-US" sz="4000" dirty="0">
                <a:latin typeface="+mj-lt"/>
              </a:rPr>
              <a:t>)</a:t>
            </a:r>
            <a:r>
              <a:rPr lang="en-IE" altLang="en-US" dirty="0"/>
              <a:t> </a:t>
            </a:r>
          </a:p>
        </p:txBody>
      </p:sp>
      <p:sp>
        <p:nvSpPr>
          <p:cNvPr id="8" name="Title 7">
            <a:extLst>
              <a:ext uri="{FF2B5EF4-FFF2-40B4-BE49-F238E27FC236}">
                <a16:creationId xmlns:a16="http://schemas.microsoft.com/office/drawing/2014/main" id="{827B7E18-8F88-51EF-AF7C-2CF0A18443C2}"/>
              </a:ext>
            </a:extLst>
          </p:cNvPr>
          <p:cNvSpPr>
            <a:spLocks noGrp="1"/>
          </p:cNvSpPr>
          <p:nvPr>
            <p:ph type="title"/>
          </p:nvPr>
        </p:nvSpPr>
        <p:spPr/>
        <p:txBody>
          <a:bodyPr/>
          <a:lstStyle/>
          <a:p>
            <a:r>
              <a:rPr lang="en-IE" altLang="en-US" dirty="0"/>
              <a:t>Cad is </a:t>
            </a:r>
            <a:r>
              <a:rPr lang="en-IE" altLang="en-US" dirty="0" err="1"/>
              <a:t>tonnfhad</a:t>
            </a:r>
            <a:r>
              <a:rPr lang="en-IE" altLang="en-US" dirty="0"/>
              <a:t> </a:t>
            </a:r>
            <a:r>
              <a:rPr lang="en-IE" altLang="en-US" dirty="0" err="1"/>
              <a:t>ann</a:t>
            </a:r>
            <a:r>
              <a:rPr lang="en-IE" altLang="en-US" dirty="0"/>
              <a:t>?</a:t>
            </a:r>
            <a:endParaRPr lang="en-GB" dirty="0"/>
          </a:p>
        </p:txBody>
      </p:sp>
    </p:spTree>
    <p:extLst>
      <p:ext uri="{BB962C8B-B14F-4D97-AF65-F5344CB8AC3E}">
        <p14:creationId xmlns:p14="http://schemas.microsoft.com/office/powerpoint/2010/main" val="197173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3"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AD4D4-B12B-8BF7-F64B-B718C3FD7C8E}"/>
            </a:ext>
          </a:extLst>
        </p:cNvPr>
        <p:cNvGrpSpPr/>
        <p:nvPr/>
      </p:nvGrpSpPr>
      <p:grpSpPr>
        <a:xfrm>
          <a:off x="0" y="0"/>
          <a:ext cx="0" cy="0"/>
          <a:chOff x="0" y="0"/>
          <a:chExt cx="0" cy="0"/>
        </a:xfrm>
      </p:grpSpPr>
      <p:sp>
        <p:nvSpPr>
          <p:cNvPr id="13316" name="Text Box 4">
            <a:extLst>
              <a:ext uri="{FF2B5EF4-FFF2-40B4-BE49-F238E27FC236}">
                <a16:creationId xmlns:a16="http://schemas.microsoft.com/office/drawing/2014/main" id="{16243211-AF12-49D9-5ACC-1274360E72BF}"/>
              </a:ext>
            </a:extLst>
          </p:cNvPr>
          <p:cNvSpPr txBox="1">
            <a:spLocks noChangeArrowheads="1"/>
          </p:cNvSpPr>
          <p:nvPr/>
        </p:nvSpPr>
        <p:spPr bwMode="auto">
          <a:xfrm>
            <a:off x="573039" y="842774"/>
            <a:ext cx="7973578" cy="1569660"/>
          </a:xfrm>
          <a:prstGeom prst="rect">
            <a:avLst/>
          </a:prstGeom>
          <a:solidFill>
            <a:srgbClr val="FFFF99"/>
          </a:solidFill>
          <a:ln>
            <a:noFill/>
          </a:ln>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GB" altLang="en-US" dirty="0" err="1">
                <a:latin typeface="Arial"/>
                <a:cs typeface="Arial"/>
              </a:rPr>
              <a:t>Suaitheadh</a:t>
            </a:r>
            <a:r>
              <a:rPr lang="en-GB" altLang="en-US" dirty="0">
                <a:latin typeface="Arial"/>
                <a:cs typeface="Arial"/>
              </a:rPr>
              <a:t> a </a:t>
            </a:r>
            <a:r>
              <a:rPr lang="en-GB" altLang="en-US" dirty="0" err="1">
                <a:latin typeface="Arial"/>
                <a:cs typeface="Arial"/>
              </a:rPr>
              <a:t>thugann</a:t>
            </a:r>
            <a:r>
              <a:rPr lang="en-GB" altLang="en-US" dirty="0">
                <a:latin typeface="Arial"/>
                <a:cs typeface="Arial"/>
              </a:rPr>
              <a:t> </a:t>
            </a:r>
            <a:r>
              <a:rPr lang="en-GB" altLang="en-US" dirty="0" err="1">
                <a:latin typeface="Arial"/>
                <a:cs typeface="Arial"/>
              </a:rPr>
              <a:t>crith</a:t>
            </a:r>
            <a:r>
              <a:rPr lang="en-GB" altLang="en-US" dirty="0">
                <a:latin typeface="Arial"/>
                <a:cs typeface="Arial"/>
              </a:rPr>
              <a:t> </a:t>
            </a:r>
            <a:r>
              <a:rPr lang="en-GB" altLang="en-US" dirty="0" err="1">
                <a:latin typeface="Arial"/>
                <a:cs typeface="Arial"/>
              </a:rPr>
              <a:t>iomlán</a:t>
            </a:r>
            <a:r>
              <a:rPr lang="en-GB" altLang="en-US" dirty="0">
                <a:latin typeface="Arial"/>
                <a:cs typeface="Arial"/>
              </a:rPr>
              <a:t> </a:t>
            </a:r>
            <a:r>
              <a:rPr lang="en-GB" altLang="en-US" dirty="0" err="1">
                <a:latin typeface="Arial"/>
                <a:cs typeface="Arial"/>
              </a:rPr>
              <a:t>amháin</a:t>
            </a:r>
            <a:r>
              <a:rPr lang="en-GB" altLang="en-US" dirty="0">
                <a:latin typeface="Arial"/>
                <a:cs typeface="Arial"/>
              </a:rPr>
              <a:t> den </a:t>
            </a:r>
            <a:r>
              <a:rPr lang="en-GB" altLang="en-US" dirty="0" err="1">
                <a:latin typeface="Arial"/>
                <a:cs typeface="Arial"/>
              </a:rPr>
              <a:t>fhoinse</a:t>
            </a:r>
            <a:r>
              <a:rPr lang="en-GB" altLang="en-US" dirty="0">
                <a:latin typeface="Arial"/>
                <a:cs typeface="Arial"/>
              </a:rPr>
              <a:t> (i.e. </a:t>
            </a:r>
            <a:r>
              <a:rPr lang="en-GB" altLang="en-US" dirty="0" err="1">
                <a:latin typeface="Arial"/>
                <a:cs typeface="Arial"/>
              </a:rPr>
              <a:t>aon</a:t>
            </a:r>
            <a:r>
              <a:rPr lang="en-GB" altLang="en-US" dirty="0">
                <a:latin typeface="Arial"/>
                <a:cs typeface="Arial"/>
              </a:rPr>
              <a:t> </a:t>
            </a:r>
            <a:r>
              <a:rPr lang="en-GB" altLang="en-US" dirty="0" err="1">
                <a:latin typeface="Arial"/>
                <a:cs typeface="Arial"/>
              </a:rPr>
              <a:t>tonnbharr</a:t>
            </a:r>
            <a:r>
              <a:rPr lang="en-GB" altLang="en-US" dirty="0">
                <a:latin typeface="Arial"/>
                <a:cs typeface="Arial"/>
              </a:rPr>
              <a:t> </a:t>
            </a:r>
            <a:r>
              <a:rPr lang="en-GB" altLang="en-US" dirty="0" err="1">
                <a:latin typeface="Arial"/>
                <a:cs typeface="Arial"/>
              </a:rPr>
              <a:t>amháin</a:t>
            </a:r>
            <a:r>
              <a:rPr lang="en-GB" altLang="en-US" dirty="0">
                <a:latin typeface="Arial"/>
                <a:cs typeface="Arial"/>
              </a:rPr>
              <a:t> agus </a:t>
            </a:r>
            <a:r>
              <a:rPr lang="en-GB" altLang="en-US" dirty="0" err="1">
                <a:latin typeface="Arial"/>
                <a:cs typeface="Arial"/>
              </a:rPr>
              <a:t>aon</a:t>
            </a:r>
            <a:r>
              <a:rPr lang="en-GB" altLang="en-US" dirty="0">
                <a:latin typeface="Arial"/>
                <a:cs typeface="Arial"/>
              </a:rPr>
              <a:t> log </a:t>
            </a:r>
            <a:r>
              <a:rPr lang="en-GB" altLang="en-US" dirty="0" err="1">
                <a:latin typeface="Arial"/>
                <a:cs typeface="Arial"/>
              </a:rPr>
              <a:t>amháin</a:t>
            </a:r>
            <a:r>
              <a:rPr lang="en-GB" altLang="en-US" dirty="0">
                <a:latin typeface="Arial"/>
                <a:cs typeface="Arial"/>
              </a:rPr>
              <a:t>).</a:t>
            </a:r>
          </a:p>
        </p:txBody>
      </p:sp>
      <p:sp>
        <p:nvSpPr>
          <p:cNvPr id="4" name="TextBox 3">
            <a:extLst>
              <a:ext uri="{FF2B5EF4-FFF2-40B4-BE49-F238E27FC236}">
                <a16:creationId xmlns:a16="http://schemas.microsoft.com/office/drawing/2014/main" id="{F8EEE46B-F0CB-6BB9-EA01-8964321D27E2}"/>
              </a:ext>
            </a:extLst>
          </p:cNvPr>
          <p:cNvSpPr txBox="1"/>
          <p:nvPr/>
        </p:nvSpPr>
        <p:spPr>
          <a:xfrm>
            <a:off x="3466045" y="2831970"/>
            <a:ext cx="3203112" cy="584775"/>
          </a:xfrm>
          <a:prstGeom prst="rect">
            <a:avLst/>
          </a:prstGeom>
          <a:noFill/>
        </p:spPr>
        <p:txBody>
          <a:bodyPr wrap="square">
            <a:spAutoFit/>
          </a:bodyPr>
          <a:lstStyle/>
          <a:p>
            <a:pPr eaLnBrk="1" hangingPunct="1">
              <a:spcBef>
                <a:spcPts val="1200"/>
              </a:spcBef>
              <a:buFontTx/>
              <a:buNone/>
            </a:pPr>
            <a:r>
              <a:rPr lang="en-IE" altLang="en-US" sz="3200" i="1" dirty="0" err="1">
                <a:latin typeface="+mj-lt"/>
              </a:rPr>
              <a:t>Ciogal</a:t>
            </a:r>
            <a:r>
              <a:rPr lang="en-IE" altLang="en-US" sz="3200" i="1" dirty="0">
                <a:latin typeface="+mj-lt"/>
              </a:rPr>
              <a:t> </a:t>
            </a:r>
            <a:r>
              <a:rPr lang="en-IE" altLang="en-US" sz="3200" i="1" dirty="0" err="1">
                <a:latin typeface="+mj-lt"/>
              </a:rPr>
              <a:t>amháin</a:t>
            </a:r>
            <a:endParaRPr lang="en-IE" altLang="en-US" sz="3200" i="1" dirty="0"/>
          </a:p>
        </p:txBody>
      </p:sp>
      <p:sp>
        <p:nvSpPr>
          <p:cNvPr id="8" name="Title 7">
            <a:extLst>
              <a:ext uri="{FF2B5EF4-FFF2-40B4-BE49-F238E27FC236}">
                <a16:creationId xmlns:a16="http://schemas.microsoft.com/office/drawing/2014/main" id="{38DE181F-0609-6A3B-1B3D-EDFE7E14504E}"/>
              </a:ext>
            </a:extLst>
          </p:cNvPr>
          <p:cNvSpPr>
            <a:spLocks noGrp="1"/>
          </p:cNvSpPr>
          <p:nvPr>
            <p:ph type="title"/>
          </p:nvPr>
        </p:nvSpPr>
        <p:spPr>
          <a:xfrm>
            <a:off x="241300" y="155246"/>
            <a:ext cx="8724900" cy="590931"/>
          </a:xfrm>
        </p:spPr>
        <p:txBody>
          <a:bodyPr/>
          <a:lstStyle/>
          <a:p>
            <a:r>
              <a:rPr lang="en-IE" altLang="en-US" dirty="0"/>
              <a:t>Cad is </a:t>
            </a:r>
            <a:r>
              <a:rPr lang="en-IE" dirty="0" err="1"/>
              <a:t>Ascalú</a:t>
            </a:r>
            <a:r>
              <a:rPr lang="en-IE" dirty="0"/>
              <a:t> / </a:t>
            </a:r>
            <a:r>
              <a:rPr lang="en-IE" dirty="0" err="1"/>
              <a:t>Ciogal</a:t>
            </a:r>
            <a:r>
              <a:rPr lang="en-IE" dirty="0"/>
              <a:t> </a:t>
            </a:r>
            <a:r>
              <a:rPr lang="en-IE" dirty="0" err="1"/>
              <a:t>ann</a:t>
            </a:r>
            <a:r>
              <a:rPr lang="en-IE" dirty="0"/>
              <a:t>?</a:t>
            </a:r>
            <a:endParaRPr lang="en-GB" dirty="0"/>
          </a:p>
        </p:txBody>
      </p:sp>
      <p:sp>
        <p:nvSpPr>
          <p:cNvPr id="2" name="TextBox 1">
            <a:extLst>
              <a:ext uri="{FF2B5EF4-FFF2-40B4-BE49-F238E27FC236}">
                <a16:creationId xmlns:a16="http://schemas.microsoft.com/office/drawing/2014/main" id="{8451BD09-BFF2-B371-8E24-62BE6672E36C}"/>
              </a:ext>
            </a:extLst>
          </p:cNvPr>
          <p:cNvSpPr txBox="1"/>
          <p:nvPr/>
        </p:nvSpPr>
        <p:spPr>
          <a:xfrm>
            <a:off x="263620" y="6013649"/>
            <a:ext cx="8592417" cy="461665"/>
          </a:xfrm>
          <a:prstGeom prst="rect">
            <a:avLst/>
          </a:prstGeom>
          <a:noFill/>
        </p:spPr>
        <p:txBody>
          <a:bodyPr wrap="none" rtlCol="0">
            <a:spAutoFit/>
          </a:bodyPr>
          <a:lstStyle/>
          <a:p>
            <a:r>
              <a:rPr lang="ga-IE" sz="2400" b="1" dirty="0"/>
              <a:t>M.sh. i gcás luascadáin, luascadh amháin ann agus ar ais</a:t>
            </a:r>
          </a:p>
        </p:txBody>
      </p:sp>
      <p:grpSp>
        <p:nvGrpSpPr>
          <p:cNvPr id="9" name="Group 8">
            <a:extLst>
              <a:ext uri="{FF2B5EF4-FFF2-40B4-BE49-F238E27FC236}">
                <a16:creationId xmlns:a16="http://schemas.microsoft.com/office/drawing/2014/main" id="{082FA52F-1948-67F1-4BF3-4CD0E0BA752F}"/>
              </a:ext>
            </a:extLst>
          </p:cNvPr>
          <p:cNvGrpSpPr/>
          <p:nvPr/>
        </p:nvGrpSpPr>
        <p:grpSpPr>
          <a:xfrm>
            <a:off x="1756755" y="3595177"/>
            <a:ext cx="5693990" cy="1298139"/>
            <a:chOff x="1671996" y="2909534"/>
            <a:chExt cx="5693990" cy="1298139"/>
          </a:xfrm>
        </p:grpSpPr>
        <p:sp>
          <p:nvSpPr>
            <p:cNvPr id="3" name="Freeform: Shape 2">
              <a:extLst>
                <a:ext uri="{FF2B5EF4-FFF2-40B4-BE49-F238E27FC236}">
                  <a16:creationId xmlns:a16="http://schemas.microsoft.com/office/drawing/2014/main" id="{1B9A396B-FB08-9C99-C332-3AE0958D0417}"/>
                </a:ext>
              </a:extLst>
            </p:cNvPr>
            <p:cNvSpPr/>
            <p:nvPr/>
          </p:nvSpPr>
          <p:spPr>
            <a:xfrm flipV="1">
              <a:off x="1671996" y="3177208"/>
              <a:ext cx="5693990" cy="942397"/>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Arrow Connector 6">
              <a:extLst>
                <a:ext uri="{FF2B5EF4-FFF2-40B4-BE49-F238E27FC236}">
                  <a16:creationId xmlns:a16="http://schemas.microsoft.com/office/drawing/2014/main" id="{292D3A3E-25D9-73EC-3CA0-139E8338CC9C}"/>
                </a:ext>
              </a:extLst>
            </p:cNvPr>
            <p:cNvCxnSpPr>
              <a:cxnSpLocks/>
            </p:cNvCxnSpPr>
            <p:nvPr/>
          </p:nvCxnSpPr>
          <p:spPr>
            <a:xfrm>
              <a:off x="3767936" y="2909534"/>
              <a:ext cx="1414268"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 name="Straight Arrow Connector 4">
              <a:extLst>
                <a:ext uri="{FF2B5EF4-FFF2-40B4-BE49-F238E27FC236}">
                  <a16:creationId xmlns:a16="http://schemas.microsoft.com/office/drawing/2014/main" id="{03C98B6D-41F7-B6DA-BDF9-0054F46B8EFF}"/>
                </a:ext>
              </a:extLst>
            </p:cNvPr>
            <p:cNvCxnSpPr>
              <a:cxnSpLocks/>
            </p:cNvCxnSpPr>
            <p:nvPr/>
          </p:nvCxnSpPr>
          <p:spPr>
            <a:xfrm>
              <a:off x="4518991" y="4207673"/>
              <a:ext cx="1414268"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6" name="TextBox 5">
            <a:extLst>
              <a:ext uri="{FF2B5EF4-FFF2-40B4-BE49-F238E27FC236}">
                <a16:creationId xmlns:a16="http://schemas.microsoft.com/office/drawing/2014/main" id="{EFA99577-1334-A5AD-B350-ACC67D03AB18}"/>
              </a:ext>
            </a:extLst>
          </p:cNvPr>
          <p:cNvSpPr txBox="1"/>
          <p:nvPr/>
        </p:nvSpPr>
        <p:spPr>
          <a:xfrm>
            <a:off x="4103468" y="4901845"/>
            <a:ext cx="2326989" cy="584775"/>
          </a:xfrm>
          <a:prstGeom prst="rect">
            <a:avLst/>
          </a:prstGeom>
          <a:noFill/>
        </p:spPr>
        <p:txBody>
          <a:bodyPr wrap="square">
            <a:spAutoFit/>
          </a:bodyPr>
          <a:lstStyle/>
          <a:p>
            <a:pPr eaLnBrk="1" hangingPunct="1">
              <a:spcBef>
                <a:spcPts val="1200"/>
              </a:spcBef>
              <a:buFontTx/>
              <a:buNone/>
            </a:pPr>
            <a:r>
              <a:rPr lang="en-IE" altLang="en-US" sz="3200" i="1" dirty="0" err="1">
                <a:latin typeface="+mj-lt"/>
              </a:rPr>
              <a:t>Ciogal</a:t>
            </a:r>
            <a:r>
              <a:rPr lang="en-IE" altLang="en-US" sz="3200" i="1" dirty="0">
                <a:latin typeface="+mj-lt"/>
              </a:rPr>
              <a:t> </a:t>
            </a:r>
            <a:r>
              <a:rPr lang="en-IE" altLang="en-US" sz="3200" i="1" dirty="0" err="1">
                <a:latin typeface="+mj-lt"/>
              </a:rPr>
              <a:t>eile</a:t>
            </a:r>
            <a:endParaRPr lang="en-IE" altLang="en-US" sz="3200" i="1" dirty="0"/>
          </a:p>
        </p:txBody>
      </p:sp>
    </p:spTree>
    <p:extLst>
      <p:ext uri="{BB962C8B-B14F-4D97-AF65-F5344CB8AC3E}">
        <p14:creationId xmlns:p14="http://schemas.microsoft.com/office/powerpoint/2010/main" val="29268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4" grpId="0"/>
      <p:bldP spid="2"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6C862A-18A1-3339-94C9-A8317DC0A091}"/>
              </a:ext>
            </a:extLst>
          </p:cNvPr>
          <p:cNvSpPr>
            <a:spLocks noGrp="1"/>
          </p:cNvSpPr>
          <p:nvPr>
            <p:ph type="title"/>
          </p:nvPr>
        </p:nvSpPr>
        <p:spPr/>
        <p:txBody>
          <a:bodyPr/>
          <a:lstStyle/>
          <a:p>
            <a:r>
              <a:rPr lang="en-GB" altLang="en-US" dirty="0"/>
              <a:t>Cad is </a:t>
            </a:r>
            <a:r>
              <a:rPr lang="en-GB" altLang="en-US" dirty="0" err="1"/>
              <a:t>minicíocht</a:t>
            </a:r>
            <a:r>
              <a:rPr lang="en-GB" altLang="en-US" dirty="0"/>
              <a:t> </a:t>
            </a:r>
            <a:r>
              <a:rPr lang="en-GB" altLang="en-US" dirty="0" err="1"/>
              <a:t>ann</a:t>
            </a:r>
            <a:r>
              <a:rPr lang="en-GB" altLang="en-US" dirty="0"/>
              <a:t>?</a:t>
            </a:r>
            <a:endParaRPr lang="en-GB" dirty="0"/>
          </a:p>
        </p:txBody>
      </p:sp>
      <p:sp>
        <p:nvSpPr>
          <p:cNvPr id="7" name="Freeform: Shape 6">
            <a:extLst>
              <a:ext uri="{FF2B5EF4-FFF2-40B4-BE49-F238E27FC236}">
                <a16:creationId xmlns:a16="http://schemas.microsoft.com/office/drawing/2014/main" id="{74E80D1C-25CA-DD67-DAEA-0792895B2123}"/>
              </a:ext>
            </a:extLst>
          </p:cNvPr>
          <p:cNvSpPr/>
          <p:nvPr/>
        </p:nvSpPr>
        <p:spPr>
          <a:xfrm flipV="1">
            <a:off x="1473213" y="2399398"/>
            <a:ext cx="5693990" cy="942397"/>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0" name="Straight Connector 9">
            <a:extLst>
              <a:ext uri="{FF2B5EF4-FFF2-40B4-BE49-F238E27FC236}">
                <a16:creationId xmlns:a16="http://schemas.microsoft.com/office/drawing/2014/main" id="{4D6EFDA8-E381-611A-F0FD-3D06E10D5935}"/>
              </a:ext>
            </a:extLst>
          </p:cNvPr>
          <p:cNvCxnSpPr/>
          <p:nvPr/>
        </p:nvCxnSpPr>
        <p:spPr>
          <a:xfrm>
            <a:off x="2162312" y="2015086"/>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0A081F40-08CA-074E-996B-2FF7AD69ABB2}"/>
              </a:ext>
            </a:extLst>
          </p:cNvPr>
          <p:cNvCxnSpPr/>
          <p:nvPr/>
        </p:nvCxnSpPr>
        <p:spPr>
          <a:xfrm>
            <a:off x="6456017" y="2015086"/>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E1C9602-D12E-57FA-83D6-3D3D8B1C04B7}"/>
              </a:ext>
            </a:extLst>
          </p:cNvPr>
          <p:cNvSpPr txBox="1"/>
          <p:nvPr/>
        </p:nvSpPr>
        <p:spPr>
          <a:xfrm>
            <a:off x="989874" y="5978541"/>
            <a:ext cx="6122189" cy="646331"/>
          </a:xfrm>
          <a:prstGeom prst="rect">
            <a:avLst/>
          </a:prstGeom>
          <a:noFill/>
        </p:spPr>
        <p:txBody>
          <a:bodyPr wrap="none" rtlCol="0">
            <a:spAutoFit/>
          </a:bodyPr>
          <a:lstStyle/>
          <a:p>
            <a:pPr algn="l"/>
            <a:r>
              <a:rPr lang="en-GB" sz="3600" dirty="0">
                <a:latin typeface="Arial" panose="020B0604020202020204" pitchFamily="34" charset="0"/>
                <a:cs typeface="Arial" panose="020B0604020202020204" pitchFamily="34" charset="0"/>
              </a:rPr>
              <a:t>e.g. </a:t>
            </a:r>
            <a:r>
              <a:rPr lang="en-GB" sz="3600" i="1" dirty="0">
                <a:latin typeface="Arial" panose="020B0604020202020204" pitchFamily="34" charset="0"/>
                <a:cs typeface="Arial" panose="020B0604020202020204" pitchFamily="34" charset="0"/>
              </a:rPr>
              <a:t>f</a:t>
            </a:r>
            <a:r>
              <a:rPr lang="en-GB" sz="3600" dirty="0">
                <a:latin typeface="Arial" panose="020B0604020202020204" pitchFamily="34" charset="0"/>
                <a:cs typeface="Arial" panose="020B0604020202020204" pitchFamily="34" charset="0"/>
              </a:rPr>
              <a:t> = 3 </a:t>
            </a:r>
            <a:r>
              <a:rPr lang="en-GB" sz="3600" dirty="0" err="1">
                <a:latin typeface="Arial" panose="020B0604020202020204" pitchFamily="34" charset="0"/>
                <a:cs typeface="Arial" panose="020B0604020202020204" pitchFamily="34" charset="0"/>
              </a:rPr>
              <a:t>ciogail</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gach</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soicind</a:t>
            </a:r>
            <a:endParaRPr lang="en-GB" sz="3600"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A5BB6297-DEE0-0684-FFA3-6954ECC34BAF}"/>
              </a:ext>
            </a:extLst>
          </p:cNvPr>
          <p:cNvCxnSpPr>
            <a:cxnSpLocks/>
          </p:cNvCxnSpPr>
          <p:nvPr/>
        </p:nvCxnSpPr>
        <p:spPr>
          <a:xfrm>
            <a:off x="3608455" y="2015085"/>
            <a:ext cx="0" cy="178828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9AD8058-5E80-54F5-B347-142547EBC54D}"/>
              </a:ext>
            </a:extLst>
          </p:cNvPr>
          <p:cNvCxnSpPr>
            <a:cxnSpLocks/>
          </p:cNvCxnSpPr>
          <p:nvPr/>
        </p:nvCxnSpPr>
        <p:spPr>
          <a:xfrm>
            <a:off x="5025886" y="2015085"/>
            <a:ext cx="0" cy="178828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
        <p:nvSpPr>
          <p:cNvPr id="18" name="Text Box 4">
            <a:extLst>
              <a:ext uri="{FF2B5EF4-FFF2-40B4-BE49-F238E27FC236}">
                <a16:creationId xmlns:a16="http://schemas.microsoft.com/office/drawing/2014/main" id="{9008059C-BD56-84C4-EFD5-C9173148A25F}"/>
              </a:ext>
            </a:extLst>
          </p:cNvPr>
          <p:cNvSpPr txBox="1">
            <a:spLocks noChangeArrowheads="1"/>
          </p:cNvSpPr>
          <p:nvPr/>
        </p:nvSpPr>
        <p:spPr bwMode="auto">
          <a:xfrm>
            <a:off x="228600" y="1250517"/>
            <a:ext cx="8686800" cy="1077218"/>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dirty="0"/>
              <a:t>Sn </a:t>
            </a:r>
            <a:r>
              <a:rPr lang="en-IE" altLang="en-US" dirty="0" err="1"/>
              <a:t>líon</a:t>
            </a:r>
            <a:r>
              <a:rPr lang="en-IE" altLang="en-US" dirty="0"/>
              <a:t> </a:t>
            </a:r>
            <a:r>
              <a:rPr lang="en-IE" altLang="en-US" dirty="0" err="1"/>
              <a:t>ciogal</a:t>
            </a:r>
            <a:r>
              <a:rPr lang="en-IE" altLang="en-US" dirty="0"/>
              <a:t> a </a:t>
            </a:r>
            <a:r>
              <a:rPr lang="en-IE" altLang="en-US" dirty="0" err="1"/>
              <a:t>ghabhann</a:t>
            </a:r>
            <a:r>
              <a:rPr lang="en-IE" altLang="en-US" dirty="0"/>
              <a:t> thar </a:t>
            </a:r>
            <a:r>
              <a:rPr lang="en-IE" altLang="en-US" dirty="0" err="1"/>
              <a:t>phointe</a:t>
            </a:r>
            <a:r>
              <a:rPr lang="en-IE" altLang="en-US" dirty="0"/>
              <a:t> </a:t>
            </a:r>
            <a:r>
              <a:rPr lang="en-IE" altLang="en-US" dirty="0" err="1"/>
              <a:t>ar</a:t>
            </a:r>
            <a:r>
              <a:rPr lang="en-IE" altLang="en-US" dirty="0"/>
              <a:t> </a:t>
            </a:r>
            <a:r>
              <a:rPr lang="en-IE" altLang="en-US" dirty="0" err="1"/>
              <a:t>bith</a:t>
            </a:r>
            <a:r>
              <a:rPr lang="en-IE" altLang="en-US" dirty="0"/>
              <a:t> </a:t>
            </a:r>
            <a:r>
              <a:rPr lang="en-IE" altLang="en-US" dirty="0" err="1"/>
              <a:t>sa</a:t>
            </a:r>
            <a:r>
              <a:rPr lang="en-IE" altLang="en-US" dirty="0"/>
              <a:t> </a:t>
            </a:r>
            <a:r>
              <a:rPr lang="en-IE" altLang="en-US" dirty="0" err="1"/>
              <a:t>soicind</a:t>
            </a:r>
            <a:endParaRPr lang="en-GB" altLang="en-US" dirty="0"/>
          </a:p>
        </p:txBody>
      </p:sp>
      <p:cxnSp>
        <p:nvCxnSpPr>
          <p:cNvPr id="21" name="Straight Arrow Connector 20">
            <a:extLst>
              <a:ext uri="{FF2B5EF4-FFF2-40B4-BE49-F238E27FC236}">
                <a16:creationId xmlns:a16="http://schemas.microsoft.com/office/drawing/2014/main" id="{AB063335-70C4-6347-5D51-9EA63AE4E77C}"/>
              </a:ext>
            </a:extLst>
          </p:cNvPr>
          <p:cNvCxnSpPr>
            <a:cxnSpLocks/>
          </p:cNvCxnSpPr>
          <p:nvPr/>
        </p:nvCxnSpPr>
        <p:spPr>
          <a:xfrm flipV="1">
            <a:off x="2888540" y="5307716"/>
            <a:ext cx="430696" cy="670825"/>
          </a:xfrm>
          <a:prstGeom prst="straightConnector1">
            <a:avLst/>
          </a:prstGeom>
          <a:ln w="28575">
            <a:solidFill>
              <a:schemeClr val="tx1"/>
            </a:solidFill>
            <a:tailEnd type="arrow" w="med"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46CC012-E874-453B-118D-0060F1F5E29E}"/>
              </a:ext>
            </a:extLst>
          </p:cNvPr>
          <p:cNvCxnSpPr>
            <a:cxnSpLocks/>
          </p:cNvCxnSpPr>
          <p:nvPr/>
        </p:nvCxnSpPr>
        <p:spPr>
          <a:xfrm>
            <a:off x="2162312" y="3981277"/>
            <a:ext cx="4293705"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4" name="TextBox 23">
            <a:extLst>
              <a:ext uri="{FF2B5EF4-FFF2-40B4-BE49-F238E27FC236}">
                <a16:creationId xmlns:a16="http://schemas.microsoft.com/office/drawing/2014/main" id="{9F0772D0-CB4C-8320-4AB7-94A6AFAF5CB2}"/>
              </a:ext>
            </a:extLst>
          </p:cNvPr>
          <p:cNvSpPr txBox="1"/>
          <p:nvPr/>
        </p:nvSpPr>
        <p:spPr>
          <a:xfrm>
            <a:off x="3280677" y="3939253"/>
            <a:ext cx="2005677" cy="1200329"/>
          </a:xfrm>
          <a:prstGeom prst="rect">
            <a:avLst/>
          </a:prstGeom>
          <a:noFill/>
        </p:spPr>
        <p:txBody>
          <a:bodyPr wrap="none" rtlCol="0">
            <a:spAutoFit/>
          </a:bodyPr>
          <a:lstStyle/>
          <a:p>
            <a:pPr algn="l"/>
            <a:r>
              <a:rPr lang="en-GB" sz="3600" dirty="0">
                <a:latin typeface="Arial" panose="020B0604020202020204" pitchFamily="34" charset="0"/>
                <a:cs typeface="Arial" panose="020B0604020202020204" pitchFamily="34" charset="0"/>
              </a:rPr>
              <a:t>1 </a:t>
            </a:r>
            <a:r>
              <a:rPr lang="en-GB" sz="3600" dirty="0" err="1">
                <a:latin typeface="Arial" panose="020B0604020202020204" pitchFamily="34" charset="0"/>
                <a:cs typeface="Arial" panose="020B0604020202020204" pitchFamily="34" charset="0"/>
              </a:rPr>
              <a:t>soicind</a:t>
            </a:r>
            <a:endParaRPr lang="en-GB" sz="3600" dirty="0">
              <a:latin typeface="Arial" panose="020B0604020202020204" pitchFamily="34" charset="0"/>
              <a:cs typeface="Arial" panose="020B0604020202020204" pitchFamily="34" charset="0"/>
            </a:endParaRPr>
          </a:p>
          <a:p>
            <a:pPr algn="l"/>
            <a:r>
              <a:rPr lang="en-GB" sz="3600" dirty="0">
                <a:latin typeface="Arial" panose="020B0604020202020204" pitchFamily="34" charset="0"/>
                <a:cs typeface="Arial" panose="020B0604020202020204" pitchFamily="34" charset="0"/>
              </a:rPr>
              <a:t>3 </a:t>
            </a:r>
            <a:r>
              <a:rPr lang="en-GB" sz="3600" dirty="0" err="1">
                <a:latin typeface="Arial" panose="020B0604020202020204" pitchFamily="34" charset="0"/>
                <a:cs typeface="Arial" panose="020B0604020202020204" pitchFamily="34" charset="0"/>
              </a:rPr>
              <a:t>ciogail</a:t>
            </a:r>
            <a:endParaRPr lang="en-GB"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8" grpId="0" animBg="1"/>
      <p:bldP spid="18" grpId="1" animBg="1"/>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a:extLst>
              <a:ext uri="{FF2B5EF4-FFF2-40B4-BE49-F238E27FC236}">
                <a16:creationId xmlns:a16="http://schemas.microsoft.com/office/drawing/2014/main" id="{58F1E149-777A-FF91-85B1-7524848D77D5}"/>
              </a:ext>
            </a:extLst>
          </p:cNvPr>
          <p:cNvSpPr txBox="1">
            <a:spLocks noChangeArrowheads="1"/>
          </p:cNvSpPr>
          <p:nvPr/>
        </p:nvSpPr>
        <p:spPr bwMode="auto">
          <a:xfrm>
            <a:off x="468313" y="692150"/>
            <a:ext cx="8207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800"/>
          </a:p>
        </p:txBody>
      </p:sp>
      <p:sp>
        <p:nvSpPr>
          <p:cNvPr id="14341" name="Text Box 5">
            <a:extLst>
              <a:ext uri="{FF2B5EF4-FFF2-40B4-BE49-F238E27FC236}">
                <a16:creationId xmlns:a16="http://schemas.microsoft.com/office/drawing/2014/main" id="{3B76EDBA-558C-BEEA-F546-A51A25871987}"/>
              </a:ext>
            </a:extLst>
          </p:cNvPr>
          <p:cNvSpPr txBox="1">
            <a:spLocks noChangeArrowheads="1"/>
          </p:cNvSpPr>
          <p:nvPr/>
        </p:nvSpPr>
        <p:spPr bwMode="auto">
          <a:xfrm>
            <a:off x="468313" y="1890118"/>
            <a:ext cx="8280400" cy="584775"/>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dirty="0"/>
              <a:t>An </a:t>
            </a:r>
            <a:r>
              <a:rPr lang="en-IE" altLang="en-US" dirty="0" err="1"/>
              <a:t>heirts</a:t>
            </a:r>
            <a:r>
              <a:rPr lang="en-IE" altLang="en-US" dirty="0"/>
              <a:t> (</a:t>
            </a:r>
            <a:r>
              <a:rPr lang="en-IE" altLang="en-US" i="1" dirty="0"/>
              <a:t>Hz</a:t>
            </a:r>
            <a:r>
              <a:rPr lang="en-IE" altLang="en-US" dirty="0"/>
              <a:t>), sin an t-</a:t>
            </a:r>
            <a:r>
              <a:rPr lang="en-IE" altLang="en-US" dirty="0" err="1"/>
              <a:t>aonad</a:t>
            </a:r>
            <a:r>
              <a:rPr lang="en-IE" altLang="en-US" dirty="0"/>
              <a:t> </a:t>
            </a:r>
            <a:r>
              <a:rPr lang="en-IE" altLang="en-US" dirty="0" err="1"/>
              <a:t>minicíochta</a:t>
            </a:r>
            <a:r>
              <a:rPr lang="en-IE" altLang="en-US" dirty="0"/>
              <a:t> </a:t>
            </a:r>
          </a:p>
        </p:txBody>
      </p:sp>
      <p:sp>
        <p:nvSpPr>
          <p:cNvPr id="14342" name="Text Box 7">
            <a:extLst>
              <a:ext uri="{FF2B5EF4-FFF2-40B4-BE49-F238E27FC236}">
                <a16:creationId xmlns:a16="http://schemas.microsoft.com/office/drawing/2014/main" id="{FFA32210-3BA2-2F6D-DE8D-EF75E1D4558D}"/>
              </a:ext>
            </a:extLst>
          </p:cNvPr>
          <p:cNvSpPr txBox="1">
            <a:spLocks noChangeArrowheads="1"/>
          </p:cNvSpPr>
          <p:nvPr/>
        </p:nvSpPr>
        <p:spPr bwMode="auto">
          <a:xfrm>
            <a:off x="1673432" y="3738524"/>
            <a:ext cx="586063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IE" altLang="en-US" dirty="0"/>
              <a:t>1 </a:t>
            </a:r>
            <a:r>
              <a:rPr lang="en-IE" altLang="en-US" dirty="0" err="1"/>
              <a:t>Heirts</a:t>
            </a:r>
            <a:r>
              <a:rPr lang="en-IE" altLang="en-US" dirty="0"/>
              <a:t> = 1 </a:t>
            </a:r>
            <a:r>
              <a:rPr lang="en-IE" altLang="en-US" dirty="0" err="1"/>
              <a:t>chiogal</a:t>
            </a:r>
            <a:r>
              <a:rPr lang="en-IE" altLang="en-US" dirty="0"/>
              <a:t> </a:t>
            </a:r>
            <a:r>
              <a:rPr lang="en-IE" altLang="en-US" dirty="0" err="1"/>
              <a:t>sa</a:t>
            </a:r>
            <a:r>
              <a:rPr lang="en-IE" altLang="en-US" dirty="0"/>
              <a:t> </a:t>
            </a:r>
            <a:r>
              <a:rPr lang="en-IE" altLang="en-US" dirty="0" err="1"/>
              <a:t>soicind</a:t>
            </a:r>
            <a:endParaRPr lang="en-IE" altLang="en-US" dirty="0"/>
          </a:p>
          <a:p>
            <a:pPr eaLnBrk="1" hangingPunct="1">
              <a:spcBef>
                <a:spcPct val="50000"/>
              </a:spcBef>
              <a:buFontTx/>
              <a:buNone/>
            </a:pPr>
            <a:r>
              <a:rPr lang="en-IE" altLang="en-US" dirty="0"/>
              <a:t>1 </a:t>
            </a:r>
            <a:r>
              <a:rPr lang="en-IE" altLang="en-US" i="1" dirty="0"/>
              <a:t>Hz</a:t>
            </a:r>
            <a:r>
              <a:rPr lang="en-IE" altLang="en-US" dirty="0"/>
              <a:t>   =   1 </a:t>
            </a:r>
            <a:r>
              <a:rPr lang="en-IE" altLang="en-US" i="1" dirty="0"/>
              <a:t>s</a:t>
            </a:r>
            <a:r>
              <a:rPr lang="en-IE" altLang="en-US" i="1" baseline="30000" dirty="0"/>
              <a:t>-1</a:t>
            </a:r>
            <a:endParaRPr lang="en-GB" altLang="en-US" i="1" baseline="30000" dirty="0"/>
          </a:p>
        </p:txBody>
      </p:sp>
      <p:sp>
        <p:nvSpPr>
          <p:cNvPr id="8" name="Title 7">
            <a:extLst>
              <a:ext uri="{FF2B5EF4-FFF2-40B4-BE49-F238E27FC236}">
                <a16:creationId xmlns:a16="http://schemas.microsoft.com/office/drawing/2014/main" id="{E730AA1C-75BD-0C57-FDEA-4E4A79759EE6}"/>
              </a:ext>
            </a:extLst>
          </p:cNvPr>
          <p:cNvSpPr>
            <a:spLocks noGrp="1"/>
          </p:cNvSpPr>
          <p:nvPr>
            <p:ph type="title"/>
          </p:nvPr>
        </p:nvSpPr>
        <p:spPr>
          <a:xfrm>
            <a:off x="241300" y="155246"/>
            <a:ext cx="8724900" cy="590931"/>
          </a:xfrm>
        </p:spPr>
        <p:txBody>
          <a:bodyPr/>
          <a:lstStyle/>
          <a:p>
            <a:r>
              <a:rPr lang="en-IE" altLang="en-US" dirty="0"/>
              <a:t>Cad is an t-</a:t>
            </a:r>
            <a:r>
              <a:rPr lang="en-IE" altLang="en-US" dirty="0" err="1"/>
              <a:t>aonad</a:t>
            </a:r>
            <a:r>
              <a:rPr lang="en-IE" altLang="en-US" dirty="0"/>
              <a:t> </a:t>
            </a:r>
            <a:r>
              <a:rPr lang="en-IE" altLang="en-US" dirty="0" err="1"/>
              <a:t>minicíochta</a:t>
            </a:r>
            <a:r>
              <a:rPr lang="en-IE" altLang="en-US" dirty="0"/>
              <a:t> </a:t>
            </a:r>
            <a:r>
              <a:rPr lang="en-IE" altLang="en-US" dirty="0" err="1"/>
              <a:t>ann</a:t>
            </a:r>
            <a:r>
              <a:rPr lang="en-IE" altLang="en-US" dirty="0"/>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animBg="1"/>
      <p:bldP spid="143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50486-1E0A-BB16-0B0A-11267F40EE5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4CACA1-88A7-B5AE-3680-CD7FA476AFA9}"/>
              </a:ext>
            </a:extLst>
          </p:cNvPr>
          <p:cNvSpPr>
            <a:spLocks noGrp="1"/>
          </p:cNvSpPr>
          <p:nvPr>
            <p:ph type="title"/>
          </p:nvPr>
        </p:nvSpPr>
        <p:spPr/>
        <p:txBody>
          <a:bodyPr/>
          <a:lstStyle/>
          <a:p>
            <a:r>
              <a:rPr lang="en-GB"/>
              <a:t>Physics Specification 2.2</a:t>
            </a:r>
          </a:p>
        </p:txBody>
      </p:sp>
      <p:sp>
        <p:nvSpPr>
          <p:cNvPr id="25" name="TextBox 24">
            <a:extLst>
              <a:ext uri="{FF2B5EF4-FFF2-40B4-BE49-F238E27FC236}">
                <a16:creationId xmlns:a16="http://schemas.microsoft.com/office/drawing/2014/main" id="{E897ECF8-12C7-A2B1-71C8-B3F4A9A858C3}"/>
              </a:ext>
            </a:extLst>
          </p:cNvPr>
          <p:cNvSpPr txBox="1"/>
          <p:nvPr/>
        </p:nvSpPr>
        <p:spPr>
          <a:xfrm>
            <a:off x="351819" y="740818"/>
            <a:ext cx="8386990" cy="830997"/>
          </a:xfrm>
          <a:prstGeom prst="rect">
            <a:avLst/>
          </a:prstGeom>
          <a:noFill/>
        </p:spPr>
        <p:txBody>
          <a:bodyPr wrap="square">
            <a:spAutoFit/>
          </a:bodyPr>
          <a:lstStyle/>
          <a:p>
            <a:r>
              <a:rPr lang="en-GB" sz="2400" dirty="0">
                <a:solidFill>
                  <a:srgbClr val="FF0000"/>
                </a:solidFill>
              </a:rPr>
              <a:t>2.2 </a:t>
            </a:r>
            <a:r>
              <a:rPr lang="en-GB" sz="2400" dirty="0" err="1">
                <a:solidFill>
                  <a:srgbClr val="FF0000"/>
                </a:solidFill>
              </a:rPr>
              <a:t>Tonnta</a:t>
            </a:r>
            <a:r>
              <a:rPr lang="en-GB" sz="2400" dirty="0">
                <a:solidFill>
                  <a:srgbClr val="FF0000"/>
                </a:solidFill>
              </a:rPr>
              <a:t> </a:t>
            </a:r>
            <a:r>
              <a:rPr lang="en-GB" sz="2400" dirty="0" err="1">
                <a:solidFill>
                  <a:srgbClr val="FF0000"/>
                </a:solidFill>
              </a:rPr>
              <a:t>taistil</a:t>
            </a:r>
            <a:r>
              <a:rPr lang="en-GB" sz="2400" dirty="0">
                <a:solidFill>
                  <a:srgbClr val="FF0000"/>
                </a:solidFill>
              </a:rPr>
              <a:t> mar </a:t>
            </a:r>
            <a:r>
              <a:rPr lang="en-GB" sz="2400" dirty="0" err="1">
                <a:solidFill>
                  <a:srgbClr val="FF0000"/>
                </a:solidFill>
              </a:rPr>
              <a:t>shamhlacha</a:t>
            </a:r>
            <a:r>
              <a:rPr lang="en-GB" sz="2400" dirty="0">
                <a:solidFill>
                  <a:srgbClr val="FF0000"/>
                </a:solidFill>
              </a:rPr>
              <a:t> </a:t>
            </a:r>
            <a:r>
              <a:rPr lang="en-GB" sz="2400" dirty="0" err="1">
                <a:solidFill>
                  <a:srgbClr val="FF0000"/>
                </a:solidFill>
              </a:rPr>
              <a:t>suaite</a:t>
            </a:r>
            <a:r>
              <a:rPr lang="en-GB" sz="2400" dirty="0">
                <a:solidFill>
                  <a:srgbClr val="FF0000"/>
                </a:solidFill>
              </a:rPr>
              <a:t> </a:t>
            </a:r>
            <a:r>
              <a:rPr lang="en-GB" sz="2400" dirty="0" err="1">
                <a:solidFill>
                  <a:srgbClr val="FF0000"/>
                </a:solidFill>
              </a:rPr>
              <a:t>ina</a:t>
            </a:r>
            <a:endParaRPr lang="en-GB" sz="2400" dirty="0">
              <a:solidFill>
                <a:srgbClr val="FF0000"/>
              </a:solidFill>
            </a:endParaRPr>
          </a:p>
          <a:p>
            <a:r>
              <a:rPr lang="en-GB" sz="2400" dirty="0">
                <a:solidFill>
                  <a:srgbClr val="FF0000"/>
                </a:solidFill>
              </a:rPr>
              <a:t>n-</a:t>
            </a:r>
            <a:r>
              <a:rPr lang="en-GB" sz="2400" dirty="0" err="1">
                <a:solidFill>
                  <a:srgbClr val="FF0000"/>
                </a:solidFill>
              </a:rPr>
              <a:t>aistrítear</a:t>
            </a:r>
            <a:r>
              <a:rPr lang="en-GB" sz="2400" dirty="0">
                <a:solidFill>
                  <a:srgbClr val="FF0000"/>
                </a:solidFill>
              </a:rPr>
              <a:t> </a:t>
            </a:r>
            <a:r>
              <a:rPr lang="en-GB" sz="2400" dirty="0" err="1">
                <a:solidFill>
                  <a:srgbClr val="FF0000"/>
                </a:solidFill>
              </a:rPr>
              <a:t>fuinneamh</a:t>
            </a:r>
            <a:r>
              <a:rPr lang="en-GB" sz="2400" dirty="0">
                <a:solidFill>
                  <a:srgbClr val="FF0000"/>
                </a:solidFill>
              </a:rPr>
              <a:t> </a:t>
            </a:r>
            <a:r>
              <a:rPr lang="en-GB" sz="2400" dirty="0" err="1">
                <a:solidFill>
                  <a:srgbClr val="FF0000"/>
                </a:solidFill>
              </a:rPr>
              <a:t>gach</a:t>
            </a:r>
            <a:r>
              <a:rPr lang="en-GB" sz="2400" dirty="0">
                <a:solidFill>
                  <a:srgbClr val="FF0000"/>
                </a:solidFill>
              </a:rPr>
              <a:t> </a:t>
            </a:r>
            <a:r>
              <a:rPr lang="en-GB" sz="2400" dirty="0" err="1">
                <a:solidFill>
                  <a:srgbClr val="FF0000"/>
                </a:solidFill>
              </a:rPr>
              <a:t>damhna</a:t>
            </a:r>
            <a:r>
              <a:rPr lang="en-GB" sz="2400" dirty="0">
                <a:solidFill>
                  <a:srgbClr val="FF0000"/>
                </a:solidFill>
              </a:rPr>
              <a:t> a </a:t>
            </a:r>
            <a:r>
              <a:rPr lang="en-GB" sz="2400" dirty="0" err="1">
                <a:solidFill>
                  <a:srgbClr val="FF0000"/>
                </a:solidFill>
              </a:rPr>
              <a:t>aistriú</a:t>
            </a:r>
            <a:endParaRPr lang="en-GB" sz="2400" dirty="0">
              <a:solidFill>
                <a:srgbClr val="FF0000"/>
              </a:solidFill>
            </a:endParaRPr>
          </a:p>
        </p:txBody>
      </p:sp>
      <p:sp>
        <p:nvSpPr>
          <p:cNvPr id="2" name="TextBox 1">
            <a:extLst>
              <a:ext uri="{FF2B5EF4-FFF2-40B4-BE49-F238E27FC236}">
                <a16:creationId xmlns:a16="http://schemas.microsoft.com/office/drawing/2014/main" id="{85F40983-6EB8-D2E0-0B62-D05FD762271E}"/>
              </a:ext>
            </a:extLst>
          </p:cNvPr>
          <p:cNvSpPr txBox="1"/>
          <p:nvPr/>
        </p:nvSpPr>
        <p:spPr>
          <a:xfrm>
            <a:off x="278282" y="2057715"/>
            <a:ext cx="8587436" cy="1107996"/>
          </a:xfrm>
          <a:prstGeom prst="rect">
            <a:avLst/>
          </a:prstGeom>
          <a:solidFill>
            <a:srgbClr val="F0F0F0"/>
          </a:solidFill>
        </p:spPr>
        <p:txBody>
          <a:bodyPr wrap="square" rtlCol="0">
            <a:spAutoFit/>
          </a:bodyPr>
          <a:lstStyle/>
          <a:p>
            <a:pPr>
              <a:spcAft>
                <a:spcPts val="1200"/>
              </a:spcAft>
            </a:pPr>
            <a:r>
              <a:rPr lang="en-GB" sz="2800" b="1" u="sng" dirty="0">
                <a:solidFill>
                  <a:srgbClr val="FF0000"/>
                </a:solidFill>
                <a:latin typeface="Arial" panose="020B0604020202020204" pitchFamily="34" charset="0"/>
                <a:cs typeface="Arial" panose="020B0604020202020204" pitchFamily="34" charset="0"/>
              </a:rPr>
              <a:t>Ba </a:t>
            </a:r>
            <a:r>
              <a:rPr lang="en-GB" sz="2800" b="1" u="sng" dirty="0" err="1">
                <a:solidFill>
                  <a:srgbClr val="FF0000"/>
                </a:solidFill>
                <a:latin typeface="Arial" panose="020B0604020202020204" pitchFamily="34" charset="0"/>
                <a:cs typeface="Arial" panose="020B0604020202020204" pitchFamily="34" charset="0"/>
              </a:rPr>
              <a:t>cheart</a:t>
            </a:r>
            <a:r>
              <a:rPr lang="en-GB" sz="2800" b="1" u="sng" dirty="0">
                <a:solidFill>
                  <a:srgbClr val="FF0000"/>
                </a:solidFill>
                <a:latin typeface="Arial" panose="020B0604020202020204" pitchFamily="34" charset="0"/>
                <a:cs typeface="Arial" panose="020B0604020202020204" pitchFamily="34" charset="0"/>
              </a:rPr>
              <a:t> go </a:t>
            </a:r>
            <a:r>
              <a:rPr lang="en-GB" sz="2800" b="1" u="sng" dirty="0" err="1">
                <a:solidFill>
                  <a:srgbClr val="FF0000"/>
                </a:solidFill>
                <a:latin typeface="Arial" panose="020B0604020202020204" pitchFamily="34" charset="0"/>
                <a:cs typeface="Arial" panose="020B0604020202020204" pitchFamily="34" charset="0"/>
              </a:rPr>
              <a:t>mbeadh</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sé</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ar</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chumas</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endParaRPr lang="en-GB" sz="2800" b="1" dirty="0">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a:pPr>
            <a:r>
              <a:rPr lang="en-IE" sz="2800" dirty="0" err="1"/>
              <a:t>gluaisne</a:t>
            </a:r>
            <a:r>
              <a:rPr lang="en-IE" sz="2800" dirty="0"/>
              <a:t> </a:t>
            </a:r>
            <a:r>
              <a:rPr lang="en-IE" sz="2800" dirty="0" err="1"/>
              <a:t>toinne</a:t>
            </a:r>
            <a:r>
              <a:rPr lang="en-IE" sz="2800" dirty="0"/>
              <a:t> a </a:t>
            </a:r>
            <a:r>
              <a:rPr lang="en-IE" sz="2800" dirty="0" err="1"/>
              <a:t>shamhaltú</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6194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E5397-0136-CC01-AA74-FB2CEB5A7FBD}"/>
            </a:ext>
          </a:extLst>
        </p:cNvPr>
        <p:cNvGrpSpPr/>
        <p:nvPr/>
      </p:nvGrpSpPr>
      <p:grpSpPr>
        <a:xfrm>
          <a:off x="0" y="0"/>
          <a:ext cx="0" cy="0"/>
          <a:chOff x="0" y="0"/>
          <a:chExt cx="0" cy="0"/>
        </a:xfrm>
      </p:grpSpPr>
      <p:sp>
        <p:nvSpPr>
          <p:cNvPr id="13316" name="Text Box 4">
            <a:extLst>
              <a:ext uri="{FF2B5EF4-FFF2-40B4-BE49-F238E27FC236}">
                <a16:creationId xmlns:a16="http://schemas.microsoft.com/office/drawing/2014/main" id="{E3FB6CB5-3653-3B10-4DB0-1EADD7660CB7}"/>
              </a:ext>
            </a:extLst>
          </p:cNvPr>
          <p:cNvSpPr txBox="1">
            <a:spLocks noChangeArrowheads="1"/>
          </p:cNvSpPr>
          <p:nvPr/>
        </p:nvSpPr>
        <p:spPr bwMode="auto">
          <a:xfrm>
            <a:off x="908864" y="1316018"/>
            <a:ext cx="8057336" cy="584775"/>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E" altLang="en-US" dirty="0"/>
              <a:t>An am do </a:t>
            </a:r>
            <a:r>
              <a:rPr lang="en-IE" altLang="en-US" dirty="0" err="1"/>
              <a:t>chiogal</a:t>
            </a:r>
            <a:r>
              <a:rPr lang="en-IE" altLang="en-US" dirty="0"/>
              <a:t> </a:t>
            </a:r>
            <a:r>
              <a:rPr lang="en-IE" altLang="en-US" dirty="0" err="1"/>
              <a:t>amháin</a:t>
            </a:r>
            <a:endParaRPr lang="en-GB" altLang="en-US" dirty="0"/>
          </a:p>
        </p:txBody>
      </p:sp>
      <p:sp>
        <p:nvSpPr>
          <p:cNvPr id="2" name="TextBox 1">
            <a:extLst>
              <a:ext uri="{FF2B5EF4-FFF2-40B4-BE49-F238E27FC236}">
                <a16:creationId xmlns:a16="http://schemas.microsoft.com/office/drawing/2014/main" id="{353EB1B6-9530-0781-310E-665488791584}"/>
              </a:ext>
            </a:extLst>
          </p:cNvPr>
          <p:cNvSpPr txBox="1"/>
          <p:nvPr/>
        </p:nvSpPr>
        <p:spPr>
          <a:xfrm>
            <a:off x="1053549" y="5328265"/>
            <a:ext cx="7185990" cy="584775"/>
          </a:xfrm>
          <a:prstGeom prst="rect">
            <a:avLst/>
          </a:prstGeom>
          <a:noFill/>
        </p:spPr>
        <p:txBody>
          <a:bodyPr wrap="square" rtlCol="0">
            <a:spAutoFit/>
          </a:bodyPr>
          <a:lstStyle/>
          <a:p>
            <a:r>
              <a:rPr lang="pt-BR" sz="3200" dirty="0"/>
              <a:t>Úsáidtear an litir </a:t>
            </a:r>
            <a:r>
              <a:rPr lang="pt-BR" sz="3200" i="1" dirty="0"/>
              <a:t>T</a:t>
            </a:r>
            <a:r>
              <a:rPr lang="pt-BR" sz="3200" dirty="0"/>
              <a:t> do thréimhse ama</a:t>
            </a:r>
          </a:p>
        </p:txBody>
      </p:sp>
      <p:sp>
        <p:nvSpPr>
          <p:cNvPr id="3" name="Title 2">
            <a:extLst>
              <a:ext uri="{FF2B5EF4-FFF2-40B4-BE49-F238E27FC236}">
                <a16:creationId xmlns:a16="http://schemas.microsoft.com/office/drawing/2014/main" id="{28CF0367-992C-DE00-6D68-56E195EFED01}"/>
              </a:ext>
            </a:extLst>
          </p:cNvPr>
          <p:cNvSpPr>
            <a:spLocks noGrp="1"/>
          </p:cNvSpPr>
          <p:nvPr>
            <p:ph type="title"/>
          </p:nvPr>
        </p:nvSpPr>
        <p:spPr>
          <a:xfrm>
            <a:off x="228600" y="189858"/>
            <a:ext cx="8686800" cy="862114"/>
          </a:xfrm>
        </p:spPr>
        <p:txBody>
          <a:bodyPr/>
          <a:lstStyle/>
          <a:p>
            <a:r>
              <a:rPr lang="en-GB" dirty="0"/>
              <a:t>Cad é </a:t>
            </a:r>
            <a:r>
              <a:rPr lang="en-GB" dirty="0" err="1"/>
              <a:t>tréimhse</a:t>
            </a:r>
            <a:r>
              <a:rPr lang="en-GB" dirty="0"/>
              <a:t> </a:t>
            </a:r>
            <a:r>
              <a:rPr lang="en-GB" dirty="0" err="1"/>
              <a:t>tonnta</a:t>
            </a:r>
            <a:r>
              <a:rPr lang="en-GB" dirty="0"/>
              <a:t> </a:t>
            </a:r>
            <a:r>
              <a:rPr lang="en-GB" dirty="0" err="1"/>
              <a:t>ann</a:t>
            </a:r>
            <a:r>
              <a:rPr lang="en-GB" dirty="0"/>
              <a:t>?</a:t>
            </a:r>
          </a:p>
        </p:txBody>
      </p:sp>
      <p:sp>
        <p:nvSpPr>
          <p:cNvPr id="4" name="Freeform: Shape 3">
            <a:extLst>
              <a:ext uri="{FF2B5EF4-FFF2-40B4-BE49-F238E27FC236}">
                <a16:creationId xmlns:a16="http://schemas.microsoft.com/office/drawing/2014/main" id="{55E31651-F822-8F80-732E-20A7B6B04423}"/>
              </a:ext>
            </a:extLst>
          </p:cNvPr>
          <p:cNvSpPr/>
          <p:nvPr/>
        </p:nvSpPr>
        <p:spPr>
          <a:xfrm flipV="1">
            <a:off x="2114086" y="2620502"/>
            <a:ext cx="5693990" cy="942397"/>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5" name="Straight Connector 4">
            <a:extLst>
              <a:ext uri="{FF2B5EF4-FFF2-40B4-BE49-F238E27FC236}">
                <a16:creationId xmlns:a16="http://schemas.microsoft.com/office/drawing/2014/main" id="{516A2345-DA93-0EB2-867D-1544C513D9E2}"/>
              </a:ext>
            </a:extLst>
          </p:cNvPr>
          <p:cNvCxnSpPr>
            <a:cxnSpLocks/>
          </p:cNvCxnSpPr>
          <p:nvPr/>
        </p:nvCxnSpPr>
        <p:spPr>
          <a:xfrm>
            <a:off x="2769704" y="2287819"/>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6A0843D-0EA1-63D1-33C0-ACD34691426C}"/>
              </a:ext>
            </a:extLst>
          </p:cNvPr>
          <p:cNvCxnSpPr>
            <a:cxnSpLocks/>
          </p:cNvCxnSpPr>
          <p:nvPr/>
        </p:nvCxnSpPr>
        <p:spPr>
          <a:xfrm>
            <a:off x="7063409" y="2287819"/>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B37649-CECD-DBED-8D13-C11A524BA9EA}"/>
              </a:ext>
            </a:extLst>
          </p:cNvPr>
          <p:cNvCxnSpPr>
            <a:cxnSpLocks/>
          </p:cNvCxnSpPr>
          <p:nvPr/>
        </p:nvCxnSpPr>
        <p:spPr>
          <a:xfrm>
            <a:off x="4253947" y="2287818"/>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8869880-74FA-FE7C-6278-EB7BF9768F4B}"/>
              </a:ext>
            </a:extLst>
          </p:cNvPr>
          <p:cNvCxnSpPr>
            <a:cxnSpLocks/>
          </p:cNvCxnSpPr>
          <p:nvPr/>
        </p:nvCxnSpPr>
        <p:spPr>
          <a:xfrm>
            <a:off x="5658678" y="2287818"/>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EDC7266-8E5A-5926-4ACE-2E8C4B895EF1}"/>
              </a:ext>
            </a:extLst>
          </p:cNvPr>
          <p:cNvSpPr txBox="1"/>
          <p:nvPr/>
        </p:nvSpPr>
        <p:spPr>
          <a:xfrm>
            <a:off x="3238673" y="4070752"/>
            <a:ext cx="466794" cy="646331"/>
          </a:xfrm>
          <a:prstGeom prst="rect">
            <a:avLst/>
          </a:prstGeom>
          <a:noFill/>
        </p:spPr>
        <p:txBody>
          <a:bodyPr wrap="none" rtlCol="0">
            <a:spAutoFit/>
          </a:bodyPr>
          <a:lstStyle/>
          <a:p>
            <a:pPr algn="l"/>
            <a:r>
              <a:rPr lang="en-GB" sz="3600" i="1" dirty="0">
                <a:latin typeface="Arial" panose="020B0604020202020204" pitchFamily="34" charset="0"/>
                <a:cs typeface="Arial" panose="020B0604020202020204" pitchFamily="34" charset="0"/>
              </a:rPr>
              <a:t>T</a:t>
            </a:r>
          </a:p>
        </p:txBody>
      </p:sp>
      <p:sp>
        <p:nvSpPr>
          <p:cNvPr id="13" name="TextBox 12">
            <a:extLst>
              <a:ext uri="{FF2B5EF4-FFF2-40B4-BE49-F238E27FC236}">
                <a16:creationId xmlns:a16="http://schemas.microsoft.com/office/drawing/2014/main" id="{9E6F8856-B220-60B5-D96F-2500A0604D31}"/>
              </a:ext>
            </a:extLst>
          </p:cNvPr>
          <p:cNvSpPr txBox="1"/>
          <p:nvPr/>
        </p:nvSpPr>
        <p:spPr>
          <a:xfrm>
            <a:off x="4758772" y="4070752"/>
            <a:ext cx="466794" cy="646331"/>
          </a:xfrm>
          <a:prstGeom prst="rect">
            <a:avLst/>
          </a:prstGeom>
          <a:noFill/>
        </p:spPr>
        <p:txBody>
          <a:bodyPr wrap="none" rtlCol="0">
            <a:spAutoFit/>
          </a:bodyPr>
          <a:lstStyle/>
          <a:p>
            <a:pPr algn="l"/>
            <a:r>
              <a:rPr lang="en-GB" sz="3600" i="1" dirty="0">
                <a:latin typeface="Arial" panose="020B0604020202020204" pitchFamily="34" charset="0"/>
                <a:cs typeface="Arial" panose="020B0604020202020204" pitchFamily="34" charset="0"/>
              </a:rPr>
              <a:t>T</a:t>
            </a:r>
          </a:p>
        </p:txBody>
      </p:sp>
      <p:sp>
        <p:nvSpPr>
          <p:cNvPr id="14" name="TextBox 13">
            <a:extLst>
              <a:ext uri="{FF2B5EF4-FFF2-40B4-BE49-F238E27FC236}">
                <a16:creationId xmlns:a16="http://schemas.microsoft.com/office/drawing/2014/main" id="{EDB6DAD0-3C73-918A-389C-00C7BCB00F9D}"/>
              </a:ext>
            </a:extLst>
          </p:cNvPr>
          <p:cNvSpPr txBox="1"/>
          <p:nvPr/>
        </p:nvSpPr>
        <p:spPr>
          <a:xfrm>
            <a:off x="6127647" y="4070752"/>
            <a:ext cx="466794" cy="646331"/>
          </a:xfrm>
          <a:prstGeom prst="rect">
            <a:avLst/>
          </a:prstGeom>
          <a:noFill/>
        </p:spPr>
        <p:txBody>
          <a:bodyPr wrap="none" rtlCol="0">
            <a:spAutoFit/>
          </a:bodyPr>
          <a:lstStyle/>
          <a:p>
            <a:pPr algn="l"/>
            <a:r>
              <a:rPr lang="en-GB" sz="3600" i="1" dirty="0">
                <a:latin typeface="Arial" panose="020B0604020202020204" pitchFamily="34" charset="0"/>
                <a:cs typeface="Arial" panose="020B0604020202020204" pitchFamily="34" charset="0"/>
              </a:rPr>
              <a:t>T</a:t>
            </a:r>
          </a:p>
        </p:txBody>
      </p:sp>
      <p:cxnSp>
        <p:nvCxnSpPr>
          <p:cNvPr id="15" name="Straight Arrow Connector 14">
            <a:extLst>
              <a:ext uri="{FF2B5EF4-FFF2-40B4-BE49-F238E27FC236}">
                <a16:creationId xmlns:a16="http://schemas.microsoft.com/office/drawing/2014/main" id="{4809C13B-DBD5-E5F5-1C00-76B9C58B5FCE}"/>
              </a:ext>
            </a:extLst>
          </p:cNvPr>
          <p:cNvCxnSpPr>
            <a:cxnSpLocks/>
          </p:cNvCxnSpPr>
          <p:nvPr/>
        </p:nvCxnSpPr>
        <p:spPr>
          <a:xfrm>
            <a:off x="4253947" y="4060788"/>
            <a:ext cx="1414268"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6" name="Straight Arrow Connector 15">
            <a:extLst>
              <a:ext uri="{FF2B5EF4-FFF2-40B4-BE49-F238E27FC236}">
                <a16:creationId xmlns:a16="http://schemas.microsoft.com/office/drawing/2014/main" id="{1944A875-8783-2D44-0E61-0F85B7C68402}"/>
              </a:ext>
            </a:extLst>
          </p:cNvPr>
          <p:cNvCxnSpPr>
            <a:cxnSpLocks/>
          </p:cNvCxnSpPr>
          <p:nvPr/>
        </p:nvCxnSpPr>
        <p:spPr>
          <a:xfrm>
            <a:off x="5658678" y="4060788"/>
            <a:ext cx="1414268"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B8EA2BB9-2EAE-5882-1C54-6E8B64E58713}"/>
              </a:ext>
            </a:extLst>
          </p:cNvPr>
          <p:cNvCxnSpPr>
            <a:cxnSpLocks/>
          </p:cNvCxnSpPr>
          <p:nvPr/>
        </p:nvCxnSpPr>
        <p:spPr>
          <a:xfrm>
            <a:off x="2769704" y="4060788"/>
            <a:ext cx="1414268" cy="0"/>
          </a:xfrm>
          <a:prstGeom prst="straightConnector1">
            <a:avLst/>
          </a:pr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357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2" grpId="0"/>
      <p:bldP spid="4" grpId="0" animBg="1"/>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8EDA0B0-263A-B57F-B753-93E27E3D290A}"/>
                  </a:ext>
                </a:extLst>
              </p:cNvPr>
              <p:cNvSpPr txBox="1"/>
              <p:nvPr/>
            </p:nvSpPr>
            <p:spPr>
              <a:xfrm>
                <a:off x="871750" y="3898880"/>
                <a:ext cx="7235687" cy="1775679"/>
              </a:xfrm>
              <a:prstGeom prst="rect">
                <a:avLst/>
              </a:prstGeom>
              <a:noFill/>
            </p:spPr>
            <p:txBody>
              <a:bodyPr wrap="square" rtlCol="0">
                <a:spAutoFit/>
              </a:bodyPr>
              <a:lstStyle/>
              <a:p>
                <a:r>
                  <a:rPr lang="en-GB" sz="3200" b="1" dirty="0" err="1">
                    <a:latin typeface="Arial" panose="020B0604020202020204" pitchFamily="34" charset="0"/>
                    <a:cs typeface="Arial" panose="020B0604020202020204" pitchFamily="34" charset="0"/>
                  </a:rPr>
                  <a:t>Sampla</a:t>
                </a:r>
                <a:endParaRPr lang="en-GB" sz="3200" b="1" dirty="0">
                  <a:latin typeface="Arial" panose="020B0604020202020204" pitchFamily="34" charset="0"/>
                  <a:cs typeface="Arial" panose="020B0604020202020204" pitchFamily="34" charset="0"/>
                </a:endParaRPr>
              </a:p>
              <a:p>
                <a:r>
                  <a:rPr lang="en-GB" sz="3200" dirty="0" err="1">
                    <a:latin typeface="Arial" panose="020B0604020202020204" pitchFamily="34" charset="0"/>
                    <a:cs typeface="Arial" panose="020B0604020202020204" pitchFamily="34" charset="0"/>
                  </a:rPr>
                  <a:t>Má</a:t>
                </a:r>
                <a:r>
                  <a:rPr lang="en-GB" sz="3200" dirty="0">
                    <a:latin typeface="Cambria Math" panose="02040503050406030204" pitchFamily="18" charset="0"/>
                    <a:ea typeface="Cambria Math" panose="02040503050406030204" pitchFamily="18" charset="0"/>
                    <a:cs typeface="Times New Roman" panose="02020603050405020304" pitchFamily="18" charset="0"/>
                  </a:rPr>
                  <a:t> </a:t>
                </a:r>
                <a:r>
                  <a:rPr lang="en-GB" sz="3200" dirty="0"/>
                  <a:t>𝑓</a:t>
                </a:r>
                <a:r>
                  <a:rPr lang="en-GB" sz="3200" dirty="0">
                    <a:latin typeface="Cambria Math" panose="02040503050406030204" pitchFamily="18" charset="0"/>
                    <a:ea typeface="Cambria Math" panose="02040503050406030204" pitchFamily="18" charset="0"/>
                    <a:cs typeface="Times New Roman" panose="02020603050405020304" pitchFamily="18" charset="0"/>
                  </a:rPr>
                  <a:t> </a:t>
                </a:r>
                <a:r>
                  <a:rPr lang="en-GB" sz="3200" dirty="0">
                    <a:latin typeface="Arial" panose="020B0604020202020204" pitchFamily="34" charset="0"/>
                    <a:cs typeface="Arial" panose="020B0604020202020204" pitchFamily="34" charset="0"/>
                  </a:rPr>
                  <a:t>= 20 </a:t>
                </a:r>
                <a:r>
                  <a:rPr lang="en-GB" sz="3200" dirty="0" err="1">
                    <a:latin typeface="Arial" panose="020B0604020202020204" pitchFamily="34" charset="0"/>
                    <a:cs typeface="Arial" panose="020B0604020202020204" pitchFamily="34" charset="0"/>
                  </a:rPr>
                  <a:t>ciogail</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soicind</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togann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gach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ciogal</a:t>
                </a:r>
                <a:r>
                  <a:rPr lang="en-GB" sz="3200" dirty="0">
                    <a:latin typeface="Arial" panose="020B0604020202020204" pitchFamily="34" charset="0"/>
                    <a:cs typeface="Arial" panose="020B0604020202020204" pitchFamily="34" charset="0"/>
                  </a:rPr>
                  <a:t>  </a:t>
                </a:r>
                <a14:m>
                  <m:oMath xmlns:m="http://schemas.openxmlformats.org/officeDocument/2006/math">
                    <m:f>
                      <m:fPr>
                        <m:ctrlPr>
                          <a:rPr lang="en-GB" sz="3200" b="0" i="1" smtClean="0">
                            <a:latin typeface="Cambria Math" panose="02040503050406030204" pitchFamily="18" charset="0"/>
                            <a:cs typeface="Arial" panose="020B0604020202020204" pitchFamily="34" charset="0"/>
                          </a:rPr>
                        </m:ctrlPr>
                      </m:fPr>
                      <m:num>
                        <m:r>
                          <a:rPr lang="en-GB" sz="3200" b="0" i="1" smtClean="0">
                            <a:latin typeface="Cambria Math" panose="02040503050406030204" pitchFamily="18" charset="0"/>
                            <a:cs typeface="Arial" panose="020B0604020202020204" pitchFamily="34" charset="0"/>
                          </a:rPr>
                          <m:t>1</m:t>
                        </m:r>
                      </m:num>
                      <m:den>
                        <m:r>
                          <a:rPr lang="en-GB" sz="3200" b="0" i="1" smtClean="0">
                            <a:latin typeface="Cambria Math" panose="02040503050406030204" pitchFamily="18" charset="0"/>
                            <a:cs typeface="Arial" panose="020B0604020202020204" pitchFamily="34" charset="0"/>
                          </a:rPr>
                          <m:t>20</m:t>
                        </m:r>
                      </m:den>
                    </m:f>
                  </m:oMath>
                </a14:m>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soicind</a:t>
                </a:r>
                <a:r>
                  <a:rPr lang="en-GB" sz="3200" dirty="0">
                    <a:latin typeface="Arial" panose="020B0604020202020204" pitchFamily="34" charset="0"/>
                    <a:cs typeface="Arial" panose="020B0604020202020204" pitchFamily="34" charset="0"/>
                  </a:rPr>
                  <a:t> (Sin </a:t>
                </a:r>
                <a:r>
                  <a:rPr lang="en-GB" sz="3200" i="1" dirty="0">
                    <a:latin typeface="Arial" panose="020B0604020202020204" pitchFamily="34" charset="0"/>
                    <a:cs typeface="Arial" panose="020B0604020202020204" pitchFamily="34" charset="0"/>
                  </a:rPr>
                  <a:t>T</a:t>
                </a:r>
                <a:r>
                  <a:rPr lang="en-GB" sz="3200" dirty="0">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08EDA0B0-263A-B57F-B753-93E27E3D290A}"/>
                  </a:ext>
                </a:extLst>
              </p:cNvPr>
              <p:cNvSpPr txBox="1">
                <a:spLocks noRot="1" noChangeAspect="1" noMove="1" noResize="1" noEditPoints="1" noAdjustHandles="1" noChangeArrowheads="1" noChangeShapeType="1" noTextEdit="1"/>
              </p:cNvSpPr>
              <p:nvPr/>
            </p:nvSpPr>
            <p:spPr>
              <a:xfrm>
                <a:off x="871750" y="3898880"/>
                <a:ext cx="7235687" cy="1775679"/>
              </a:xfrm>
              <a:prstGeom prst="rect">
                <a:avLst/>
              </a:prstGeom>
              <a:blipFill>
                <a:blip r:embed="rId3"/>
                <a:stretch>
                  <a:fillRect l="-2106" t="-4467" b="-3780"/>
                </a:stretch>
              </a:blipFill>
            </p:spPr>
            <p:txBody>
              <a:bodyPr/>
              <a:lstStyle/>
              <a:p>
                <a:r>
                  <a:rPr lang="en-IE">
                    <a:noFill/>
                  </a:rPr>
                  <a:t> </a:t>
                </a:r>
              </a:p>
            </p:txBody>
          </p:sp>
        </mc:Fallback>
      </mc:AlternateContent>
      <p:grpSp>
        <p:nvGrpSpPr>
          <p:cNvPr id="17" name="Group 16">
            <a:extLst>
              <a:ext uri="{FF2B5EF4-FFF2-40B4-BE49-F238E27FC236}">
                <a16:creationId xmlns:a16="http://schemas.microsoft.com/office/drawing/2014/main" id="{391D3369-716D-8636-ECB2-A4356D6A4780}"/>
              </a:ext>
            </a:extLst>
          </p:cNvPr>
          <p:cNvGrpSpPr/>
          <p:nvPr/>
        </p:nvGrpSpPr>
        <p:grpSpPr>
          <a:xfrm>
            <a:off x="4813326" y="1846882"/>
            <a:ext cx="3294111" cy="1952644"/>
            <a:chOff x="4813326" y="1714362"/>
            <a:chExt cx="3294111" cy="1952644"/>
          </a:xfrm>
        </p:grpSpPr>
        <p:sp>
          <p:nvSpPr>
            <p:cNvPr id="13" name="TextBox 12">
              <a:extLst>
                <a:ext uri="{FF2B5EF4-FFF2-40B4-BE49-F238E27FC236}">
                  <a16:creationId xmlns:a16="http://schemas.microsoft.com/office/drawing/2014/main" id="{6914CC8F-2ABC-82FB-E38B-10C99C3BDB29}"/>
                </a:ext>
              </a:extLst>
            </p:cNvPr>
            <p:cNvSpPr txBox="1"/>
            <p:nvPr/>
          </p:nvSpPr>
          <p:spPr>
            <a:xfrm>
              <a:off x="7013899" y="2959120"/>
              <a:ext cx="551498" cy="707886"/>
            </a:xfrm>
            <a:prstGeom prst="rect">
              <a:avLst/>
            </a:prstGeom>
            <a:noFill/>
          </p:spPr>
          <p:txBody>
            <a:bodyPr wrap="square">
              <a:spAutoFit/>
            </a:bodyPr>
            <a:lstStyle/>
            <a:p>
              <a:pPr eaLnBrk="1" hangingPunct="1">
                <a:spcBef>
                  <a:spcPts val="1200"/>
                </a:spcBef>
                <a:buFontTx/>
                <a:buNone/>
              </a:pPr>
              <a:r>
                <a:rPr lang="en-GB" altLang="en-US" sz="4000" i="1">
                  <a:latin typeface="Times New Roman" panose="02020603050405020304" pitchFamily="18" charset="0"/>
                </a:rPr>
                <a:t>T</a:t>
              </a:r>
              <a:r>
                <a:rPr lang="en-IE" altLang="en-US"/>
                <a:t> </a:t>
              </a:r>
            </a:p>
          </p:txBody>
        </p:sp>
        <p:sp>
          <p:nvSpPr>
            <p:cNvPr id="5" name="Freeform: Shape 4">
              <a:extLst>
                <a:ext uri="{FF2B5EF4-FFF2-40B4-BE49-F238E27FC236}">
                  <a16:creationId xmlns:a16="http://schemas.microsoft.com/office/drawing/2014/main" id="{E3D8864A-71ED-54AF-61F7-26FAAEF72B37}"/>
                </a:ext>
              </a:extLst>
            </p:cNvPr>
            <p:cNvSpPr/>
            <p:nvPr/>
          </p:nvSpPr>
          <p:spPr>
            <a:xfrm flipV="1">
              <a:off x="4813326" y="2101521"/>
              <a:ext cx="3294111" cy="61541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7" name="Straight Arrow Connector 6">
              <a:extLst>
                <a:ext uri="{FF2B5EF4-FFF2-40B4-BE49-F238E27FC236}">
                  <a16:creationId xmlns:a16="http://schemas.microsoft.com/office/drawing/2014/main" id="{5C65C09A-453A-0836-3B2E-6CF08736387F}"/>
                </a:ext>
              </a:extLst>
            </p:cNvPr>
            <p:cNvCxnSpPr/>
            <p:nvPr/>
          </p:nvCxnSpPr>
          <p:spPr>
            <a:xfrm>
              <a:off x="6883883" y="2959120"/>
              <a:ext cx="811530" cy="0"/>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5FCEED78-2F71-DF16-C81E-EC7DBD73D572}"/>
                </a:ext>
              </a:extLst>
            </p:cNvPr>
            <p:cNvCxnSpPr>
              <a:cxnSpLocks/>
            </p:cNvCxnSpPr>
            <p:nvPr/>
          </p:nvCxnSpPr>
          <p:spPr>
            <a:xfrm>
              <a:off x="6883883" y="1724255"/>
              <a:ext cx="0" cy="1496023"/>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0888D58-7CC2-A528-BAB7-D7A651019A8B}"/>
                </a:ext>
              </a:extLst>
            </p:cNvPr>
            <p:cNvCxnSpPr>
              <a:cxnSpLocks/>
            </p:cNvCxnSpPr>
            <p:nvPr/>
          </p:nvCxnSpPr>
          <p:spPr>
            <a:xfrm>
              <a:off x="7695413" y="1714362"/>
              <a:ext cx="0" cy="1505916"/>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5365" name="Text Box 5">
                <a:extLst>
                  <a:ext uri="{FF2B5EF4-FFF2-40B4-BE49-F238E27FC236}">
                    <a16:creationId xmlns:a16="http://schemas.microsoft.com/office/drawing/2014/main" id="{4AAE9372-F9FD-1602-8A67-282EBDC7B156}"/>
                  </a:ext>
                </a:extLst>
              </p:cNvPr>
              <p:cNvSpPr txBox="1">
                <a:spLocks noChangeArrowheads="1"/>
              </p:cNvSpPr>
              <p:nvPr/>
            </p:nvSpPr>
            <p:spPr bwMode="auto">
              <a:xfrm>
                <a:off x="1313558" y="1846882"/>
                <a:ext cx="2317565" cy="1356782"/>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1800"/>
                  </a:spcBef>
                  <a:buFontTx/>
                  <a:buNone/>
                </a:pPr>
                <a14:m>
                  <m:oMathPara xmlns:m="http://schemas.openxmlformats.org/officeDocument/2006/math">
                    <m:oMathParaPr>
                      <m:jc m:val="centerGroup"/>
                    </m:oMathParaPr>
                    <m:oMath xmlns:m="http://schemas.openxmlformats.org/officeDocument/2006/math">
                      <m:r>
                        <a:rPr lang="en-GB" altLang="en-US" sz="4000" b="0" i="1" smtClean="0">
                          <a:latin typeface="Cambria Math" panose="02040503050406030204" pitchFamily="18" charset="0"/>
                          <a:cs typeface="Arial" panose="020B0604020202020204" pitchFamily="34" charset="0"/>
                        </a:rPr>
                        <m:t>𝑇</m:t>
                      </m:r>
                      <m:r>
                        <a:rPr lang="en-GB" altLang="en-US" sz="4000" b="0" i="1" smtClean="0">
                          <a:latin typeface="Cambria Math" panose="02040503050406030204" pitchFamily="18" charset="0"/>
                          <a:cs typeface="Arial" panose="020B0604020202020204" pitchFamily="34" charset="0"/>
                        </a:rPr>
                        <m:t>=</m:t>
                      </m:r>
                      <m:f>
                        <m:fPr>
                          <m:ctrlPr>
                            <a:rPr lang="en-GB" altLang="en-US" sz="4000" b="0" i="1" smtClean="0">
                              <a:latin typeface="Cambria Math" panose="02040503050406030204" pitchFamily="18" charset="0"/>
                              <a:cs typeface="Arial" panose="020B0604020202020204" pitchFamily="34" charset="0"/>
                            </a:rPr>
                          </m:ctrlPr>
                        </m:fPr>
                        <m:num>
                          <m:r>
                            <a:rPr lang="en-GB" altLang="en-US" sz="4000" b="0" i="1" smtClean="0">
                              <a:latin typeface="Cambria Math" panose="02040503050406030204" pitchFamily="18" charset="0"/>
                              <a:cs typeface="Arial" panose="020B0604020202020204" pitchFamily="34" charset="0"/>
                            </a:rPr>
                            <m:t>1</m:t>
                          </m:r>
                        </m:num>
                        <m:den>
                          <m:r>
                            <a:rPr lang="en-GB" altLang="en-US" sz="4000" b="0" i="1" smtClean="0">
                              <a:latin typeface="Cambria Math" panose="02040503050406030204" pitchFamily="18" charset="0"/>
                              <a:cs typeface="Arial" panose="020B0604020202020204" pitchFamily="34" charset="0"/>
                            </a:rPr>
                            <m:t>𝑓</m:t>
                          </m:r>
                        </m:den>
                      </m:f>
                    </m:oMath>
                  </m:oMathPara>
                </a14:m>
                <a:endParaRPr lang="el-GR" altLang="en-US" sz="4000" i="1">
                  <a:latin typeface="Times New Roman" panose="02020603050405020304" pitchFamily="18" charset="0"/>
                  <a:cs typeface="Times New Roman" panose="02020603050405020304" pitchFamily="18" charset="0"/>
                </a:endParaRPr>
              </a:p>
            </p:txBody>
          </p:sp>
        </mc:Choice>
        <mc:Fallback xmlns="">
          <p:sp>
            <p:nvSpPr>
              <p:cNvPr id="15365" name="Text Box 5">
                <a:extLst>
                  <a:ext uri="{FF2B5EF4-FFF2-40B4-BE49-F238E27FC236}">
                    <a16:creationId xmlns:a16="http://schemas.microsoft.com/office/drawing/2014/main" id="{4AAE9372-F9FD-1602-8A67-282EBDC7B156}"/>
                  </a:ext>
                </a:extLst>
              </p:cNvPr>
              <p:cNvSpPr txBox="1">
                <a:spLocks noRot="1" noChangeAspect="1" noMove="1" noResize="1" noEditPoints="1" noAdjustHandles="1" noChangeArrowheads="1" noChangeShapeType="1" noTextEdit="1"/>
              </p:cNvSpPr>
              <p:nvPr/>
            </p:nvSpPr>
            <p:spPr bwMode="auto">
              <a:xfrm>
                <a:off x="1313558" y="1846882"/>
                <a:ext cx="2317565" cy="1356782"/>
              </a:xfrm>
              <a:prstGeom prst="rect">
                <a:avLst/>
              </a:prstGeom>
              <a:blipFill>
                <a:blip r:embed="rId4"/>
                <a:stretch>
                  <a:fillRect/>
                </a:stretch>
              </a:blipFill>
              <a:ln>
                <a:noFill/>
              </a:ln>
            </p:spPr>
            <p:txBody>
              <a:bodyPr/>
              <a:lstStyle/>
              <a:p>
                <a:r>
                  <a:rPr lang="en-GB">
                    <a:noFill/>
                  </a:rPr>
                  <a:t> </a:t>
                </a:r>
              </a:p>
            </p:txBody>
          </p:sp>
        </mc:Fallback>
      </mc:AlternateContent>
      <p:sp>
        <p:nvSpPr>
          <p:cNvPr id="3" name="Title 2">
            <a:extLst>
              <a:ext uri="{FF2B5EF4-FFF2-40B4-BE49-F238E27FC236}">
                <a16:creationId xmlns:a16="http://schemas.microsoft.com/office/drawing/2014/main" id="{C9B3ECAF-1049-AC80-A858-44697492AAD1}"/>
              </a:ext>
            </a:extLst>
          </p:cNvPr>
          <p:cNvSpPr>
            <a:spLocks noGrp="1"/>
          </p:cNvSpPr>
          <p:nvPr>
            <p:ph type="title"/>
          </p:nvPr>
        </p:nvSpPr>
        <p:spPr>
          <a:xfrm>
            <a:off x="228600" y="189858"/>
            <a:ext cx="8686800" cy="1360712"/>
          </a:xfrm>
        </p:spPr>
        <p:txBody>
          <a:bodyPr/>
          <a:lstStyle/>
          <a:p>
            <a:r>
              <a:rPr lang="en-GB" dirty="0"/>
              <a:t>Cad é an </a:t>
            </a:r>
            <a:r>
              <a:rPr lang="en-GB" dirty="0" err="1"/>
              <a:t>coibheas</a:t>
            </a:r>
            <a:r>
              <a:rPr lang="en-GB" dirty="0"/>
              <a:t> </a:t>
            </a:r>
            <a:r>
              <a:rPr lang="en-GB" dirty="0" err="1"/>
              <a:t>idir</a:t>
            </a:r>
            <a:r>
              <a:rPr lang="en-GB" dirty="0"/>
              <a:t> </a:t>
            </a:r>
            <a:r>
              <a:rPr lang="en-GB" dirty="0" err="1"/>
              <a:t>minicíocht</a:t>
            </a:r>
            <a:r>
              <a:rPr lang="en-GB" dirty="0"/>
              <a:t> (</a:t>
            </a:r>
            <a:r>
              <a:rPr lang="en-GB" i="1" dirty="0"/>
              <a:t>f</a:t>
            </a:r>
            <a:r>
              <a:rPr lang="en-GB" dirty="0"/>
              <a:t> ) agus an </a:t>
            </a:r>
            <a:r>
              <a:rPr lang="en-GB" dirty="0" err="1"/>
              <a:t>peiriad</a:t>
            </a:r>
            <a:r>
              <a:rPr lang="en-GB" dirty="0"/>
              <a:t>/</a:t>
            </a:r>
            <a:r>
              <a:rPr lang="en-GB" dirty="0" err="1"/>
              <a:t>tréimhse</a:t>
            </a:r>
            <a:r>
              <a:rPr lang="en-GB" dirty="0"/>
              <a:t> (</a:t>
            </a:r>
            <a:r>
              <a:rPr lang="en-GB" i="1" dirty="0"/>
              <a:t>T</a:t>
            </a:r>
            <a:r>
              <a:rPr lang="en-GB" dirty="0"/>
              <a:t>)?</a:t>
            </a:r>
          </a:p>
        </p:txBody>
      </p:sp>
    </p:spTree>
    <p:extLst>
      <p:ext uri="{BB962C8B-B14F-4D97-AF65-F5344CB8AC3E}">
        <p14:creationId xmlns:p14="http://schemas.microsoft.com/office/powerpoint/2010/main" val="351690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36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18D81F-48A0-C6A6-8671-852039A3C96C}"/>
              </a:ext>
            </a:extLst>
          </p:cNvPr>
          <p:cNvSpPr>
            <a:spLocks noGrp="1"/>
          </p:cNvSpPr>
          <p:nvPr>
            <p:ph type="title"/>
          </p:nvPr>
        </p:nvSpPr>
        <p:spPr/>
        <p:txBody>
          <a:bodyPr/>
          <a:lstStyle/>
          <a:p>
            <a:r>
              <a:rPr lang="en-GB" dirty="0" err="1"/>
              <a:t>Sampla</a:t>
            </a:r>
            <a:r>
              <a:rPr lang="en-GB" dirty="0"/>
              <a:t> 1</a:t>
            </a:r>
          </a:p>
        </p:txBody>
      </p:sp>
      <p:sp>
        <p:nvSpPr>
          <p:cNvPr id="4" name="Text Placeholder 3">
            <a:extLst>
              <a:ext uri="{FF2B5EF4-FFF2-40B4-BE49-F238E27FC236}">
                <a16:creationId xmlns:a16="http://schemas.microsoft.com/office/drawing/2014/main" id="{E39D3583-C84D-B85C-AB59-263D3AAAB58D}"/>
              </a:ext>
            </a:extLst>
          </p:cNvPr>
          <p:cNvSpPr>
            <a:spLocks noGrp="1"/>
          </p:cNvSpPr>
          <p:nvPr>
            <p:ph type="body" sz="quarter" idx="10"/>
          </p:nvPr>
        </p:nvSpPr>
        <p:spPr>
          <a:xfrm>
            <a:off x="122292" y="461664"/>
            <a:ext cx="8899415" cy="480131"/>
          </a:xfrm>
        </p:spPr>
        <p:txBody>
          <a:bodyPr/>
          <a:lstStyle/>
          <a:p>
            <a:r>
              <a:rPr lang="en-GB" dirty="0"/>
              <a:t>Tá </a:t>
            </a:r>
            <a:r>
              <a:rPr lang="en-GB" dirty="0" err="1"/>
              <a:t>minicíocht</a:t>
            </a:r>
            <a:r>
              <a:rPr lang="en-GB" dirty="0"/>
              <a:t> 40 </a:t>
            </a:r>
            <a:r>
              <a:rPr lang="en-GB" i="1" dirty="0"/>
              <a:t>Hz</a:t>
            </a:r>
            <a:r>
              <a:rPr lang="en-GB" dirty="0"/>
              <a:t> ag </a:t>
            </a:r>
            <a:r>
              <a:rPr lang="en-GB" dirty="0" err="1"/>
              <a:t>tonn</a:t>
            </a:r>
            <a:r>
              <a:rPr lang="en-GB" dirty="0"/>
              <a:t>, </a:t>
            </a:r>
            <a:r>
              <a:rPr lang="en-GB" dirty="0" err="1"/>
              <a:t>ríomh</a:t>
            </a:r>
            <a:r>
              <a:rPr lang="en-GB" dirty="0"/>
              <a:t> a </a:t>
            </a:r>
            <a:r>
              <a:rPr lang="en-GB" dirty="0" err="1"/>
              <a:t>tréimhse</a:t>
            </a:r>
            <a:r>
              <a:rPr lang="en-GB" dirty="0"/>
              <a: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5EEE7E2-F752-AEFB-C76C-C49E84FC22C1}"/>
                  </a:ext>
                </a:extLst>
              </p:cNvPr>
              <p:cNvSpPr txBox="1"/>
              <p:nvPr/>
            </p:nvSpPr>
            <p:spPr>
              <a:xfrm>
                <a:off x="1854200" y="1403460"/>
                <a:ext cx="1875642"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𝑓</m:t>
                      </m:r>
                      <m:r>
                        <a:rPr lang="en-GB" sz="2800" b="0" i="1" smtClean="0">
                          <a:latin typeface="Cambria Math" panose="02040503050406030204" pitchFamily="18" charset="0"/>
                          <a:cs typeface="Arial" panose="020B0604020202020204" pitchFamily="34" charset="0"/>
                        </a:rPr>
                        <m:t>=40 </m:t>
                      </m:r>
                      <m:r>
                        <a:rPr lang="en-GB" sz="2800" b="0" i="1" smtClean="0">
                          <a:latin typeface="Cambria Math" panose="02040503050406030204" pitchFamily="18" charset="0"/>
                          <a:cs typeface="Arial" panose="020B0604020202020204" pitchFamily="34" charset="0"/>
                        </a:rPr>
                        <m:t>𝐻𝑧</m:t>
                      </m:r>
                    </m:oMath>
                  </m:oMathPara>
                </a14:m>
                <a:endParaRPr lang="en-GB" sz="2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C5EEE7E2-F752-AEFB-C76C-C49E84FC22C1}"/>
                  </a:ext>
                </a:extLst>
              </p:cNvPr>
              <p:cNvSpPr txBox="1">
                <a:spLocks noRot="1" noChangeAspect="1" noMove="1" noResize="1" noEditPoints="1" noAdjustHandles="1" noChangeArrowheads="1" noChangeShapeType="1" noTextEdit="1"/>
              </p:cNvSpPr>
              <p:nvPr/>
            </p:nvSpPr>
            <p:spPr>
              <a:xfrm>
                <a:off x="1854200" y="1403460"/>
                <a:ext cx="1875642"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551CB76-84AB-821F-9947-357A4CF032F9}"/>
                  </a:ext>
                </a:extLst>
              </p:cNvPr>
              <p:cNvSpPr txBox="1"/>
              <p:nvPr/>
            </p:nvSpPr>
            <p:spPr>
              <a:xfrm>
                <a:off x="1854200" y="2216260"/>
                <a:ext cx="1180067" cy="97731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𝑓</m:t>
                          </m:r>
                        </m:den>
                      </m:f>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4551CB76-84AB-821F-9947-357A4CF032F9}"/>
                  </a:ext>
                </a:extLst>
              </p:cNvPr>
              <p:cNvSpPr txBox="1">
                <a:spLocks noRot="1" noChangeAspect="1" noMove="1" noResize="1" noEditPoints="1" noAdjustHandles="1" noChangeArrowheads="1" noChangeShapeType="1" noTextEdit="1"/>
              </p:cNvSpPr>
              <p:nvPr/>
            </p:nvSpPr>
            <p:spPr>
              <a:xfrm>
                <a:off x="1854200" y="2216260"/>
                <a:ext cx="1180067" cy="97731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0C12A5-7481-E0C4-E3D0-903A4B92B3FF}"/>
                  </a:ext>
                </a:extLst>
              </p:cNvPr>
              <p:cNvSpPr txBox="1"/>
              <p:nvPr/>
            </p:nvSpPr>
            <p:spPr>
              <a:xfrm>
                <a:off x="1854200" y="3295760"/>
                <a:ext cx="1369927" cy="901785"/>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40</m:t>
                          </m:r>
                        </m:den>
                      </m:f>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570C12A5-7481-E0C4-E3D0-903A4B92B3FF}"/>
                  </a:ext>
                </a:extLst>
              </p:cNvPr>
              <p:cNvSpPr txBox="1">
                <a:spLocks noRot="1" noChangeAspect="1" noMove="1" noResize="1" noEditPoints="1" noAdjustHandles="1" noChangeArrowheads="1" noChangeShapeType="1" noTextEdit="1"/>
              </p:cNvSpPr>
              <p:nvPr/>
            </p:nvSpPr>
            <p:spPr>
              <a:xfrm>
                <a:off x="1854200" y="3295760"/>
                <a:ext cx="1369927" cy="90178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FF5DB4B-10B6-3337-52C9-D712E279A7F8}"/>
                  </a:ext>
                </a:extLst>
              </p:cNvPr>
              <p:cNvSpPr txBox="1"/>
              <p:nvPr/>
            </p:nvSpPr>
            <p:spPr>
              <a:xfrm>
                <a:off x="1854199" y="4480428"/>
                <a:ext cx="3182923"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=0.025 </m:t>
                      </m:r>
                      <m:r>
                        <a:rPr lang="en-IE" sz="2800" b="0" i="1" smtClean="0">
                          <a:latin typeface="Cambria Math" panose="02040503050406030204" pitchFamily="18" charset="0"/>
                          <a:cs typeface="Arial" panose="020B0604020202020204" pitchFamily="34" charset="0"/>
                        </a:rPr>
                        <m:t>𝑠𝑜𝑖𝑐𝑖𝑛𝑑</m:t>
                      </m:r>
                      <m:r>
                        <a:rPr lang="en-IE" sz="2800" b="0" i="1" smtClean="0">
                          <a:latin typeface="Cambria Math" panose="02040503050406030204" pitchFamily="18" charset="0"/>
                          <a:cs typeface="Arial" panose="020B0604020202020204" pitchFamily="34" charset="0"/>
                        </a:rPr>
                        <m:t>í</m:t>
                      </m:r>
                    </m:oMath>
                  </m:oMathPara>
                </a14:m>
                <a:endParaRPr lang="en-GB" sz="2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FF5DB4B-10B6-3337-52C9-D712E279A7F8}"/>
                  </a:ext>
                </a:extLst>
              </p:cNvPr>
              <p:cNvSpPr txBox="1">
                <a:spLocks noRot="1" noChangeAspect="1" noMove="1" noResize="1" noEditPoints="1" noAdjustHandles="1" noChangeArrowheads="1" noChangeShapeType="1" noTextEdit="1"/>
              </p:cNvSpPr>
              <p:nvPr/>
            </p:nvSpPr>
            <p:spPr>
              <a:xfrm>
                <a:off x="1854199" y="4480428"/>
                <a:ext cx="3182923" cy="523220"/>
              </a:xfrm>
              <a:prstGeom prst="rect">
                <a:avLst/>
              </a:prstGeom>
              <a:blipFill>
                <a:blip r:embed="rId5"/>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028412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E1BAF-CBCD-A575-E1C9-8AE4976A3E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0EE9345-4EA2-A5DE-43DC-B8310DC7EF90}"/>
              </a:ext>
            </a:extLst>
          </p:cNvPr>
          <p:cNvSpPr>
            <a:spLocks noGrp="1"/>
          </p:cNvSpPr>
          <p:nvPr>
            <p:ph type="title"/>
          </p:nvPr>
        </p:nvSpPr>
        <p:spPr/>
        <p:txBody>
          <a:bodyPr/>
          <a:lstStyle/>
          <a:p>
            <a:r>
              <a:rPr lang="en-GB" dirty="0" err="1"/>
              <a:t>Sampla</a:t>
            </a:r>
            <a:r>
              <a:rPr lang="en-GB" dirty="0"/>
              <a:t> 2</a:t>
            </a:r>
          </a:p>
        </p:txBody>
      </p:sp>
      <p:sp>
        <p:nvSpPr>
          <p:cNvPr id="4" name="Text Placeholder 3">
            <a:extLst>
              <a:ext uri="{FF2B5EF4-FFF2-40B4-BE49-F238E27FC236}">
                <a16:creationId xmlns:a16="http://schemas.microsoft.com/office/drawing/2014/main" id="{75591CF0-9DF6-3CD5-B154-1C4539941E27}"/>
              </a:ext>
            </a:extLst>
          </p:cNvPr>
          <p:cNvSpPr>
            <a:spLocks noGrp="1"/>
          </p:cNvSpPr>
          <p:nvPr>
            <p:ph type="body" sz="quarter" idx="10"/>
          </p:nvPr>
        </p:nvSpPr>
        <p:spPr>
          <a:xfrm>
            <a:off x="122292" y="461664"/>
            <a:ext cx="8899415" cy="480131"/>
          </a:xfrm>
        </p:spPr>
        <p:txBody>
          <a:bodyPr/>
          <a:lstStyle/>
          <a:p>
            <a:r>
              <a:rPr lang="pt-BR" dirty="0"/>
              <a:t>Tá tréimhse 2 x 10⁻⁵ s ag tonn. Cad é a minicíocht?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5381D76-B36C-468B-C9F8-F616416CF242}"/>
                  </a:ext>
                </a:extLst>
              </p:cNvPr>
              <p:cNvSpPr txBox="1"/>
              <p:nvPr/>
            </p:nvSpPr>
            <p:spPr>
              <a:xfrm>
                <a:off x="1854199" y="1399554"/>
                <a:ext cx="1180067" cy="97731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𝑓</m:t>
                          </m:r>
                        </m:den>
                      </m:f>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5381D76-B36C-468B-C9F8-F616416CF242}"/>
                  </a:ext>
                </a:extLst>
              </p:cNvPr>
              <p:cNvSpPr txBox="1">
                <a:spLocks noRot="1" noChangeAspect="1" noMove="1" noResize="1" noEditPoints="1" noAdjustHandles="1" noChangeArrowheads="1" noChangeShapeType="1" noTextEdit="1"/>
              </p:cNvSpPr>
              <p:nvPr/>
            </p:nvSpPr>
            <p:spPr>
              <a:xfrm>
                <a:off x="1854199" y="1399554"/>
                <a:ext cx="1180067" cy="97731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0BFC098-359B-4725-4445-6335241C1A4C}"/>
                  </a:ext>
                </a:extLst>
              </p:cNvPr>
              <p:cNvSpPr txBox="1"/>
              <p:nvPr/>
            </p:nvSpPr>
            <p:spPr>
              <a:xfrm>
                <a:off x="1854199" y="2376873"/>
                <a:ext cx="1180067" cy="89896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𝑓</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𝑇</m:t>
                          </m:r>
                        </m:den>
                      </m:f>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20BFC098-359B-4725-4445-6335241C1A4C}"/>
                  </a:ext>
                </a:extLst>
              </p:cNvPr>
              <p:cNvSpPr txBox="1">
                <a:spLocks noRot="1" noChangeAspect="1" noMove="1" noResize="1" noEditPoints="1" noAdjustHandles="1" noChangeArrowheads="1" noChangeShapeType="1" noTextEdit="1"/>
              </p:cNvSpPr>
              <p:nvPr/>
            </p:nvSpPr>
            <p:spPr>
              <a:xfrm>
                <a:off x="1854199" y="2376873"/>
                <a:ext cx="1180067" cy="89896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E743563-1D78-4386-59BD-8BF063444516}"/>
                  </a:ext>
                </a:extLst>
              </p:cNvPr>
              <p:cNvSpPr txBox="1"/>
              <p:nvPr/>
            </p:nvSpPr>
            <p:spPr>
              <a:xfrm>
                <a:off x="1823188" y="3582164"/>
                <a:ext cx="4416530" cy="9017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𝑓</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i="1">
                              <a:latin typeface="Cambria Math" panose="02040503050406030204" pitchFamily="18" charset="0"/>
                              <a:cs typeface="Arial" panose="020B0604020202020204" pitchFamily="34" charset="0"/>
                            </a:rPr>
                            <m:t>2×</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10</m:t>
                              </m:r>
                            </m:e>
                            <m:sup>
                              <m:r>
                                <a:rPr lang="en-GB" sz="2800" i="1">
                                  <a:latin typeface="Cambria Math" panose="02040503050406030204" pitchFamily="18" charset="0"/>
                                  <a:cs typeface="Arial" panose="020B0604020202020204" pitchFamily="34" charset="0"/>
                                </a:rPr>
                                <m:t>−5</m:t>
                              </m:r>
                            </m:sup>
                          </m:sSup>
                        </m:den>
                      </m:f>
                      <m:r>
                        <a:rPr lang="en-GB" sz="2800" b="0" i="1" smtClean="0">
                          <a:latin typeface="Cambria Math" panose="02040503050406030204" pitchFamily="18" charset="0"/>
                          <a:cs typeface="Arial" panose="020B0604020202020204" pitchFamily="34" charset="0"/>
                        </a:rPr>
                        <m:t>=5×</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4</m:t>
                          </m:r>
                        </m:sup>
                      </m:sSup>
                      <m:r>
                        <a:rPr lang="en-GB" sz="2800" b="0" i="1" smtClean="0">
                          <a:latin typeface="Cambria Math" panose="02040503050406030204" pitchFamily="18" charset="0"/>
                          <a:cs typeface="Arial" panose="020B0604020202020204" pitchFamily="34" charset="0"/>
                        </a:rPr>
                        <m:t>𝐻𝑧</m:t>
                      </m:r>
                    </m:oMath>
                  </m:oMathPara>
                </a14:m>
                <a:endParaRPr lang="en-GB" sz="28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E743563-1D78-4386-59BD-8BF063444516}"/>
                  </a:ext>
                </a:extLst>
              </p:cNvPr>
              <p:cNvSpPr txBox="1">
                <a:spLocks noRot="1" noChangeAspect="1" noMove="1" noResize="1" noEditPoints="1" noAdjustHandles="1" noChangeArrowheads="1" noChangeShapeType="1" noTextEdit="1"/>
              </p:cNvSpPr>
              <p:nvPr/>
            </p:nvSpPr>
            <p:spPr>
              <a:xfrm>
                <a:off x="1823188" y="3582164"/>
                <a:ext cx="4416530" cy="901785"/>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00747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85B5-E649-3A63-64F9-EEE73AAC961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84D8C16-BDF1-6E2B-8A71-FFAC901AE77D}"/>
              </a:ext>
            </a:extLst>
          </p:cNvPr>
          <p:cNvSpPr>
            <a:spLocks noGrp="1"/>
          </p:cNvSpPr>
          <p:nvPr>
            <p:ph type="title"/>
          </p:nvPr>
        </p:nvSpPr>
        <p:spPr/>
        <p:txBody>
          <a:bodyPr/>
          <a:lstStyle/>
          <a:p>
            <a:r>
              <a:rPr lang="en-GB" dirty="0" err="1"/>
              <a:t>Sampla</a:t>
            </a:r>
            <a:r>
              <a:rPr lang="en-GB" dirty="0"/>
              <a:t> 3</a:t>
            </a:r>
          </a:p>
        </p:txBody>
      </p:sp>
      <p:sp>
        <p:nvSpPr>
          <p:cNvPr id="4" name="Text Placeholder 3">
            <a:extLst>
              <a:ext uri="{FF2B5EF4-FFF2-40B4-BE49-F238E27FC236}">
                <a16:creationId xmlns:a16="http://schemas.microsoft.com/office/drawing/2014/main" id="{41A867B3-8797-A4FB-20C8-28C937AEA3BC}"/>
              </a:ext>
            </a:extLst>
          </p:cNvPr>
          <p:cNvSpPr>
            <a:spLocks noGrp="1"/>
          </p:cNvSpPr>
          <p:nvPr>
            <p:ph type="body" sz="quarter" idx="10"/>
          </p:nvPr>
        </p:nvSpPr>
        <p:spPr>
          <a:xfrm>
            <a:off x="122292" y="461664"/>
            <a:ext cx="8899415" cy="867930"/>
          </a:xfrm>
        </p:spPr>
        <p:txBody>
          <a:bodyPr/>
          <a:lstStyle/>
          <a:p>
            <a:r>
              <a:rPr lang="ga-IE" dirty="0"/>
              <a:t>Má mhéadaíonn tréimhse tonn faoi fhachtóir 4, cad a tharlaíonn do mhinicíocht na tonnta?</a:t>
            </a:r>
          </a:p>
        </p:txBody>
      </p:sp>
      <p:sp>
        <p:nvSpPr>
          <p:cNvPr id="5" name="TextBox 4">
            <a:extLst>
              <a:ext uri="{FF2B5EF4-FFF2-40B4-BE49-F238E27FC236}">
                <a16:creationId xmlns:a16="http://schemas.microsoft.com/office/drawing/2014/main" id="{2F7A5EFF-B388-B65D-23EA-49847832046F}"/>
              </a:ext>
            </a:extLst>
          </p:cNvPr>
          <p:cNvSpPr txBox="1"/>
          <p:nvPr/>
        </p:nvSpPr>
        <p:spPr>
          <a:xfrm>
            <a:off x="604837" y="1704268"/>
            <a:ext cx="2282420"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1. An </a:t>
            </a:r>
            <a:r>
              <a:rPr lang="en-GB" sz="2800" dirty="0" err="1">
                <a:latin typeface="Arial" panose="020B0604020202020204" pitchFamily="34" charset="0"/>
                <a:cs typeface="Arial" panose="020B0604020202020204" pitchFamily="34" charset="0"/>
              </a:rPr>
              <a:t>foirmle</a:t>
            </a: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9ACD7AC-BF46-90E7-36A2-1372A028B560}"/>
                  </a:ext>
                </a:extLst>
              </p:cNvPr>
              <p:cNvSpPr txBox="1"/>
              <p:nvPr/>
            </p:nvSpPr>
            <p:spPr>
              <a:xfrm>
                <a:off x="6430373" y="1477218"/>
                <a:ext cx="1180067" cy="977319"/>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𝑇</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𝑓</m:t>
                          </m:r>
                        </m:den>
                      </m:f>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89ACD7AC-BF46-90E7-36A2-1372A028B560}"/>
                  </a:ext>
                </a:extLst>
              </p:cNvPr>
              <p:cNvSpPr txBox="1">
                <a:spLocks noRot="1" noChangeAspect="1" noMove="1" noResize="1" noEditPoints="1" noAdjustHandles="1" noChangeArrowheads="1" noChangeShapeType="1" noTextEdit="1"/>
              </p:cNvSpPr>
              <p:nvPr/>
            </p:nvSpPr>
            <p:spPr>
              <a:xfrm>
                <a:off x="6430373" y="1477218"/>
                <a:ext cx="1180067" cy="977319"/>
              </a:xfrm>
              <a:prstGeom prst="rect">
                <a:avLst/>
              </a:prstGeom>
              <a:blipFill>
                <a:blip r:embed="rId2"/>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B60DE612-BEF0-127E-FE64-CEA149508312}"/>
              </a:ext>
            </a:extLst>
          </p:cNvPr>
          <p:cNvSpPr txBox="1"/>
          <p:nvPr/>
        </p:nvSpPr>
        <p:spPr>
          <a:xfrm>
            <a:off x="630805" y="2319647"/>
            <a:ext cx="4749578"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2. </a:t>
            </a:r>
            <a:r>
              <a:rPr lang="en-GB" sz="2800" dirty="0" err="1"/>
              <a:t>Sainaithin</a:t>
            </a:r>
            <a:r>
              <a:rPr lang="en-GB" sz="2800" dirty="0"/>
              <a:t> an </a:t>
            </a:r>
            <a:r>
              <a:rPr lang="en-GB" sz="2800" dirty="0" err="1"/>
              <a:t>athróg</a:t>
            </a:r>
            <a:r>
              <a:rPr lang="en-GB" sz="2800" dirty="0"/>
              <a:t> a </a:t>
            </a:r>
            <a:r>
              <a:rPr lang="en-GB" sz="2800" dirty="0" err="1"/>
              <a:t>theastaíonn</a:t>
            </a:r>
            <a:r>
              <a:rPr lang="en-GB" sz="2800" dirty="0"/>
              <a:t> </a:t>
            </a:r>
            <a:r>
              <a:rPr lang="en-GB" sz="2800" dirty="0" err="1"/>
              <a:t>uait</a:t>
            </a:r>
            <a:r>
              <a:rPr lang="en-GB" sz="2800" dirty="0"/>
              <a:t> a </a:t>
            </a:r>
            <a:r>
              <a:rPr lang="en-GB" sz="2800" dirty="0" err="1"/>
              <a:t>aimsiú</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06B1787-CB6F-1035-6C6E-03F59B1FE507}"/>
                  </a:ext>
                </a:extLst>
              </p:cNvPr>
              <p:cNvSpPr txBox="1"/>
              <p:nvPr/>
            </p:nvSpPr>
            <p:spPr>
              <a:xfrm>
                <a:off x="6730411" y="2539545"/>
                <a:ext cx="49173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𝑓</m:t>
                      </m:r>
                    </m:oMath>
                  </m:oMathPara>
                </a14:m>
                <a:endParaRPr lang="en-GB" sz="280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C06B1787-CB6F-1035-6C6E-03F59B1FE507}"/>
                  </a:ext>
                </a:extLst>
              </p:cNvPr>
              <p:cNvSpPr txBox="1">
                <a:spLocks noRot="1" noChangeAspect="1" noMove="1" noResize="1" noEditPoints="1" noAdjustHandles="1" noChangeArrowheads="1" noChangeShapeType="1" noTextEdit="1"/>
              </p:cNvSpPr>
              <p:nvPr/>
            </p:nvSpPr>
            <p:spPr>
              <a:xfrm>
                <a:off x="6730411" y="2539545"/>
                <a:ext cx="491738" cy="523220"/>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4627CCF7-D91F-0BE4-AD2F-608A0CDDCDA7}"/>
              </a:ext>
            </a:extLst>
          </p:cNvPr>
          <p:cNvSpPr txBox="1"/>
          <p:nvPr/>
        </p:nvSpPr>
        <p:spPr>
          <a:xfrm>
            <a:off x="604837" y="3898721"/>
            <a:ext cx="4775546"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 </a:t>
            </a:r>
            <a:r>
              <a:rPr lang="en-GB" sz="2800" dirty="0" err="1">
                <a:latin typeface="Arial" panose="020B0604020202020204" pitchFamily="34" charset="0"/>
                <a:cs typeface="Arial" panose="020B0604020202020204" pitchFamily="34" charset="0"/>
              </a:rPr>
              <a:t>Athscríobh</a:t>
            </a:r>
            <a:r>
              <a:rPr lang="en-GB" sz="2800" dirty="0">
                <a:latin typeface="Arial" panose="020B0604020202020204" pitchFamily="34" charset="0"/>
                <a:cs typeface="Arial" panose="020B0604020202020204" pitchFamily="34" charset="0"/>
              </a:rPr>
              <a:t> le 𝒇 ag an </a:t>
            </a:r>
            <a:r>
              <a:rPr lang="en-GB" sz="2800" dirty="0" err="1">
                <a:latin typeface="Arial" panose="020B0604020202020204" pitchFamily="34" charset="0"/>
                <a:cs typeface="Arial" panose="020B0604020202020204" pitchFamily="34" charset="0"/>
              </a:rPr>
              <a:t>tús</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7F8BC20-C63A-A615-D29B-2D2B36677BE2}"/>
                  </a:ext>
                </a:extLst>
              </p:cNvPr>
              <p:cNvSpPr txBox="1"/>
              <p:nvPr/>
            </p:nvSpPr>
            <p:spPr>
              <a:xfrm>
                <a:off x="6430373" y="3327314"/>
                <a:ext cx="1206035" cy="89896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𝑓</m:t>
                      </m:r>
                      <m:r>
                        <a:rPr lang="en-GB" sz="2800" i="1">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𝑇</m:t>
                          </m:r>
                        </m:den>
                      </m:f>
                    </m:oMath>
                  </m:oMathPara>
                </a14:m>
                <a:endParaRPr lang="en-GB" sz="280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7F8BC20-C63A-A615-D29B-2D2B36677BE2}"/>
                  </a:ext>
                </a:extLst>
              </p:cNvPr>
              <p:cNvSpPr txBox="1">
                <a:spLocks noRot="1" noChangeAspect="1" noMove="1" noResize="1" noEditPoints="1" noAdjustHandles="1" noChangeArrowheads="1" noChangeShapeType="1" noTextEdit="1"/>
              </p:cNvSpPr>
              <p:nvPr/>
            </p:nvSpPr>
            <p:spPr>
              <a:xfrm>
                <a:off x="6430373" y="3327314"/>
                <a:ext cx="1206035" cy="898964"/>
              </a:xfrm>
              <a:prstGeom prst="rect">
                <a:avLst/>
              </a:prstGeom>
              <a:blipFill>
                <a:blip r:embed="rId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2AB87D0C-2562-25F5-415A-5416392D1ABA}"/>
              </a:ext>
            </a:extLst>
          </p:cNvPr>
          <p:cNvSpPr txBox="1"/>
          <p:nvPr/>
        </p:nvSpPr>
        <p:spPr>
          <a:xfrm>
            <a:off x="604837" y="4529723"/>
            <a:ext cx="4391233"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 </a:t>
            </a:r>
            <a:r>
              <a:rPr lang="en-GB" sz="2800" dirty="0" err="1">
                <a:latin typeface="Arial" panose="020B0604020202020204" pitchFamily="34" charset="0"/>
                <a:cs typeface="Arial" panose="020B0604020202020204" pitchFamily="34" charset="0"/>
              </a:rPr>
              <a:t>Scríobh</a:t>
            </a:r>
            <a:r>
              <a:rPr lang="en-GB" sz="2800" dirty="0">
                <a:latin typeface="Arial" panose="020B0604020202020204" pitchFamily="34" charset="0"/>
                <a:cs typeface="Arial" panose="020B0604020202020204" pitchFamily="34" charset="0"/>
              </a:rPr>
              <a:t> mar gaol i </a:t>
            </a:r>
            <a:r>
              <a:rPr lang="en-GB" sz="2800" dirty="0" err="1">
                <a:latin typeface="Arial" panose="020B0604020202020204" pitchFamily="34" charset="0"/>
                <a:cs typeface="Arial" panose="020B0604020202020204" pitchFamily="34" charset="0"/>
              </a:rPr>
              <a:t>gcomhréir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dhíreach</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8742A2F-0390-4901-D726-64160BF23674}"/>
                  </a:ext>
                </a:extLst>
              </p:cNvPr>
              <p:cNvSpPr txBox="1"/>
              <p:nvPr/>
            </p:nvSpPr>
            <p:spPr>
              <a:xfrm>
                <a:off x="6430373" y="4421941"/>
                <a:ext cx="1164037" cy="89896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𝑓</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𝑇</m:t>
                          </m:r>
                        </m:den>
                      </m:f>
                    </m:oMath>
                  </m:oMathPara>
                </a14:m>
                <a:endParaRPr lang="en-GB" sz="280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E8742A2F-0390-4901-D726-64160BF23674}"/>
                  </a:ext>
                </a:extLst>
              </p:cNvPr>
              <p:cNvSpPr txBox="1">
                <a:spLocks noRot="1" noChangeAspect="1" noMove="1" noResize="1" noEditPoints="1" noAdjustHandles="1" noChangeArrowheads="1" noChangeShapeType="1" noTextEdit="1"/>
              </p:cNvSpPr>
              <p:nvPr/>
            </p:nvSpPr>
            <p:spPr>
              <a:xfrm>
                <a:off x="6430373" y="4421941"/>
                <a:ext cx="1164037" cy="898964"/>
              </a:xfrm>
              <a:prstGeom prst="rect">
                <a:avLst/>
              </a:prstGeom>
              <a:blipFill>
                <a:blip r:embed="rId5"/>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83C3A823-07A4-CEAF-1C6D-B22F66C8569D}"/>
              </a:ext>
            </a:extLst>
          </p:cNvPr>
          <p:cNvSpPr txBox="1"/>
          <p:nvPr/>
        </p:nvSpPr>
        <p:spPr>
          <a:xfrm>
            <a:off x="604837" y="5743617"/>
            <a:ext cx="793432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5. </a:t>
            </a:r>
            <a:r>
              <a:rPr lang="en-GB" sz="2800" dirty="0" err="1">
                <a:latin typeface="Arial" panose="020B0604020202020204" pitchFamily="34" charset="0"/>
                <a:cs typeface="Arial" panose="020B0604020202020204" pitchFamily="34" charset="0"/>
              </a:rPr>
              <a:t>Dá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méadódh</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faoi</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fhachtóir</a:t>
            </a:r>
            <a:r>
              <a:rPr lang="en-GB" sz="2800" dirty="0">
                <a:latin typeface="Arial" panose="020B0604020202020204" pitchFamily="34" charset="0"/>
                <a:cs typeface="Arial" panose="020B0604020202020204" pitchFamily="34" charset="0"/>
              </a:rPr>
              <a:t> 4, </a:t>
            </a:r>
          </a:p>
          <a:p>
            <a:r>
              <a:rPr lang="en-GB" sz="2800" dirty="0" err="1">
                <a:latin typeface="Arial" panose="020B0604020202020204" pitchFamily="34" charset="0"/>
                <a:cs typeface="Arial" panose="020B0604020202020204" pitchFamily="34" charset="0"/>
              </a:rPr>
              <a:t>beidh</a:t>
            </a:r>
            <a:r>
              <a:rPr lang="en-GB" sz="2800" dirty="0">
                <a:latin typeface="Arial" panose="020B0604020202020204" pitchFamily="34" charset="0"/>
                <a:cs typeface="Arial" panose="020B0604020202020204" pitchFamily="34" charset="0"/>
              </a:rPr>
              <a:t>  𝒇 mar ¼ </a:t>
            </a:r>
          </a:p>
        </p:txBody>
      </p:sp>
    </p:spTree>
    <p:extLst>
      <p:ext uri="{BB962C8B-B14F-4D97-AF65-F5344CB8AC3E}">
        <p14:creationId xmlns:p14="http://schemas.microsoft.com/office/powerpoint/2010/main" val="344038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P spid="12" grpId="0"/>
      <p:bldP spid="7" grpId="0"/>
      <p:bldP spid="6" grpId="0"/>
      <p:bldP spid="11" grpId="0"/>
      <p:bldP spid="10"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CB3EB-8E21-3B78-E4B7-6E5AB7DAF93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5592C5-4F64-90D1-E2F7-DA00C2013467}"/>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FF0C46EB-77C6-BD51-38F1-E79C936F5D02}"/>
              </a:ext>
            </a:extLst>
          </p:cNvPr>
          <p:cNvSpPr>
            <a:spLocks noGrp="1"/>
          </p:cNvSpPr>
          <p:nvPr>
            <p:ph type="body" sz="quarter" idx="10"/>
          </p:nvPr>
        </p:nvSpPr>
        <p:spPr>
          <a:xfrm>
            <a:off x="122292" y="461664"/>
            <a:ext cx="8899415" cy="867930"/>
          </a:xfrm>
        </p:spPr>
        <p:txBody>
          <a:bodyPr/>
          <a:lstStyle/>
          <a:p>
            <a:r>
              <a:rPr lang="ga-IE" dirty="0"/>
              <a:t>Tá tréimhse 5 mhilleasoicind ag tonn. Cad é a minicíocht?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18A6740-7881-332B-88C6-9CCED5285A4D}"/>
                  </a:ext>
                </a:extLst>
              </p:cNvPr>
              <p:cNvSpPr txBox="1"/>
              <p:nvPr/>
            </p:nvSpPr>
            <p:spPr>
              <a:xfrm>
                <a:off x="7284188" y="1435864"/>
                <a:ext cx="139948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200 </m:t>
                      </m:r>
                      <m:r>
                        <a:rPr lang="en-GB" sz="2800" b="0" i="1" smtClean="0">
                          <a:latin typeface="Cambria Math" panose="02040503050406030204" pitchFamily="18" charset="0"/>
                          <a:cs typeface="Arial" panose="020B0604020202020204" pitchFamily="34" charset="0"/>
                        </a:rPr>
                        <m:t>𝐻𝑧</m:t>
                      </m:r>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18A6740-7881-332B-88C6-9CCED5285A4D}"/>
                  </a:ext>
                </a:extLst>
              </p:cNvPr>
              <p:cNvSpPr txBox="1">
                <a:spLocks noRot="1" noChangeAspect="1" noMove="1" noResize="1" noEditPoints="1" noAdjustHandles="1" noChangeArrowheads="1" noChangeShapeType="1" noTextEdit="1"/>
              </p:cNvSpPr>
              <p:nvPr/>
            </p:nvSpPr>
            <p:spPr>
              <a:xfrm>
                <a:off x="7284188" y="1435864"/>
                <a:ext cx="1399486" cy="523220"/>
              </a:xfrm>
              <a:prstGeom prst="rect">
                <a:avLst/>
              </a:prstGeom>
              <a:blipFill>
                <a:blip r:embed="rId2"/>
                <a:stretch>
                  <a:fillRect/>
                </a:stretch>
              </a:blipFill>
            </p:spPr>
            <p:txBody>
              <a:bodyPr/>
              <a:lstStyle/>
              <a:p>
                <a:r>
                  <a:rPr lang="en-GB">
                    <a:noFill/>
                  </a:rPr>
                  <a:t> </a:t>
                </a:r>
              </a:p>
            </p:txBody>
          </p:sp>
        </mc:Fallback>
      </mc:AlternateContent>
      <p:sp>
        <p:nvSpPr>
          <p:cNvPr id="2" name="Text Placeholder 3">
            <a:extLst>
              <a:ext uri="{FF2B5EF4-FFF2-40B4-BE49-F238E27FC236}">
                <a16:creationId xmlns:a16="http://schemas.microsoft.com/office/drawing/2014/main" id="{C0F90A3E-52DA-25E9-E0F4-369F0AC5DFAF}"/>
              </a:ext>
            </a:extLst>
          </p:cNvPr>
          <p:cNvSpPr txBox="1">
            <a:spLocks/>
          </p:cNvSpPr>
          <p:nvPr/>
        </p:nvSpPr>
        <p:spPr>
          <a:xfrm>
            <a:off x="244585" y="2281670"/>
            <a:ext cx="8899415" cy="480131"/>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Tá minicíocht 5 </a:t>
            </a:r>
            <a:r>
              <a:rPr lang="pt-BR" i="1" dirty="0"/>
              <a:t>MHz</a:t>
            </a:r>
            <a:r>
              <a:rPr lang="pt-BR" dirty="0"/>
              <a:t> ag tonn. Cad é a tréimhse?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3F8FFBF-FB21-506A-5307-34A7FB31F73B}"/>
                  </a:ext>
                </a:extLst>
              </p:cNvPr>
              <p:cNvSpPr txBox="1"/>
              <p:nvPr/>
            </p:nvSpPr>
            <p:spPr>
              <a:xfrm>
                <a:off x="7031266" y="2946644"/>
                <a:ext cx="190533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2×</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−7</m:t>
                          </m:r>
                        </m:sup>
                      </m:sSup>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𝑠</m:t>
                      </m:r>
                    </m:oMath>
                  </m:oMathPara>
                </a14:m>
                <a:endParaRPr lang="en-GB" sz="280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3F8FFBF-FB21-506A-5307-34A7FB31F73B}"/>
                  </a:ext>
                </a:extLst>
              </p:cNvPr>
              <p:cNvSpPr txBox="1">
                <a:spLocks noRot="1" noChangeAspect="1" noMove="1" noResize="1" noEditPoints="1" noAdjustHandles="1" noChangeArrowheads="1" noChangeShapeType="1" noTextEdit="1"/>
              </p:cNvSpPr>
              <p:nvPr/>
            </p:nvSpPr>
            <p:spPr>
              <a:xfrm>
                <a:off x="7031266" y="2946644"/>
                <a:ext cx="1905330" cy="523220"/>
              </a:xfrm>
              <a:prstGeom prst="rect">
                <a:avLst/>
              </a:prstGeom>
              <a:blipFill>
                <a:blip r:embed="rId3"/>
                <a:stretch>
                  <a:fillRect/>
                </a:stretch>
              </a:blipFill>
            </p:spPr>
            <p:txBody>
              <a:bodyPr/>
              <a:lstStyle/>
              <a:p>
                <a:r>
                  <a:rPr lang="en-GB">
                    <a:noFill/>
                  </a:rPr>
                  <a:t> </a:t>
                </a:r>
              </a:p>
            </p:txBody>
          </p:sp>
        </mc:Fallback>
      </mc:AlternateContent>
      <p:sp>
        <p:nvSpPr>
          <p:cNvPr id="9" name="Text Placeholder 3">
            <a:extLst>
              <a:ext uri="{FF2B5EF4-FFF2-40B4-BE49-F238E27FC236}">
                <a16:creationId xmlns:a16="http://schemas.microsoft.com/office/drawing/2014/main" id="{640B8BB8-8852-B5CF-4A07-9DD26607EF94}"/>
              </a:ext>
            </a:extLst>
          </p:cNvPr>
          <p:cNvSpPr txBox="1">
            <a:spLocks/>
          </p:cNvSpPr>
          <p:nvPr/>
        </p:nvSpPr>
        <p:spPr>
          <a:xfrm>
            <a:off x="207404" y="3828177"/>
            <a:ext cx="8899415" cy="480131"/>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Tá tréimhse 4 </a:t>
            </a:r>
            <a:r>
              <a:rPr lang="pt-BR" i="1" dirty="0"/>
              <a:t>μs</a:t>
            </a:r>
            <a:r>
              <a:rPr lang="pt-BR" dirty="0"/>
              <a:t> ag tonn. Cad é a minicíocht?</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85C1B85-30D7-6530-B960-F60278BEB3AC}"/>
                  </a:ext>
                </a:extLst>
              </p:cNvPr>
              <p:cNvSpPr txBox="1"/>
              <p:nvPr/>
            </p:nvSpPr>
            <p:spPr>
              <a:xfrm>
                <a:off x="6576119" y="4449543"/>
                <a:ext cx="2333716" cy="52809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2.5×</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10</m:t>
                          </m:r>
                        </m:e>
                        <m:sup>
                          <m:r>
                            <a:rPr lang="en-GB" sz="2800" b="0" i="1" smtClean="0">
                              <a:latin typeface="Cambria Math" panose="02040503050406030204" pitchFamily="18" charset="0"/>
                              <a:cs typeface="Arial" panose="020B0604020202020204" pitchFamily="34" charset="0"/>
                            </a:rPr>
                            <m:t>5</m:t>
                          </m:r>
                        </m:sup>
                      </m:sSup>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𝐻𝑧</m:t>
                      </m:r>
                    </m:oMath>
                  </m:oMathPara>
                </a14:m>
                <a:endParaRPr lang="en-GB" sz="2800">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85C1B85-30D7-6530-B960-F60278BEB3AC}"/>
                  </a:ext>
                </a:extLst>
              </p:cNvPr>
              <p:cNvSpPr txBox="1">
                <a:spLocks noRot="1" noChangeAspect="1" noMove="1" noResize="1" noEditPoints="1" noAdjustHandles="1" noChangeArrowheads="1" noChangeShapeType="1" noTextEdit="1"/>
              </p:cNvSpPr>
              <p:nvPr/>
            </p:nvSpPr>
            <p:spPr>
              <a:xfrm>
                <a:off x="6576119" y="4449543"/>
                <a:ext cx="2333716" cy="52809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CBF42A7-D6DE-6113-0F36-A5E47BB3B897}"/>
                  </a:ext>
                </a:extLst>
              </p:cNvPr>
              <p:cNvSpPr txBox="1"/>
              <p:nvPr/>
            </p:nvSpPr>
            <p:spPr>
              <a:xfrm>
                <a:off x="6862864" y="4857261"/>
                <a:ext cx="204697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𝑜𝑟</m:t>
                      </m:r>
                      <m:r>
                        <a:rPr lang="en-GB" sz="2800" b="0" i="1" smtClean="0">
                          <a:latin typeface="Cambria Math" panose="02040503050406030204" pitchFamily="18" charset="0"/>
                          <a:cs typeface="Arial" panose="020B0604020202020204" pitchFamily="34" charset="0"/>
                        </a:rPr>
                        <m:t> 250 </m:t>
                      </m:r>
                      <m:r>
                        <a:rPr lang="en-GB" sz="2800" b="0" i="1" smtClean="0">
                          <a:latin typeface="Cambria Math" panose="02040503050406030204" pitchFamily="18" charset="0"/>
                          <a:cs typeface="Arial" panose="020B0604020202020204" pitchFamily="34" charset="0"/>
                        </a:rPr>
                        <m:t>𝑘𝐻𝑧</m:t>
                      </m:r>
                    </m:oMath>
                  </m:oMathPara>
                </a14:m>
                <a:endParaRPr lang="en-GB" sz="2800">
                  <a:latin typeface="Arial" panose="020B060402020202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DCBF42A7-D6DE-6113-0F36-A5E47BB3B897}"/>
                  </a:ext>
                </a:extLst>
              </p:cNvPr>
              <p:cNvSpPr txBox="1">
                <a:spLocks noRot="1" noChangeAspect="1" noMove="1" noResize="1" noEditPoints="1" noAdjustHandles="1" noChangeArrowheads="1" noChangeShapeType="1" noTextEdit="1"/>
              </p:cNvSpPr>
              <p:nvPr/>
            </p:nvSpPr>
            <p:spPr>
              <a:xfrm>
                <a:off x="6862864" y="4857261"/>
                <a:ext cx="2046971" cy="523220"/>
              </a:xfrm>
              <a:prstGeom prst="rect">
                <a:avLst/>
              </a:prstGeom>
              <a:blipFill>
                <a:blip r:embed="rId5"/>
                <a:stretch>
                  <a:fillRect/>
                </a:stretch>
              </a:blipFill>
            </p:spPr>
            <p:txBody>
              <a:bodyPr/>
              <a:lstStyle/>
              <a:p>
                <a:r>
                  <a:rPr lang="en-GB">
                    <a:noFill/>
                  </a:rPr>
                  <a:t> </a:t>
                </a:r>
              </a:p>
            </p:txBody>
          </p:sp>
        </mc:Fallback>
      </mc:AlternateContent>
      <p:sp>
        <p:nvSpPr>
          <p:cNvPr id="13" name="Text Placeholder 3">
            <a:extLst>
              <a:ext uri="{FF2B5EF4-FFF2-40B4-BE49-F238E27FC236}">
                <a16:creationId xmlns:a16="http://schemas.microsoft.com/office/drawing/2014/main" id="{2983D25A-707E-8F96-5D23-FDC48F9A9C8D}"/>
              </a:ext>
            </a:extLst>
          </p:cNvPr>
          <p:cNvSpPr txBox="1">
            <a:spLocks/>
          </p:cNvSpPr>
          <p:nvPr/>
        </p:nvSpPr>
        <p:spPr>
          <a:xfrm>
            <a:off x="244585" y="5618697"/>
            <a:ext cx="8899415" cy="480131"/>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Tá minicíocht 50 </a:t>
            </a:r>
            <a:r>
              <a:rPr lang="pt-BR" i="1" dirty="0"/>
              <a:t>Hz</a:t>
            </a:r>
            <a:r>
              <a:rPr lang="pt-BR" dirty="0"/>
              <a:t> ag tonn. Cad é a tréimhse?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F6DD0CD-32BC-9B9A-FB6F-2E707955922B}"/>
                  </a:ext>
                </a:extLst>
              </p:cNvPr>
              <p:cNvSpPr txBox="1"/>
              <p:nvPr/>
            </p:nvSpPr>
            <p:spPr>
              <a:xfrm>
                <a:off x="7577366" y="6134726"/>
                <a:ext cx="1233992"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20 </m:t>
                      </m:r>
                      <m:r>
                        <a:rPr lang="en-GB" sz="2800" b="0" i="1" smtClean="0">
                          <a:latin typeface="Cambria Math" panose="02040503050406030204" pitchFamily="18" charset="0"/>
                          <a:cs typeface="Arial" panose="020B0604020202020204" pitchFamily="34" charset="0"/>
                        </a:rPr>
                        <m:t>𝑚𝑠</m:t>
                      </m:r>
                    </m:oMath>
                  </m:oMathPara>
                </a14:m>
                <a:endParaRPr lang="en-GB" sz="2800">
                  <a:latin typeface="Arial" panose="020B0604020202020204" pitchFamily="34" charset="0"/>
                  <a:cs typeface="Arial" panose="020B0604020202020204" pitchFamily="34" charset="0"/>
                </a:endParaRPr>
              </a:p>
            </p:txBody>
          </p:sp>
        </mc:Choice>
        <mc:Fallback xmlns="">
          <p:sp>
            <p:nvSpPr>
              <p:cNvPr id="14" name="TextBox 13">
                <a:extLst>
                  <a:ext uri="{FF2B5EF4-FFF2-40B4-BE49-F238E27FC236}">
                    <a16:creationId xmlns:a16="http://schemas.microsoft.com/office/drawing/2014/main" id="{9F6DD0CD-32BC-9B9A-FB6F-2E707955922B}"/>
                  </a:ext>
                </a:extLst>
              </p:cNvPr>
              <p:cNvSpPr txBox="1">
                <a:spLocks noRot="1" noChangeAspect="1" noMove="1" noResize="1" noEditPoints="1" noAdjustHandles="1" noChangeArrowheads="1" noChangeShapeType="1" noTextEdit="1"/>
              </p:cNvSpPr>
              <p:nvPr/>
            </p:nvSpPr>
            <p:spPr>
              <a:xfrm>
                <a:off x="7577366" y="6134726"/>
                <a:ext cx="1233992" cy="523220"/>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8720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1" grpId="0"/>
      <p:bldP spid="12"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56CF7-E921-0D62-40EA-7EBFEA6F15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841719-6620-AB76-EAB2-918323FE8ED6}"/>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0E6B1C58-6DD7-58FC-5FF4-C81E7D5AFF2D}"/>
              </a:ext>
            </a:extLst>
          </p:cNvPr>
          <p:cNvSpPr>
            <a:spLocks noGrp="1"/>
          </p:cNvSpPr>
          <p:nvPr>
            <p:ph type="body" sz="quarter" idx="10"/>
          </p:nvPr>
        </p:nvSpPr>
        <p:spPr>
          <a:xfrm>
            <a:off x="122292" y="461664"/>
            <a:ext cx="8899415" cy="867930"/>
          </a:xfrm>
        </p:spPr>
        <p:txBody>
          <a:bodyPr/>
          <a:lstStyle/>
          <a:p>
            <a:r>
              <a:rPr lang="ga-IE" dirty="0"/>
              <a:t>Tá difríocht 1.2 méadar idir barr agus </a:t>
            </a:r>
            <a:r>
              <a:rPr lang="en-IE" dirty="0"/>
              <a:t>log</a:t>
            </a:r>
            <a:r>
              <a:rPr lang="ga-IE" dirty="0"/>
              <a:t> tonn farraige, cad é aimplitiúid na toinne?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D10539C-E5CF-E159-EE83-752795072882}"/>
                  </a:ext>
                </a:extLst>
              </p:cNvPr>
              <p:cNvSpPr txBox="1"/>
              <p:nvPr/>
            </p:nvSpPr>
            <p:spPr>
              <a:xfrm>
                <a:off x="6812905" y="1487945"/>
                <a:ext cx="1918346"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𝐴</m:t>
                      </m:r>
                      <m:r>
                        <a:rPr lang="en-GB" sz="2800" b="0" i="1" smtClean="0">
                          <a:latin typeface="Cambria Math" panose="02040503050406030204" pitchFamily="18" charset="0"/>
                          <a:cs typeface="Arial" panose="020B0604020202020204" pitchFamily="34" charset="0"/>
                        </a:rPr>
                        <m:t>= 0.6 </m:t>
                      </m:r>
                      <m:r>
                        <a:rPr lang="en-GB" sz="2800" b="0" i="1" smtClean="0">
                          <a:latin typeface="Cambria Math" panose="02040503050406030204" pitchFamily="18" charset="0"/>
                          <a:cs typeface="Arial" panose="020B0604020202020204" pitchFamily="34" charset="0"/>
                        </a:rPr>
                        <m:t>𝑚</m:t>
                      </m:r>
                    </m:oMath>
                  </m:oMathPara>
                </a14:m>
                <a:endParaRPr lang="en-GB" sz="280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0D10539C-E5CF-E159-EE83-752795072882}"/>
                  </a:ext>
                </a:extLst>
              </p:cNvPr>
              <p:cNvSpPr txBox="1">
                <a:spLocks noRot="1" noChangeAspect="1" noMove="1" noResize="1" noEditPoints="1" noAdjustHandles="1" noChangeArrowheads="1" noChangeShapeType="1" noTextEdit="1"/>
              </p:cNvSpPr>
              <p:nvPr/>
            </p:nvSpPr>
            <p:spPr>
              <a:xfrm>
                <a:off x="6812905" y="1487945"/>
                <a:ext cx="1918346" cy="523220"/>
              </a:xfrm>
              <a:prstGeom prst="rect">
                <a:avLst/>
              </a:prstGeom>
              <a:blipFill>
                <a:blip r:embed="rId2"/>
                <a:stretch>
                  <a:fillRect/>
                </a:stretch>
              </a:blipFill>
            </p:spPr>
            <p:txBody>
              <a:bodyPr/>
              <a:lstStyle/>
              <a:p>
                <a:r>
                  <a:rPr lang="en-GB">
                    <a:noFill/>
                  </a:rPr>
                  <a:t> </a:t>
                </a:r>
              </a:p>
            </p:txBody>
          </p:sp>
        </mc:Fallback>
      </mc:AlternateContent>
      <p:sp>
        <p:nvSpPr>
          <p:cNvPr id="2" name="Text Placeholder 3">
            <a:extLst>
              <a:ext uri="{FF2B5EF4-FFF2-40B4-BE49-F238E27FC236}">
                <a16:creationId xmlns:a16="http://schemas.microsoft.com/office/drawing/2014/main" id="{E1CD82FB-68EB-FD72-D51B-E8B7C1DA4B1B}"/>
              </a:ext>
            </a:extLst>
          </p:cNvPr>
          <p:cNvSpPr txBox="1">
            <a:spLocks/>
          </p:cNvSpPr>
          <p:nvPr/>
        </p:nvSpPr>
        <p:spPr>
          <a:xfrm>
            <a:off x="178325" y="2281670"/>
            <a:ext cx="8899415" cy="867930"/>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ga-IE" dirty="0"/>
              <a:t>Dá ndúblódh minicíocht tonn, cad a tharlódh dá tréimhse?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73799E1-985F-BE05-36E7-5AD144FE5556}"/>
                  </a:ext>
                </a:extLst>
              </p:cNvPr>
              <p:cNvSpPr txBox="1"/>
              <p:nvPr/>
            </p:nvSpPr>
            <p:spPr>
              <a:xfrm>
                <a:off x="6927825" y="3167390"/>
                <a:ext cx="112216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800" b="0" i="1" smtClean="0">
                          <a:latin typeface="Cambria Math" panose="02040503050406030204" pitchFamily="18" charset="0"/>
                          <a:cs typeface="Arial" panose="020B0604020202020204" pitchFamily="34" charset="0"/>
                        </a:rPr>
                        <m:t>𝑙𝑒𝑎𝑡h</m:t>
                      </m:r>
                    </m:oMath>
                  </m:oMathPara>
                </a14:m>
                <a:endParaRPr lang="en-GB" sz="28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873799E1-985F-BE05-36E7-5AD144FE5556}"/>
                  </a:ext>
                </a:extLst>
              </p:cNvPr>
              <p:cNvSpPr txBox="1">
                <a:spLocks noRot="1" noChangeAspect="1" noMove="1" noResize="1" noEditPoints="1" noAdjustHandles="1" noChangeArrowheads="1" noChangeShapeType="1" noTextEdit="1"/>
              </p:cNvSpPr>
              <p:nvPr/>
            </p:nvSpPr>
            <p:spPr>
              <a:xfrm>
                <a:off x="6927825" y="3167390"/>
                <a:ext cx="1122167" cy="523220"/>
              </a:xfrm>
              <a:prstGeom prst="rect">
                <a:avLst/>
              </a:prstGeom>
              <a:blipFill>
                <a:blip r:embed="rId3"/>
                <a:stretch>
                  <a:fillRect/>
                </a:stretch>
              </a:blipFill>
            </p:spPr>
            <p:txBody>
              <a:bodyPr/>
              <a:lstStyle/>
              <a:p>
                <a:r>
                  <a:rPr lang="en-IE">
                    <a:noFill/>
                  </a:rPr>
                  <a:t> </a:t>
                </a:r>
              </a:p>
            </p:txBody>
          </p:sp>
        </mc:Fallback>
      </mc:AlternateContent>
      <p:sp>
        <p:nvSpPr>
          <p:cNvPr id="6" name="Text Placeholder 3">
            <a:extLst>
              <a:ext uri="{FF2B5EF4-FFF2-40B4-BE49-F238E27FC236}">
                <a16:creationId xmlns:a16="http://schemas.microsoft.com/office/drawing/2014/main" id="{CCEE0BF6-9C50-AC80-2E36-9FEE143BA04B}"/>
              </a:ext>
            </a:extLst>
          </p:cNvPr>
          <p:cNvSpPr txBox="1">
            <a:spLocks/>
          </p:cNvSpPr>
          <p:nvPr/>
        </p:nvSpPr>
        <p:spPr>
          <a:xfrm>
            <a:off x="122292" y="4101676"/>
            <a:ext cx="8899415" cy="867930"/>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ga-IE" dirty="0"/>
              <a:t>Tá aimplitiúid 3 </a:t>
            </a:r>
            <a:r>
              <a:rPr lang="ga-IE" i="1" dirty="0"/>
              <a:t>mm</a:t>
            </a:r>
            <a:r>
              <a:rPr lang="ga-IE" dirty="0"/>
              <a:t> ag tonn uisce. Cad é an fad ingearach idir barr tonn agus clais?</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AD78004-B839-AB8E-2EBE-D9FB83DBA997}"/>
                  </a:ext>
                </a:extLst>
              </p:cNvPr>
              <p:cNvSpPr txBox="1"/>
              <p:nvPr/>
            </p:nvSpPr>
            <p:spPr>
              <a:xfrm>
                <a:off x="6871792" y="4987396"/>
                <a:ext cx="11702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cs typeface="Arial" panose="020B0604020202020204" pitchFamily="34" charset="0"/>
                        </a:rPr>
                        <m:t>6 </m:t>
                      </m:r>
                      <m:r>
                        <a:rPr lang="en-GB" sz="2800" b="0" i="1" smtClean="0">
                          <a:latin typeface="Cambria Math" panose="02040503050406030204" pitchFamily="18" charset="0"/>
                          <a:cs typeface="Arial" panose="020B0604020202020204" pitchFamily="34" charset="0"/>
                        </a:rPr>
                        <m:t>𝑚𝑚</m:t>
                      </m:r>
                    </m:oMath>
                  </m:oMathPara>
                </a14:m>
                <a:endParaRPr lang="en-GB" sz="280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9AD78004-B839-AB8E-2EBE-D9FB83DBA997}"/>
                  </a:ext>
                </a:extLst>
              </p:cNvPr>
              <p:cNvSpPr txBox="1">
                <a:spLocks noRot="1" noChangeAspect="1" noMove="1" noResize="1" noEditPoints="1" noAdjustHandles="1" noChangeArrowheads="1" noChangeShapeType="1" noTextEdit="1"/>
              </p:cNvSpPr>
              <p:nvPr/>
            </p:nvSpPr>
            <p:spPr>
              <a:xfrm>
                <a:off x="6871792" y="4987396"/>
                <a:ext cx="1170257" cy="52322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6608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EE6C1-CF2D-70B7-E49B-975FAA847EA5}"/>
            </a:ext>
          </a:extLst>
        </p:cNvPr>
        <p:cNvGrpSpPr/>
        <p:nvPr/>
      </p:nvGrpSpPr>
      <p:grpSpPr>
        <a:xfrm>
          <a:off x="0" y="0"/>
          <a:ext cx="0" cy="0"/>
          <a:chOff x="0" y="0"/>
          <a:chExt cx="0" cy="0"/>
        </a:xfrm>
      </p:grpSpPr>
      <p:sp>
        <p:nvSpPr>
          <p:cNvPr id="13316" name="Text Box 4">
            <a:extLst>
              <a:ext uri="{FF2B5EF4-FFF2-40B4-BE49-F238E27FC236}">
                <a16:creationId xmlns:a16="http://schemas.microsoft.com/office/drawing/2014/main" id="{C0CFD185-FA10-C2DC-0D5E-D8906380890D}"/>
              </a:ext>
            </a:extLst>
          </p:cNvPr>
          <p:cNvSpPr txBox="1">
            <a:spLocks noChangeArrowheads="1"/>
          </p:cNvSpPr>
          <p:nvPr/>
        </p:nvSpPr>
        <p:spPr bwMode="auto">
          <a:xfrm>
            <a:off x="3193773" y="1130896"/>
            <a:ext cx="2478565" cy="707886"/>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pPr>
            <a:r>
              <a:rPr lang="en-IE" altLang="en-US" sz="4000" b="1" i="1">
                <a:latin typeface="Times New Roman" panose="02020603050405020304" pitchFamily="18" charset="0"/>
                <a:cs typeface="Times New Roman" panose="02020603050405020304" pitchFamily="18" charset="0"/>
              </a:rPr>
              <a:t>c</a:t>
            </a:r>
            <a:r>
              <a:rPr lang="en-IE" altLang="en-US" sz="4000" b="1">
                <a:latin typeface="Times New Roman" panose="02020603050405020304" pitchFamily="18" charset="0"/>
                <a:cs typeface="Times New Roman" panose="02020603050405020304" pitchFamily="18" charset="0"/>
              </a:rPr>
              <a:t>  </a:t>
            </a:r>
            <a:endParaRPr lang="en-GB" altLang="en-US" sz="4000" b="1">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3D87E2F6-CBB2-F5F1-1E04-85BE0AF469B3}"/>
              </a:ext>
            </a:extLst>
          </p:cNvPr>
          <p:cNvSpPr>
            <a:spLocks noGrp="1"/>
          </p:cNvSpPr>
          <p:nvPr>
            <p:ph type="title"/>
          </p:nvPr>
        </p:nvSpPr>
        <p:spPr>
          <a:xfrm>
            <a:off x="241300" y="155246"/>
            <a:ext cx="8724900" cy="590931"/>
          </a:xfrm>
        </p:spPr>
        <p:txBody>
          <a:bodyPr/>
          <a:lstStyle/>
          <a:p>
            <a:r>
              <a:rPr lang="pt-BR" dirty="0"/>
              <a:t>Cad é an tsiombail do luas tonnta?</a:t>
            </a:r>
            <a:endParaRPr lang="en-GB" dirty="0"/>
          </a:p>
        </p:txBody>
      </p:sp>
      <p:sp>
        <p:nvSpPr>
          <p:cNvPr id="4" name="Freeform: Shape 3">
            <a:extLst>
              <a:ext uri="{FF2B5EF4-FFF2-40B4-BE49-F238E27FC236}">
                <a16:creationId xmlns:a16="http://schemas.microsoft.com/office/drawing/2014/main" id="{D044C62F-0C7F-FD00-8FC9-641A2DFDF32C}"/>
              </a:ext>
            </a:extLst>
          </p:cNvPr>
          <p:cNvSpPr/>
          <p:nvPr/>
        </p:nvSpPr>
        <p:spPr>
          <a:xfrm flipV="1">
            <a:off x="1882787" y="3336741"/>
            <a:ext cx="5693990" cy="942397"/>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a:extLst>
              <a:ext uri="{FF2B5EF4-FFF2-40B4-BE49-F238E27FC236}">
                <a16:creationId xmlns:a16="http://schemas.microsoft.com/office/drawing/2014/main" id="{91ED7A5C-2820-73A8-82FB-886BF5C506C2}"/>
              </a:ext>
            </a:extLst>
          </p:cNvPr>
          <p:cNvSpPr txBox="1"/>
          <p:nvPr/>
        </p:nvSpPr>
        <p:spPr>
          <a:xfrm>
            <a:off x="3741758" y="2316358"/>
            <a:ext cx="2400016" cy="707886"/>
          </a:xfrm>
          <a:prstGeom prst="rect">
            <a:avLst/>
          </a:prstGeom>
          <a:noFill/>
        </p:spPr>
        <p:txBody>
          <a:bodyPr wrap="none" rtlCol="0">
            <a:spAutoFit/>
          </a:bodyPr>
          <a:lstStyle/>
          <a:p>
            <a:r>
              <a:rPr lang="en-GB" sz="4000" i="1" dirty="0">
                <a:latin typeface="Times New Roman" panose="02020603050405020304" pitchFamily="18" charset="0"/>
                <a:cs typeface="Times New Roman" panose="02020603050405020304" pitchFamily="18" charset="0"/>
              </a:rPr>
              <a:t>c (</a:t>
            </a:r>
            <a:r>
              <a:rPr lang="en-GB" sz="3200" i="1" dirty="0" err="1">
                <a:latin typeface="Times New Roman" panose="02020603050405020304" pitchFamily="18" charset="0"/>
                <a:cs typeface="Times New Roman" panose="02020603050405020304" pitchFamily="18" charset="0"/>
              </a:rPr>
              <a:t>luas</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tonn</a:t>
            </a:r>
            <a:r>
              <a:rPr lang="en-GB" sz="4000" i="1" dirty="0">
                <a:latin typeface="Times New Roman" panose="02020603050405020304" pitchFamily="18" charset="0"/>
                <a:cs typeface="Times New Roman" panose="02020603050405020304" pitchFamily="18" charset="0"/>
              </a:rPr>
              <a:t>)</a:t>
            </a:r>
          </a:p>
        </p:txBody>
      </p:sp>
      <p:cxnSp>
        <p:nvCxnSpPr>
          <p:cNvPr id="9" name="Straight Arrow Connector 8">
            <a:extLst>
              <a:ext uri="{FF2B5EF4-FFF2-40B4-BE49-F238E27FC236}">
                <a16:creationId xmlns:a16="http://schemas.microsoft.com/office/drawing/2014/main" id="{85FDF98B-ECDB-78D7-74E0-7991260C6DD0}"/>
              </a:ext>
            </a:extLst>
          </p:cNvPr>
          <p:cNvCxnSpPr>
            <a:cxnSpLocks/>
          </p:cNvCxnSpPr>
          <p:nvPr/>
        </p:nvCxnSpPr>
        <p:spPr>
          <a:xfrm>
            <a:off x="3741758" y="3024244"/>
            <a:ext cx="227241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146F42B-B55C-05A0-722D-A0686C030087}"/>
              </a:ext>
            </a:extLst>
          </p:cNvPr>
          <p:cNvSpPr txBox="1"/>
          <p:nvPr/>
        </p:nvSpPr>
        <p:spPr>
          <a:xfrm>
            <a:off x="1696277" y="5914495"/>
            <a:ext cx="6864627" cy="646331"/>
          </a:xfrm>
          <a:prstGeom prst="rect">
            <a:avLst/>
          </a:prstGeom>
          <a:noFill/>
        </p:spPr>
        <p:txBody>
          <a:bodyPr wrap="square">
            <a:spAutoFit/>
          </a:bodyPr>
          <a:lstStyle/>
          <a:p>
            <a:r>
              <a:rPr lang="en-IE" altLang="en-US" sz="3200" dirty="0">
                <a:cs typeface="Times New Roman" panose="02020603050405020304" pitchFamily="18" charset="0"/>
              </a:rPr>
              <a:t>In</a:t>
            </a:r>
            <a:r>
              <a:rPr lang="en-IE" altLang="en-US" sz="3600" i="1" dirty="0">
                <a:latin typeface="Times New Roman" panose="02020603050405020304" pitchFamily="18" charset="0"/>
                <a:cs typeface="Times New Roman" panose="02020603050405020304" pitchFamily="18" charset="0"/>
              </a:rPr>
              <a:t> E=mc</a:t>
            </a:r>
            <a:r>
              <a:rPr lang="en-GB" sz="3600" i="1" dirty="0">
                <a:latin typeface="Times New Roman" panose="02020603050405020304" pitchFamily="18" charset="0"/>
                <a:cs typeface="Times New Roman" panose="02020603050405020304" pitchFamily="18" charset="0"/>
              </a:rPr>
              <a:t>²</a:t>
            </a:r>
            <a:r>
              <a:rPr lang="en-IE" sz="3600" i="1" dirty="0">
                <a:latin typeface="Times New Roman" panose="02020603050405020304" pitchFamily="18" charset="0"/>
                <a:cs typeface="Times New Roman" panose="02020603050405020304" pitchFamily="18" charset="0"/>
              </a:rPr>
              <a:t> </a:t>
            </a:r>
            <a:r>
              <a:rPr lang="en-IE" sz="3600" dirty="0">
                <a:cs typeface="Times New Roman" panose="02020603050405020304" pitchFamily="18" charset="0"/>
              </a:rPr>
              <a:t>, </a:t>
            </a:r>
            <a:r>
              <a:rPr lang="pt-BR" sz="3600" dirty="0">
                <a:cs typeface="Times New Roman" panose="02020603050405020304" pitchFamily="18" charset="0"/>
              </a:rPr>
              <a:t>is é </a:t>
            </a:r>
            <a:r>
              <a:rPr lang="pt-BR" sz="3600" i="1" dirty="0">
                <a:cs typeface="Times New Roman" panose="02020603050405020304" pitchFamily="18" charset="0"/>
              </a:rPr>
              <a:t>c</a:t>
            </a:r>
            <a:r>
              <a:rPr lang="pt-BR" sz="3600" dirty="0">
                <a:cs typeface="Times New Roman" panose="02020603050405020304" pitchFamily="18" charset="0"/>
              </a:rPr>
              <a:t> luas an tsolais</a:t>
            </a:r>
            <a:endParaRPr lang="en-IE" sz="3600" dirty="0">
              <a:cs typeface="Times New Roman" panose="02020603050405020304" pitchFamily="18" charset="0"/>
            </a:endParaRPr>
          </a:p>
        </p:txBody>
      </p:sp>
      <p:sp>
        <p:nvSpPr>
          <p:cNvPr id="21" name="TextBox 20">
            <a:extLst>
              <a:ext uri="{FF2B5EF4-FFF2-40B4-BE49-F238E27FC236}">
                <a16:creationId xmlns:a16="http://schemas.microsoft.com/office/drawing/2014/main" id="{B79B88A8-C575-0011-03A6-CE92855A28D4}"/>
              </a:ext>
            </a:extLst>
          </p:cNvPr>
          <p:cNvSpPr txBox="1"/>
          <p:nvPr/>
        </p:nvSpPr>
        <p:spPr>
          <a:xfrm>
            <a:off x="844827" y="4691270"/>
            <a:ext cx="8126894" cy="1077218"/>
          </a:xfrm>
          <a:prstGeom prst="rect">
            <a:avLst/>
          </a:prstGeom>
          <a:noFill/>
        </p:spPr>
        <p:txBody>
          <a:bodyPr wrap="square">
            <a:spAutoFit/>
          </a:bodyPr>
          <a:lstStyle/>
          <a:p>
            <a:r>
              <a:rPr lang="ga-IE" sz="3200" dirty="0"/>
              <a:t>Úsáidtear c in ionad v le haghaidh gluaiseacht tonnta.</a:t>
            </a:r>
          </a:p>
        </p:txBody>
      </p:sp>
    </p:spTree>
    <p:extLst>
      <p:ext uri="{BB962C8B-B14F-4D97-AF65-F5344CB8AC3E}">
        <p14:creationId xmlns:p14="http://schemas.microsoft.com/office/powerpoint/2010/main" val="190803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6" grpId="1" animBg="1"/>
      <p:bldP spid="4" grpId="0" animBg="1"/>
      <p:bldP spid="7"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 Box 5">
            <a:extLst>
              <a:ext uri="{FF2B5EF4-FFF2-40B4-BE49-F238E27FC236}">
                <a16:creationId xmlns:a16="http://schemas.microsoft.com/office/drawing/2014/main" id="{4AAE9372-F9FD-1602-8A67-282EBDC7B156}"/>
              </a:ext>
            </a:extLst>
          </p:cNvPr>
          <p:cNvSpPr txBox="1">
            <a:spLocks noChangeArrowheads="1"/>
          </p:cNvSpPr>
          <p:nvPr/>
        </p:nvSpPr>
        <p:spPr bwMode="auto">
          <a:xfrm>
            <a:off x="1033358" y="1444434"/>
            <a:ext cx="6718231" cy="1369606"/>
          </a:xfrm>
          <a:prstGeom prst="rect">
            <a:avLst/>
          </a:prstGeom>
          <a:solidFill>
            <a:srgbClr val="FFFF99"/>
          </a:solidFill>
          <a:ln>
            <a:noFill/>
          </a:ln>
        </p:spPr>
        <p:txBody>
          <a:bodyPr wrap="square" lIns="91440" tIns="45720" rIns="91440" bIns="45720" anchor="t">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1800"/>
              </a:spcBef>
              <a:buNone/>
            </a:pPr>
            <a:r>
              <a:rPr lang="en-IE" altLang="en-US" sz="3600" b="1" i="1" dirty="0">
                <a:latin typeface="Times New Roman"/>
                <a:cs typeface="Arial"/>
              </a:rPr>
              <a:t> c  =  f </a:t>
            </a:r>
            <a:r>
              <a:rPr lang="el-GR" altLang="en-US" sz="3600" b="1" i="1" dirty="0">
                <a:latin typeface="Times New Roman"/>
                <a:cs typeface="Times New Roman"/>
              </a:rPr>
              <a:t>λ</a:t>
            </a:r>
            <a:endParaRPr lang="en-IE" altLang="en-US" sz="3600" b="1" dirty="0">
              <a:cs typeface="Arial" panose="020B0604020202020204" pitchFamily="34" charset="0"/>
            </a:endParaRPr>
          </a:p>
          <a:p>
            <a:pPr algn="ctr" eaLnBrk="1" hangingPunct="1">
              <a:spcBef>
                <a:spcPts val="1800"/>
              </a:spcBef>
              <a:buFontTx/>
              <a:buNone/>
            </a:pPr>
            <a:r>
              <a:rPr lang="en-IE" altLang="en-US" dirty="0" err="1">
                <a:cs typeface="Arial" panose="020B0604020202020204" pitchFamily="34" charset="0"/>
              </a:rPr>
              <a:t>Treoluas</a:t>
            </a:r>
            <a:r>
              <a:rPr lang="en-IE" altLang="en-US" dirty="0">
                <a:cs typeface="Arial" panose="020B0604020202020204" pitchFamily="34" charset="0"/>
              </a:rPr>
              <a:t> </a:t>
            </a:r>
            <a:r>
              <a:rPr lang="en-IE" altLang="en-US" dirty="0">
                <a:latin typeface="Times New Roman" panose="02020603050405020304" pitchFamily="18" charset="0"/>
                <a:cs typeface="Arial" panose="020B0604020202020204" pitchFamily="34" charset="0"/>
              </a:rPr>
              <a:t>=</a:t>
            </a:r>
            <a:r>
              <a:rPr lang="en-IE" altLang="en-US" dirty="0">
                <a:cs typeface="Arial" panose="020B0604020202020204" pitchFamily="34" charset="0"/>
              </a:rPr>
              <a:t> </a:t>
            </a:r>
            <a:r>
              <a:rPr lang="en-IE" altLang="en-US" dirty="0" err="1">
                <a:cs typeface="Arial" panose="020B0604020202020204" pitchFamily="34" charset="0"/>
              </a:rPr>
              <a:t>Minicíocht</a:t>
            </a:r>
            <a:r>
              <a:rPr lang="en-IE" altLang="en-US" dirty="0">
                <a:cs typeface="Arial" panose="020B0604020202020204" pitchFamily="34" charset="0"/>
              </a:rPr>
              <a:t> </a:t>
            </a:r>
            <a:r>
              <a:rPr lang="en-US" altLang="en-US" dirty="0">
                <a:cs typeface="Arial" panose="020B0604020202020204" pitchFamily="34" charset="0"/>
              </a:rPr>
              <a:t>× </a:t>
            </a:r>
            <a:r>
              <a:rPr lang="en-US" altLang="en-US" dirty="0" err="1">
                <a:cs typeface="Arial" panose="020B0604020202020204" pitchFamily="34" charset="0"/>
              </a:rPr>
              <a:t>Tonnfhad</a:t>
            </a:r>
            <a:endParaRPr lang="en-US" altLang="en-US" dirty="0">
              <a:cs typeface="Arial" panose="020B0604020202020204" pitchFamily="34" charset="0"/>
            </a:endParaRPr>
          </a:p>
        </p:txBody>
      </p:sp>
      <p:sp>
        <p:nvSpPr>
          <p:cNvPr id="4" name="Freeform: Shape 3">
            <a:extLst>
              <a:ext uri="{FF2B5EF4-FFF2-40B4-BE49-F238E27FC236}">
                <a16:creationId xmlns:a16="http://schemas.microsoft.com/office/drawing/2014/main" id="{36BE4833-D62C-D77D-749C-1C2A6BA00A2E}"/>
              </a:ext>
            </a:extLst>
          </p:cNvPr>
          <p:cNvSpPr/>
          <p:nvPr/>
        </p:nvSpPr>
        <p:spPr>
          <a:xfrm flipV="1">
            <a:off x="2321918" y="3550466"/>
            <a:ext cx="3294111" cy="61541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3" name="TextBox 12">
            <a:extLst>
              <a:ext uri="{FF2B5EF4-FFF2-40B4-BE49-F238E27FC236}">
                <a16:creationId xmlns:a16="http://schemas.microsoft.com/office/drawing/2014/main" id="{6914CC8F-2ABC-82FB-E38B-10C99C3BDB29}"/>
              </a:ext>
            </a:extLst>
          </p:cNvPr>
          <p:cNvSpPr txBox="1"/>
          <p:nvPr/>
        </p:nvSpPr>
        <p:spPr>
          <a:xfrm>
            <a:off x="4679011" y="4402030"/>
            <a:ext cx="551498" cy="707886"/>
          </a:xfrm>
          <a:prstGeom prst="rect">
            <a:avLst/>
          </a:prstGeom>
          <a:noFill/>
        </p:spPr>
        <p:txBody>
          <a:bodyPr wrap="square">
            <a:spAutoFit/>
          </a:bodyPr>
          <a:lstStyle/>
          <a:p>
            <a:pPr eaLnBrk="1" hangingPunct="1">
              <a:spcBef>
                <a:spcPts val="1200"/>
              </a:spcBef>
              <a:buFontTx/>
              <a:buNone/>
            </a:pPr>
            <a:r>
              <a:rPr lang="el-GR" altLang="en-US" sz="4000" i="1" dirty="0">
                <a:latin typeface="Times New Roman" panose="02020603050405020304" pitchFamily="18" charset="0"/>
              </a:rPr>
              <a:t>λ</a:t>
            </a:r>
            <a:r>
              <a:rPr lang="en-IE" altLang="en-US" dirty="0"/>
              <a:t> </a:t>
            </a:r>
          </a:p>
        </p:txBody>
      </p:sp>
      <p:sp>
        <p:nvSpPr>
          <p:cNvPr id="12" name="TextBox 11">
            <a:extLst>
              <a:ext uri="{FF2B5EF4-FFF2-40B4-BE49-F238E27FC236}">
                <a16:creationId xmlns:a16="http://schemas.microsoft.com/office/drawing/2014/main" id="{8A8D60C2-5FF4-C85F-3F17-6A248E2008C2}"/>
              </a:ext>
            </a:extLst>
          </p:cNvPr>
          <p:cNvSpPr txBox="1"/>
          <p:nvPr/>
        </p:nvSpPr>
        <p:spPr>
          <a:xfrm>
            <a:off x="5886553" y="3097081"/>
            <a:ext cx="431482" cy="707886"/>
          </a:xfrm>
          <a:prstGeom prst="rect">
            <a:avLst/>
          </a:prstGeom>
          <a:noFill/>
        </p:spPr>
        <p:txBody>
          <a:bodyPr wrap="square">
            <a:spAutoFit/>
          </a:bodyPr>
          <a:lstStyle/>
          <a:p>
            <a:r>
              <a:rPr lang="en-IE" altLang="en-US" sz="4000" i="1">
                <a:latin typeface="Times New Roman" panose="02020603050405020304" pitchFamily="18" charset="0"/>
              </a:rPr>
              <a:t>c</a:t>
            </a:r>
            <a:endParaRPr lang="en-GB" sz="4000"/>
          </a:p>
        </p:txBody>
      </p:sp>
      <p:cxnSp>
        <p:nvCxnSpPr>
          <p:cNvPr id="14" name="Straight Arrow Connector 13">
            <a:extLst>
              <a:ext uri="{FF2B5EF4-FFF2-40B4-BE49-F238E27FC236}">
                <a16:creationId xmlns:a16="http://schemas.microsoft.com/office/drawing/2014/main" id="{2627851B-E980-03F6-D3AE-343DDAEDAE39}"/>
              </a:ext>
            </a:extLst>
          </p:cNvPr>
          <p:cNvCxnSpPr/>
          <p:nvPr/>
        </p:nvCxnSpPr>
        <p:spPr>
          <a:xfrm>
            <a:off x="4418979" y="4402030"/>
            <a:ext cx="811530" cy="0"/>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5E944B1B-FA8C-C796-46A6-4292194C9E23}"/>
              </a:ext>
            </a:extLst>
          </p:cNvPr>
          <p:cNvCxnSpPr/>
          <p:nvPr/>
        </p:nvCxnSpPr>
        <p:spPr>
          <a:xfrm>
            <a:off x="5802602" y="3804967"/>
            <a:ext cx="637953" cy="0"/>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CA356C79-D0DF-4717-7ED1-FACD39ADE1F4}"/>
              </a:ext>
            </a:extLst>
          </p:cNvPr>
          <p:cNvSpPr>
            <a:spLocks noGrp="1"/>
          </p:cNvSpPr>
          <p:nvPr>
            <p:ph type="title"/>
          </p:nvPr>
        </p:nvSpPr>
        <p:spPr>
          <a:xfrm>
            <a:off x="241300" y="155246"/>
            <a:ext cx="8724900" cy="1089529"/>
          </a:xfrm>
        </p:spPr>
        <p:txBody>
          <a:bodyPr/>
          <a:lstStyle/>
          <a:p>
            <a:r>
              <a:rPr lang="en-GB" dirty="0"/>
              <a:t>Cad é an gaol </a:t>
            </a:r>
            <a:r>
              <a:rPr lang="en-GB" dirty="0" err="1"/>
              <a:t>idir</a:t>
            </a:r>
            <a:r>
              <a:rPr lang="en-GB" dirty="0"/>
              <a:t> 𝒄, 𝒇 𝐚𝐧𝐝 𝝀 i </a:t>
            </a:r>
            <a:r>
              <a:rPr lang="en-GB" dirty="0" err="1"/>
              <a:t>gcothromóid</a:t>
            </a:r>
            <a:r>
              <a:rPr lang="en-GB" dirty="0"/>
              <a:t> an equation?</a:t>
            </a:r>
          </a:p>
        </p:txBody>
      </p:sp>
      <p:cxnSp>
        <p:nvCxnSpPr>
          <p:cNvPr id="5" name="Straight Connector 4">
            <a:extLst>
              <a:ext uri="{FF2B5EF4-FFF2-40B4-BE49-F238E27FC236}">
                <a16:creationId xmlns:a16="http://schemas.microsoft.com/office/drawing/2014/main" id="{3B30F9B3-BFB0-1D30-B343-F2AFCEBAF09C}"/>
              </a:ext>
            </a:extLst>
          </p:cNvPr>
          <p:cNvCxnSpPr/>
          <p:nvPr/>
        </p:nvCxnSpPr>
        <p:spPr>
          <a:xfrm>
            <a:off x="4392474" y="3013700"/>
            <a:ext cx="0" cy="209127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BDFBB38-40EF-DF02-1BDE-4CF38DA5FF46}"/>
              </a:ext>
            </a:extLst>
          </p:cNvPr>
          <p:cNvCxnSpPr>
            <a:cxnSpLocks/>
          </p:cNvCxnSpPr>
          <p:nvPr/>
        </p:nvCxnSpPr>
        <p:spPr>
          <a:xfrm>
            <a:off x="5230509" y="3321629"/>
            <a:ext cx="0" cy="1788287"/>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0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nimBg="1"/>
      <p:bldP spid="4" grpId="0" animBg="1"/>
      <p:bldP spid="13"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D906F-5DC7-9CD0-AEAE-7F1082CC8B4E}"/>
            </a:ext>
          </a:extLst>
        </p:cNvPr>
        <p:cNvGrpSpPr/>
        <p:nvPr/>
      </p:nvGrpSpPr>
      <p:grpSpPr>
        <a:xfrm>
          <a:off x="0" y="0"/>
          <a:ext cx="0" cy="0"/>
          <a:chOff x="0" y="0"/>
          <a:chExt cx="0" cy="0"/>
        </a:xfrm>
      </p:grpSpPr>
      <p:sp>
        <p:nvSpPr>
          <p:cNvPr id="4" name="Freeform: Shape 3">
            <a:extLst>
              <a:ext uri="{FF2B5EF4-FFF2-40B4-BE49-F238E27FC236}">
                <a16:creationId xmlns:a16="http://schemas.microsoft.com/office/drawing/2014/main" id="{186BEDE0-3BB8-5AB2-BBCE-2811FFFEDAD2}"/>
              </a:ext>
            </a:extLst>
          </p:cNvPr>
          <p:cNvSpPr/>
          <p:nvPr/>
        </p:nvSpPr>
        <p:spPr>
          <a:xfrm flipV="1">
            <a:off x="2150406" y="2316095"/>
            <a:ext cx="3294111" cy="61541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TextBox 11">
            <a:extLst>
              <a:ext uri="{FF2B5EF4-FFF2-40B4-BE49-F238E27FC236}">
                <a16:creationId xmlns:a16="http://schemas.microsoft.com/office/drawing/2014/main" id="{091EE8A3-218D-721F-D5F3-7D4FBD238E1A}"/>
              </a:ext>
            </a:extLst>
          </p:cNvPr>
          <p:cNvSpPr txBox="1"/>
          <p:nvPr/>
        </p:nvSpPr>
        <p:spPr>
          <a:xfrm>
            <a:off x="7660074" y="3514497"/>
            <a:ext cx="431482" cy="707886"/>
          </a:xfrm>
          <a:prstGeom prst="rect">
            <a:avLst/>
          </a:prstGeom>
          <a:noFill/>
        </p:spPr>
        <p:txBody>
          <a:bodyPr wrap="square">
            <a:spAutoFit/>
          </a:bodyPr>
          <a:lstStyle/>
          <a:p>
            <a:r>
              <a:rPr lang="en-IE" altLang="en-US" sz="4000" i="1" dirty="0">
                <a:latin typeface="Times New Roman" panose="02020603050405020304" pitchFamily="18" charset="0"/>
              </a:rPr>
              <a:t>c</a:t>
            </a:r>
            <a:endParaRPr lang="en-GB" sz="4000" dirty="0"/>
          </a:p>
        </p:txBody>
      </p:sp>
      <p:cxnSp>
        <p:nvCxnSpPr>
          <p:cNvPr id="6" name="Straight Arrow Connector 5">
            <a:extLst>
              <a:ext uri="{FF2B5EF4-FFF2-40B4-BE49-F238E27FC236}">
                <a16:creationId xmlns:a16="http://schemas.microsoft.com/office/drawing/2014/main" id="{12C09434-8ADB-3471-EA09-6ACC0B258250}"/>
              </a:ext>
            </a:extLst>
          </p:cNvPr>
          <p:cNvCxnSpPr/>
          <p:nvPr/>
        </p:nvCxnSpPr>
        <p:spPr>
          <a:xfrm>
            <a:off x="7556838" y="4269791"/>
            <a:ext cx="637953" cy="0"/>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D23FADDD-DB38-F702-E967-468623861965}"/>
              </a:ext>
            </a:extLst>
          </p:cNvPr>
          <p:cNvSpPr>
            <a:spLocks noGrp="1"/>
          </p:cNvSpPr>
          <p:nvPr>
            <p:ph type="title"/>
          </p:nvPr>
        </p:nvSpPr>
        <p:spPr>
          <a:xfrm>
            <a:off x="241300" y="155246"/>
            <a:ext cx="8724900" cy="590931"/>
          </a:xfrm>
        </p:spPr>
        <p:txBody>
          <a:bodyPr/>
          <a:lstStyle/>
          <a:p>
            <a:r>
              <a:rPr lang="en-IE" dirty="0" err="1"/>
              <a:t>Dlisteanaigh</a:t>
            </a:r>
            <a:r>
              <a:rPr lang="en-GB" dirty="0"/>
              <a:t> </a:t>
            </a:r>
            <a:r>
              <a:rPr lang="en-IE" altLang="en-US" i="1" dirty="0">
                <a:latin typeface="Times New Roman"/>
                <a:cs typeface="Arial"/>
              </a:rPr>
              <a:t> c  = </a:t>
            </a:r>
            <a:r>
              <a:rPr lang="en-GB" i="1" dirty="0">
                <a:latin typeface="Times New Roman" panose="02020603050405020304" pitchFamily="18" charset="0"/>
                <a:cs typeface="Times New Roman" panose="02020603050405020304" pitchFamily="18" charset="0"/>
              </a:rPr>
              <a:t>f </a:t>
            </a:r>
            <a:r>
              <a:rPr lang="el-GR" i="1" dirty="0">
                <a:latin typeface="Times New Roman" panose="02020603050405020304" pitchFamily="18" charset="0"/>
                <a:cs typeface="Times New Roman" panose="02020603050405020304" pitchFamily="18" charset="0"/>
              </a:rPr>
              <a:t>λ</a:t>
            </a:r>
            <a:endParaRPr lang="en-GB" dirty="0"/>
          </a:p>
        </p:txBody>
      </p:sp>
      <p:cxnSp>
        <p:nvCxnSpPr>
          <p:cNvPr id="5" name="Straight Connector 4">
            <a:extLst>
              <a:ext uri="{FF2B5EF4-FFF2-40B4-BE49-F238E27FC236}">
                <a16:creationId xmlns:a16="http://schemas.microsoft.com/office/drawing/2014/main" id="{F7147043-00D9-5AB4-D63C-E583893DFBC7}"/>
              </a:ext>
            </a:extLst>
          </p:cNvPr>
          <p:cNvCxnSpPr>
            <a:cxnSpLocks/>
          </p:cNvCxnSpPr>
          <p:nvPr/>
        </p:nvCxnSpPr>
        <p:spPr>
          <a:xfrm>
            <a:off x="3368392" y="1975010"/>
            <a:ext cx="0" cy="2713722"/>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2E9D679D-D308-47CF-4738-E576F58C5EB0}"/>
              </a:ext>
            </a:extLst>
          </p:cNvPr>
          <p:cNvCxnSpPr>
            <a:cxnSpLocks/>
          </p:cNvCxnSpPr>
          <p:nvPr/>
        </p:nvCxnSpPr>
        <p:spPr>
          <a:xfrm>
            <a:off x="4204644" y="1975010"/>
            <a:ext cx="0" cy="2966809"/>
          </a:xfrm>
          <a:prstGeom prst="line">
            <a:avLst/>
          </a:prstGeom>
          <a:ln w="28575">
            <a:solidFill>
              <a:schemeClr val="tx1"/>
            </a:solidFill>
            <a:prstDash val="dash"/>
            <a:tailEnd type="none" w="med"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5B59AFA-D972-7035-CB76-937D4AF2C78E}"/>
              </a:ext>
            </a:extLst>
          </p:cNvPr>
          <p:cNvSpPr txBox="1"/>
          <p:nvPr/>
        </p:nvSpPr>
        <p:spPr>
          <a:xfrm>
            <a:off x="1764550" y="929541"/>
            <a:ext cx="5064207" cy="830997"/>
          </a:xfrm>
          <a:prstGeom prst="rect">
            <a:avLst/>
          </a:prstGeom>
          <a:noFill/>
        </p:spPr>
        <p:txBody>
          <a:bodyPr wrap="none" rtlCol="0">
            <a:spAutoFit/>
          </a:bodyPr>
          <a:lstStyle/>
          <a:p>
            <a:r>
              <a:rPr lang="ga-IE" sz="2400" dirty="0"/>
              <a:t>Samhlaigh tonn ag nóiméad ama.</a:t>
            </a:r>
          </a:p>
          <a:p>
            <a:r>
              <a:rPr lang="pt-BR" sz="2400" dirty="0"/>
              <a:t>Tá ceann de na tonnbharr marcáilte</a:t>
            </a:r>
            <a:endParaRPr lang="en-GB" sz="2400"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BECF1FB6-9DC1-7026-B74F-26FC0112466C}"/>
              </a:ext>
            </a:extLst>
          </p:cNvPr>
          <p:cNvSpPr/>
          <p:nvPr/>
        </p:nvSpPr>
        <p:spPr>
          <a:xfrm>
            <a:off x="3283520" y="2217410"/>
            <a:ext cx="194554" cy="19736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3A171C6-E9F8-EAD3-EA7F-D1C7303D8785}"/>
              </a:ext>
            </a:extLst>
          </p:cNvPr>
          <p:cNvGrpSpPr/>
          <p:nvPr/>
        </p:nvGrpSpPr>
        <p:grpSpPr>
          <a:xfrm>
            <a:off x="2976149" y="3916658"/>
            <a:ext cx="3294111" cy="1379104"/>
            <a:chOff x="2976149" y="3916658"/>
            <a:chExt cx="3294111" cy="1379104"/>
          </a:xfrm>
        </p:grpSpPr>
        <p:sp>
          <p:nvSpPr>
            <p:cNvPr id="13" name="TextBox 12">
              <a:extLst>
                <a:ext uri="{FF2B5EF4-FFF2-40B4-BE49-F238E27FC236}">
                  <a16:creationId xmlns:a16="http://schemas.microsoft.com/office/drawing/2014/main" id="{00A15C0F-1491-A412-F2DD-C493FC4282FD}"/>
                </a:ext>
              </a:extLst>
            </p:cNvPr>
            <p:cNvSpPr txBox="1"/>
            <p:nvPr/>
          </p:nvSpPr>
          <p:spPr>
            <a:xfrm>
              <a:off x="3585410" y="4587876"/>
              <a:ext cx="551498" cy="707886"/>
            </a:xfrm>
            <a:prstGeom prst="rect">
              <a:avLst/>
            </a:prstGeom>
            <a:noFill/>
          </p:spPr>
          <p:txBody>
            <a:bodyPr wrap="square">
              <a:spAutoFit/>
            </a:bodyPr>
            <a:lstStyle/>
            <a:p>
              <a:pPr eaLnBrk="1" hangingPunct="1">
                <a:spcBef>
                  <a:spcPts val="1200"/>
                </a:spcBef>
                <a:buFontTx/>
                <a:buNone/>
              </a:pPr>
              <a:r>
                <a:rPr lang="el-GR" altLang="en-US" sz="4000" i="1">
                  <a:latin typeface="Times New Roman" panose="02020603050405020304" pitchFamily="18" charset="0"/>
                </a:rPr>
                <a:t>λ</a:t>
              </a:r>
              <a:r>
                <a:rPr lang="en-IE" altLang="en-US"/>
                <a:t> </a:t>
              </a:r>
            </a:p>
          </p:txBody>
        </p:sp>
        <p:cxnSp>
          <p:nvCxnSpPr>
            <p:cNvPr id="14" name="Straight Arrow Connector 13">
              <a:extLst>
                <a:ext uri="{FF2B5EF4-FFF2-40B4-BE49-F238E27FC236}">
                  <a16:creationId xmlns:a16="http://schemas.microsoft.com/office/drawing/2014/main" id="{3515DB9D-4D07-CA50-422A-2FDF9E028D24}"/>
                </a:ext>
              </a:extLst>
            </p:cNvPr>
            <p:cNvCxnSpPr/>
            <p:nvPr/>
          </p:nvCxnSpPr>
          <p:spPr>
            <a:xfrm>
              <a:off x="3344833" y="5210444"/>
              <a:ext cx="811530" cy="0"/>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 name="Freeform: Shape 14">
              <a:extLst>
                <a:ext uri="{FF2B5EF4-FFF2-40B4-BE49-F238E27FC236}">
                  <a16:creationId xmlns:a16="http://schemas.microsoft.com/office/drawing/2014/main" id="{1D12580A-954C-455F-12EC-C57B68D81D25}"/>
                </a:ext>
              </a:extLst>
            </p:cNvPr>
            <p:cNvSpPr/>
            <p:nvPr/>
          </p:nvSpPr>
          <p:spPr>
            <a:xfrm flipV="1">
              <a:off x="2976149" y="3944559"/>
              <a:ext cx="3294111" cy="61541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6" name="Oval 15">
              <a:extLst>
                <a:ext uri="{FF2B5EF4-FFF2-40B4-BE49-F238E27FC236}">
                  <a16:creationId xmlns:a16="http://schemas.microsoft.com/office/drawing/2014/main" id="{C259DAC3-40F2-CCA7-E182-A30DB976F22C}"/>
                </a:ext>
              </a:extLst>
            </p:cNvPr>
            <p:cNvSpPr/>
            <p:nvPr/>
          </p:nvSpPr>
          <p:spPr>
            <a:xfrm>
              <a:off x="4102100" y="3916658"/>
              <a:ext cx="194554" cy="197369"/>
            </a:xfrm>
            <a:prstGeom prst="ellipse">
              <a:avLst/>
            </a:prstGeom>
            <a:solidFill>
              <a:schemeClr val="tx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a:extLst>
              <a:ext uri="{FF2B5EF4-FFF2-40B4-BE49-F238E27FC236}">
                <a16:creationId xmlns:a16="http://schemas.microsoft.com/office/drawing/2014/main" id="{672B56DA-D300-9313-FF44-531FFB570F8D}"/>
              </a:ext>
            </a:extLst>
          </p:cNvPr>
          <p:cNvSpPr txBox="1"/>
          <p:nvPr/>
        </p:nvSpPr>
        <p:spPr>
          <a:xfrm>
            <a:off x="-1" y="3132582"/>
            <a:ext cx="9064487" cy="461665"/>
          </a:xfrm>
          <a:prstGeom prst="rect">
            <a:avLst/>
          </a:prstGeom>
          <a:solidFill>
            <a:schemeClr val="bg1"/>
          </a:solidFill>
        </p:spPr>
        <p:txBody>
          <a:bodyPr wrap="square" rtlCol="0">
            <a:spAutoFit/>
          </a:bodyPr>
          <a:lstStyle/>
          <a:p>
            <a:r>
              <a:rPr lang="en-GB" sz="2400" dirty="0">
                <a:latin typeface="Arial" panose="020B0604020202020204" pitchFamily="34" charset="0"/>
                <a:cs typeface="Arial" panose="020B0604020202020204" pitchFamily="34" charset="0"/>
              </a:rPr>
              <a:t>Timthriall </a:t>
            </a:r>
            <a:r>
              <a:rPr lang="en-GB" sz="2400" dirty="0" err="1">
                <a:latin typeface="Arial" panose="020B0604020202020204" pitchFamily="34" charset="0"/>
                <a:cs typeface="Arial" panose="020B0604020202020204" pitchFamily="34" charset="0"/>
              </a:rPr>
              <a:t>amháin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ina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dhiaidh</a:t>
            </a:r>
            <a:r>
              <a:rPr lang="en-GB" sz="2400" dirty="0">
                <a:latin typeface="Arial" panose="020B0604020202020204" pitchFamily="34" charset="0"/>
                <a:cs typeface="Arial" panose="020B0604020202020204" pitchFamily="34" charset="0"/>
              </a:rPr>
              <a:t> sin tá an </a:t>
            </a:r>
            <a:r>
              <a:rPr lang="en-GB" sz="2400" dirty="0" err="1">
                <a:latin typeface="Arial" panose="020B0604020202020204" pitchFamily="34" charset="0"/>
                <a:cs typeface="Arial" panose="020B0604020202020204" pitchFamily="34" charset="0"/>
              </a:rPr>
              <a:t>tonnbharr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bogtha</a:t>
            </a:r>
            <a:r>
              <a:rPr lang="en-GB" sz="2400" dirty="0">
                <a:latin typeface="Arial" panose="020B0604020202020204" pitchFamily="34" charset="0"/>
                <a:cs typeface="Arial" panose="020B0604020202020204" pitchFamily="34" charset="0"/>
              </a:rPr>
              <a:t> </a:t>
            </a:r>
            <a:r>
              <a:rPr lang="el-GR" sz="2400" i="1" dirty="0">
                <a:latin typeface="Arial" panose="020B0604020202020204" pitchFamily="34" charset="0"/>
                <a:cs typeface="Arial" panose="020B0604020202020204" pitchFamily="34" charset="0"/>
              </a:rPr>
              <a:t>λ</a:t>
            </a:r>
            <a:r>
              <a:rPr lang="el-GR"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méadar</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19160094-5301-7CBA-AD9F-3F6442DFF1D1}"/>
                  </a:ext>
                </a:extLst>
              </p:cNvPr>
              <p:cNvSpPr txBox="1"/>
              <p:nvPr/>
            </p:nvSpPr>
            <p:spPr>
              <a:xfrm>
                <a:off x="895042" y="5555864"/>
                <a:ext cx="3929537" cy="834972"/>
              </a:xfrm>
              <a:prstGeom prst="rect">
                <a:avLst/>
              </a:prstGeom>
              <a:noFill/>
            </p:spPr>
            <p:txBody>
              <a:bodyPr wrap="none" rtlCol="0">
                <a:spAutoFit/>
              </a:bodyPr>
              <a:lstStyle/>
              <a:p>
                <a:r>
                  <a:rPr lang="en-GB" sz="3200" dirty="0">
                    <a:latin typeface="Arial" panose="020B0604020202020204" pitchFamily="34" charset="0"/>
                    <a:cs typeface="Arial" panose="020B0604020202020204" pitchFamily="34" charset="0"/>
                  </a:rPr>
                  <a:t>Luas = </a:t>
                </a:r>
                <a14:m>
                  <m:oMath xmlns:m="http://schemas.openxmlformats.org/officeDocument/2006/math">
                    <m:f>
                      <m:fPr>
                        <m:ctrlPr>
                          <a:rPr lang="en-GB" sz="3200" b="0" i="1" smtClean="0">
                            <a:latin typeface="Cambria Math" panose="02040503050406030204" pitchFamily="18" charset="0"/>
                            <a:cs typeface="Arial" panose="020B0604020202020204" pitchFamily="34" charset="0"/>
                          </a:rPr>
                        </m:ctrlPr>
                      </m:fPr>
                      <m:num>
                        <m:r>
                          <a:rPr lang="en-IE" sz="3200" b="0" i="1" smtClean="0">
                            <a:latin typeface="Cambria Math" panose="02040503050406030204" pitchFamily="18" charset="0"/>
                            <a:cs typeface="Arial" panose="020B0604020202020204" pitchFamily="34" charset="0"/>
                          </a:rPr>
                          <m:t>𝑓𝑎𝑑</m:t>
                        </m:r>
                      </m:num>
                      <m:den>
                        <m:r>
                          <a:rPr lang="en-IE" sz="3200" b="0" i="1" smtClean="0">
                            <a:latin typeface="Cambria Math" panose="02040503050406030204" pitchFamily="18" charset="0"/>
                            <a:cs typeface="Arial" panose="020B0604020202020204" pitchFamily="34" charset="0"/>
                          </a:rPr>
                          <m:t>𝑎𝑚</m:t>
                        </m:r>
                      </m:den>
                    </m:f>
                    <m:r>
                      <a:rPr lang="en-GB" sz="3200" b="0" i="1" smtClean="0">
                        <a:latin typeface="Cambria Math" panose="02040503050406030204" pitchFamily="18" charset="0"/>
                        <a:cs typeface="Arial" panose="020B0604020202020204" pitchFamily="34" charset="0"/>
                      </a:rPr>
                      <m:t>=</m:t>
                    </m:r>
                    <m:f>
                      <m:fPr>
                        <m:ctrlPr>
                          <a:rPr lang="en-GB" sz="3200" b="0" i="1" smtClean="0">
                            <a:latin typeface="Cambria Math" panose="02040503050406030204" pitchFamily="18" charset="0"/>
                            <a:cs typeface="Arial" panose="020B0604020202020204" pitchFamily="34" charset="0"/>
                          </a:rPr>
                        </m:ctrlPr>
                      </m:fPr>
                      <m:num>
                        <m:r>
                          <m:rPr>
                            <m:sty m:val="p"/>
                          </m:rPr>
                          <a:rPr lang="el-GR" sz="3200" b="0" i="1" smtClean="0">
                            <a:latin typeface="Cambria Math" panose="02040503050406030204" pitchFamily="18" charset="0"/>
                            <a:cs typeface="Arial" panose="020B0604020202020204" pitchFamily="34" charset="0"/>
                          </a:rPr>
                          <m:t>λ</m:t>
                        </m:r>
                      </m:num>
                      <m:den>
                        <m:r>
                          <a:rPr lang="en-GB" sz="3200" b="0" i="1" smtClean="0">
                            <a:latin typeface="Cambria Math" panose="02040503050406030204" pitchFamily="18" charset="0"/>
                            <a:cs typeface="Arial" panose="020B0604020202020204" pitchFamily="34" charset="0"/>
                          </a:rPr>
                          <m:t>𝑇</m:t>
                        </m:r>
                      </m:den>
                    </m:f>
                  </m:oMath>
                </a14:m>
                <a:r>
                  <a:rPr lang="en-GB" sz="3200" dirty="0">
                    <a:latin typeface="Arial" panose="020B0604020202020204" pitchFamily="34" charset="0"/>
                    <a:cs typeface="Arial" panose="020B0604020202020204" pitchFamily="34" charset="0"/>
                  </a:rPr>
                  <a:t> </a:t>
                </a:r>
                <a14:m>
                  <m:oMath xmlns:m="http://schemas.openxmlformats.org/officeDocument/2006/math">
                    <m:r>
                      <a:rPr lang="en-GB" sz="3200" b="0" i="1" dirty="0" smtClean="0">
                        <a:latin typeface="Cambria Math" panose="02040503050406030204" pitchFamily="18" charset="0"/>
                        <a:cs typeface="Arial" panose="020B0604020202020204" pitchFamily="34" charset="0"/>
                      </a:rPr>
                      <m:t>=</m:t>
                    </m:r>
                    <m:r>
                      <m:rPr>
                        <m:sty m:val="p"/>
                      </m:rPr>
                      <a:rPr lang="el-GR" sz="3200" b="0" i="1" dirty="0" smtClean="0">
                        <a:latin typeface="Cambria Math" panose="02040503050406030204" pitchFamily="18" charset="0"/>
                        <a:cs typeface="Arial" panose="020B0604020202020204" pitchFamily="34" charset="0"/>
                      </a:rPr>
                      <m:t>λ</m:t>
                    </m:r>
                    <m:r>
                      <a:rPr lang="en-GB" sz="3200" b="0" i="1" dirty="0" smtClean="0">
                        <a:latin typeface="Cambria Math" panose="02040503050406030204" pitchFamily="18" charset="0"/>
                        <a:cs typeface="Arial" panose="020B0604020202020204" pitchFamily="34" charset="0"/>
                      </a:rPr>
                      <m:t>𝑓</m:t>
                    </m:r>
                  </m:oMath>
                </a14:m>
                <a:endParaRPr lang="en-GB" sz="3200" dirty="0">
                  <a:latin typeface="Arial" panose="020B0604020202020204"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19160094-5301-7CBA-AD9F-3F6442DFF1D1}"/>
                  </a:ext>
                </a:extLst>
              </p:cNvPr>
              <p:cNvSpPr txBox="1">
                <a:spLocks noRot="1" noChangeAspect="1" noMove="1" noResize="1" noEditPoints="1" noAdjustHandles="1" noChangeArrowheads="1" noChangeShapeType="1" noTextEdit="1"/>
              </p:cNvSpPr>
              <p:nvPr/>
            </p:nvSpPr>
            <p:spPr>
              <a:xfrm>
                <a:off x="895042" y="5555864"/>
                <a:ext cx="3929537" cy="834972"/>
              </a:xfrm>
              <a:prstGeom prst="rect">
                <a:avLst/>
              </a:prstGeom>
              <a:blipFill>
                <a:blip r:embed="rId3"/>
                <a:stretch>
                  <a:fillRect l="-4037" b="-729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3127E86-2C5F-B415-7F21-CE481A8031CD}"/>
                  </a:ext>
                </a:extLst>
              </p:cNvPr>
              <p:cNvSpPr txBox="1"/>
              <p:nvPr/>
            </p:nvSpPr>
            <p:spPr>
              <a:xfrm>
                <a:off x="6161337" y="5671088"/>
                <a:ext cx="2728632" cy="700705"/>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maidir</a:t>
                </a:r>
                <a:r>
                  <a:rPr lang="en-GB" sz="2800" dirty="0">
                    <a:latin typeface="Arial" panose="020B0604020202020204" pitchFamily="34" charset="0"/>
                    <a:cs typeface="Arial" panose="020B0604020202020204" pitchFamily="34" charset="0"/>
                  </a:rPr>
                  <a:t> le </a:t>
                </a:r>
                <a14:m>
                  <m:oMath xmlns:m="http://schemas.openxmlformats.org/officeDocument/2006/math">
                    <m:r>
                      <a:rPr lang="en-GB" sz="2800" b="0" i="1" smtClean="0">
                        <a:latin typeface="Cambria Math" panose="02040503050406030204" pitchFamily="18" charset="0"/>
                        <a:cs typeface="Arial" panose="020B0604020202020204" pitchFamily="34" charset="0"/>
                      </a:rPr>
                      <m:t>𝑓</m:t>
                    </m:r>
                    <m:r>
                      <a:rPr lang="en-GB" sz="2800" b="0" i="1" smtClean="0">
                        <a:latin typeface="Cambria Math" panose="02040503050406030204" pitchFamily="18" charset="0"/>
                        <a:cs typeface="Arial" panose="020B0604020202020204" pitchFamily="34" charset="0"/>
                      </a:rPr>
                      <m:t>=</m:t>
                    </m:r>
                    <m:f>
                      <m:fPr>
                        <m:ctrlPr>
                          <a:rPr lang="en-GB" sz="2800" b="0" i="1" smtClean="0">
                            <a:latin typeface="Cambria Math" panose="02040503050406030204" pitchFamily="18" charset="0"/>
                            <a:cs typeface="Arial" panose="020B0604020202020204" pitchFamily="34" charset="0"/>
                          </a:rPr>
                        </m:ctrlPr>
                      </m:fPr>
                      <m:num>
                        <m:r>
                          <a:rPr lang="en-GB" sz="2800" b="0" i="1" smtClean="0">
                            <a:latin typeface="Cambria Math" panose="02040503050406030204" pitchFamily="18" charset="0"/>
                            <a:cs typeface="Arial" panose="020B0604020202020204" pitchFamily="34" charset="0"/>
                          </a:rPr>
                          <m:t>1</m:t>
                        </m:r>
                      </m:num>
                      <m:den>
                        <m:r>
                          <a:rPr lang="en-GB" sz="2800" b="0" i="1" smtClean="0">
                            <a:latin typeface="Cambria Math" panose="02040503050406030204" pitchFamily="18" charset="0"/>
                            <a:cs typeface="Arial" panose="020B0604020202020204" pitchFamily="34" charset="0"/>
                          </a:rPr>
                          <m:t>𝑇</m:t>
                        </m:r>
                      </m:den>
                    </m:f>
                  </m:oMath>
                </a14:m>
                <a:r>
                  <a:rPr lang="en-GB" sz="2800" dirty="0">
                    <a:latin typeface="Arial" panose="020B0604020202020204" pitchFamily="34" charset="0"/>
                    <a:cs typeface="Arial" panose="020B0604020202020204" pitchFamily="34" charset="0"/>
                  </a:rPr>
                  <a:t>)</a:t>
                </a:r>
              </a:p>
            </p:txBody>
          </p:sp>
        </mc:Choice>
        <mc:Fallback xmlns="">
          <p:sp>
            <p:nvSpPr>
              <p:cNvPr id="23" name="TextBox 22">
                <a:extLst>
                  <a:ext uri="{FF2B5EF4-FFF2-40B4-BE49-F238E27FC236}">
                    <a16:creationId xmlns:a16="http://schemas.microsoft.com/office/drawing/2014/main" id="{D3127E86-2C5F-B415-7F21-CE481A8031CD}"/>
                  </a:ext>
                </a:extLst>
              </p:cNvPr>
              <p:cNvSpPr txBox="1">
                <a:spLocks noRot="1" noChangeAspect="1" noMove="1" noResize="1" noEditPoints="1" noAdjustHandles="1" noChangeArrowheads="1" noChangeShapeType="1" noTextEdit="1"/>
              </p:cNvSpPr>
              <p:nvPr/>
            </p:nvSpPr>
            <p:spPr>
              <a:xfrm>
                <a:off x="6161337" y="5671088"/>
                <a:ext cx="2728632" cy="700705"/>
              </a:xfrm>
              <a:prstGeom prst="rect">
                <a:avLst/>
              </a:prstGeom>
              <a:blipFill>
                <a:blip r:embed="rId4"/>
                <a:stretch>
                  <a:fillRect l="-4698" r="-3579" b="-9565"/>
                </a:stretch>
              </a:blipFill>
            </p:spPr>
            <p:txBody>
              <a:bodyPr/>
              <a:lstStyle/>
              <a:p>
                <a:r>
                  <a:rPr lang="en-IE">
                    <a:noFill/>
                  </a:rPr>
                  <a:t> </a:t>
                </a:r>
              </a:p>
            </p:txBody>
          </p:sp>
        </mc:Fallback>
      </mc:AlternateContent>
    </p:spTree>
    <p:extLst>
      <p:ext uri="{BB962C8B-B14F-4D97-AF65-F5344CB8AC3E}">
        <p14:creationId xmlns:p14="http://schemas.microsoft.com/office/powerpoint/2010/main" val="34009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8" grpId="0"/>
      <p:bldP spid="11" grpId="0" animBg="1"/>
      <p:bldP spid="19" grpId="0" animBg="1"/>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7AFFD-0AAE-A0E4-BE7B-8B323B4FFF4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AB77F7-2F8C-6988-8BA5-7B79E67B87E6}"/>
              </a:ext>
            </a:extLst>
          </p:cNvPr>
          <p:cNvSpPr>
            <a:spLocks noGrp="1"/>
          </p:cNvSpPr>
          <p:nvPr>
            <p:ph type="title"/>
          </p:nvPr>
        </p:nvSpPr>
        <p:spPr/>
        <p:txBody>
          <a:bodyPr/>
          <a:lstStyle/>
          <a:p>
            <a:r>
              <a:rPr lang="en-GB"/>
              <a:t>Physics Specification 2.2</a:t>
            </a:r>
          </a:p>
        </p:txBody>
      </p:sp>
      <p:sp>
        <p:nvSpPr>
          <p:cNvPr id="19" name="TextBox 18">
            <a:extLst>
              <a:ext uri="{FF2B5EF4-FFF2-40B4-BE49-F238E27FC236}">
                <a16:creationId xmlns:a16="http://schemas.microsoft.com/office/drawing/2014/main" id="{A68A1EB6-EA84-D0ED-8BCB-52E818790A04}"/>
              </a:ext>
            </a:extLst>
          </p:cNvPr>
          <p:cNvSpPr txBox="1"/>
          <p:nvPr/>
        </p:nvSpPr>
        <p:spPr>
          <a:xfrm>
            <a:off x="324498" y="1467254"/>
            <a:ext cx="8441631" cy="1892826"/>
          </a:xfrm>
          <a:prstGeom prst="rect">
            <a:avLst/>
          </a:prstGeom>
          <a:noFill/>
        </p:spPr>
        <p:txBody>
          <a:bodyPr wrap="square" rtlCol="0">
            <a:spAutoFit/>
          </a:bodyPr>
          <a:lstStyle/>
          <a:p>
            <a:pPr>
              <a:spcAft>
                <a:spcPts val="600"/>
              </a:spcAft>
            </a:pPr>
            <a:r>
              <a:rPr lang="en-GB" sz="2800" b="1" u="sng" dirty="0" err="1">
                <a:solidFill>
                  <a:srgbClr val="FF0000"/>
                </a:solidFill>
                <a:latin typeface="Arial" panose="020B0604020202020204" pitchFamily="34" charset="0"/>
                <a:cs typeface="Arial" panose="020B0604020202020204" pitchFamily="34" charset="0"/>
              </a:rPr>
              <a:t>Foghlaimíonn</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faoi</a:t>
            </a:r>
            <a:endParaRPr lang="en-GB" sz="2800" b="1" u="sng" dirty="0">
              <a:solidFill>
                <a:srgbClr val="FF0000"/>
              </a:solidFill>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IE" sz="2800" dirty="0" err="1"/>
              <a:t>athshondas</a:t>
            </a:r>
            <a:r>
              <a:rPr lang="en-IE" sz="2800" dirty="0"/>
              <a:t> mar </a:t>
            </a:r>
            <a:r>
              <a:rPr lang="en-IE" sz="2800" dirty="0" err="1"/>
              <a:t>fheiniméan</a:t>
            </a:r>
            <a:r>
              <a:rPr lang="en-IE" sz="2800" dirty="0"/>
              <a:t> </a:t>
            </a:r>
            <a:r>
              <a:rPr lang="en-IE" sz="2800" dirty="0" err="1"/>
              <a:t>breathnaithe</a:t>
            </a:r>
            <a:r>
              <a:rPr lang="en-IE" sz="2800" dirty="0"/>
              <a:t> agus </a:t>
            </a:r>
            <a:r>
              <a:rPr lang="en-IE" sz="2800" dirty="0" err="1"/>
              <a:t>minicíocht</a:t>
            </a:r>
            <a:r>
              <a:rPr lang="en-IE" sz="2800" dirty="0"/>
              <a:t> á </a:t>
            </a:r>
            <a:r>
              <a:rPr lang="en-IE" sz="2800" dirty="0" err="1"/>
              <a:t>fáil</a:t>
            </a:r>
            <a:r>
              <a:rPr lang="en-IE" sz="2800" dirty="0"/>
              <a:t> = </a:t>
            </a:r>
            <a:r>
              <a:rPr lang="en-IE" sz="2800" dirty="0" err="1"/>
              <a:t>minicíocht</a:t>
            </a:r>
            <a:r>
              <a:rPr lang="en-IE" sz="2800" dirty="0"/>
              <a:t> </a:t>
            </a:r>
            <a:r>
              <a:rPr lang="en-IE" sz="2800" dirty="0" err="1"/>
              <a:t>nádúrtha</a:t>
            </a:r>
            <a:r>
              <a:rPr lang="en-IE" sz="2800" dirty="0"/>
              <a:t> an </a:t>
            </a:r>
            <a:r>
              <a:rPr lang="en-IE" sz="2800" dirty="0" err="1"/>
              <a:t>tonnchreatha</a:t>
            </a:r>
            <a:endParaRPr lang="en-GB" sz="2800" dirty="0">
              <a:solidFill>
                <a:schemeClr val="bg1">
                  <a:lumMod val="65000"/>
                </a:schemeClr>
              </a:solidFill>
            </a:endParaRPr>
          </a:p>
        </p:txBody>
      </p:sp>
      <p:sp>
        <p:nvSpPr>
          <p:cNvPr id="25" name="TextBox 24">
            <a:extLst>
              <a:ext uri="{FF2B5EF4-FFF2-40B4-BE49-F238E27FC236}">
                <a16:creationId xmlns:a16="http://schemas.microsoft.com/office/drawing/2014/main" id="{1D42D00F-1D59-8C56-D008-544EE9AB32EA}"/>
              </a:ext>
            </a:extLst>
          </p:cNvPr>
          <p:cNvSpPr txBox="1"/>
          <p:nvPr/>
        </p:nvSpPr>
        <p:spPr>
          <a:xfrm>
            <a:off x="351819" y="701062"/>
            <a:ext cx="8386990" cy="830997"/>
          </a:xfrm>
          <a:prstGeom prst="rect">
            <a:avLst/>
          </a:prstGeom>
          <a:noFill/>
        </p:spPr>
        <p:txBody>
          <a:bodyPr wrap="square">
            <a:spAutoFit/>
          </a:bodyPr>
          <a:lstStyle/>
          <a:p>
            <a:r>
              <a:rPr lang="en-GB" sz="2400" dirty="0">
                <a:solidFill>
                  <a:srgbClr val="FF0000"/>
                </a:solidFill>
              </a:rPr>
              <a:t>2.2 </a:t>
            </a:r>
            <a:r>
              <a:rPr lang="en-GB" sz="2400" dirty="0" err="1">
                <a:solidFill>
                  <a:srgbClr val="FF0000"/>
                </a:solidFill>
              </a:rPr>
              <a:t>Tonnta</a:t>
            </a:r>
            <a:r>
              <a:rPr lang="en-GB" sz="2400" dirty="0">
                <a:solidFill>
                  <a:srgbClr val="FF0000"/>
                </a:solidFill>
              </a:rPr>
              <a:t> </a:t>
            </a:r>
            <a:r>
              <a:rPr lang="en-GB" sz="2400" dirty="0" err="1">
                <a:solidFill>
                  <a:srgbClr val="FF0000"/>
                </a:solidFill>
              </a:rPr>
              <a:t>taistil</a:t>
            </a:r>
            <a:r>
              <a:rPr lang="en-GB" sz="2400" dirty="0">
                <a:solidFill>
                  <a:srgbClr val="FF0000"/>
                </a:solidFill>
              </a:rPr>
              <a:t> mar </a:t>
            </a:r>
            <a:r>
              <a:rPr lang="en-GB" sz="2400" dirty="0" err="1">
                <a:solidFill>
                  <a:srgbClr val="FF0000"/>
                </a:solidFill>
              </a:rPr>
              <a:t>shamhlacha</a:t>
            </a:r>
            <a:r>
              <a:rPr lang="en-GB" sz="2400" dirty="0">
                <a:solidFill>
                  <a:srgbClr val="FF0000"/>
                </a:solidFill>
              </a:rPr>
              <a:t> </a:t>
            </a:r>
            <a:r>
              <a:rPr lang="en-GB" sz="2400" dirty="0" err="1">
                <a:solidFill>
                  <a:srgbClr val="FF0000"/>
                </a:solidFill>
              </a:rPr>
              <a:t>suaite</a:t>
            </a:r>
            <a:r>
              <a:rPr lang="en-GB" sz="2400" dirty="0">
                <a:solidFill>
                  <a:srgbClr val="FF0000"/>
                </a:solidFill>
              </a:rPr>
              <a:t> </a:t>
            </a:r>
            <a:r>
              <a:rPr lang="en-GB" sz="2400" dirty="0" err="1">
                <a:solidFill>
                  <a:srgbClr val="FF0000"/>
                </a:solidFill>
              </a:rPr>
              <a:t>ina</a:t>
            </a:r>
            <a:endParaRPr lang="en-GB" sz="2400" dirty="0">
              <a:solidFill>
                <a:srgbClr val="FF0000"/>
              </a:solidFill>
            </a:endParaRPr>
          </a:p>
          <a:p>
            <a:r>
              <a:rPr lang="en-GB" sz="2400" dirty="0">
                <a:solidFill>
                  <a:srgbClr val="FF0000"/>
                </a:solidFill>
              </a:rPr>
              <a:t>n-</a:t>
            </a:r>
            <a:r>
              <a:rPr lang="en-GB" sz="2400" dirty="0" err="1">
                <a:solidFill>
                  <a:srgbClr val="FF0000"/>
                </a:solidFill>
              </a:rPr>
              <a:t>aistrítear</a:t>
            </a:r>
            <a:r>
              <a:rPr lang="en-GB" sz="2400" dirty="0">
                <a:solidFill>
                  <a:srgbClr val="FF0000"/>
                </a:solidFill>
              </a:rPr>
              <a:t> </a:t>
            </a:r>
            <a:r>
              <a:rPr lang="en-GB" sz="2400" dirty="0" err="1">
                <a:solidFill>
                  <a:srgbClr val="FF0000"/>
                </a:solidFill>
              </a:rPr>
              <a:t>fuinneamh</a:t>
            </a:r>
            <a:r>
              <a:rPr lang="en-GB" sz="2400" dirty="0">
                <a:solidFill>
                  <a:srgbClr val="FF0000"/>
                </a:solidFill>
              </a:rPr>
              <a:t> </a:t>
            </a:r>
            <a:r>
              <a:rPr lang="en-GB" sz="2400" dirty="0" err="1">
                <a:solidFill>
                  <a:srgbClr val="FF0000"/>
                </a:solidFill>
              </a:rPr>
              <a:t>gach</a:t>
            </a:r>
            <a:r>
              <a:rPr lang="en-GB" sz="2400" dirty="0">
                <a:solidFill>
                  <a:srgbClr val="FF0000"/>
                </a:solidFill>
              </a:rPr>
              <a:t> </a:t>
            </a:r>
            <a:r>
              <a:rPr lang="en-GB" sz="2400" dirty="0" err="1">
                <a:solidFill>
                  <a:srgbClr val="FF0000"/>
                </a:solidFill>
              </a:rPr>
              <a:t>damhna</a:t>
            </a:r>
            <a:r>
              <a:rPr lang="en-GB" sz="2400" dirty="0">
                <a:solidFill>
                  <a:srgbClr val="FF0000"/>
                </a:solidFill>
              </a:rPr>
              <a:t> a </a:t>
            </a:r>
            <a:r>
              <a:rPr lang="en-GB" sz="2400" dirty="0" err="1">
                <a:solidFill>
                  <a:srgbClr val="FF0000"/>
                </a:solidFill>
              </a:rPr>
              <a:t>aistriú</a:t>
            </a:r>
            <a:endParaRPr lang="en-GB" sz="2400" dirty="0">
              <a:solidFill>
                <a:srgbClr val="FF0000"/>
              </a:solidFill>
            </a:endParaRPr>
          </a:p>
        </p:txBody>
      </p:sp>
      <p:sp>
        <p:nvSpPr>
          <p:cNvPr id="2" name="TextBox 1">
            <a:extLst>
              <a:ext uri="{FF2B5EF4-FFF2-40B4-BE49-F238E27FC236}">
                <a16:creationId xmlns:a16="http://schemas.microsoft.com/office/drawing/2014/main" id="{994285E1-7BD4-BAD3-7C9E-FF89C28C8C8B}"/>
              </a:ext>
            </a:extLst>
          </p:cNvPr>
          <p:cNvSpPr txBox="1"/>
          <p:nvPr/>
        </p:nvSpPr>
        <p:spPr>
          <a:xfrm>
            <a:off x="351819" y="4146515"/>
            <a:ext cx="8587436" cy="1107996"/>
          </a:xfrm>
          <a:prstGeom prst="rect">
            <a:avLst/>
          </a:prstGeom>
          <a:solidFill>
            <a:srgbClr val="F0F0F0"/>
          </a:solidFill>
        </p:spPr>
        <p:txBody>
          <a:bodyPr wrap="square" rtlCol="0">
            <a:spAutoFit/>
          </a:bodyPr>
          <a:lstStyle/>
          <a:p>
            <a:pPr>
              <a:spcAft>
                <a:spcPts val="1200"/>
              </a:spcAft>
            </a:pPr>
            <a:r>
              <a:rPr lang="en-GB" sz="2800" b="1" u="sng" dirty="0">
                <a:solidFill>
                  <a:srgbClr val="FF0000"/>
                </a:solidFill>
                <a:latin typeface="Arial" panose="020B0604020202020204" pitchFamily="34" charset="0"/>
                <a:cs typeface="Arial" panose="020B0604020202020204" pitchFamily="34" charset="0"/>
              </a:rPr>
              <a:t>Ba </a:t>
            </a:r>
            <a:r>
              <a:rPr lang="en-GB" sz="2800" b="1" u="sng" dirty="0" err="1">
                <a:solidFill>
                  <a:srgbClr val="FF0000"/>
                </a:solidFill>
                <a:latin typeface="Arial" panose="020B0604020202020204" pitchFamily="34" charset="0"/>
                <a:cs typeface="Arial" panose="020B0604020202020204" pitchFamily="34" charset="0"/>
              </a:rPr>
              <a:t>cheart</a:t>
            </a:r>
            <a:r>
              <a:rPr lang="en-GB" sz="2800" b="1" u="sng" dirty="0">
                <a:solidFill>
                  <a:srgbClr val="FF0000"/>
                </a:solidFill>
                <a:latin typeface="Arial" panose="020B0604020202020204" pitchFamily="34" charset="0"/>
                <a:cs typeface="Arial" panose="020B0604020202020204" pitchFamily="34" charset="0"/>
              </a:rPr>
              <a:t> go </a:t>
            </a:r>
            <a:r>
              <a:rPr lang="en-GB" sz="2800" b="1" u="sng" dirty="0" err="1">
                <a:solidFill>
                  <a:srgbClr val="FF0000"/>
                </a:solidFill>
                <a:latin typeface="Arial" panose="020B0604020202020204" pitchFamily="34" charset="0"/>
                <a:cs typeface="Arial" panose="020B0604020202020204" pitchFamily="34" charset="0"/>
              </a:rPr>
              <a:t>mbeadh</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sé</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ar</a:t>
            </a:r>
            <a:r>
              <a:rPr lang="en-GB" sz="2800" b="1" u="sng" dirty="0">
                <a:solidFill>
                  <a:srgbClr val="FF0000"/>
                </a:solidFill>
                <a:latin typeface="Arial" panose="020B0604020202020204" pitchFamily="34" charset="0"/>
                <a:cs typeface="Arial" panose="020B0604020202020204" pitchFamily="34" charset="0"/>
              </a:rPr>
              <a:t> </a:t>
            </a:r>
            <a:r>
              <a:rPr lang="en-GB" sz="2800" b="1" u="sng" dirty="0" err="1">
                <a:solidFill>
                  <a:srgbClr val="FF0000"/>
                </a:solidFill>
                <a:latin typeface="Arial" panose="020B0604020202020204" pitchFamily="34" charset="0"/>
                <a:cs typeface="Arial" panose="020B0604020202020204" pitchFamily="34" charset="0"/>
              </a:rPr>
              <a:t>chumas</a:t>
            </a:r>
            <a:r>
              <a:rPr lang="en-GB" sz="2800" b="1" u="sng" dirty="0">
                <a:solidFill>
                  <a:srgbClr val="FF0000"/>
                </a:solidFill>
                <a:latin typeface="Arial" panose="020B0604020202020204" pitchFamily="34" charset="0"/>
                <a:cs typeface="Arial" panose="020B0604020202020204" pitchFamily="34" charset="0"/>
              </a:rPr>
              <a:t> an </a:t>
            </a:r>
            <a:r>
              <a:rPr lang="en-GB" sz="2800" b="1" u="sng" dirty="0" err="1">
                <a:solidFill>
                  <a:srgbClr val="FF0000"/>
                </a:solidFill>
                <a:latin typeface="Arial" panose="020B0604020202020204" pitchFamily="34" charset="0"/>
                <a:cs typeface="Arial" panose="020B0604020202020204" pitchFamily="34" charset="0"/>
              </a:rPr>
              <a:t>scoláire</a:t>
            </a:r>
            <a:endParaRPr lang="en-GB" sz="2800" b="1" dirty="0">
              <a:solidFill>
                <a:srgbClr val="FF0000"/>
              </a:solidFill>
              <a:latin typeface="Arial" panose="020B0604020202020204" pitchFamily="34" charset="0"/>
              <a:cs typeface="Arial" panose="020B0604020202020204" pitchFamily="34" charset="0"/>
            </a:endParaRPr>
          </a:p>
          <a:p>
            <a:pPr marL="514350" indent="-514350">
              <a:spcAft>
                <a:spcPts val="1200"/>
              </a:spcAft>
              <a:buFont typeface="+mj-lt"/>
              <a:buAutoNum type="arabicPeriod" startAt="2"/>
            </a:pPr>
            <a:r>
              <a:rPr lang="en-GB" sz="2800" dirty="0"/>
              <a:t>an t-</a:t>
            </a:r>
            <a:r>
              <a:rPr lang="en-GB" sz="2800" dirty="0" err="1"/>
              <a:t>athshondas</a:t>
            </a:r>
            <a:r>
              <a:rPr lang="en-GB" sz="2800" dirty="0"/>
              <a:t> i </a:t>
            </a:r>
            <a:r>
              <a:rPr lang="en-GB" sz="2800" dirty="0" err="1"/>
              <a:t>gcásanna</a:t>
            </a:r>
            <a:r>
              <a:rPr lang="en-GB" sz="2800" dirty="0"/>
              <a:t> </a:t>
            </a:r>
            <a:r>
              <a:rPr lang="en-GB" sz="2800" dirty="0" err="1"/>
              <a:t>fíorshaoil</a:t>
            </a:r>
            <a:r>
              <a:rPr lang="en-GB" sz="2800" dirty="0"/>
              <a:t> a </a:t>
            </a:r>
            <a:r>
              <a:rPr lang="en-GB" sz="2800" dirty="0" err="1"/>
              <a:t>fhiosrú</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0375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1AFE8-D913-EC1F-11A2-84EB582F6CF3}"/>
            </a:ext>
          </a:extLst>
        </p:cNvPr>
        <p:cNvGrpSpPr/>
        <p:nvPr/>
      </p:nvGrpSpPr>
      <p:grpSpPr>
        <a:xfrm>
          <a:off x="0" y="0"/>
          <a:ext cx="0" cy="0"/>
          <a:chOff x="0" y="0"/>
          <a:chExt cx="0" cy="0"/>
        </a:xfrm>
      </p:grpSpPr>
      <p:sp>
        <p:nvSpPr>
          <p:cNvPr id="4" name="Freeform: Shape 3">
            <a:extLst>
              <a:ext uri="{FF2B5EF4-FFF2-40B4-BE49-F238E27FC236}">
                <a16:creationId xmlns:a16="http://schemas.microsoft.com/office/drawing/2014/main" id="{752B30BF-1046-1070-189D-3528F3AD3498}"/>
              </a:ext>
            </a:extLst>
          </p:cNvPr>
          <p:cNvSpPr/>
          <p:nvPr/>
        </p:nvSpPr>
        <p:spPr>
          <a:xfrm flipV="1">
            <a:off x="2282161" y="4433904"/>
            <a:ext cx="3294111" cy="615416"/>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TextBox 11">
            <a:extLst>
              <a:ext uri="{FF2B5EF4-FFF2-40B4-BE49-F238E27FC236}">
                <a16:creationId xmlns:a16="http://schemas.microsoft.com/office/drawing/2014/main" id="{B2927AF3-7EEA-4429-6999-169C11DADB04}"/>
              </a:ext>
            </a:extLst>
          </p:cNvPr>
          <p:cNvSpPr txBox="1"/>
          <p:nvPr/>
        </p:nvSpPr>
        <p:spPr>
          <a:xfrm>
            <a:off x="5846796" y="3980519"/>
            <a:ext cx="431482" cy="707886"/>
          </a:xfrm>
          <a:prstGeom prst="rect">
            <a:avLst/>
          </a:prstGeom>
          <a:noFill/>
        </p:spPr>
        <p:txBody>
          <a:bodyPr wrap="square">
            <a:spAutoFit/>
          </a:bodyPr>
          <a:lstStyle/>
          <a:p>
            <a:r>
              <a:rPr lang="en-IE" altLang="en-US" sz="4000" i="1">
                <a:latin typeface="Times New Roman" panose="02020603050405020304" pitchFamily="18" charset="0"/>
              </a:rPr>
              <a:t>c</a:t>
            </a:r>
            <a:endParaRPr lang="en-GB" sz="4000"/>
          </a:p>
        </p:txBody>
      </p:sp>
      <p:sp>
        <p:nvSpPr>
          <p:cNvPr id="13" name="TextBox 12">
            <a:extLst>
              <a:ext uri="{FF2B5EF4-FFF2-40B4-BE49-F238E27FC236}">
                <a16:creationId xmlns:a16="http://schemas.microsoft.com/office/drawing/2014/main" id="{B1F31DF5-23D2-054A-1EED-96A6435DD32C}"/>
              </a:ext>
            </a:extLst>
          </p:cNvPr>
          <p:cNvSpPr txBox="1"/>
          <p:nvPr/>
        </p:nvSpPr>
        <p:spPr>
          <a:xfrm>
            <a:off x="4612750" y="5291503"/>
            <a:ext cx="551498" cy="707886"/>
          </a:xfrm>
          <a:prstGeom prst="rect">
            <a:avLst/>
          </a:prstGeom>
          <a:noFill/>
        </p:spPr>
        <p:txBody>
          <a:bodyPr wrap="square">
            <a:spAutoFit/>
          </a:bodyPr>
          <a:lstStyle/>
          <a:p>
            <a:pPr eaLnBrk="1" hangingPunct="1">
              <a:spcBef>
                <a:spcPts val="1200"/>
              </a:spcBef>
              <a:buFontTx/>
              <a:buNone/>
            </a:pPr>
            <a:r>
              <a:rPr lang="el-GR" altLang="en-US" sz="4000" i="1">
                <a:latin typeface="Times New Roman" panose="02020603050405020304" pitchFamily="18" charset="0"/>
              </a:rPr>
              <a:t>λ</a:t>
            </a:r>
            <a:r>
              <a:rPr lang="en-IE" altLang="en-US"/>
              <a:t> </a:t>
            </a:r>
          </a:p>
        </p:txBody>
      </p:sp>
      <p:cxnSp>
        <p:nvCxnSpPr>
          <p:cNvPr id="14" name="Straight Arrow Connector 13">
            <a:extLst>
              <a:ext uri="{FF2B5EF4-FFF2-40B4-BE49-F238E27FC236}">
                <a16:creationId xmlns:a16="http://schemas.microsoft.com/office/drawing/2014/main" id="{B7288547-E50E-1EB3-A735-7F95EC3ADC0A}"/>
              </a:ext>
            </a:extLst>
          </p:cNvPr>
          <p:cNvCxnSpPr/>
          <p:nvPr/>
        </p:nvCxnSpPr>
        <p:spPr>
          <a:xfrm>
            <a:off x="4352718" y="5291503"/>
            <a:ext cx="811530" cy="0"/>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0D959BB2-A5DB-685F-D90F-D93F2895BF03}"/>
              </a:ext>
            </a:extLst>
          </p:cNvPr>
          <p:cNvCxnSpPr/>
          <p:nvPr/>
        </p:nvCxnSpPr>
        <p:spPr>
          <a:xfrm>
            <a:off x="5762845" y="4688405"/>
            <a:ext cx="637953" cy="0"/>
          </a:xfrm>
          <a:prstGeom prst="straightConnector1">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 name="Title 2">
            <a:extLst>
              <a:ext uri="{FF2B5EF4-FFF2-40B4-BE49-F238E27FC236}">
                <a16:creationId xmlns:a16="http://schemas.microsoft.com/office/drawing/2014/main" id="{15420CD1-0E20-3D2F-BE05-94B3FD4E2802}"/>
              </a:ext>
            </a:extLst>
          </p:cNvPr>
          <p:cNvSpPr>
            <a:spLocks noGrp="1"/>
          </p:cNvSpPr>
          <p:nvPr>
            <p:ph type="title"/>
          </p:nvPr>
        </p:nvSpPr>
        <p:spPr>
          <a:xfrm>
            <a:off x="241300" y="155246"/>
            <a:ext cx="8724900" cy="590931"/>
          </a:xfrm>
        </p:spPr>
        <p:txBody>
          <a:bodyPr/>
          <a:lstStyle/>
          <a:p>
            <a:r>
              <a:rPr lang="ga-IE" dirty="0"/>
              <a:t>Fíoraigh na haonaid le haghaidh</a:t>
            </a:r>
            <a:r>
              <a:rPr lang="en-IE" dirty="0"/>
              <a:t> </a:t>
            </a:r>
            <a:r>
              <a:rPr lang="en-GB" i="1" dirty="0">
                <a:latin typeface="Times New Roman" panose="02020603050405020304" pitchFamily="18" charset="0"/>
                <a:cs typeface="Times New Roman" panose="02020603050405020304" pitchFamily="18" charset="0"/>
              </a:rPr>
              <a:t>c = f </a:t>
            </a:r>
            <a:r>
              <a:rPr lang="el-GR" i="1" dirty="0">
                <a:latin typeface="Times New Roman" panose="02020603050405020304" pitchFamily="18" charset="0"/>
                <a:cs typeface="Times New Roman" panose="02020603050405020304" pitchFamily="18" charset="0"/>
              </a:rPr>
              <a:t>λ</a:t>
            </a:r>
            <a:endParaRPr lang="en-GB"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37917A0-B360-2518-D602-3E39253A721D}"/>
                  </a:ext>
                </a:extLst>
              </p:cNvPr>
              <p:cNvSpPr txBox="1"/>
              <p:nvPr/>
            </p:nvSpPr>
            <p:spPr>
              <a:xfrm>
                <a:off x="1285461" y="1285461"/>
                <a:ext cx="2628797" cy="523220"/>
              </a:xfrm>
              <a:prstGeom prst="rect">
                <a:avLst/>
              </a:prstGeom>
              <a:noFill/>
            </p:spPr>
            <p:txBody>
              <a:bodyPr wrap="none" rtlCol="0">
                <a:spAutoFit/>
              </a:bodyPr>
              <a:lstStyle/>
              <a:p>
                <a:pPr algn="l"/>
                <a:r>
                  <a:rPr lang="en-GB" sz="2800" dirty="0" err="1">
                    <a:latin typeface="Arial" panose="020B0604020202020204" pitchFamily="34" charset="0"/>
                    <a:cs typeface="Arial" panose="020B0604020202020204" pitchFamily="34" charset="0"/>
                  </a:rPr>
                  <a:t>Aonad</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c</a:t>
                </a:r>
                <a:r>
                  <a:rPr lang="en-GB" sz="2800" dirty="0">
                    <a:latin typeface="Arial" panose="020B0604020202020204" pitchFamily="34" charset="0"/>
                    <a:cs typeface="Arial" panose="020B0604020202020204" pitchFamily="34" charset="0"/>
                  </a:rPr>
                  <a:t>: </a:t>
                </a:r>
                <a14:m>
                  <m:oMath xmlns:m="http://schemas.openxmlformats.org/officeDocument/2006/math">
                    <m:r>
                      <a:rPr lang="en-GB" sz="2800" b="0" i="1" smtClean="0">
                        <a:latin typeface="Cambria Math" panose="02040503050406030204" pitchFamily="18" charset="0"/>
                        <a:cs typeface="Arial" panose="020B0604020202020204" pitchFamily="34" charset="0"/>
                      </a:rPr>
                      <m:t>𝑚</m:t>
                    </m:r>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a14:m>
                <a:endParaRPr lang="en-GB" sz="2800" dirty="0">
                  <a:latin typeface="Arial" panose="020B0604020202020204" pitchFamily="34" charset="0"/>
                  <a:cs typeface="Arial" panose="020B0604020202020204" pitchFamily="34" charset="0"/>
                </a:endParaRPr>
              </a:p>
            </p:txBody>
          </p:sp>
        </mc:Choice>
        <mc:Fallback xmlns="">
          <p:sp>
            <p:nvSpPr>
              <p:cNvPr id="2" name="TextBox 1">
                <a:extLst>
                  <a:ext uri="{FF2B5EF4-FFF2-40B4-BE49-F238E27FC236}">
                    <a16:creationId xmlns:a16="http://schemas.microsoft.com/office/drawing/2014/main" id="{037917A0-B360-2518-D602-3E39253A721D}"/>
                  </a:ext>
                </a:extLst>
              </p:cNvPr>
              <p:cNvSpPr txBox="1">
                <a:spLocks noRot="1" noChangeAspect="1" noMove="1" noResize="1" noEditPoints="1" noAdjustHandles="1" noChangeArrowheads="1" noChangeShapeType="1" noTextEdit="1"/>
              </p:cNvSpPr>
              <p:nvPr/>
            </p:nvSpPr>
            <p:spPr>
              <a:xfrm>
                <a:off x="1285461" y="1285461"/>
                <a:ext cx="2628797" cy="523220"/>
              </a:xfrm>
              <a:prstGeom prst="rect">
                <a:avLst/>
              </a:prstGeom>
              <a:blipFill>
                <a:blip r:embed="rId3"/>
                <a:stretch>
                  <a:fillRect l="-4872" t="-12791"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B8AAE79-474C-7A2F-7D0E-7AC3217B74D6}"/>
                  </a:ext>
                </a:extLst>
              </p:cNvPr>
              <p:cNvSpPr txBox="1"/>
              <p:nvPr/>
            </p:nvSpPr>
            <p:spPr>
              <a:xfrm>
                <a:off x="1285461" y="1752352"/>
                <a:ext cx="2349426" cy="523220"/>
              </a:xfrm>
              <a:prstGeom prst="rect">
                <a:avLst/>
              </a:prstGeom>
              <a:noFill/>
            </p:spPr>
            <p:txBody>
              <a:bodyPr wrap="none" rtlCol="0">
                <a:spAutoFit/>
              </a:bodyPr>
              <a:lstStyle/>
              <a:p>
                <a:pPr algn="l"/>
                <a:r>
                  <a:rPr lang="en-GB" sz="2800" dirty="0" err="1">
                    <a:latin typeface="Arial" panose="020B0604020202020204" pitchFamily="34" charset="0"/>
                    <a:cs typeface="Arial" panose="020B0604020202020204" pitchFamily="34" charset="0"/>
                  </a:rPr>
                  <a:t>Aonad</a:t>
                </a:r>
                <a:r>
                  <a:rPr lang="en-GB" sz="2800" dirty="0">
                    <a:latin typeface="Arial" panose="020B0604020202020204" pitchFamily="34" charset="0"/>
                    <a:cs typeface="Arial" panose="020B0604020202020204" pitchFamily="34" charset="0"/>
                  </a:rPr>
                  <a:t> </a:t>
                </a:r>
                <a14:m>
                  <m:oMath xmlns:m="http://schemas.openxmlformats.org/officeDocument/2006/math">
                    <m:r>
                      <a:rPr lang="en-GB" sz="2800" i="1" dirty="0" smtClean="0">
                        <a:latin typeface="Cambria Math" panose="02040503050406030204" pitchFamily="18" charset="0"/>
                        <a:cs typeface="Arial" panose="020B0604020202020204" pitchFamily="34" charset="0"/>
                      </a:rPr>
                      <m:t>𝑓</m:t>
                    </m:r>
                  </m:oMath>
                </a14:m>
                <a:r>
                  <a:rPr lang="en-GB" sz="2800" dirty="0">
                    <a:latin typeface="Arial" panose="020B0604020202020204" pitchFamily="34" charset="0"/>
                    <a:cs typeface="Arial" panose="020B0604020202020204" pitchFamily="34" charset="0"/>
                  </a:rPr>
                  <a:t>: </a:t>
                </a:r>
                <a14:m>
                  <m:oMath xmlns:m="http://schemas.openxmlformats.org/officeDocument/2006/math">
                    <m:r>
                      <a:rPr lang="en-GB" sz="2800" b="0" i="1" smtClean="0">
                        <a:latin typeface="Cambria Math" panose="02040503050406030204" pitchFamily="18" charset="0"/>
                        <a:cs typeface="Arial" panose="020B0604020202020204" pitchFamily="34" charset="0"/>
                      </a:rPr>
                      <m:t> </m:t>
                    </m:r>
                    <m:sSup>
                      <m:sSupPr>
                        <m:ctrlPr>
                          <a:rPr lang="en-GB" sz="2800" b="0" i="1" smtClean="0">
                            <a:latin typeface="Cambria Math" panose="02040503050406030204" pitchFamily="18" charset="0"/>
                            <a:cs typeface="Arial" panose="020B0604020202020204" pitchFamily="34" charset="0"/>
                          </a:rPr>
                        </m:ctrlPr>
                      </m:sSupPr>
                      <m:e>
                        <m:r>
                          <a:rPr lang="en-GB" sz="2800" b="0" i="1" smtClean="0">
                            <a:latin typeface="Cambria Math" panose="02040503050406030204" pitchFamily="18" charset="0"/>
                            <a:cs typeface="Arial" panose="020B0604020202020204" pitchFamily="34" charset="0"/>
                          </a:rPr>
                          <m:t>𝑠</m:t>
                        </m:r>
                      </m:e>
                      <m:sup>
                        <m:r>
                          <a:rPr lang="en-GB" sz="2800" b="0" i="1" smtClean="0">
                            <a:latin typeface="Cambria Math" panose="02040503050406030204" pitchFamily="18" charset="0"/>
                            <a:cs typeface="Arial" panose="020B0604020202020204" pitchFamily="34" charset="0"/>
                          </a:rPr>
                          <m:t>−1</m:t>
                        </m:r>
                      </m:sup>
                    </m:sSup>
                  </m:oMath>
                </a14:m>
                <a:endParaRPr lang="en-GB" sz="28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B8AAE79-474C-7A2F-7D0E-7AC3217B74D6}"/>
                  </a:ext>
                </a:extLst>
              </p:cNvPr>
              <p:cNvSpPr txBox="1">
                <a:spLocks noRot="1" noChangeAspect="1" noMove="1" noResize="1" noEditPoints="1" noAdjustHandles="1" noChangeArrowheads="1" noChangeShapeType="1" noTextEdit="1"/>
              </p:cNvSpPr>
              <p:nvPr/>
            </p:nvSpPr>
            <p:spPr>
              <a:xfrm>
                <a:off x="1285461" y="1752352"/>
                <a:ext cx="2349426" cy="523220"/>
              </a:xfrm>
              <a:prstGeom prst="rect">
                <a:avLst/>
              </a:prstGeom>
              <a:blipFill>
                <a:blip r:embed="rId4"/>
                <a:stretch>
                  <a:fillRect l="-5455" t="-11628"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71ABC4-C761-1677-BED6-49D2836BEFA7}"/>
                  </a:ext>
                </a:extLst>
              </p:cNvPr>
              <p:cNvSpPr txBox="1"/>
              <p:nvPr/>
            </p:nvSpPr>
            <p:spPr>
              <a:xfrm>
                <a:off x="1285460" y="2285022"/>
                <a:ext cx="2083968" cy="523220"/>
              </a:xfrm>
              <a:prstGeom prst="rect">
                <a:avLst/>
              </a:prstGeom>
              <a:noFill/>
            </p:spPr>
            <p:txBody>
              <a:bodyPr wrap="none" rtlCol="0">
                <a:spAutoFit/>
              </a:bodyPr>
              <a:lstStyle/>
              <a:p>
                <a:r>
                  <a:rPr lang="en-GB" sz="2800" dirty="0" err="1">
                    <a:latin typeface="Arial" panose="020B0604020202020204" pitchFamily="34" charset="0"/>
                    <a:cs typeface="Arial" panose="020B0604020202020204" pitchFamily="34" charset="0"/>
                  </a:rPr>
                  <a:t>Aonad</a:t>
                </a:r>
                <a:r>
                  <a:rPr lang="en-GB" sz="2800" dirty="0">
                    <a:latin typeface="Arial" panose="020B0604020202020204" pitchFamily="34" charset="0"/>
                    <a:cs typeface="Arial" panose="020B0604020202020204" pitchFamily="34" charset="0"/>
                  </a:rPr>
                  <a:t> </a:t>
                </a:r>
                <a14:m>
                  <m:oMath xmlns:m="http://schemas.openxmlformats.org/officeDocument/2006/math">
                    <m:r>
                      <m:rPr>
                        <m:sty m:val="p"/>
                      </m:rPr>
                      <a:rPr lang="el-GR" sz="2800" i="1" dirty="0" smtClean="0">
                        <a:latin typeface="Cambria Math" panose="02040503050406030204" pitchFamily="18" charset="0"/>
                      </a:rPr>
                      <m:t>λ</m:t>
                    </m:r>
                  </m:oMath>
                </a14:m>
                <a:r>
                  <a:rPr lang="en-GB" sz="2800" dirty="0">
                    <a:latin typeface="Arial" panose="020B0604020202020204" pitchFamily="34" charset="0"/>
                    <a:cs typeface="Arial" panose="020B0604020202020204" pitchFamily="34" charset="0"/>
                  </a:rPr>
                  <a:t>: </a:t>
                </a:r>
                <a14:m>
                  <m:oMath xmlns:m="http://schemas.openxmlformats.org/officeDocument/2006/math">
                    <m:r>
                      <a:rPr lang="en-GB" sz="2800" b="0" i="1" smtClean="0">
                        <a:latin typeface="Cambria Math" panose="02040503050406030204" pitchFamily="18" charset="0"/>
                        <a:cs typeface="Arial" panose="020B0604020202020204" pitchFamily="34" charset="0"/>
                      </a:rPr>
                      <m:t> </m:t>
                    </m:r>
                    <m:r>
                      <a:rPr lang="en-GB" sz="2800" b="0" i="1" smtClean="0">
                        <a:latin typeface="Cambria Math" panose="02040503050406030204" pitchFamily="18" charset="0"/>
                        <a:cs typeface="Arial" panose="020B0604020202020204" pitchFamily="34" charset="0"/>
                      </a:rPr>
                      <m:t>𝑚</m:t>
                    </m:r>
                  </m:oMath>
                </a14:m>
                <a:endParaRPr lang="en-GB" sz="28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F071ABC4-C761-1677-BED6-49D2836BEFA7}"/>
                  </a:ext>
                </a:extLst>
              </p:cNvPr>
              <p:cNvSpPr txBox="1">
                <a:spLocks noRot="1" noChangeAspect="1" noMove="1" noResize="1" noEditPoints="1" noAdjustHandles="1" noChangeArrowheads="1" noChangeShapeType="1" noTextEdit="1"/>
              </p:cNvSpPr>
              <p:nvPr/>
            </p:nvSpPr>
            <p:spPr>
              <a:xfrm>
                <a:off x="1285460" y="2285022"/>
                <a:ext cx="2083968" cy="523220"/>
              </a:xfrm>
              <a:prstGeom prst="rect">
                <a:avLst/>
              </a:prstGeom>
              <a:blipFill>
                <a:blip r:embed="rId5"/>
                <a:stretch>
                  <a:fillRect l="-6140" t="-12791" b="-31395"/>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1C51D28-9D2E-26B1-2890-ADB1375E3346}"/>
                  </a:ext>
                </a:extLst>
              </p:cNvPr>
              <p:cNvSpPr txBox="1"/>
              <p:nvPr/>
            </p:nvSpPr>
            <p:spPr>
              <a:xfrm>
                <a:off x="1299279" y="3097853"/>
                <a:ext cx="4912499" cy="523220"/>
              </a:xfrm>
              <a:prstGeom prst="rect">
                <a:avLst/>
              </a:prstGeom>
              <a:noFill/>
            </p:spPr>
            <p:txBody>
              <a:bodyPr wrap="none" rtlCol="0">
                <a:spAutoFit/>
              </a:bodyPr>
              <a:lstStyle/>
              <a:p>
                <a14:m>
                  <m:oMath xmlns:m="http://schemas.openxmlformats.org/officeDocument/2006/math">
                    <m:r>
                      <a:rPr lang="en-GB" sz="2800" b="0" i="1" smtClean="0">
                        <a:latin typeface="Cambria Math" panose="02040503050406030204" pitchFamily="18" charset="0"/>
                        <a:cs typeface="Arial" panose="020B0604020202020204" pitchFamily="34" charset="0"/>
                      </a:rPr>
                      <m:t>∴ </m:t>
                    </m:r>
                  </m:oMath>
                </a14:m>
                <a:r>
                  <a:rPr lang="en-GB" sz="2800" dirty="0">
                    <a:latin typeface="Arial" panose="020B0604020202020204" pitchFamily="34" charset="0"/>
                    <a:cs typeface="Arial" panose="020B0604020202020204" pitchFamily="34" charset="0"/>
                  </a:rPr>
                  <a:t>Aonad </a:t>
                </a:r>
                <a14:m>
                  <m:oMath xmlns:m="http://schemas.openxmlformats.org/officeDocument/2006/math">
                    <m:r>
                      <a:rPr lang="en-GB" sz="2800" i="1" dirty="0" smtClean="0">
                        <a:latin typeface="Cambria Math" panose="02040503050406030204" pitchFamily="18" charset="0"/>
                        <a:cs typeface="Arial" panose="020B0604020202020204" pitchFamily="34" charset="0"/>
                      </a:rPr>
                      <m:t>𝑓</m:t>
                    </m:r>
                    <m:r>
                      <m:rPr>
                        <m:sty m:val="p"/>
                      </m:rPr>
                      <a:rPr lang="el-GR" sz="2800" i="1" dirty="0" smtClean="0">
                        <a:latin typeface="Cambria Math" panose="02040503050406030204" pitchFamily="18" charset="0"/>
                      </a:rPr>
                      <m:t>λ</m:t>
                    </m:r>
                  </m:oMath>
                </a14:m>
                <a:r>
                  <a:rPr lang="en-GB" sz="2800" dirty="0">
                    <a:latin typeface="Arial" panose="020B0604020202020204" pitchFamily="34" charset="0"/>
                    <a:cs typeface="Arial" panose="020B0604020202020204" pitchFamily="34" charset="0"/>
                  </a:rPr>
                  <a:t>:  </a:t>
                </a:r>
                <a14:m>
                  <m:oMath xmlns:m="http://schemas.openxmlformats.org/officeDocument/2006/math">
                    <m:r>
                      <a:rPr lang="en-GB" sz="2800" i="1">
                        <a:latin typeface="Cambria Math" panose="02040503050406030204" pitchFamily="18" charset="0"/>
                        <a:cs typeface="Arial" panose="020B0604020202020204" pitchFamily="34" charset="0"/>
                      </a:rPr>
                      <m:t>𝑚</m:t>
                    </m:r>
                    <m:r>
                      <a:rPr lang="en-GB" sz="2800" i="1">
                        <a:latin typeface="Cambria Math" panose="02040503050406030204" pitchFamily="18" charset="0"/>
                        <a:cs typeface="Arial" panose="020B0604020202020204" pitchFamily="34" charset="0"/>
                      </a:rPr>
                      <m:t> </m:t>
                    </m:r>
                    <m:sSup>
                      <m:sSupPr>
                        <m:ctrlPr>
                          <a:rPr lang="en-GB" sz="2800" i="1">
                            <a:latin typeface="Cambria Math" panose="02040503050406030204" pitchFamily="18" charset="0"/>
                            <a:cs typeface="Arial" panose="020B0604020202020204" pitchFamily="34" charset="0"/>
                          </a:rPr>
                        </m:ctrlPr>
                      </m:sSupPr>
                      <m:e>
                        <m:r>
                          <a:rPr lang="en-GB" sz="2800" i="1">
                            <a:latin typeface="Cambria Math" panose="02040503050406030204" pitchFamily="18" charset="0"/>
                            <a:cs typeface="Arial" panose="020B0604020202020204" pitchFamily="34" charset="0"/>
                          </a:rPr>
                          <m:t>𝑠</m:t>
                        </m:r>
                      </m:e>
                      <m:sup>
                        <m:r>
                          <a:rPr lang="en-GB" sz="2800" i="1">
                            <a:latin typeface="Cambria Math" panose="02040503050406030204" pitchFamily="18" charset="0"/>
                            <a:cs typeface="Arial" panose="020B0604020202020204" pitchFamily="34" charset="0"/>
                          </a:rPr>
                          <m:t>−1</m:t>
                        </m:r>
                      </m:sup>
                    </m:sSup>
                  </m:oMath>
                </a14:m>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Aonad</a:t>
                </a:r>
                <a:r>
                  <a:rPr lang="en-GB" sz="2800" dirty="0">
                    <a:latin typeface="Arial" panose="020B0604020202020204" pitchFamily="34" charset="0"/>
                    <a:cs typeface="Arial" panose="020B0604020202020204" pitchFamily="34" charset="0"/>
                  </a:rPr>
                  <a:t> </a:t>
                </a:r>
                <a:r>
                  <a:rPr lang="en-GB" sz="2800" i="1" dirty="0">
                    <a:latin typeface="Arial" panose="020B0604020202020204" pitchFamily="34" charset="0"/>
                    <a:cs typeface="Arial" panose="020B0604020202020204" pitchFamily="34" charset="0"/>
                  </a:rPr>
                  <a:t>c</a:t>
                </a:r>
              </a:p>
            </p:txBody>
          </p:sp>
        </mc:Choice>
        <mc:Fallback xmlns="">
          <p:sp>
            <p:nvSpPr>
              <p:cNvPr id="8" name="TextBox 7">
                <a:extLst>
                  <a:ext uri="{FF2B5EF4-FFF2-40B4-BE49-F238E27FC236}">
                    <a16:creationId xmlns:a16="http://schemas.microsoft.com/office/drawing/2014/main" id="{21C51D28-9D2E-26B1-2890-ADB1375E3346}"/>
                  </a:ext>
                </a:extLst>
              </p:cNvPr>
              <p:cNvSpPr txBox="1">
                <a:spLocks noRot="1" noChangeAspect="1" noMove="1" noResize="1" noEditPoints="1" noAdjustHandles="1" noChangeArrowheads="1" noChangeShapeType="1" noTextEdit="1"/>
              </p:cNvSpPr>
              <p:nvPr/>
            </p:nvSpPr>
            <p:spPr>
              <a:xfrm>
                <a:off x="1299279" y="3097853"/>
                <a:ext cx="4912499" cy="523220"/>
              </a:xfrm>
              <a:prstGeom prst="rect">
                <a:avLst/>
              </a:prstGeom>
              <a:blipFill>
                <a:blip r:embed="rId6"/>
                <a:stretch>
                  <a:fillRect t="-11628" r="-1489" b="-31395"/>
                </a:stretch>
              </a:blipFill>
            </p:spPr>
            <p:txBody>
              <a:bodyPr/>
              <a:lstStyle/>
              <a:p>
                <a:r>
                  <a:rPr lang="en-IE">
                    <a:noFill/>
                  </a:rPr>
                  <a:t> </a:t>
                </a:r>
              </a:p>
            </p:txBody>
          </p:sp>
        </mc:Fallback>
      </mc:AlternateContent>
    </p:spTree>
    <p:extLst>
      <p:ext uri="{BB962C8B-B14F-4D97-AF65-F5344CB8AC3E}">
        <p14:creationId xmlns:p14="http://schemas.microsoft.com/office/powerpoint/2010/main" val="35501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13" grpId="0"/>
      <p:bldP spid="2" grpId="0"/>
      <p:bldP spid="5"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0CBDDE-3017-0AA1-6C07-61299FD74C47}"/>
              </a:ext>
            </a:extLst>
          </p:cNvPr>
          <p:cNvSpPr>
            <a:spLocks noGrp="1"/>
          </p:cNvSpPr>
          <p:nvPr>
            <p:ph type="title"/>
          </p:nvPr>
        </p:nvSpPr>
        <p:spPr/>
        <p:txBody>
          <a:bodyPr>
            <a:normAutofit/>
          </a:bodyPr>
          <a:lstStyle/>
          <a:p>
            <a:r>
              <a:rPr lang="en-GB" dirty="0" err="1"/>
              <a:t>Sampla</a:t>
            </a:r>
            <a:r>
              <a:rPr lang="en-GB" dirty="0"/>
              <a:t> 4</a:t>
            </a:r>
          </a:p>
        </p:txBody>
      </p:sp>
      <p:sp>
        <p:nvSpPr>
          <p:cNvPr id="4" name="Text Placeholder 3">
            <a:extLst>
              <a:ext uri="{FF2B5EF4-FFF2-40B4-BE49-F238E27FC236}">
                <a16:creationId xmlns:a16="http://schemas.microsoft.com/office/drawing/2014/main" id="{FEBBC75B-0514-08C2-67A7-B3E9B5774C88}"/>
              </a:ext>
            </a:extLst>
          </p:cNvPr>
          <p:cNvSpPr>
            <a:spLocks noGrp="1"/>
          </p:cNvSpPr>
          <p:nvPr>
            <p:ph type="body" sz="quarter" idx="10"/>
          </p:nvPr>
        </p:nvSpPr>
        <p:spPr>
          <a:xfrm>
            <a:off x="122292" y="461664"/>
            <a:ext cx="8899415" cy="867930"/>
          </a:xfrm>
        </p:spPr>
        <p:txBody>
          <a:bodyPr/>
          <a:lstStyle/>
          <a:p>
            <a:r>
              <a:rPr lang="ga-IE" dirty="0"/>
              <a:t>Tá minicíocht 20 </a:t>
            </a:r>
            <a:r>
              <a:rPr lang="ga-IE" i="1" dirty="0"/>
              <a:t>Hz</a:t>
            </a:r>
            <a:r>
              <a:rPr lang="ga-IE" dirty="0"/>
              <a:t> agus tonnfhad 5 mhéadar ag tonn, cad é a luas?</a:t>
            </a:r>
          </a:p>
        </p:txBody>
      </p:sp>
      <p:sp>
        <p:nvSpPr>
          <p:cNvPr id="6" name="TextBox 5">
            <a:extLst>
              <a:ext uri="{FF2B5EF4-FFF2-40B4-BE49-F238E27FC236}">
                <a16:creationId xmlns:a16="http://schemas.microsoft.com/office/drawing/2014/main" id="{B6C8A2D6-4642-A98D-9704-AD284172CAC9}"/>
              </a:ext>
            </a:extLst>
          </p:cNvPr>
          <p:cNvSpPr txBox="1"/>
          <p:nvPr/>
        </p:nvSpPr>
        <p:spPr>
          <a:xfrm>
            <a:off x="2162175" y="1644134"/>
            <a:ext cx="1368425" cy="523220"/>
          </a:xfrm>
          <a:prstGeom prst="rect">
            <a:avLst/>
          </a:prstGeom>
          <a:noFill/>
        </p:spPr>
        <p:txBody>
          <a:bodyPr wrap="square">
            <a:spAutoFit/>
          </a:bodyPr>
          <a:lstStyle/>
          <a:p>
            <a:r>
              <a:rPr lang="en-GB" sz="2800" i="1">
                <a:latin typeface="Times New Roman" panose="02020603050405020304" pitchFamily="18" charset="0"/>
                <a:cs typeface="Times New Roman" panose="02020603050405020304" pitchFamily="18" charset="0"/>
              </a:rPr>
              <a:t>c = f </a:t>
            </a:r>
            <a:r>
              <a:rPr lang="el-GR" sz="2800" i="1">
                <a:latin typeface="Times New Roman" panose="02020603050405020304" pitchFamily="18" charset="0"/>
                <a:cs typeface="Times New Roman" panose="02020603050405020304" pitchFamily="18" charset="0"/>
              </a:rPr>
              <a:t>λ</a:t>
            </a:r>
            <a:endParaRPr lang="en-GB" sz="28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7DC1540-6FCE-985C-7164-751BC0138F87}"/>
                  </a:ext>
                </a:extLst>
              </p:cNvPr>
              <p:cNvSpPr txBox="1"/>
              <p:nvPr/>
            </p:nvSpPr>
            <p:spPr>
              <a:xfrm>
                <a:off x="1930927" y="2368034"/>
                <a:ext cx="22447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Times New Roman" panose="02020603050405020304" pitchFamily="18" charset="0"/>
                        </a:rPr>
                        <m:t>𝑐</m:t>
                      </m:r>
                      <m:r>
                        <a:rPr lang="en-GB" sz="2800" i="1" dirty="0" smtClean="0">
                          <a:latin typeface="Cambria Math" panose="02040503050406030204" pitchFamily="18" charset="0"/>
                          <a:cs typeface="Times New Roman" panose="02020603050405020304" pitchFamily="18" charset="0"/>
                        </a:rPr>
                        <m:t>= 20×5</m:t>
                      </m:r>
                    </m:oMath>
                  </m:oMathPara>
                </a14:m>
                <a:endParaRPr lang="en-GB" sz="2800"/>
              </a:p>
            </p:txBody>
          </p:sp>
        </mc:Choice>
        <mc:Fallback xmlns="">
          <p:sp>
            <p:nvSpPr>
              <p:cNvPr id="7" name="TextBox 6">
                <a:extLst>
                  <a:ext uri="{FF2B5EF4-FFF2-40B4-BE49-F238E27FC236}">
                    <a16:creationId xmlns:a16="http://schemas.microsoft.com/office/drawing/2014/main" id="{A7DC1540-6FCE-985C-7164-751BC0138F87}"/>
                  </a:ext>
                </a:extLst>
              </p:cNvPr>
              <p:cNvSpPr txBox="1">
                <a:spLocks noRot="1" noChangeAspect="1" noMove="1" noResize="1" noEditPoints="1" noAdjustHandles="1" noChangeArrowheads="1" noChangeShapeType="1" noTextEdit="1"/>
              </p:cNvSpPr>
              <p:nvPr/>
            </p:nvSpPr>
            <p:spPr>
              <a:xfrm>
                <a:off x="1930927" y="2368034"/>
                <a:ext cx="2244725" cy="52322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FB9951-B9CB-7545-8E04-30D51F4959E3}"/>
                  </a:ext>
                </a:extLst>
              </p:cNvPr>
              <p:cNvSpPr txBox="1"/>
              <p:nvPr/>
            </p:nvSpPr>
            <p:spPr>
              <a:xfrm>
                <a:off x="1686715" y="3091934"/>
                <a:ext cx="330147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Times New Roman" panose="02020603050405020304" pitchFamily="18" charset="0"/>
                        </a:rPr>
                        <m:t>𝑐</m:t>
                      </m:r>
                      <m:r>
                        <a:rPr lang="en-GB" sz="2800" i="1" dirty="0" smtClean="0">
                          <a:latin typeface="Cambria Math" panose="02040503050406030204" pitchFamily="18" charset="0"/>
                          <a:cs typeface="Times New Roman" panose="02020603050405020304" pitchFamily="18" charset="0"/>
                        </a:rPr>
                        <m:t>=100 </m:t>
                      </m:r>
                      <m:r>
                        <a:rPr lang="en-GB" sz="2800" b="0" i="1" dirty="0" smtClean="0">
                          <a:latin typeface="Cambria Math" panose="02040503050406030204" pitchFamily="18" charset="0"/>
                          <a:cs typeface="Times New Roman" panose="02020603050405020304" pitchFamily="18" charset="0"/>
                        </a:rPr>
                        <m:t>𝑚</m:t>
                      </m:r>
                      <m:r>
                        <a:rPr lang="en-GB" sz="2800" b="0" i="1" dirty="0" smtClean="0">
                          <a:latin typeface="Cambria Math" panose="02040503050406030204" pitchFamily="18" charset="0"/>
                          <a:cs typeface="Times New Roman" panose="02020603050405020304" pitchFamily="18" charset="0"/>
                        </a:rPr>
                        <m:t> </m:t>
                      </m:r>
                      <m:sSup>
                        <m:sSupPr>
                          <m:ctrlPr>
                            <a:rPr lang="en-GB" sz="2800" b="0" i="1" dirty="0" smtClean="0">
                              <a:latin typeface="Cambria Math" panose="02040503050406030204" pitchFamily="18" charset="0"/>
                              <a:cs typeface="Times New Roman" panose="02020603050405020304" pitchFamily="18" charset="0"/>
                            </a:rPr>
                          </m:ctrlPr>
                        </m:sSupPr>
                        <m:e>
                          <m:r>
                            <a:rPr lang="en-GB" sz="2800" b="0" i="1" dirty="0" smtClean="0">
                              <a:latin typeface="Cambria Math" panose="02040503050406030204" pitchFamily="18" charset="0"/>
                              <a:cs typeface="Times New Roman" panose="02020603050405020304" pitchFamily="18" charset="0"/>
                            </a:rPr>
                            <m:t>𝑠</m:t>
                          </m:r>
                        </m:e>
                        <m:sup>
                          <m:r>
                            <a:rPr lang="en-GB" sz="2800" b="0" i="1" dirty="0" smtClean="0">
                              <a:latin typeface="Cambria Math" panose="02040503050406030204" pitchFamily="18" charset="0"/>
                              <a:cs typeface="Times New Roman" panose="02020603050405020304" pitchFamily="18" charset="0"/>
                            </a:rPr>
                            <m:t>−1</m:t>
                          </m:r>
                        </m:sup>
                      </m:sSup>
                    </m:oMath>
                  </m:oMathPara>
                </a14:m>
                <a:endParaRPr lang="en-GB" sz="2800"/>
              </a:p>
            </p:txBody>
          </p:sp>
        </mc:Choice>
        <mc:Fallback xmlns="">
          <p:sp>
            <p:nvSpPr>
              <p:cNvPr id="8" name="TextBox 7">
                <a:extLst>
                  <a:ext uri="{FF2B5EF4-FFF2-40B4-BE49-F238E27FC236}">
                    <a16:creationId xmlns:a16="http://schemas.microsoft.com/office/drawing/2014/main" id="{51FB9951-B9CB-7545-8E04-30D51F4959E3}"/>
                  </a:ext>
                </a:extLst>
              </p:cNvPr>
              <p:cNvSpPr txBox="1">
                <a:spLocks noRot="1" noChangeAspect="1" noMove="1" noResize="1" noEditPoints="1" noAdjustHandles="1" noChangeArrowheads="1" noChangeShapeType="1" noTextEdit="1"/>
              </p:cNvSpPr>
              <p:nvPr/>
            </p:nvSpPr>
            <p:spPr>
              <a:xfrm>
                <a:off x="1686715" y="3091934"/>
                <a:ext cx="3301473" cy="52322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29347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9D7DD-7637-C10F-E569-F741970DA5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5B2D68D-7610-0263-C2E1-1EE6AAC2309F}"/>
              </a:ext>
            </a:extLst>
          </p:cNvPr>
          <p:cNvSpPr>
            <a:spLocks noGrp="1"/>
          </p:cNvSpPr>
          <p:nvPr>
            <p:ph type="title"/>
          </p:nvPr>
        </p:nvSpPr>
        <p:spPr/>
        <p:txBody>
          <a:bodyPr>
            <a:normAutofit/>
          </a:bodyPr>
          <a:lstStyle/>
          <a:p>
            <a:r>
              <a:rPr lang="en-GB" dirty="0" err="1"/>
              <a:t>Sampla</a:t>
            </a:r>
            <a:r>
              <a:rPr lang="en-GB" dirty="0"/>
              <a:t> 5</a:t>
            </a:r>
          </a:p>
        </p:txBody>
      </p:sp>
      <p:sp>
        <p:nvSpPr>
          <p:cNvPr id="4" name="Text Placeholder 3">
            <a:extLst>
              <a:ext uri="{FF2B5EF4-FFF2-40B4-BE49-F238E27FC236}">
                <a16:creationId xmlns:a16="http://schemas.microsoft.com/office/drawing/2014/main" id="{B8A4BA37-D666-B2CA-06BD-C9CA07A592EB}"/>
              </a:ext>
            </a:extLst>
          </p:cNvPr>
          <p:cNvSpPr>
            <a:spLocks noGrp="1"/>
          </p:cNvSpPr>
          <p:nvPr>
            <p:ph type="body" sz="quarter" idx="10"/>
          </p:nvPr>
        </p:nvSpPr>
        <p:spPr>
          <a:xfrm>
            <a:off x="122292" y="461664"/>
            <a:ext cx="8899415" cy="1255728"/>
          </a:xfrm>
        </p:spPr>
        <p:txBody>
          <a:bodyPr/>
          <a:lstStyle/>
          <a:p>
            <a:r>
              <a:rPr lang="en-GB" dirty="0"/>
              <a:t>Is féidir </a:t>
            </a:r>
            <a:r>
              <a:rPr lang="en-GB" dirty="0" err="1"/>
              <a:t>luas</a:t>
            </a:r>
            <a:r>
              <a:rPr lang="en-GB" dirty="0"/>
              <a:t> an </a:t>
            </a:r>
            <a:r>
              <a:rPr lang="en-GB" dirty="0" err="1"/>
              <a:t>tsolais</a:t>
            </a:r>
            <a:r>
              <a:rPr lang="en-GB" dirty="0"/>
              <a:t> a </a:t>
            </a:r>
            <a:r>
              <a:rPr lang="en-GB" dirty="0" err="1"/>
              <a:t>fháil</a:t>
            </a:r>
            <a:r>
              <a:rPr lang="en-GB" dirty="0"/>
              <a:t> </a:t>
            </a:r>
            <a:r>
              <a:rPr lang="en-GB" dirty="0" err="1"/>
              <a:t>sa</a:t>
            </a:r>
            <a:r>
              <a:rPr lang="en-GB" dirty="0"/>
              <a:t> </a:t>
            </a:r>
            <a:r>
              <a:rPr lang="en-GB" dirty="0" err="1"/>
              <a:t>leabhar</a:t>
            </a:r>
            <a:r>
              <a:rPr lang="en-GB" dirty="0"/>
              <a:t> </a:t>
            </a:r>
            <a:r>
              <a:rPr lang="en-GB" dirty="0" err="1"/>
              <a:t>foirmlí</a:t>
            </a:r>
            <a:r>
              <a:rPr lang="en-GB" dirty="0"/>
              <a:t> </a:t>
            </a:r>
            <a:r>
              <a:rPr lang="en-GB" dirty="0" err="1"/>
              <a:t>ar</a:t>
            </a:r>
            <a:r>
              <a:rPr lang="en-GB" dirty="0"/>
              <a:t> </a:t>
            </a:r>
            <a:r>
              <a:rPr lang="en-GB" dirty="0" err="1"/>
              <a:t>leathanach</a:t>
            </a:r>
            <a:r>
              <a:rPr lang="en-GB" dirty="0"/>
              <a:t> 47. </a:t>
            </a:r>
            <a:r>
              <a:rPr lang="en-GB" dirty="0" err="1"/>
              <a:t>Ríomh</a:t>
            </a:r>
            <a:r>
              <a:rPr lang="en-GB" dirty="0"/>
              <a:t> </a:t>
            </a:r>
            <a:r>
              <a:rPr lang="en-GB" dirty="0" err="1"/>
              <a:t>minicíocht</a:t>
            </a:r>
            <a:r>
              <a:rPr lang="en-GB" dirty="0"/>
              <a:t> </a:t>
            </a:r>
            <a:r>
              <a:rPr lang="en-GB" dirty="0" err="1"/>
              <a:t>solais</a:t>
            </a:r>
            <a:r>
              <a:rPr lang="en-GB" dirty="0"/>
              <a:t> a </a:t>
            </a:r>
            <a:r>
              <a:rPr lang="en-GB" dirty="0" err="1"/>
              <a:t>bhfuil</a:t>
            </a:r>
            <a:r>
              <a:rPr lang="en-GB" dirty="0"/>
              <a:t> </a:t>
            </a:r>
            <a:r>
              <a:rPr lang="en-GB" dirty="0" err="1"/>
              <a:t>tonnfhad</a:t>
            </a:r>
            <a:r>
              <a:rPr lang="en-GB" dirty="0"/>
              <a:t> 600 </a:t>
            </a:r>
            <a:r>
              <a:rPr lang="en-GB" i="1" dirty="0"/>
              <a:t>nm</a:t>
            </a:r>
            <a:r>
              <a:rPr lang="en-GB" dirty="0"/>
              <a:t> </a:t>
            </a:r>
            <a:r>
              <a:rPr lang="en-GB" dirty="0" err="1"/>
              <a:t>aige</a:t>
            </a:r>
            <a:r>
              <a:rPr lang="en-GB" dirty="0"/>
              <a:t>.</a:t>
            </a:r>
          </a:p>
        </p:txBody>
      </p:sp>
      <p:sp>
        <p:nvSpPr>
          <p:cNvPr id="6" name="TextBox 5">
            <a:extLst>
              <a:ext uri="{FF2B5EF4-FFF2-40B4-BE49-F238E27FC236}">
                <a16:creationId xmlns:a16="http://schemas.microsoft.com/office/drawing/2014/main" id="{CE5018ED-7F15-E940-FB41-7029A7377740}"/>
              </a:ext>
            </a:extLst>
          </p:cNvPr>
          <p:cNvSpPr txBox="1"/>
          <p:nvPr/>
        </p:nvSpPr>
        <p:spPr>
          <a:xfrm>
            <a:off x="2073275" y="1981200"/>
            <a:ext cx="1368425" cy="523220"/>
          </a:xfrm>
          <a:prstGeom prst="rect">
            <a:avLst/>
          </a:prstGeom>
          <a:noFill/>
        </p:spPr>
        <p:txBody>
          <a:bodyPr wrap="square">
            <a:spAutoFit/>
          </a:bodyPr>
          <a:lstStyle/>
          <a:p>
            <a:r>
              <a:rPr lang="en-GB" sz="2800" i="1">
                <a:latin typeface="Times New Roman" panose="02020603050405020304" pitchFamily="18" charset="0"/>
                <a:cs typeface="Times New Roman" panose="02020603050405020304" pitchFamily="18" charset="0"/>
              </a:rPr>
              <a:t>c = f </a:t>
            </a:r>
            <a:r>
              <a:rPr lang="el-GR" sz="2800" i="1">
                <a:latin typeface="Times New Roman" panose="02020603050405020304" pitchFamily="18" charset="0"/>
                <a:cs typeface="Times New Roman" panose="02020603050405020304" pitchFamily="18" charset="0"/>
              </a:rPr>
              <a:t>λ</a:t>
            </a:r>
            <a:endParaRPr lang="en-GB" sz="280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77C1604-5FB4-7195-B101-15E386C7DC82}"/>
                  </a:ext>
                </a:extLst>
              </p:cNvPr>
              <p:cNvSpPr txBox="1"/>
              <p:nvPr/>
            </p:nvSpPr>
            <p:spPr>
              <a:xfrm>
                <a:off x="1372127" y="2641972"/>
                <a:ext cx="2244725" cy="8300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b="0" i="1" dirty="0" smtClean="0">
                          <a:latin typeface="Cambria Math" panose="02040503050406030204" pitchFamily="18" charset="0"/>
                          <a:cs typeface="Times New Roman" panose="02020603050405020304" pitchFamily="18" charset="0"/>
                        </a:rPr>
                        <m:t>𝑓</m:t>
                      </m:r>
                      <m:r>
                        <a:rPr lang="en-GB" sz="2800" b="0" i="1" dirty="0" smtClean="0">
                          <a:latin typeface="Cambria Math" panose="02040503050406030204" pitchFamily="18" charset="0"/>
                          <a:cs typeface="Times New Roman" panose="02020603050405020304" pitchFamily="18" charset="0"/>
                        </a:rPr>
                        <m:t>=</m:t>
                      </m:r>
                      <m:f>
                        <m:fPr>
                          <m:ctrlPr>
                            <a:rPr lang="en-GB" sz="2800" b="0" i="1" dirty="0" smtClean="0">
                              <a:latin typeface="Cambria Math" panose="02040503050406030204" pitchFamily="18" charset="0"/>
                              <a:cs typeface="Times New Roman" panose="02020603050405020304" pitchFamily="18" charset="0"/>
                            </a:rPr>
                          </m:ctrlPr>
                        </m:fPr>
                        <m:num>
                          <m:r>
                            <a:rPr lang="en-GB" sz="2800" b="0" i="1" dirty="0" smtClean="0">
                              <a:latin typeface="Cambria Math" panose="02040503050406030204" pitchFamily="18" charset="0"/>
                              <a:cs typeface="Times New Roman" panose="02020603050405020304" pitchFamily="18" charset="0"/>
                            </a:rPr>
                            <m:t>𝑐</m:t>
                          </m:r>
                        </m:num>
                        <m:den>
                          <m:r>
                            <m:rPr>
                              <m:sty m:val="p"/>
                            </m:rPr>
                            <a:rPr lang="el-GR" sz="2800" b="0" i="1" dirty="0" smtClean="0">
                              <a:latin typeface="Cambria Math" panose="02040503050406030204" pitchFamily="18" charset="0"/>
                              <a:cs typeface="Times New Roman" panose="02020603050405020304" pitchFamily="18" charset="0"/>
                            </a:rPr>
                            <m:t>λ</m:t>
                          </m:r>
                        </m:den>
                      </m:f>
                    </m:oMath>
                  </m:oMathPara>
                </a14:m>
                <a:endParaRPr lang="en-GB" sz="2800" dirty="0"/>
              </a:p>
            </p:txBody>
          </p:sp>
        </mc:Choice>
        <mc:Fallback xmlns="">
          <p:sp>
            <p:nvSpPr>
              <p:cNvPr id="7" name="TextBox 6">
                <a:extLst>
                  <a:ext uri="{FF2B5EF4-FFF2-40B4-BE49-F238E27FC236}">
                    <a16:creationId xmlns:a16="http://schemas.microsoft.com/office/drawing/2014/main" id="{F77C1604-5FB4-7195-B101-15E386C7DC82}"/>
                  </a:ext>
                </a:extLst>
              </p:cNvPr>
              <p:cNvSpPr txBox="1">
                <a:spLocks noRot="1" noChangeAspect="1" noMove="1" noResize="1" noEditPoints="1" noAdjustHandles="1" noChangeArrowheads="1" noChangeShapeType="1" noTextEdit="1"/>
              </p:cNvSpPr>
              <p:nvPr/>
            </p:nvSpPr>
            <p:spPr>
              <a:xfrm>
                <a:off x="1372127" y="2641972"/>
                <a:ext cx="2244725" cy="83009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BF034A2-D4B8-9FE3-D6B7-CB5471C59356}"/>
                  </a:ext>
                </a:extLst>
              </p:cNvPr>
              <p:cNvSpPr txBox="1"/>
              <p:nvPr/>
            </p:nvSpPr>
            <p:spPr>
              <a:xfrm>
                <a:off x="1064415" y="3472071"/>
                <a:ext cx="4548985" cy="9569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Times New Roman" panose="02020603050405020304" pitchFamily="18" charset="0"/>
                        </a:rPr>
                        <m:t>𝑓</m:t>
                      </m:r>
                      <m:r>
                        <a:rPr lang="en-GB" sz="2800" b="0" i="1" dirty="0" smtClean="0">
                          <a:latin typeface="Cambria Math" panose="02040503050406030204" pitchFamily="18" charset="0"/>
                          <a:cs typeface="Times New Roman" panose="02020603050405020304" pitchFamily="18" charset="0"/>
                        </a:rPr>
                        <m:t>=</m:t>
                      </m:r>
                      <m:f>
                        <m:fPr>
                          <m:ctrlPr>
                            <a:rPr lang="en-GB" sz="2800" b="0" i="1" dirty="0" smtClean="0">
                              <a:latin typeface="Cambria Math" panose="02040503050406030204" pitchFamily="18" charset="0"/>
                              <a:cs typeface="Times New Roman" panose="02020603050405020304" pitchFamily="18" charset="0"/>
                            </a:rPr>
                          </m:ctrlPr>
                        </m:fPr>
                        <m:num>
                          <m:r>
                            <a:rPr lang="en-GB" sz="2800" b="0" i="1" dirty="0" smtClean="0">
                              <a:latin typeface="Cambria Math" panose="02040503050406030204" pitchFamily="18" charset="0"/>
                              <a:cs typeface="Times New Roman" panose="02020603050405020304" pitchFamily="18" charset="0"/>
                            </a:rPr>
                            <m:t>2.997×</m:t>
                          </m:r>
                          <m:sSup>
                            <m:sSupPr>
                              <m:ctrlPr>
                                <a:rPr lang="en-GB" sz="2800" b="0" i="1" dirty="0" smtClean="0">
                                  <a:latin typeface="Cambria Math" panose="02040503050406030204" pitchFamily="18" charset="0"/>
                                  <a:cs typeface="Times New Roman" panose="02020603050405020304" pitchFamily="18" charset="0"/>
                                </a:rPr>
                              </m:ctrlPr>
                            </m:sSupPr>
                            <m:e>
                              <m:r>
                                <a:rPr lang="en-GB" sz="2800" b="0" i="1" dirty="0" smtClean="0">
                                  <a:latin typeface="Cambria Math" panose="02040503050406030204" pitchFamily="18" charset="0"/>
                                  <a:cs typeface="Times New Roman" panose="02020603050405020304" pitchFamily="18" charset="0"/>
                                </a:rPr>
                                <m:t>10</m:t>
                              </m:r>
                            </m:e>
                            <m:sup>
                              <m:r>
                                <a:rPr lang="en-GB" sz="2800" b="0" i="1" dirty="0" smtClean="0">
                                  <a:latin typeface="Cambria Math" panose="02040503050406030204" pitchFamily="18" charset="0"/>
                                  <a:cs typeface="Times New Roman" panose="02020603050405020304" pitchFamily="18" charset="0"/>
                                </a:rPr>
                                <m:t>8</m:t>
                              </m:r>
                            </m:sup>
                          </m:sSup>
                        </m:num>
                        <m:den>
                          <m:r>
                            <a:rPr lang="en-GB" sz="2800" i="1" dirty="0">
                              <a:latin typeface="Cambria Math" panose="02040503050406030204" pitchFamily="18" charset="0"/>
                              <a:cs typeface="Times New Roman" panose="02020603050405020304" pitchFamily="18" charset="0"/>
                            </a:rPr>
                            <m:t>600×</m:t>
                          </m:r>
                          <m:sSup>
                            <m:sSupPr>
                              <m:ctrlPr>
                                <a:rPr lang="en-GB" sz="2800" i="1" dirty="0">
                                  <a:latin typeface="Cambria Math" panose="02040503050406030204" pitchFamily="18" charset="0"/>
                                  <a:cs typeface="Times New Roman" panose="02020603050405020304" pitchFamily="18" charset="0"/>
                                </a:rPr>
                              </m:ctrlPr>
                            </m:sSupPr>
                            <m:e>
                              <m:r>
                                <a:rPr lang="en-GB" sz="2800" i="1" dirty="0">
                                  <a:latin typeface="Cambria Math" panose="02040503050406030204" pitchFamily="18" charset="0"/>
                                  <a:cs typeface="Times New Roman" panose="02020603050405020304" pitchFamily="18" charset="0"/>
                                </a:rPr>
                                <m:t>10</m:t>
                              </m:r>
                            </m:e>
                            <m:sup>
                              <m:r>
                                <a:rPr lang="en-GB" sz="2800" i="1" dirty="0">
                                  <a:latin typeface="Cambria Math" panose="02040503050406030204" pitchFamily="18" charset="0"/>
                                  <a:cs typeface="Times New Roman" panose="02020603050405020304" pitchFamily="18" charset="0"/>
                                </a:rPr>
                                <m:t>−9</m:t>
                              </m:r>
                            </m:sup>
                          </m:sSup>
                        </m:den>
                      </m:f>
                    </m:oMath>
                  </m:oMathPara>
                </a14:m>
                <a:endParaRPr lang="en-GB" sz="2800"/>
              </a:p>
            </p:txBody>
          </p:sp>
        </mc:Choice>
        <mc:Fallback xmlns="">
          <p:sp>
            <p:nvSpPr>
              <p:cNvPr id="8" name="TextBox 7">
                <a:extLst>
                  <a:ext uri="{FF2B5EF4-FFF2-40B4-BE49-F238E27FC236}">
                    <a16:creationId xmlns:a16="http://schemas.microsoft.com/office/drawing/2014/main" id="{FBF034A2-D4B8-9FE3-D6B7-CB5471C59356}"/>
                  </a:ext>
                </a:extLst>
              </p:cNvPr>
              <p:cNvSpPr txBox="1">
                <a:spLocks noRot="1" noChangeAspect="1" noMove="1" noResize="1" noEditPoints="1" noAdjustHandles="1" noChangeArrowheads="1" noChangeShapeType="1" noTextEdit="1"/>
              </p:cNvSpPr>
              <p:nvPr/>
            </p:nvSpPr>
            <p:spPr>
              <a:xfrm>
                <a:off x="1064415" y="3472071"/>
                <a:ext cx="4548985" cy="95692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5ADA475-89B2-95EF-0107-37C3DB1C3AB1}"/>
                  </a:ext>
                </a:extLst>
              </p:cNvPr>
              <p:cNvSpPr txBox="1"/>
              <p:nvPr/>
            </p:nvSpPr>
            <p:spPr>
              <a:xfrm>
                <a:off x="1342359" y="4703530"/>
                <a:ext cx="454898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2800" i="1" dirty="0" smtClean="0">
                          <a:latin typeface="Cambria Math" panose="02040503050406030204" pitchFamily="18" charset="0"/>
                          <a:cs typeface="Times New Roman" panose="02020603050405020304" pitchFamily="18" charset="0"/>
                        </a:rPr>
                        <m:t>𝑓</m:t>
                      </m:r>
                      <m:r>
                        <a:rPr lang="en-GB" sz="2800" b="0" i="1" dirty="0" smtClean="0">
                          <a:latin typeface="Cambria Math" panose="02040503050406030204" pitchFamily="18" charset="0"/>
                          <a:cs typeface="Times New Roman" panose="02020603050405020304" pitchFamily="18" charset="0"/>
                        </a:rPr>
                        <m:t>=4.995×</m:t>
                      </m:r>
                      <m:sSup>
                        <m:sSupPr>
                          <m:ctrlPr>
                            <a:rPr lang="en-GB" sz="2800" b="0" i="1" dirty="0" smtClean="0">
                              <a:latin typeface="Cambria Math" panose="02040503050406030204" pitchFamily="18" charset="0"/>
                              <a:cs typeface="Times New Roman" panose="02020603050405020304" pitchFamily="18" charset="0"/>
                            </a:rPr>
                          </m:ctrlPr>
                        </m:sSupPr>
                        <m:e>
                          <m:r>
                            <a:rPr lang="en-GB" sz="2800" b="0" i="1" dirty="0" smtClean="0">
                              <a:latin typeface="Cambria Math" panose="02040503050406030204" pitchFamily="18" charset="0"/>
                              <a:cs typeface="Times New Roman" panose="02020603050405020304" pitchFamily="18" charset="0"/>
                            </a:rPr>
                            <m:t>10</m:t>
                          </m:r>
                        </m:e>
                        <m:sup>
                          <m:r>
                            <a:rPr lang="en-GB" sz="2800" b="0" i="1" dirty="0" smtClean="0">
                              <a:latin typeface="Cambria Math" panose="02040503050406030204" pitchFamily="18" charset="0"/>
                              <a:cs typeface="Times New Roman" panose="02020603050405020304" pitchFamily="18" charset="0"/>
                            </a:rPr>
                            <m:t>14</m:t>
                          </m:r>
                        </m:sup>
                      </m:sSup>
                      <m:r>
                        <a:rPr lang="en-GB" sz="2800" b="0" i="0" dirty="0" smtClean="0">
                          <a:latin typeface="Cambria Math" panose="02040503050406030204" pitchFamily="18" charset="0"/>
                          <a:cs typeface="Times New Roman" panose="02020603050405020304" pitchFamily="18" charset="0"/>
                        </a:rPr>
                        <m:t> </m:t>
                      </m:r>
                      <m:r>
                        <a:rPr lang="en-GB" sz="2800" b="0" i="1" dirty="0" smtClean="0">
                          <a:latin typeface="Cambria Math" panose="02040503050406030204" pitchFamily="18" charset="0"/>
                          <a:cs typeface="Times New Roman" panose="02020603050405020304" pitchFamily="18" charset="0"/>
                        </a:rPr>
                        <m:t>𝐻𝑧</m:t>
                      </m:r>
                    </m:oMath>
                  </m:oMathPara>
                </a14:m>
                <a:endParaRPr lang="en-GB" sz="2800" i="1" dirty="0"/>
              </a:p>
            </p:txBody>
          </p:sp>
        </mc:Choice>
        <mc:Fallback xmlns="">
          <p:sp>
            <p:nvSpPr>
              <p:cNvPr id="2" name="TextBox 1">
                <a:extLst>
                  <a:ext uri="{FF2B5EF4-FFF2-40B4-BE49-F238E27FC236}">
                    <a16:creationId xmlns:a16="http://schemas.microsoft.com/office/drawing/2014/main" id="{35ADA475-89B2-95EF-0107-37C3DB1C3AB1}"/>
                  </a:ext>
                </a:extLst>
              </p:cNvPr>
              <p:cNvSpPr txBox="1">
                <a:spLocks noRot="1" noChangeAspect="1" noMove="1" noResize="1" noEditPoints="1" noAdjustHandles="1" noChangeArrowheads="1" noChangeShapeType="1" noTextEdit="1"/>
              </p:cNvSpPr>
              <p:nvPr/>
            </p:nvSpPr>
            <p:spPr>
              <a:xfrm>
                <a:off x="1342359" y="4703530"/>
                <a:ext cx="4548985" cy="523220"/>
              </a:xfrm>
              <a:prstGeom prst="rect">
                <a:avLst/>
              </a:prstGeom>
              <a:blipFill>
                <a:blip r:embed="rId4"/>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19222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F50BA-CB04-DF97-81F6-B8E26EDEEB3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BF1B294-E76E-5B22-4BE3-B5EBCE268DD9}"/>
              </a:ext>
            </a:extLst>
          </p:cNvPr>
          <p:cNvSpPr>
            <a:spLocks noGrp="1"/>
          </p:cNvSpPr>
          <p:nvPr>
            <p:ph type="title"/>
          </p:nvPr>
        </p:nvSpPr>
        <p:spPr/>
        <p:txBody>
          <a:bodyPr>
            <a:normAutofit/>
          </a:bodyPr>
          <a:lstStyle/>
          <a:p>
            <a:r>
              <a:rPr lang="en-GB" dirty="0" err="1"/>
              <a:t>Sampla</a:t>
            </a:r>
            <a:r>
              <a:rPr lang="en-GB" dirty="0"/>
              <a:t> 6</a:t>
            </a:r>
          </a:p>
        </p:txBody>
      </p:sp>
      <p:sp>
        <p:nvSpPr>
          <p:cNvPr id="4" name="Text Placeholder 3">
            <a:extLst>
              <a:ext uri="{FF2B5EF4-FFF2-40B4-BE49-F238E27FC236}">
                <a16:creationId xmlns:a16="http://schemas.microsoft.com/office/drawing/2014/main" id="{B2BE1A22-E981-42E3-0174-0BAAC8B689B3}"/>
              </a:ext>
            </a:extLst>
          </p:cNvPr>
          <p:cNvSpPr>
            <a:spLocks noGrp="1"/>
          </p:cNvSpPr>
          <p:nvPr>
            <p:ph type="body" sz="quarter" idx="10"/>
          </p:nvPr>
        </p:nvSpPr>
        <p:spPr>
          <a:xfrm>
            <a:off x="122292" y="461664"/>
            <a:ext cx="8899415" cy="1643527"/>
          </a:xfrm>
        </p:spPr>
        <p:txBody>
          <a:bodyPr/>
          <a:lstStyle/>
          <a:p>
            <a:r>
              <a:rPr lang="en-GB" dirty="0"/>
              <a:t>Nuair a </a:t>
            </a:r>
            <a:r>
              <a:rPr lang="en-GB" dirty="0" err="1"/>
              <a:t>théann</a:t>
            </a:r>
            <a:r>
              <a:rPr lang="en-GB" dirty="0"/>
              <a:t> </a:t>
            </a:r>
            <a:r>
              <a:rPr lang="en-GB" dirty="0" err="1"/>
              <a:t>tonn</a:t>
            </a:r>
            <a:r>
              <a:rPr lang="en-GB" dirty="0"/>
              <a:t> ó </a:t>
            </a:r>
            <a:r>
              <a:rPr lang="en-GB" dirty="0" err="1"/>
              <a:t>mheán</a:t>
            </a:r>
            <a:r>
              <a:rPr lang="en-GB" dirty="0"/>
              <a:t> </a:t>
            </a:r>
            <a:r>
              <a:rPr lang="en-GB" dirty="0" err="1"/>
              <a:t>amháin</a:t>
            </a:r>
            <a:r>
              <a:rPr lang="en-GB" dirty="0"/>
              <a:t> go meán </a:t>
            </a:r>
            <a:r>
              <a:rPr lang="en-GB" dirty="0" err="1"/>
              <a:t>eile</a:t>
            </a:r>
            <a:r>
              <a:rPr lang="en-GB" dirty="0"/>
              <a:t>, </a:t>
            </a:r>
            <a:r>
              <a:rPr lang="en-GB" dirty="0" err="1"/>
              <a:t>athraíonn</a:t>
            </a:r>
            <a:r>
              <a:rPr lang="en-GB" dirty="0"/>
              <a:t> a </a:t>
            </a:r>
            <a:r>
              <a:rPr lang="en-GB" dirty="0" err="1"/>
              <a:t>luas</a:t>
            </a:r>
            <a:r>
              <a:rPr lang="en-GB" dirty="0"/>
              <a:t> agus a </a:t>
            </a:r>
            <a:r>
              <a:rPr lang="en-GB" dirty="0" err="1"/>
              <a:t>tonnfhad</a:t>
            </a:r>
            <a:r>
              <a:rPr lang="en-GB" dirty="0"/>
              <a:t> ach </a:t>
            </a:r>
            <a:r>
              <a:rPr lang="en-GB" dirty="0" err="1"/>
              <a:t>fanann</a:t>
            </a:r>
            <a:r>
              <a:rPr lang="en-GB" dirty="0"/>
              <a:t> a </a:t>
            </a:r>
            <a:r>
              <a:rPr lang="en-GB" dirty="0" err="1"/>
              <a:t>minicíocht</a:t>
            </a:r>
            <a:r>
              <a:rPr lang="en-GB" dirty="0"/>
              <a:t> mar a </a:t>
            </a:r>
            <a:r>
              <a:rPr lang="en-GB" dirty="0" err="1"/>
              <a:t>chéile</a:t>
            </a:r>
            <a:r>
              <a:rPr lang="en-GB" dirty="0"/>
              <a:t>. </a:t>
            </a:r>
            <a:r>
              <a:rPr lang="en-GB" dirty="0" err="1"/>
              <a:t>Má</a:t>
            </a:r>
            <a:r>
              <a:rPr lang="en-GB" dirty="0"/>
              <a:t> </a:t>
            </a:r>
            <a:r>
              <a:rPr lang="en-GB" dirty="0" err="1"/>
              <a:t>mhéadaíonn</a:t>
            </a:r>
            <a:r>
              <a:rPr lang="en-GB" dirty="0"/>
              <a:t> an </a:t>
            </a:r>
            <a:r>
              <a:rPr lang="en-GB" dirty="0" err="1"/>
              <a:t>luas</a:t>
            </a:r>
            <a:r>
              <a:rPr lang="en-GB" dirty="0"/>
              <a:t> </a:t>
            </a:r>
            <a:r>
              <a:rPr lang="en-GB" dirty="0" err="1"/>
              <a:t>faoi</a:t>
            </a:r>
            <a:r>
              <a:rPr lang="en-GB" dirty="0"/>
              <a:t> </a:t>
            </a:r>
            <a:r>
              <a:rPr lang="en-GB" dirty="0" err="1"/>
              <a:t>fhachtóir</a:t>
            </a:r>
            <a:r>
              <a:rPr lang="en-GB" dirty="0"/>
              <a:t> 3, cad a </a:t>
            </a:r>
            <a:r>
              <a:rPr lang="en-GB" dirty="0" err="1"/>
              <a:t>tharlaíonn</a:t>
            </a:r>
            <a:r>
              <a:rPr lang="en-GB" dirty="0"/>
              <a:t> don </a:t>
            </a:r>
            <a:r>
              <a:rPr lang="en-GB" dirty="0" err="1"/>
              <a:t>tonnfhad</a:t>
            </a:r>
            <a:r>
              <a:rPr lang="en-GB" dirty="0"/>
              <a:t>?</a:t>
            </a:r>
          </a:p>
        </p:txBody>
      </p:sp>
      <p:sp>
        <p:nvSpPr>
          <p:cNvPr id="5" name="TextBox 4">
            <a:extLst>
              <a:ext uri="{FF2B5EF4-FFF2-40B4-BE49-F238E27FC236}">
                <a16:creationId xmlns:a16="http://schemas.microsoft.com/office/drawing/2014/main" id="{A2EEBE00-A250-0B4B-6C8A-36659C94338A}"/>
              </a:ext>
            </a:extLst>
          </p:cNvPr>
          <p:cNvSpPr txBox="1"/>
          <p:nvPr/>
        </p:nvSpPr>
        <p:spPr>
          <a:xfrm>
            <a:off x="371108" y="2158371"/>
            <a:ext cx="2282420"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1. An </a:t>
            </a:r>
            <a:r>
              <a:rPr lang="en-GB" sz="2800" dirty="0" err="1">
                <a:latin typeface="Arial" panose="020B0604020202020204" pitchFamily="34" charset="0"/>
                <a:cs typeface="Arial" panose="020B0604020202020204" pitchFamily="34" charset="0"/>
              </a:rPr>
              <a:t>foirmle</a:t>
            </a:r>
            <a:r>
              <a:rPr lang="en-GB" sz="28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E5F8AEB-B9AC-E35C-7D20-AF6FAB9C19A7}"/>
              </a:ext>
            </a:extLst>
          </p:cNvPr>
          <p:cNvSpPr txBox="1"/>
          <p:nvPr/>
        </p:nvSpPr>
        <p:spPr>
          <a:xfrm>
            <a:off x="6606611" y="2145984"/>
            <a:ext cx="1368425" cy="523220"/>
          </a:xfrm>
          <a:prstGeom prst="rect">
            <a:avLst/>
          </a:prstGeom>
          <a:noFill/>
        </p:spPr>
        <p:txBody>
          <a:bodyPr wrap="square">
            <a:spAutoFit/>
          </a:bodyPr>
          <a:lstStyle/>
          <a:p>
            <a:r>
              <a:rPr lang="en-GB" sz="2800" i="1" dirty="0">
                <a:latin typeface="Times New Roman" panose="02020603050405020304" pitchFamily="18" charset="0"/>
                <a:cs typeface="Times New Roman" panose="02020603050405020304" pitchFamily="18" charset="0"/>
              </a:rPr>
              <a:t>c = f </a:t>
            </a:r>
            <a:r>
              <a:rPr lang="el-GR" sz="2800" i="1" dirty="0">
                <a:latin typeface="Times New Roman" panose="02020603050405020304" pitchFamily="18" charset="0"/>
                <a:cs typeface="Times New Roman" panose="02020603050405020304" pitchFamily="18" charset="0"/>
              </a:rPr>
              <a:t>λ</a:t>
            </a:r>
            <a:endParaRPr lang="en-GB" sz="2800" dirty="0"/>
          </a:p>
        </p:txBody>
      </p:sp>
      <p:sp>
        <p:nvSpPr>
          <p:cNvPr id="2" name="TextBox 1">
            <a:extLst>
              <a:ext uri="{FF2B5EF4-FFF2-40B4-BE49-F238E27FC236}">
                <a16:creationId xmlns:a16="http://schemas.microsoft.com/office/drawing/2014/main" id="{28BF4066-8977-8BE2-2A87-3B722A924AA5}"/>
              </a:ext>
            </a:extLst>
          </p:cNvPr>
          <p:cNvSpPr txBox="1"/>
          <p:nvPr/>
        </p:nvSpPr>
        <p:spPr>
          <a:xfrm>
            <a:off x="382908" y="2735852"/>
            <a:ext cx="6223703"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2. </a:t>
            </a:r>
            <a:r>
              <a:rPr lang="en-GB" sz="2800" dirty="0" err="1"/>
              <a:t>Sainaithin</a:t>
            </a:r>
            <a:r>
              <a:rPr lang="en-GB" sz="2800" dirty="0"/>
              <a:t> an </a:t>
            </a:r>
            <a:r>
              <a:rPr lang="en-GB" sz="2800" dirty="0" err="1"/>
              <a:t>athróg</a:t>
            </a:r>
            <a:r>
              <a:rPr lang="en-GB" sz="2800" dirty="0"/>
              <a:t> a </a:t>
            </a:r>
            <a:r>
              <a:rPr lang="en-GB" sz="2800" dirty="0" err="1"/>
              <a:t>theastaíonn</a:t>
            </a:r>
            <a:r>
              <a:rPr lang="en-GB" sz="2800" dirty="0"/>
              <a:t> </a:t>
            </a:r>
            <a:r>
              <a:rPr lang="en-GB" sz="2800" dirty="0" err="1"/>
              <a:t>uait</a:t>
            </a:r>
            <a:r>
              <a:rPr lang="en-GB" sz="2800" dirty="0"/>
              <a:t> a </a:t>
            </a:r>
            <a:r>
              <a:rPr lang="en-GB" sz="2800" dirty="0" err="1"/>
              <a:t>aimsiú</a:t>
            </a:r>
            <a:r>
              <a:rPr lang="en-GB" sz="2800" dirty="0"/>
              <a:t> </a:t>
            </a: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DC6FE1-31E9-02A4-200A-3B47D7D2DE8F}"/>
                  </a:ext>
                </a:extLst>
              </p:cNvPr>
              <p:cNvSpPr txBox="1"/>
              <p:nvPr/>
            </p:nvSpPr>
            <p:spPr>
              <a:xfrm>
                <a:off x="6244778" y="2904478"/>
                <a:ext cx="13684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oMath>
                  </m:oMathPara>
                </a14:m>
                <a:endParaRPr lang="en-GB" sz="2800" dirty="0"/>
              </a:p>
            </p:txBody>
          </p:sp>
        </mc:Choice>
        <mc:Fallback xmlns="">
          <p:sp>
            <p:nvSpPr>
              <p:cNvPr id="7" name="TextBox 6">
                <a:extLst>
                  <a:ext uri="{FF2B5EF4-FFF2-40B4-BE49-F238E27FC236}">
                    <a16:creationId xmlns:a16="http://schemas.microsoft.com/office/drawing/2014/main" id="{22DC6FE1-31E9-02A4-200A-3B47D7D2DE8F}"/>
                  </a:ext>
                </a:extLst>
              </p:cNvPr>
              <p:cNvSpPr txBox="1">
                <a:spLocks noRot="1" noChangeAspect="1" noMove="1" noResize="1" noEditPoints="1" noAdjustHandles="1" noChangeArrowheads="1" noChangeShapeType="1" noTextEdit="1"/>
              </p:cNvSpPr>
              <p:nvPr/>
            </p:nvSpPr>
            <p:spPr>
              <a:xfrm>
                <a:off x="6244778" y="2904478"/>
                <a:ext cx="1368425" cy="523220"/>
              </a:xfrm>
              <a:prstGeom prst="rect">
                <a:avLst/>
              </a:prstGeom>
              <a:blipFill>
                <a:blip r:embed="rId2"/>
                <a:stretch>
                  <a:fillRect/>
                </a:stretch>
              </a:blipFill>
            </p:spPr>
            <p:txBody>
              <a:bodyPr/>
              <a:lstStyle/>
              <a:p>
                <a:r>
                  <a:rPr lang="en-IE">
                    <a:noFill/>
                  </a:rPr>
                  <a:t> </a:t>
                </a:r>
              </a:p>
            </p:txBody>
          </p:sp>
        </mc:Fallback>
      </mc:AlternateContent>
      <p:sp>
        <p:nvSpPr>
          <p:cNvPr id="9" name="TextBox 8">
            <a:extLst>
              <a:ext uri="{FF2B5EF4-FFF2-40B4-BE49-F238E27FC236}">
                <a16:creationId xmlns:a16="http://schemas.microsoft.com/office/drawing/2014/main" id="{ECF35612-2274-07A1-08E4-AA497EA38032}"/>
              </a:ext>
            </a:extLst>
          </p:cNvPr>
          <p:cNvSpPr txBox="1"/>
          <p:nvPr/>
        </p:nvSpPr>
        <p:spPr>
          <a:xfrm>
            <a:off x="371108" y="3926413"/>
            <a:ext cx="5125231"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 </a:t>
            </a:r>
            <a:r>
              <a:rPr lang="en-GB" sz="2800" dirty="0" err="1">
                <a:latin typeface="Arial" panose="020B0604020202020204" pitchFamily="34" charset="0"/>
                <a:cs typeface="Arial" panose="020B0604020202020204" pitchFamily="34" charset="0"/>
              </a:rPr>
              <a:t>Athscríobh</a:t>
            </a:r>
            <a:r>
              <a:rPr lang="en-GB" sz="2800" dirty="0">
                <a:latin typeface="Arial" panose="020B0604020202020204" pitchFamily="34" charset="0"/>
                <a:cs typeface="Arial" panose="020B0604020202020204" pitchFamily="34" charset="0"/>
              </a:rPr>
              <a:t> le </a:t>
            </a:r>
            <a:r>
              <a:rPr lang="el-GR" sz="2800" i="1" dirty="0">
                <a:latin typeface="Times New Roman" panose="02020603050405020304" pitchFamily="18" charset="0"/>
                <a:cs typeface="Times New Roman" panose="02020603050405020304" pitchFamily="18" charset="0"/>
              </a:rPr>
              <a:t>λ</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tús</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22FA861-AE18-86C5-8A06-1DC3589419D2}"/>
                  </a:ext>
                </a:extLst>
              </p:cNvPr>
              <p:cNvSpPr txBox="1"/>
              <p:nvPr/>
            </p:nvSpPr>
            <p:spPr>
              <a:xfrm>
                <a:off x="6425695" y="3596324"/>
                <a:ext cx="1368425" cy="9056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r>
                        <a:rPr lang="en-GB" sz="280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𝑐</m:t>
                          </m:r>
                        </m:num>
                        <m:den>
                          <m:r>
                            <a:rPr lang="en-GB" sz="2800" b="0" i="1" smtClean="0">
                              <a:latin typeface="Cambria Math" panose="02040503050406030204" pitchFamily="18" charset="0"/>
                            </a:rPr>
                            <m:t>𝑓</m:t>
                          </m:r>
                        </m:den>
                      </m:f>
                    </m:oMath>
                  </m:oMathPara>
                </a14:m>
                <a:endParaRPr lang="en-GB" sz="2800" dirty="0"/>
              </a:p>
            </p:txBody>
          </p:sp>
        </mc:Choice>
        <mc:Fallback xmlns="">
          <p:sp>
            <p:nvSpPr>
              <p:cNvPr id="10" name="TextBox 9">
                <a:extLst>
                  <a:ext uri="{FF2B5EF4-FFF2-40B4-BE49-F238E27FC236}">
                    <a16:creationId xmlns:a16="http://schemas.microsoft.com/office/drawing/2014/main" id="{722FA861-AE18-86C5-8A06-1DC3589419D2}"/>
                  </a:ext>
                </a:extLst>
              </p:cNvPr>
              <p:cNvSpPr txBox="1">
                <a:spLocks noRot="1" noChangeAspect="1" noMove="1" noResize="1" noEditPoints="1" noAdjustHandles="1" noChangeArrowheads="1" noChangeShapeType="1" noTextEdit="1"/>
              </p:cNvSpPr>
              <p:nvPr/>
            </p:nvSpPr>
            <p:spPr>
              <a:xfrm>
                <a:off x="6425695" y="3596324"/>
                <a:ext cx="1368425" cy="905633"/>
              </a:xfrm>
              <a:prstGeom prst="rect">
                <a:avLst/>
              </a:prstGeom>
              <a:blipFill>
                <a:blip r:embed="rId3"/>
                <a:stretch>
                  <a:fillRect/>
                </a:stretch>
              </a:blipFill>
            </p:spPr>
            <p:txBody>
              <a:bodyPr/>
              <a:lstStyle/>
              <a:p>
                <a:r>
                  <a:rPr lang="en-IE">
                    <a:noFill/>
                  </a:rPr>
                  <a:t> </a:t>
                </a:r>
              </a:p>
            </p:txBody>
          </p:sp>
        </mc:Fallback>
      </mc:AlternateContent>
      <p:sp>
        <p:nvSpPr>
          <p:cNvPr id="11" name="TextBox 10">
            <a:extLst>
              <a:ext uri="{FF2B5EF4-FFF2-40B4-BE49-F238E27FC236}">
                <a16:creationId xmlns:a16="http://schemas.microsoft.com/office/drawing/2014/main" id="{B44A177B-CF2A-70BF-4224-F84DD03A5DC3}"/>
              </a:ext>
            </a:extLst>
          </p:cNvPr>
          <p:cNvSpPr txBox="1"/>
          <p:nvPr/>
        </p:nvSpPr>
        <p:spPr>
          <a:xfrm>
            <a:off x="359102" y="4800243"/>
            <a:ext cx="4186301"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 </a:t>
            </a:r>
            <a:r>
              <a:rPr lang="en-GB" sz="2800" dirty="0" err="1">
                <a:latin typeface="Arial" panose="020B0604020202020204" pitchFamily="34" charset="0"/>
                <a:cs typeface="Arial" panose="020B0604020202020204" pitchFamily="34" charset="0"/>
              </a:rPr>
              <a:t>Scríobh</a:t>
            </a:r>
            <a:r>
              <a:rPr lang="en-GB" sz="2800" dirty="0">
                <a:latin typeface="Arial" panose="020B0604020202020204" pitchFamily="34" charset="0"/>
                <a:cs typeface="Arial" panose="020B0604020202020204" pitchFamily="34" charset="0"/>
              </a:rPr>
              <a:t> mar gaol i </a:t>
            </a:r>
            <a:r>
              <a:rPr lang="en-GB" sz="2800" dirty="0" err="1">
                <a:latin typeface="Arial" panose="020B0604020202020204" pitchFamily="34" charset="0"/>
                <a:cs typeface="Arial" panose="020B0604020202020204" pitchFamily="34" charset="0"/>
              </a:rPr>
              <a:t>gcomhréir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dhíreach</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2BE73A7-53A7-8069-9659-58BC6F31EDA2}"/>
                  </a:ext>
                </a:extLst>
              </p:cNvPr>
              <p:cNvSpPr txBox="1"/>
              <p:nvPr/>
            </p:nvSpPr>
            <p:spPr>
              <a:xfrm>
                <a:off x="4876353" y="4988303"/>
                <a:ext cx="13684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r>
                        <a:rPr lang="en-GB" sz="2800" i="1" smtClean="0">
                          <a:latin typeface="Cambria Math" panose="02040503050406030204" pitchFamily="18" charset="0"/>
                        </a:rPr>
                        <m:t>∝</m:t>
                      </m:r>
                      <m:r>
                        <a:rPr lang="en-GB" sz="2800" b="0" i="1" smtClean="0">
                          <a:latin typeface="Cambria Math" panose="02040503050406030204" pitchFamily="18" charset="0"/>
                        </a:rPr>
                        <m:t>𝑐</m:t>
                      </m:r>
                    </m:oMath>
                  </m:oMathPara>
                </a14:m>
                <a:endParaRPr lang="en-GB" sz="2800" dirty="0"/>
              </a:p>
            </p:txBody>
          </p:sp>
        </mc:Choice>
        <mc:Fallback xmlns="">
          <p:sp>
            <p:nvSpPr>
              <p:cNvPr id="13" name="TextBox 12">
                <a:extLst>
                  <a:ext uri="{FF2B5EF4-FFF2-40B4-BE49-F238E27FC236}">
                    <a16:creationId xmlns:a16="http://schemas.microsoft.com/office/drawing/2014/main" id="{02BE73A7-53A7-8069-9659-58BC6F31EDA2}"/>
                  </a:ext>
                </a:extLst>
              </p:cNvPr>
              <p:cNvSpPr txBox="1">
                <a:spLocks noRot="1" noChangeAspect="1" noMove="1" noResize="1" noEditPoints="1" noAdjustHandles="1" noChangeArrowheads="1" noChangeShapeType="1" noTextEdit="1"/>
              </p:cNvSpPr>
              <p:nvPr/>
            </p:nvSpPr>
            <p:spPr>
              <a:xfrm>
                <a:off x="4876353" y="4988303"/>
                <a:ext cx="1368425" cy="523220"/>
              </a:xfrm>
              <a:prstGeom prst="rect">
                <a:avLst/>
              </a:prstGeom>
              <a:blipFill>
                <a:blip r:embed="rId4"/>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ECA161E4-7E67-F2E4-903F-3E210BFE0654}"/>
              </a:ext>
            </a:extLst>
          </p:cNvPr>
          <p:cNvSpPr txBox="1"/>
          <p:nvPr/>
        </p:nvSpPr>
        <p:spPr>
          <a:xfrm>
            <a:off x="6606612" y="4983503"/>
            <a:ext cx="2291296" cy="523220"/>
          </a:xfrm>
          <a:prstGeom prst="rect">
            <a:avLst/>
          </a:prstGeom>
          <a:noFill/>
        </p:spPr>
        <p:txBody>
          <a:bodyPr wrap="square">
            <a:spAutoFit/>
          </a:bodyPr>
          <a:lstStyle/>
          <a:p>
            <a:r>
              <a:rPr lang="en-GB" sz="2800" i="1" dirty="0">
                <a:latin typeface="Times New Roman" panose="02020603050405020304" pitchFamily="18" charset="0"/>
                <a:cs typeface="Times New Roman" panose="02020603050405020304" pitchFamily="18" charset="0"/>
              </a:rPr>
              <a:t>(f  is constant)</a:t>
            </a:r>
            <a:endParaRPr lang="en-GB" sz="2800" dirty="0"/>
          </a:p>
        </p:txBody>
      </p:sp>
      <p:sp>
        <p:nvSpPr>
          <p:cNvPr id="14" name="TextBox 13">
            <a:extLst>
              <a:ext uri="{FF2B5EF4-FFF2-40B4-BE49-F238E27FC236}">
                <a16:creationId xmlns:a16="http://schemas.microsoft.com/office/drawing/2014/main" id="{EA7D3580-97FF-0041-106A-018D25D7B5EA}"/>
              </a:ext>
            </a:extLst>
          </p:cNvPr>
          <p:cNvSpPr txBox="1"/>
          <p:nvPr/>
        </p:nvSpPr>
        <p:spPr>
          <a:xfrm>
            <a:off x="382909" y="5873116"/>
            <a:ext cx="1845377"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5. </a:t>
            </a:r>
            <a:r>
              <a:rPr lang="en-GB" sz="2800" dirty="0" err="1">
                <a:latin typeface="Arial" panose="020B0604020202020204" pitchFamily="34" charset="0"/>
                <a:cs typeface="Arial" panose="020B0604020202020204" pitchFamily="34" charset="0"/>
              </a:rPr>
              <a:t>Freagra</a:t>
            </a:r>
            <a:endParaRPr lang="en-GB"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8764F01-6078-D9EC-BB1C-DBDB416F3527}"/>
              </a:ext>
            </a:extLst>
          </p:cNvPr>
          <p:cNvSpPr txBox="1"/>
          <p:nvPr/>
        </p:nvSpPr>
        <p:spPr>
          <a:xfrm>
            <a:off x="3237751" y="5803136"/>
            <a:ext cx="4976042" cy="830997"/>
          </a:xfrm>
          <a:prstGeom prst="rect">
            <a:avLst/>
          </a:prstGeom>
          <a:noFill/>
        </p:spPr>
        <p:txBody>
          <a:bodyPr wrap="none" rtlCol="0">
            <a:spAutoFit/>
          </a:bodyPr>
          <a:lstStyle/>
          <a:p>
            <a:r>
              <a:rPr lang="en-GB" sz="2400" i="1" dirty="0" err="1">
                <a:latin typeface="Arial" panose="020B0604020202020204" pitchFamily="34" charset="0"/>
                <a:cs typeface="Arial" panose="020B0604020202020204" pitchFamily="34" charset="0"/>
              </a:rPr>
              <a:t>Má</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mhéadaíonn</a:t>
            </a:r>
            <a:r>
              <a:rPr lang="en-GB" sz="2400" i="1" dirty="0">
                <a:latin typeface="Arial" panose="020B0604020202020204" pitchFamily="34" charset="0"/>
                <a:cs typeface="Arial" panose="020B0604020202020204" pitchFamily="34" charset="0"/>
              </a:rPr>
              <a:t> c </a:t>
            </a:r>
            <a:r>
              <a:rPr lang="en-GB" sz="2400" i="1" dirty="0" err="1">
                <a:latin typeface="Arial" panose="020B0604020202020204" pitchFamily="34" charset="0"/>
                <a:cs typeface="Arial" panose="020B0604020202020204" pitchFamily="34" charset="0"/>
              </a:rPr>
              <a:t>faoi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fhachtóir</a:t>
            </a:r>
            <a:r>
              <a:rPr lang="en-GB" sz="2400" i="1" dirty="0">
                <a:latin typeface="Arial" panose="020B0604020202020204" pitchFamily="34" charset="0"/>
                <a:cs typeface="Arial" panose="020B0604020202020204" pitchFamily="34" charset="0"/>
              </a:rPr>
              <a:t> 3, </a:t>
            </a:r>
          </a:p>
          <a:p>
            <a:r>
              <a:rPr lang="en-GB" sz="2400" i="1" dirty="0" err="1">
                <a:latin typeface="Arial" panose="020B0604020202020204" pitchFamily="34" charset="0"/>
                <a:cs typeface="Arial" panose="020B0604020202020204" pitchFamily="34" charset="0"/>
              </a:rPr>
              <a:t>méadaíonn</a:t>
            </a:r>
            <a:r>
              <a:rPr lang="en-GB" sz="2400" i="1" dirty="0">
                <a:latin typeface="Arial" panose="020B0604020202020204" pitchFamily="34" charset="0"/>
                <a:cs typeface="Arial" panose="020B0604020202020204" pitchFamily="34" charset="0"/>
              </a:rPr>
              <a:t> </a:t>
            </a:r>
            <a:r>
              <a:rPr lang="el-GR" sz="2400" i="1" dirty="0">
                <a:latin typeface="Arial" panose="020B0604020202020204" pitchFamily="34" charset="0"/>
                <a:cs typeface="Arial" panose="020B0604020202020204" pitchFamily="34" charset="0"/>
              </a:rPr>
              <a:t>λ </a:t>
            </a:r>
            <a:r>
              <a:rPr lang="en-GB" sz="2400" i="1" dirty="0" err="1">
                <a:latin typeface="Arial" panose="020B0604020202020204" pitchFamily="34" charset="0"/>
                <a:cs typeface="Arial" panose="020B0604020202020204" pitchFamily="34" charset="0"/>
              </a:rPr>
              <a:t>faoi</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fhachtóir</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freisin</a:t>
            </a:r>
            <a:r>
              <a:rPr lang="en-GB" sz="2400" i="1" dirty="0">
                <a:latin typeface="Arial" panose="020B0604020202020204" pitchFamily="34" charset="0"/>
                <a:cs typeface="Arial" panose="020B0604020202020204" pitchFamily="34" charset="0"/>
              </a:rPr>
              <a:t> </a:t>
            </a:r>
            <a:r>
              <a:rPr lang="en-GB" sz="2400" i="1" dirty="0">
                <a:latin typeface="+mj-lt"/>
                <a:cs typeface="Arial" panose="020B0604020202020204" pitchFamily="34" charset="0"/>
              </a:rPr>
              <a:t>3</a:t>
            </a:r>
            <a:endParaRPr lang="en-GB"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6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P spid="9" grpId="0"/>
      <p:bldP spid="10" grpId="0"/>
      <p:bldP spid="11" grpId="0"/>
      <p:bldP spid="13" grpId="0"/>
      <p:bldP spid="17" grpId="0"/>
      <p:bldP spid="14"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25FA0-F80C-0476-ED17-68BCA231EA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29BBCD1-3153-D7B3-2942-2F919CDDD0EB}"/>
              </a:ext>
            </a:extLst>
          </p:cNvPr>
          <p:cNvSpPr>
            <a:spLocks noGrp="1"/>
          </p:cNvSpPr>
          <p:nvPr>
            <p:ph type="title"/>
          </p:nvPr>
        </p:nvSpPr>
        <p:spPr/>
        <p:txBody>
          <a:bodyPr>
            <a:normAutofit/>
          </a:bodyPr>
          <a:lstStyle/>
          <a:p>
            <a:r>
              <a:rPr lang="en-GB" dirty="0" err="1"/>
              <a:t>Sampla</a:t>
            </a:r>
            <a:r>
              <a:rPr lang="en-GB" dirty="0"/>
              <a:t> 7</a:t>
            </a:r>
          </a:p>
        </p:txBody>
      </p:sp>
      <p:sp>
        <p:nvSpPr>
          <p:cNvPr id="4" name="Text Placeholder 3">
            <a:extLst>
              <a:ext uri="{FF2B5EF4-FFF2-40B4-BE49-F238E27FC236}">
                <a16:creationId xmlns:a16="http://schemas.microsoft.com/office/drawing/2014/main" id="{3C9BEE65-A42A-7855-5C26-08726CDBF9C8}"/>
              </a:ext>
            </a:extLst>
          </p:cNvPr>
          <p:cNvSpPr>
            <a:spLocks noGrp="1"/>
          </p:cNvSpPr>
          <p:nvPr>
            <p:ph type="body" sz="quarter" idx="10"/>
          </p:nvPr>
        </p:nvSpPr>
        <p:spPr>
          <a:xfrm>
            <a:off x="122292" y="461664"/>
            <a:ext cx="8899415" cy="867930"/>
          </a:xfrm>
        </p:spPr>
        <p:txBody>
          <a:bodyPr/>
          <a:lstStyle/>
          <a:p>
            <a:r>
              <a:rPr lang="en-GB" dirty="0" err="1"/>
              <a:t>Má</a:t>
            </a:r>
            <a:r>
              <a:rPr lang="en-GB" dirty="0"/>
              <a:t> </a:t>
            </a:r>
            <a:r>
              <a:rPr lang="en-GB" dirty="0" err="1"/>
              <a:t>thrí</a:t>
            </a:r>
            <a:r>
              <a:rPr lang="en-GB" dirty="0"/>
              <a:t> </a:t>
            </a:r>
            <a:r>
              <a:rPr lang="en-GB" dirty="0" err="1"/>
              <a:t>oiread</a:t>
            </a:r>
            <a:r>
              <a:rPr lang="en-GB" dirty="0"/>
              <a:t> </a:t>
            </a:r>
            <a:r>
              <a:rPr lang="en-GB" dirty="0" err="1"/>
              <a:t>minicíochta</a:t>
            </a:r>
            <a:r>
              <a:rPr lang="en-GB" dirty="0"/>
              <a:t> </a:t>
            </a:r>
            <a:r>
              <a:rPr lang="en-GB" dirty="0" err="1"/>
              <a:t>tonnta</a:t>
            </a:r>
            <a:r>
              <a:rPr lang="en-GB" dirty="0"/>
              <a:t> agus </a:t>
            </a:r>
            <a:r>
              <a:rPr lang="en-GB" dirty="0" err="1"/>
              <a:t>má</a:t>
            </a:r>
            <a:r>
              <a:rPr lang="en-GB" dirty="0"/>
              <a:t> </a:t>
            </a:r>
            <a:r>
              <a:rPr lang="en-GB" dirty="0" err="1"/>
              <a:t>fhanann</a:t>
            </a:r>
            <a:r>
              <a:rPr lang="en-GB" dirty="0"/>
              <a:t> an </a:t>
            </a:r>
            <a:r>
              <a:rPr lang="en-GB" dirty="0" err="1"/>
              <a:t>luas</a:t>
            </a:r>
            <a:r>
              <a:rPr lang="en-GB" dirty="0"/>
              <a:t> </a:t>
            </a:r>
            <a:r>
              <a:rPr lang="en-GB" dirty="0" err="1"/>
              <a:t>tairiseach</a:t>
            </a:r>
            <a:r>
              <a:rPr lang="en-GB" dirty="0"/>
              <a:t>, cad a </a:t>
            </a:r>
            <a:r>
              <a:rPr lang="en-GB" dirty="0" err="1"/>
              <a:t>tharlaíonn</a:t>
            </a:r>
            <a:r>
              <a:rPr lang="en-GB" dirty="0"/>
              <a:t> </a:t>
            </a:r>
            <a:r>
              <a:rPr lang="en-GB" dirty="0" err="1"/>
              <a:t>dá</a:t>
            </a:r>
            <a:r>
              <a:rPr lang="en-GB" dirty="0"/>
              <a:t> </a:t>
            </a:r>
            <a:r>
              <a:rPr lang="en-GB" dirty="0" err="1"/>
              <a:t>tonnfhad</a:t>
            </a:r>
            <a:r>
              <a:rPr lang="en-GB" dirty="0"/>
              <a:t>?</a:t>
            </a:r>
          </a:p>
        </p:txBody>
      </p:sp>
      <p:sp>
        <p:nvSpPr>
          <p:cNvPr id="5" name="TextBox 4">
            <a:extLst>
              <a:ext uri="{FF2B5EF4-FFF2-40B4-BE49-F238E27FC236}">
                <a16:creationId xmlns:a16="http://schemas.microsoft.com/office/drawing/2014/main" id="{8556D63E-EE78-9D22-F841-5225567CF731}"/>
              </a:ext>
            </a:extLst>
          </p:cNvPr>
          <p:cNvSpPr txBox="1"/>
          <p:nvPr/>
        </p:nvSpPr>
        <p:spPr>
          <a:xfrm>
            <a:off x="371107" y="1596743"/>
            <a:ext cx="2282420"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1. An </a:t>
            </a:r>
            <a:r>
              <a:rPr lang="en-GB" sz="2800" dirty="0" err="1">
                <a:latin typeface="Arial" panose="020B0604020202020204" pitchFamily="34" charset="0"/>
                <a:cs typeface="Arial" panose="020B0604020202020204" pitchFamily="34" charset="0"/>
              </a:rPr>
              <a:t>foirmle</a:t>
            </a:r>
            <a:r>
              <a:rPr lang="en-GB" sz="28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6579BA8B-64A8-0E15-D706-902526BB8AB0}"/>
              </a:ext>
            </a:extLst>
          </p:cNvPr>
          <p:cNvSpPr txBox="1"/>
          <p:nvPr/>
        </p:nvSpPr>
        <p:spPr>
          <a:xfrm>
            <a:off x="6981164" y="1569854"/>
            <a:ext cx="1368425" cy="523220"/>
          </a:xfrm>
          <a:prstGeom prst="rect">
            <a:avLst/>
          </a:prstGeom>
          <a:noFill/>
        </p:spPr>
        <p:txBody>
          <a:bodyPr wrap="square">
            <a:spAutoFit/>
          </a:bodyPr>
          <a:lstStyle/>
          <a:p>
            <a:r>
              <a:rPr lang="en-GB" sz="2800" i="1" dirty="0">
                <a:latin typeface="Times New Roman" panose="02020603050405020304" pitchFamily="18" charset="0"/>
                <a:cs typeface="Times New Roman" panose="02020603050405020304" pitchFamily="18" charset="0"/>
              </a:rPr>
              <a:t>c = f </a:t>
            </a:r>
            <a:r>
              <a:rPr lang="el-GR" sz="2800" i="1" dirty="0">
                <a:latin typeface="Times New Roman" panose="02020603050405020304" pitchFamily="18" charset="0"/>
                <a:cs typeface="Times New Roman" panose="02020603050405020304" pitchFamily="18" charset="0"/>
              </a:rPr>
              <a:t>λ</a:t>
            </a:r>
            <a:endParaRPr lang="en-GB" sz="2800" dirty="0"/>
          </a:p>
        </p:txBody>
      </p:sp>
      <p:sp>
        <p:nvSpPr>
          <p:cNvPr id="2" name="TextBox 1">
            <a:extLst>
              <a:ext uri="{FF2B5EF4-FFF2-40B4-BE49-F238E27FC236}">
                <a16:creationId xmlns:a16="http://schemas.microsoft.com/office/drawing/2014/main" id="{CFAE5965-775D-1C3B-03DC-D59592266701}"/>
              </a:ext>
            </a:extLst>
          </p:cNvPr>
          <p:cNvSpPr txBox="1"/>
          <p:nvPr/>
        </p:nvSpPr>
        <p:spPr>
          <a:xfrm>
            <a:off x="398935" y="2236178"/>
            <a:ext cx="6101975"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2. </a:t>
            </a:r>
            <a:r>
              <a:rPr lang="en-GB" sz="2800" dirty="0" err="1"/>
              <a:t>Sainaithin</a:t>
            </a:r>
            <a:r>
              <a:rPr lang="en-GB" sz="2800" dirty="0"/>
              <a:t> an </a:t>
            </a:r>
            <a:r>
              <a:rPr lang="en-GB" sz="2800" dirty="0" err="1"/>
              <a:t>athróg</a:t>
            </a:r>
            <a:r>
              <a:rPr lang="en-GB" sz="2800" dirty="0"/>
              <a:t> a </a:t>
            </a:r>
            <a:r>
              <a:rPr lang="en-GB" sz="2800" dirty="0" err="1"/>
              <a:t>theastaíonn</a:t>
            </a:r>
            <a:r>
              <a:rPr lang="en-GB" sz="2800" dirty="0"/>
              <a:t> </a:t>
            </a:r>
            <a:r>
              <a:rPr lang="en-GB" sz="2800" dirty="0" err="1"/>
              <a:t>uait</a:t>
            </a:r>
            <a:r>
              <a:rPr lang="en-GB" sz="2800" dirty="0"/>
              <a:t> </a:t>
            </a:r>
            <a:r>
              <a:rPr lang="en-GB" sz="2800" dirty="0" err="1"/>
              <a:t>chun</a:t>
            </a:r>
            <a:r>
              <a:rPr lang="en-GB" sz="2800" dirty="0"/>
              <a:t> a </a:t>
            </a:r>
            <a:r>
              <a:rPr lang="en-GB" sz="2800" dirty="0" err="1"/>
              <a:t>aimsiú</a:t>
            </a:r>
            <a:r>
              <a:rPr lang="en-GB" sz="2800" dirty="0"/>
              <a:t> </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CA4B6B-A64E-1235-917D-87C781D69727}"/>
                  </a:ext>
                </a:extLst>
              </p:cNvPr>
              <p:cNvSpPr txBox="1"/>
              <p:nvPr/>
            </p:nvSpPr>
            <p:spPr>
              <a:xfrm>
                <a:off x="6851955" y="2349036"/>
                <a:ext cx="1368425"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oMath>
                  </m:oMathPara>
                </a14:m>
                <a:endParaRPr lang="en-GB" sz="2800" dirty="0"/>
              </a:p>
            </p:txBody>
          </p:sp>
        </mc:Choice>
        <mc:Fallback xmlns="">
          <p:sp>
            <p:nvSpPr>
              <p:cNvPr id="7" name="TextBox 6">
                <a:extLst>
                  <a:ext uri="{FF2B5EF4-FFF2-40B4-BE49-F238E27FC236}">
                    <a16:creationId xmlns:a16="http://schemas.microsoft.com/office/drawing/2014/main" id="{0ECA4B6B-A64E-1235-917D-87C781D69727}"/>
                  </a:ext>
                </a:extLst>
              </p:cNvPr>
              <p:cNvSpPr txBox="1">
                <a:spLocks noRot="1" noChangeAspect="1" noMove="1" noResize="1" noEditPoints="1" noAdjustHandles="1" noChangeArrowheads="1" noChangeShapeType="1" noTextEdit="1"/>
              </p:cNvSpPr>
              <p:nvPr/>
            </p:nvSpPr>
            <p:spPr>
              <a:xfrm>
                <a:off x="6851955" y="2349036"/>
                <a:ext cx="1368425" cy="523220"/>
              </a:xfrm>
              <a:prstGeom prst="rect">
                <a:avLst/>
              </a:prstGeom>
              <a:blipFill>
                <a:blip r:embed="rId2"/>
                <a:stretch>
                  <a:fillRect/>
                </a:stretch>
              </a:blipFill>
            </p:spPr>
            <p:txBody>
              <a:bodyPr/>
              <a:lstStyle/>
              <a:p>
                <a:r>
                  <a:rPr lang="en-IE">
                    <a:noFill/>
                  </a:rPr>
                  <a:t> </a:t>
                </a:r>
              </a:p>
            </p:txBody>
          </p:sp>
        </mc:Fallback>
      </mc:AlternateContent>
      <p:sp>
        <p:nvSpPr>
          <p:cNvPr id="9" name="TextBox 8">
            <a:extLst>
              <a:ext uri="{FF2B5EF4-FFF2-40B4-BE49-F238E27FC236}">
                <a16:creationId xmlns:a16="http://schemas.microsoft.com/office/drawing/2014/main" id="{5A34DA8E-D330-BB7C-6ACA-B05718AFB12A}"/>
              </a:ext>
            </a:extLst>
          </p:cNvPr>
          <p:cNvSpPr txBox="1"/>
          <p:nvPr/>
        </p:nvSpPr>
        <p:spPr>
          <a:xfrm>
            <a:off x="347981" y="3319164"/>
            <a:ext cx="4784505" cy="523220"/>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3. </a:t>
            </a:r>
            <a:r>
              <a:rPr lang="en-GB" sz="2800" dirty="0" err="1">
                <a:latin typeface="Arial" panose="020B0604020202020204" pitchFamily="34" charset="0"/>
                <a:cs typeface="Arial" panose="020B0604020202020204" pitchFamily="34" charset="0"/>
              </a:rPr>
              <a:t>Athscríobh</a:t>
            </a:r>
            <a:r>
              <a:rPr lang="en-GB" sz="2800" dirty="0">
                <a:latin typeface="Arial" panose="020B0604020202020204" pitchFamily="34" charset="0"/>
                <a:cs typeface="Arial" panose="020B0604020202020204" pitchFamily="34" charset="0"/>
              </a:rPr>
              <a:t> le </a:t>
            </a:r>
            <a:r>
              <a:rPr lang="el-GR" sz="2800" i="1" dirty="0">
                <a:latin typeface="Times New Roman" panose="02020603050405020304" pitchFamily="18" charset="0"/>
                <a:cs typeface="Times New Roman" panose="02020603050405020304" pitchFamily="18" charset="0"/>
              </a:rPr>
              <a:t>λ</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tús</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D7B62B1-41F0-438A-013C-0F4095CBE435}"/>
                  </a:ext>
                </a:extLst>
              </p:cNvPr>
              <p:cNvSpPr txBox="1"/>
              <p:nvPr/>
            </p:nvSpPr>
            <p:spPr>
              <a:xfrm>
                <a:off x="6981163" y="2937687"/>
                <a:ext cx="1368425" cy="9056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𝑐</m:t>
                          </m:r>
                        </m:num>
                        <m:den>
                          <m:r>
                            <a:rPr lang="en-GB" sz="2800" i="1">
                              <a:latin typeface="Cambria Math" panose="02040503050406030204" pitchFamily="18" charset="0"/>
                            </a:rPr>
                            <m:t>𝑓</m:t>
                          </m:r>
                        </m:den>
                      </m:f>
                    </m:oMath>
                  </m:oMathPara>
                </a14:m>
                <a:endParaRPr lang="en-GB" sz="2800" dirty="0"/>
              </a:p>
            </p:txBody>
          </p:sp>
        </mc:Choice>
        <mc:Fallback xmlns="">
          <p:sp>
            <p:nvSpPr>
              <p:cNvPr id="10" name="TextBox 9">
                <a:extLst>
                  <a:ext uri="{FF2B5EF4-FFF2-40B4-BE49-F238E27FC236}">
                    <a16:creationId xmlns:a16="http://schemas.microsoft.com/office/drawing/2014/main" id="{7D7B62B1-41F0-438A-013C-0F4095CBE435}"/>
                  </a:ext>
                </a:extLst>
              </p:cNvPr>
              <p:cNvSpPr txBox="1">
                <a:spLocks noRot="1" noChangeAspect="1" noMove="1" noResize="1" noEditPoints="1" noAdjustHandles="1" noChangeArrowheads="1" noChangeShapeType="1" noTextEdit="1"/>
              </p:cNvSpPr>
              <p:nvPr/>
            </p:nvSpPr>
            <p:spPr>
              <a:xfrm>
                <a:off x="6981163" y="2937687"/>
                <a:ext cx="1368425" cy="905633"/>
              </a:xfrm>
              <a:prstGeom prst="rect">
                <a:avLst/>
              </a:prstGeom>
              <a:blipFill>
                <a:blip r:embed="rId3"/>
                <a:stretch>
                  <a:fillRect/>
                </a:stretch>
              </a:blipFill>
            </p:spPr>
            <p:txBody>
              <a:bodyPr/>
              <a:lstStyle/>
              <a:p>
                <a:r>
                  <a:rPr lang="en-IE">
                    <a:noFill/>
                  </a:rPr>
                  <a:t> </a:t>
                </a:r>
              </a:p>
            </p:txBody>
          </p:sp>
        </mc:Fallback>
      </mc:AlternateContent>
      <p:sp>
        <p:nvSpPr>
          <p:cNvPr id="11" name="TextBox 10">
            <a:extLst>
              <a:ext uri="{FF2B5EF4-FFF2-40B4-BE49-F238E27FC236}">
                <a16:creationId xmlns:a16="http://schemas.microsoft.com/office/drawing/2014/main" id="{CBFA521F-52CC-6A6F-B127-AFF6918E19BA}"/>
              </a:ext>
            </a:extLst>
          </p:cNvPr>
          <p:cNvSpPr txBox="1"/>
          <p:nvPr/>
        </p:nvSpPr>
        <p:spPr>
          <a:xfrm>
            <a:off x="371107" y="4182606"/>
            <a:ext cx="4186301"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 </a:t>
            </a:r>
            <a:r>
              <a:rPr lang="en-GB" sz="2800" dirty="0" err="1">
                <a:latin typeface="Arial" panose="020B0604020202020204" pitchFamily="34" charset="0"/>
                <a:cs typeface="Arial" panose="020B0604020202020204" pitchFamily="34" charset="0"/>
              </a:rPr>
              <a:t>Scríobh</a:t>
            </a:r>
            <a:r>
              <a:rPr lang="en-GB" sz="2800" dirty="0">
                <a:latin typeface="Arial" panose="020B0604020202020204" pitchFamily="34" charset="0"/>
                <a:cs typeface="Arial" panose="020B0604020202020204" pitchFamily="34" charset="0"/>
              </a:rPr>
              <a:t> mar gaol i </a:t>
            </a:r>
            <a:r>
              <a:rPr lang="en-GB" sz="2800" dirty="0" err="1">
                <a:latin typeface="Arial" panose="020B0604020202020204" pitchFamily="34" charset="0"/>
                <a:cs typeface="Arial" panose="020B0604020202020204" pitchFamily="34" charset="0"/>
              </a:rPr>
              <a:t>gcomhréir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dhíreach</a:t>
            </a:r>
            <a:endParaRPr lang="en-GB"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EC8F41D-D124-B1F9-9AC3-B8A04EAC75BA}"/>
                  </a:ext>
                </a:extLst>
              </p:cNvPr>
              <p:cNvSpPr txBox="1"/>
              <p:nvPr/>
            </p:nvSpPr>
            <p:spPr>
              <a:xfrm>
                <a:off x="5132486" y="4187870"/>
                <a:ext cx="1368425" cy="977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r>
                        <a:rPr lang="en-GB" sz="2800" i="1" smtClean="0">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b="0" i="1" smtClean="0">
                              <a:latin typeface="Cambria Math" panose="02040503050406030204" pitchFamily="18" charset="0"/>
                            </a:rPr>
                            <m:t>𝑓</m:t>
                          </m:r>
                        </m:den>
                      </m:f>
                    </m:oMath>
                  </m:oMathPara>
                </a14:m>
                <a:endParaRPr lang="en-GB" sz="2800" dirty="0"/>
              </a:p>
            </p:txBody>
          </p:sp>
        </mc:Choice>
        <mc:Fallback xmlns="">
          <p:sp>
            <p:nvSpPr>
              <p:cNvPr id="13" name="TextBox 12">
                <a:extLst>
                  <a:ext uri="{FF2B5EF4-FFF2-40B4-BE49-F238E27FC236}">
                    <a16:creationId xmlns:a16="http://schemas.microsoft.com/office/drawing/2014/main" id="{8EC8F41D-D124-B1F9-9AC3-B8A04EAC75BA}"/>
                  </a:ext>
                </a:extLst>
              </p:cNvPr>
              <p:cNvSpPr txBox="1">
                <a:spLocks noRot="1" noChangeAspect="1" noMove="1" noResize="1" noEditPoints="1" noAdjustHandles="1" noChangeArrowheads="1" noChangeShapeType="1" noTextEdit="1"/>
              </p:cNvSpPr>
              <p:nvPr/>
            </p:nvSpPr>
            <p:spPr>
              <a:xfrm>
                <a:off x="5132486" y="4187870"/>
                <a:ext cx="1368425" cy="977319"/>
              </a:xfrm>
              <a:prstGeom prst="rect">
                <a:avLst/>
              </a:prstGeom>
              <a:blipFill>
                <a:blip r:embed="rId4"/>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D02D818B-43D1-608A-8322-21E499096A73}"/>
              </a:ext>
            </a:extLst>
          </p:cNvPr>
          <p:cNvSpPr txBox="1"/>
          <p:nvPr/>
        </p:nvSpPr>
        <p:spPr>
          <a:xfrm>
            <a:off x="6730411" y="4414919"/>
            <a:ext cx="2291296" cy="523220"/>
          </a:xfrm>
          <a:prstGeom prst="rect">
            <a:avLst/>
          </a:prstGeom>
          <a:noFill/>
        </p:spPr>
        <p:txBody>
          <a:bodyPr wrap="square">
            <a:spAutoFit/>
          </a:bodyPr>
          <a:lstStyle/>
          <a:p>
            <a:r>
              <a:rPr lang="en-GB" sz="2800" i="1">
                <a:latin typeface="Times New Roman" panose="02020603050405020304" pitchFamily="18" charset="0"/>
                <a:cs typeface="Times New Roman" panose="02020603050405020304" pitchFamily="18" charset="0"/>
              </a:rPr>
              <a:t>(c is constant)</a:t>
            </a:r>
            <a:endParaRPr lang="en-GB" sz="2800"/>
          </a:p>
        </p:txBody>
      </p:sp>
      <p:sp>
        <p:nvSpPr>
          <p:cNvPr id="14" name="TextBox 13">
            <a:extLst>
              <a:ext uri="{FF2B5EF4-FFF2-40B4-BE49-F238E27FC236}">
                <a16:creationId xmlns:a16="http://schemas.microsoft.com/office/drawing/2014/main" id="{D120BEA5-F8A3-28D9-EB24-C2AB43D49C40}"/>
              </a:ext>
            </a:extLst>
          </p:cNvPr>
          <p:cNvSpPr txBox="1"/>
          <p:nvPr/>
        </p:nvSpPr>
        <p:spPr>
          <a:xfrm>
            <a:off x="398936" y="5532759"/>
            <a:ext cx="1845377" cy="523220"/>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5. </a:t>
            </a:r>
            <a:r>
              <a:rPr lang="en-GB" sz="2800" dirty="0" err="1">
                <a:latin typeface="Arial" panose="020B0604020202020204" pitchFamily="34" charset="0"/>
                <a:cs typeface="Arial" panose="020B0604020202020204" pitchFamily="34" charset="0"/>
              </a:rPr>
              <a:t>Freagra</a:t>
            </a:r>
            <a:endParaRPr lang="en-GB" sz="28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9E75FA7C-020C-E981-7DF4-289B88356A65}"/>
              </a:ext>
            </a:extLst>
          </p:cNvPr>
          <p:cNvSpPr txBox="1"/>
          <p:nvPr/>
        </p:nvSpPr>
        <p:spPr>
          <a:xfrm>
            <a:off x="3476786" y="5588583"/>
            <a:ext cx="5642891" cy="954107"/>
          </a:xfrm>
          <a:prstGeom prst="rect">
            <a:avLst/>
          </a:prstGeom>
          <a:noFill/>
        </p:spPr>
        <p:txBody>
          <a:bodyPr wrap="none" rtlCol="0">
            <a:spAutoFit/>
          </a:bodyPr>
          <a:lstStyle/>
          <a:p>
            <a:r>
              <a:rPr lang="ga-IE" sz="2800" i="1" dirty="0"/>
              <a:t>Má mhéadaíonn f faoi fhachtóir 3, </a:t>
            </a:r>
            <a:endParaRPr lang="en-IE" sz="2800" i="1" dirty="0"/>
          </a:p>
          <a:p>
            <a:r>
              <a:rPr lang="ga-IE" sz="2800" i="1" dirty="0"/>
              <a:t>laghdaíonn </a:t>
            </a:r>
            <a:r>
              <a:rPr lang="el-GR" sz="2800" i="1" dirty="0"/>
              <a:t>λ </a:t>
            </a:r>
            <a:r>
              <a:rPr lang="ga-IE" sz="2800" i="1" dirty="0"/>
              <a:t>faoi fhachtóir 3</a:t>
            </a:r>
          </a:p>
        </p:txBody>
      </p:sp>
    </p:spTree>
    <p:extLst>
      <p:ext uri="{BB962C8B-B14F-4D97-AF65-F5344CB8AC3E}">
        <p14:creationId xmlns:p14="http://schemas.microsoft.com/office/powerpoint/2010/main" val="413945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7" grpId="0"/>
      <p:bldP spid="9" grpId="0"/>
      <p:bldP spid="10" grpId="0"/>
      <p:bldP spid="11" grpId="0"/>
      <p:bldP spid="13" grpId="0"/>
      <p:bldP spid="17" grpId="0"/>
      <p:bldP spid="14"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B15F6-AB79-6FD1-C37F-3ACDA16D3389}"/>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8FFA0318-81E8-9F25-EEAC-8A77D6A461BC}"/>
              </a:ext>
            </a:extLst>
          </p:cNvPr>
          <p:cNvSpPr/>
          <p:nvPr/>
        </p:nvSpPr>
        <p:spPr>
          <a:xfrm>
            <a:off x="1046922" y="2474046"/>
            <a:ext cx="6919894" cy="1215514"/>
          </a:xfrm>
          <a:prstGeom prst="rect">
            <a:avLst/>
          </a:prstGeom>
          <a:solidFill>
            <a:srgbClr val="FFFF99"/>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a:extLst>
              <a:ext uri="{FF2B5EF4-FFF2-40B4-BE49-F238E27FC236}">
                <a16:creationId xmlns:a16="http://schemas.microsoft.com/office/drawing/2014/main" id="{6C8417B9-C113-73D3-49DA-23C2ACBBCF7A}"/>
              </a:ext>
            </a:extLst>
          </p:cNvPr>
          <p:cNvSpPr>
            <a:spLocks noGrp="1"/>
          </p:cNvSpPr>
          <p:nvPr>
            <p:ph type="title"/>
          </p:nvPr>
        </p:nvSpPr>
        <p:spPr>
          <a:xfrm>
            <a:off x="0" y="155246"/>
            <a:ext cx="9144000" cy="594137"/>
          </a:xfrm>
        </p:spPr>
        <p:txBody>
          <a:bodyPr>
            <a:normAutofit fontScale="90000"/>
          </a:bodyPr>
          <a:lstStyle/>
          <a:p>
            <a:r>
              <a:rPr lang="en-GB" dirty="0"/>
              <a:t>An </a:t>
            </a:r>
            <a:r>
              <a:rPr lang="en-GB" dirty="0" err="1"/>
              <a:t>gá</a:t>
            </a:r>
            <a:r>
              <a:rPr lang="en-GB" dirty="0"/>
              <a:t> </a:t>
            </a:r>
            <a:r>
              <a:rPr lang="en-GB" dirty="0" err="1"/>
              <a:t>dom</a:t>
            </a:r>
            <a:r>
              <a:rPr lang="en-GB" dirty="0"/>
              <a:t> na </a:t>
            </a:r>
            <a:r>
              <a:rPr lang="en-GB" dirty="0" err="1"/>
              <a:t>céimeanna</a:t>
            </a:r>
            <a:r>
              <a:rPr lang="en-GB" dirty="0"/>
              <a:t> go </a:t>
            </a:r>
            <a:r>
              <a:rPr lang="en-GB" dirty="0" err="1"/>
              <a:t>léir</a:t>
            </a:r>
            <a:r>
              <a:rPr lang="en-GB" dirty="0"/>
              <a:t> a </a:t>
            </a:r>
            <a:r>
              <a:rPr lang="en-GB" dirty="0" err="1"/>
              <a:t>fhoghlaim</a:t>
            </a:r>
            <a:r>
              <a:rPr lang="en-GB" dirty="0"/>
              <a:t>?</a:t>
            </a:r>
          </a:p>
        </p:txBody>
      </p:sp>
      <p:sp>
        <p:nvSpPr>
          <p:cNvPr id="8" name="TextBox 7">
            <a:extLst>
              <a:ext uri="{FF2B5EF4-FFF2-40B4-BE49-F238E27FC236}">
                <a16:creationId xmlns:a16="http://schemas.microsoft.com/office/drawing/2014/main" id="{D010F484-8942-1F1A-2292-40D2ADBE18A7}"/>
              </a:ext>
            </a:extLst>
          </p:cNvPr>
          <p:cNvSpPr txBox="1"/>
          <p:nvPr/>
        </p:nvSpPr>
        <p:spPr>
          <a:xfrm>
            <a:off x="488330" y="945094"/>
            <a:ext cx="8059322" cy="1384995"/>
          </a:xfrm>
          <a:prstGeom prst="rect">
            <a:avLst/>
          </a:prstGeom>
          <a:noFill/>
        </p:spPr>
        <p:txBody>
          <a:bodyPr wrap="square" rtlCol="0">
            <a:spAutoFit/>
          </a:bodyPr>
          <a:lstStyle/>
          <a:p>
            <a:r>
              <a:rPr lang="ga-IE" sz="2800" dirty="0"/>
              <a:t>Is é do phríomhaidhm </a:t>
            </a:r>
            <a:r>
              <a:rPr lang="en-IE" sz="2800" dirty="0"/>
              <a:t>gaol</a:t>
            </a:r>
            <a:r>
              <a:rPr lang="ga-IE" sz="2800" dirty="0"/>
              <a:t> comhréireach simplí a bheith agat leis an anaithnid ar chlé agus an t-eolas ar dheis – m.sh.</a:t>
            </a:r>
          </a:p>
        </p:txBody>
      </p:sp>
      <p:sp>
        <p:nvSpPr>
          <p:cNvPr id="11" name="TextBox 10">
            <a:extLst>
              <a:ext uri="{FF2B5EF4-FFF2-40B4-BE49-F238E27FC236}">
                <a16:creationId xmlns:a16="http://schemas.microsoft.com/office/drawing/2014/main" id="{040F13D4-2F46-FCBE-3C4A-5969434104A5}"/>
              </a:ext>
            </a:extLst>
          </p:cNvPr>
          <p:cNvSpPr txBox="1"/>
          <p:nvPr/>
        </p:nvSpPr>
        <p:spPr>
          <a:xfrm>
            <a:off x="1177184" y="2604750"/>
            <a:ext cx="4186301" cy="954107"/>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4. </a:t>
            </a:r>
            <a:r>
              <a:rPr lang="en-GB" sz="2800" dirty="0" err="1">
                <a:latin typeface="Arial" panose="020B0604020202020204" pitchFamily="34" charset="0"/>
                <a:cs typeface="Arial" panose="020B0604020202020204" pitchFamily="34" charset="0"/>
              </a:rPr>
              <a:t>Scríobh</a:t>
            </a:r>
            <a:r>
              <a:rPr lang="en-GB" sz="2800" dirty="0">
                <a:latin typeface="Arial" panose="020B0604020202020204" pitchFamily="34" charset="0"/>
                <a:cs typeface="Arial" panose="020B0604020202020204" pitchFamily="34" charset="0"/>
              </a:rPr>
              <a:t> mar gaol i </a:t>
            </a:r>
            <a:r>
              <a:rPr lang="en-GB" sz="2800" dirty="0" err="1">
                <a:latin typeface="Arial" panose="020B0604020202020204" pitchFamily="34" charset="0"/>
                <a:cs typeface="Arial" panose="020B0604020202020204" pitchFamily="34" charset="0"/>
              </a:rPr>
              <a:t>gcomhréir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dhíreach</a:t>
            </a:r>
            <a:r>
              <a:rPr lang="en-GB" sz="2800" dirty="0">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BCDB05C-E2EA-42FC-7A69-A361973BB791}"/>
                  </a:ext>
                </a:extLst>
              </p:cNvPr>
              <p:cNvSpPr txBox="1"/>
              <p:nvPr/>
            </p:nvSpPr>
            <p:spPr>
              <a:xfrm>
                <a:off x="5980938" y="2550661"/>
                <a:ext cx="1368425" cy="97731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2800" i="1" smtClean="0">
                          <a:latin typeface="Cambria Math" panose="02040503050406030204" pitchFamily="18" charset="0"/>
                        </a:rPr>
                        <m:t>λ</m:t>
                      </m:r>
                      <m:r>
                        <a:rPr lang="en-GB" sz="2800" i="1" smtClean="0">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b="0" i="1" smtClean="0">
                              <a:latin typeface="Cambria Math" panose="02040503050406030204" pitchFamily="18" charset="0"/>
                            </a:rPr>
                            <m:t>𝑓</m:t>
                          </m:r>
                        </m:den>
                      </m:f>
                    </m:oMath>
                  </m:oMathPara>
                </a14:m>
                <a:endParaRPr lang="en-GB" sz="2800" dirty="0"/>
              </a:p>
            </p:txBody>
          </p:sp>
        </mc:Choice>
        <mc:Fallback xmlns="">
          <p:sp>
            <p:nvSpPr>
              <p:cNvPr id="13" name="TextBox 12">
                <a:extLst>
                  <a:ext uri="{FF2B5EF4-FFF2-40B4-BE49-F238E27FC236}">
                    <a16:creationId xmlns:a16="http://schemas.microsoft.com/office/drawing/2014/main" id="{BBCDB05C-E2EA-42FC-7A69-A361973BB791}"/>
                  </a:ext>
                </a:extLst>
              </p:cNvPr>
              <p:cNvSpPr txBox="1">
                <a:spLocks noRot="1" noChangeAspect="1" noMove="1" noResize="1" noEditPoints="1" noAdjustHandles="1" noChangeArrowheads="1" noChangeShapeType="1" noTextEdit="1"/>
              </p:cNvSpPr>
              <p:nvPr/>
            </p:nvSpPr>
            <p:spPr>
              <a:xfrm>
                <a:off x="5980938" y="2550661"/>
                <a:ext cx="1368425" cy="977319"/>
              </a:xfrm>
              <a:prstGeom prst="rect">
                <a:avLst/>
              </a:prstGeom>
              <a:blipFill>
                <a:blip r:embed="rId2"/>
                <a:stretch>
                  <a:fillRect/>
                </a:stretch>
              </a:blipFill>
            </p:spPr>
            <p:txBody>
              <a:bodyPr/>
              <a:lstStyle/>
              <a:p>
                <a:r>
                  <a:rPr lang="en-GB">
                    <a:noFill/>
                  </a:rPr>
                  <a:t> </a:t>
                </a:r>
              </a:p>
            </p:txBody>
          </p:sp>
        </mc:Fallback>
      </mc:AlternateContent>
      <p:sp>
        <p:nvSpPr>
          <p:cNvPr id="15" name="TextBox 14">
            <a:extLst>
              <a:ext uri="{FF2B5EF4-FFF2-40B4-BE49-F238E27FC236}">
                <a16:creationId xmlns:a16="http://schemas.microsoft.com/office/drawing/2014/main" id="{04000FD7-579B-A9DD-E55F-CEDCD543DD35}"/>
              </a:ext>
            </a:extLst>
          </p:cNvPr>
          <p:cNvSpPr txBox="1"/>
          <p:nvPr/>
        </p:nvSpPr>
        <p:spPr>
          <a:xfrm>
            <a:off x="662609" y="4081671"/>
            <a:ext cx="7683514"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Is </a:t>
            </a:r>
            <a:r>
              <a:rPr lang="en-GB" sz="2800" dirty="0" err="1">
                <a:latin typeface="Arial" panose="020B0604020202020204" pitchFamily="34" charset="0"/>
                <a:cs typeface="Arial" panose="020B0604020202020204" pitchFamily="34" charset="0"/>
              </a:rPr>
              <a:t>iad</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céimeanna</a:t>
            </a:r>
            <a:r>
              <a:rPr lang="en-GB" sz="2800" dirty="0">
                <a:latin typeface="Arial" panose="020B0604020202020204" pitchFamily="34" charset="0"/>
                <a:cs typeface="Arial" panose="020B0604020202020204" pitchFamily="34" charset="0"/>
              </a:rPr>
              <a:t> ach </a:t>
            </a:r>
            <a:r>
              <a:rPr lang="en-GB" sz="2800" dirty="0" err="1">
                <a:latin typeface="Arial" panose="020B0604020202020204" pitchFamily="34" charset="0"/>
                <a:cs typeface="Arial" panose="020B0604020202020204" pitchFamily="34" charset="0"/>
              </a:rPr>
              <a:t>conas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réiteach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fháil</a:t>
            </a:r>
            <a:endParaRPr lang="en-GB" sz="28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25223A3-06E4-775B-F3B1-6C6FC4168846}"/>
              </a:ext>
            </a:extLst>
          </p:cNvPr>
          <p:cNvSpPr txBox="1"/>
          <p:nvPr/>
        </p:nvSpPr>
        <p:spPr>
          <a:xfrm>
            <a:off x="662609" y="4787219"/>
            <a:ext cx="8581195" cy="523220"/>
          </a:xfrm>
          <a:prstGeom prst="rect">
            <a:avLst/>
          </a:prstGeom>
          <a:noFill/>
        </p:spPr>
        <p:txBody>
          <a:bodyPr wrap="none" rtlCol="0">
            <a:spAutoFit/>
          </a:bodyPr>
          <a:lstStyle/>
          <a:p>
            <a:r>
              <a:rPr lang="ga-IE" sz="2800" dirty="0"/>
              <a:t>Bain úsáid astu go dtí nach mbeidh siad de dhíth ort.</a:t>
            </a:r>
          </a:p>
        </p:txBody>
      </p:sp>
      <p:sp>
        <p:nvSpPr>
          <p:cNvPr id="20" name="TextBox 19">
            <a:extLst>
              <a:ext uri="{FF2B5EF4-FFF2-40B4-BE49-F238E27FC236}">
                <a16:creationId xmlns:a16="http://schemas.microsoft.com/office/drawing/2014/main" id="{FDB46570-7A83-949D-D0C2-FB64A4043466}"/>
              </a:ext>
            </a:extLst>
          </p:cNvPr>
          <p:cNvSpPr txBox="1"/>
          <p:nvPr/>
        </p:nvSpPr>
        <p:spPr>
          <a:xfrm>
            <a:off x="662609" y="5651296"/>
            <a:ext cx="7182678" cy="954107"/>
          </a:xfrm>
          <a:prstGeom prst="rect">
            <a:avLst/>
          </a:prstGeom>
          <a:noFill/>
        </p:spPr>
        <p:txBody>
          <a:bodyPr wrap="square" rtlCol="0">
            <a:spAutoFit/>
          </a:bodyPr>
          <a:lstStyle/>
          <a:p>
            <a:pPr algn="l"/>
            <a:r>
              <a:rPr lang="en-GB" sz="2800" dirty="0">
                <a:latin typeface="Arial" panose="020B0604020202020204" pitchFamily="34" charset="0"/>
                <a:cs typeface="Arial" panose="020B0604020202020204" pitchFamily="34" charset="0"/>
              </a:rPr>
              <a:t>Is féidir </a:t>
            </a:r>
            <a:r>
              <a:rPr lang="en-GB" sz="2800" dirty="0" err="1">
                <a:latin typeface="Arial" panose="020B0604020202020204" pitchFamily="34" charset="0"/>
                <a:cs typeface="Arial" panose="020B0604020202020204" pitchFamily="34" charset="0"/>
              </a:rPr>
              <a:t>ceisteanna</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teacht</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ngach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topaic</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hamháin</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dtonnta</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41575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412B9-4181-EBE2-E7A6-EF66A64DCB4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F1C460-1B4E-092A-458D-12645968224E}"/>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E36D8F78-1B5E-324A-5A07-58049FF4F9DD}"/>
              </a:ext>
            </a:extLst>
          </p:cNvPr>
          <p:cNvSpPr>
            <a:spLocks noGrp="1"/>
          </p:cNvSpPr>
          <p:nvPr>
            <p:ph type="body" sz="quarter" idx="10"/>
          </p:nvPr>
        </p:nvSpPr>
        <p:spPr>
          <a:xfrm>
            <a:off x="122292" y="461664"/>
            <a:ext cx="8899415" cy="867930"/>
          </a:xfrm>
        </p:spPr>
        <p:txBody>
          <a:bodyPr/>
          <a:lstStyle/>
          <a:p>
            <a:r>
              <a:rPr lang="en-GB" dirty="0"/>
              <a:t>Tá </a:t>
            </a:r>
            <a:r>
              <a:rPr lang="en-GB" dirty="0" err="1"/>
              <a:t>minicíocht</a:t>
            </a:r>
            <a:r>
              <a:rPr lang="en-GB" dirty="0"/>
              <a:t> 30 </a:t>
            </a:r>
            <a:r>
              <a:rPr lang="en-GB" i="1" dirty="0"/>
              <a:t>Hz</a:t>
            </a:r>
            <a:r>
              <a:rPr lang="en-GB" dirty="0"/>
              <a:t> agus </a:t>
            </a:r>
            <a:r>
              <a:rPr lang="en-GB" dirty="0" err="1"/>
              <a:t>tonnfhad</a:t>
            </a:r>
            <a:r>
              <a:rPr lang="en-GB" dirty="0"/>
              <a:t> 4 </a:t>
            </a:r>
            <a:r>
              <a:rPr lang="en-GB" dirty="0" err="1"/>
              <a:t>mhéadar</a:t>
            </a:r>
            <a:r>
              <a:rPr lang="en-GB" dirty="0"/>
              <a:t> ag </a:t>
            </a:r>
            <a:r>
              <a:rPr lang="en-GB" dirty="0" err="1"/>
              <a:t>tonn</a:t>
            </a:r>
            <a:r>
              <a:rPr lang="en-GB" dirty="0"/>
              <a:t>, cad é a </a:t>
            </a:r>
            <a:r>
              <a:rPr lang="en-GB" dirty="0" err="1"/>
              <a:t>luas</a:t>
            </a:r>
            <a:r>
              <a:rPr lang="en-GB" dirty="0"/>
              <a:t>?</a:t>
            </a:r>
          </a:p>
        </p:txBody>
      </p:sp>
      <p:sp>
        <p:nvSpPr>
          <p:cNvPr id="6" name="TextBox 5">
            <a:extLst>
              <a:ext uri="{FF2B5EF4-FFF2-40B4-BE49-F238E27FC236}">
                <a16:creationId xmlns:a16="http://schemas.microsoft.com/office/drawing/2014/main" id="{36ED7E13-2845-EC59-9505-D6A11F3ACC52}"/>
              </a:ext>
            </a:extLst>
          </p:cNvPr>
          <p:cNvSpPr txBox="1"/>
          <p:nvPr/>
        </p:nvSpPr>
        <p:spPr>
          <a:xfrm>
            <a:off x="318290" y="1425934"/>
            <a:ext cx="1368425" cy="369332"/>
          </a:xfrm>
          <a:prstGeom prst="rect">
            <a:avLst/>
          </a:prstGeom>
          <a:noFill/>
        </p:spPr>
        <p:txBody>
          <a:bodyPr wrap="square">
            <a:spAutoFit/>
          </a:bodyPr>
          <a:lstStyle/>
          <a:p>
            <a:r>
              <a:rPr lang="en-GB" i="1">
                <a:latin typeface="Times New Roman" panose="02020603050405020304" pitchFamily="18" charset="0"/>
                <a:cs typeface="Times New Roman" panose="02020603050405020304" pitchFamily="18" charset="0"/>
              </a:rPr>
              <a:t>c = f </a:t>
            </a:r>
            <a:r>
              <a:rPr lang="el-GR" i="1">
                <a:latin typeface="Times New Roman" panose="02020603050405020304" pitchFamily="18" charset="0"/>
                <a:cs typeface="Times New Roman" panose="02020603050405020304" pitchFamily="18" charset="0"/>
              </a:rPr>
              <a:t>λ</a:t>
            </a:r>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D6ED9B0-37AF-4E84-29FE-D7F87264120A}"/>
                  </a:ext>
                </a:extLst>
              </p:cNvPr>
              <p:cNvSpPr txBox="1"/>
              <p:nvPr/>
            </p:nvSpPr>
            <p:spPr>
              <a:xfrm>
                <a:off x="1944179" y="1425934"/>
                <a:ext cx="224472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Times New Roman" panose="02020603050405020304" pitchFamily="18" charset="0"/>
                        </a:rPr>
                        <m:t>𝑐</m:t>
                      </m:r>
                      <m:r>
                        <a:rPr lang="en-GB" i="1" dirty="0" smtClean="0">
                          <a:latin typeface="Cambria Math" panose="02040503050406030204" pitchFamily="18" charset="0"/>
                          <a:cs typeface="Times New Roman" panose="02020603050405020304" pitchFamily="18" charset="0"/>
                        </a:rPr>
                        <m:t>=30×4</m:t>
                      </m:r>
                    </m:oMath>
                  </m:oMathPara>
                </a14:m>
                <a:endParaRPr lang="en-GB"/>
              </a:p>
            </p:txBody>
          </p:sp>
        </mc:Choice>
        <mc:Fallback xmlns="">
          <p:sp>
            <p:nvSpPr>
              <p:cNvPr id="7" name="TextBox 6">
                <a:extLst>
                  <a:ext uri="{FF2B5EF4-FFF2-40B4-BE49-F238E27FC236}">
                    <a16:creationId xmlns:a16="http://schemas.microsoft.com/office/drawing/2014/main" id="{9D6ED9B0-37AF-4E84-29FE-D7F87264120A}"/>
                  </a:ext>
                </a:extLst>
              </p:cNvPr>
              <p:cNvSpPr txBox="1">
                <a:spLocks noRot="1" noChangeAspect="1" noMove="1" noResize="1" noEditPoints="1" noAdjustHandles="1" noChangeArrowheads="1" noChangeShapeType="1" noTextEdit="1"/>
              </p:cNvSpPr>
              <p:nvPr/>
            </p:nvSpPr>
            <p:spPr>
              <a:xfrm>
                <a:off x="1944179" y="1425934"/>
                <a:ext cx="2244725"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C7C6A74-1179-ADE0-5855-E48C7A5D7E7F}"/>
                  </a:ext>
                </a:extLst>
              </p:cNvPr>
              <p:cNvSpPr txBox="1"/>
              <p:nvPr/>
            </p:nvSpPr>
            <p:spPr>
              <a:xfrm>
                <a:off x="4005845" y="1522274"/>
                <a:ext cx="330147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Times New Roman" panose="02020603050405020304" pitchFamily="18" charset="0"/>
                        </a:rPr>
                        <m:t>𝑐</m:t>
                      </m:r>
                      <m:r>
                        <a:rPr lang="en-GB" i="1" dirty="0" smtClean="0">
                          <a:latin typeface="Cambria Math" panose="02040503050406030204" pitchFamily="18" charset="0"/>
                          <a:cs typeface="Times New Roman" panose="02020603050405020304" pitchFamily="18" charset="0"/>
                        </a:rPr>
                        <m:t>=120 </m:t>
                      </m:r>
                      <m:r>
                        <a:rPr lang="en-GB" b="0" i="1" dirty="0" smtClean="0">
                          <a:latin typeface="Cambria Math" panose="02040503050406030204" pitchFamily="18" charset="0"/>
                          <a:cs typeface="Times New Roman" panose="02020603050405020304" pitchFamily="18" charset="0"/>
                        </a:rPr>
                        <m:t>𝑚</m:t>
                      </m:r>
                      <m:r>
                        <a:rPr lang="en-GB" b="0" i="1" dirty="0" smtClean="0">
                          <a:latin typeface="Cambria Math" panose="02040503050406030204" pitchFamily="18" charset="0"/>
                          <a:cs typeface="Times New Roman" panose="02020603050405020304" pitchFamily="18" charset="0"/>
                        </a:rPr>
                        <m:t> </m:t>
                      </m:r>
                      <m:sSup>
                        <m:sSupPr>
                          <m:ctrlPr>
                            <a:rPr lang="en-GB" b="0" i="1" dirty="0" smtClean="0">
                              <a:latin typeface="Cambria Math" panose="02040503050406030204" pitchFamily="18" charset="0"/>
                              <a:cs typeface="Times New Roman" panose="02020603050405020304" pitchFamily="18" charset="0"/>
                            </a:rPr>
                          </m:ctrlPr>
                        </m:sSupPr>
                        <m:e>
                          <m:r>
                            <a:rPr lang="en-GB" b="0" i="1" dirty="0" smtClean="0">
                              <a:latin typeface="Cambria Math" panose="02040503050406030204" pitchFamily="18" charset="0"/>
                              <a:cs typeface="Times New Roman" panose="02020603050405020304" pitchFamily="18" charset="0"/>
                            </a:rPr>
                            <m:t>𝑠</m:t>
                          </m:r>
                        </m:e>
                        <m:sup>
                          <m:r>
                            <a:rPr lang="en-GB" b="0" i="1" dirty="0" smtClean="0">
                              <a:latin typeface="Cambria Math" panose="02040503050406030204" pitchFamily="18" charset="0"/>
                              <a:cs typeface="Times New Roman" panose="02020603050405020304" pitchFamily="18" charset="0"/>
                            </a:rPr>
                            <m:t>−1</m:t>
                          </m:r>
                        </m:sup>
                      </m:sSup>
                    </m:oMath>
                  </m:oMathPara>
                </a14:m>
                <a:endParaRPr lang="en-GB"/>
              </a:p>
            </p:txBody>
          </p:sp>
        </mc:Choice>
        <mc:Fallback xmlns="">
          <p:sp>
            <p:nvSpPr>
              <p:cNvPr id="8" name="TextBox 7">
                <a:extLst>
                  <a:ext uri="{FF2B5EF4-FFF2-40B4-BE49-F238E27FC236}">
                    <a16:creationId xmlns:a16="http://schemas.microsoft.com/office/drawing/2014/main" id="{FC7C6A74-1179-ADE0-5855-E48C7A5D7E7F}"/>
                  </a:ext>
                </a:extLst>
              </p:cNvPr>
              <p:cNvSpPr txBox="1">
                <a:spLocks noRot="1" noChangeAspect="1" noMove="1" noResize="1" noEditPoints="1" noAdjustHandles="1" noChangeArrowheads="1" noChangeShapeType="1" noTextEdit="1"/>
              </p:cNvSpPr>
              <p:nvPr/>
            </p:nvSpPr>
            <p:spPr>
              <a:xfrm>
                <a:off x="4005845" y="1522274"/>
                <a:ext cx="3301473" cy="369332"/>
              </a:xfrm>
              <a:prstGeom prst="rect">
                <a:avLst/>
              </a:prstGeom>
              <a:blipFill>
                <a:blip r:embed="rId3"/>
                <a:stretch>
                  <a:fillRect/>
                </a:stretch>
              </a:blipFill>
            </p:spPr>
            <p:txBody>
              <a:bodyPr/>
              <a:lstStyle/>
              <a:p>
                <a:r>
                  <a:rPr lang="en-GB">
                    <a:noFill/>
                  </a:rPr>
                  <a:t> </a:t>
                </a:r>
              </a:p>
            </p:txBody>
          </p:sp>
        </mc:Fallback>
      </mc:AlternateContent>
      <p:sp>
        <p:nvSpPr>
          <p:cNvPr id="2" name="Text Placeholder 3">
            <a:extLst>
              <a:ext uri="{FF2B5EF4-FFF2-40B4-BE49-F238E27FC236}">
                <a16:creationId xmlns:a16="http://schemas.microsoft.com/office/drawing/2014/main" id="{102559CA-CE66-169F-F5CF-766E42F941E8}"/>
              </a:ext>
            </a:extLst>
          </p:cNvPr>
          <p:cNvSpPr txBox="1">
            <a:spLocks/>
          </p:cNvSpPr>
          <p:nvPr/>
        </p:nvSpPr>
        <p:spPr>
          <a:xfrm>
            <a:off x="91070" y="2238174"/>
            <a:ext cx="8899415" cy="867930"/>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Ríomh</a:t>
            </a:r>
            <a:r>
              <a:rPr lang="en-GB" dirty="0"/>
              <a:t> </a:t>
            </a:r>
            <a:r>
              <a:rPr lang="en-GB" dirty="0" err="1"/>
              <a:t>minicíocht</a:t>
            </a:r>
            <a:r>
              <a:rPr lang="en-GB" dirty="0"/>
              <a:t> </a:t>
            </a:r>
            <a:r>
              <a:rPr lang="en-GB" dirty="0" err="1"/>
              <a:t>solais</a:t>
            </a:r>
            <a:r>
              <a:rPr lang="en-GB" dirty="0"/>
              <a:t> a </a:t>
            </a:r>
            <a:r>
              <a:rPr lang="en-GB" dirty="0" err="1"/>
              <a:t>bhfuil</a:t>
            </a:r>
            <a:r>
              <a:rPr lang="en-GB" dirty="0"/>
              <a:t> </a:t>
            </a:r>
            <a:r>
              <a:rPr lang="en-GB" dirty="0" err="1"/>
              <a:t>tonnfhad</a:t>
            </a:r>
            <a:r>
              <a:rPr lang="en-GB" dirty="0"/>
              <a:t> 700 </a:t>
            </a:r>
            <a:r>
              <a:rPr lang="en-GB" i="1" dirty="0"/>
              <a:t>nm</a:t>
            </a:r>
            <a:r>
              <a:rPr lang="en-GB" dirty="0"/>
              <a:t> </a:t>
            </a:r>
            <a:r>
              <a:rPr lang="en-GB" dirty="0" err="1"/>
              <a:t>aige</a:t>
            </a:r>
            <a:r>
              <a:rPr lang="en-GB" dirty="0"/>
              <a:t>. Tá </a:t>
            </a:r>
            <a:r>
              <a:rPr lang="en-GB" dirty="0" err="1"/>
              <a:t>luas</a:t>
            </a:r>
            <a:r>
              <a:rPr lang="en-GB" dirty="0"/>
              <a:t> an </a:t>
            </a:r>
            <a:r>
              <a:rPr lang="en-GB" dirty="0" err="1"/>
              <a:t>tsolais</a:t>
            </a:r>
            <a:r>
              <a:rPr lang="en-GB" dirty="0"/>
              <a:t> </a:t>
            </a:r>
            <a:r>
              <a:rPr lang="en-GB" dirty="0" err="1"/>
              <a:t>sa</a:t>
            </a:r>
            <a:r>
              <a:rPr lang="en-GB" dirty="0"/>
              <a:t> </a:t>
            </a:r>
            <a:r>
              <a:rPr lang="en-GB" dirty="0" err="1"/>
              <a:t>leabhar</a:t>
            </a:r>
            <a:r>
              <a:rPr lang="en-GB" dirty="0"/>
              <a:t> </a:t>
            </a:r>
            <a:r>
              <a:rPr lang="en-GB" dirty="0" err="1"/>
              <a:t>foirmlí</a:t>
            </a:r>
            <a:r>
              <a:rPr lang="en-GB" dirty="0"/>
              <a:t>.</a:t>
            </a:r>
          </a:p>
        </p:txBody>
      </p:sp>
      <p:sp>
        <p:nvSpPr>
          <p:cNvPr id="5" name="TextBox 4">
            <a:extLst>
              <a:ext uri="{FF2B5EF4-FFF2-40B4-BE49-F238E27FC236}">
                <a16:creationId xmlns:a16="http://schemas.microsoft.com/office/drawing/2014/main" id="{855A4B0F-0B79-7ADE-051E-4F0873E7CA72}"/>
              </a:ext>
            </a:extLst>
          </p:cNvPr>
          <p:cNvSpPr txBox="1"/>
          <p:nvPr/>
        </p:nvSpPr>
        <p:spPr>
          <a:xfrm>
            <a:off x="229712" y="3620732"/>
            <a:ext cx="1368425" cy="369332"/>
          </a:xfrm>
          <a:prstGeom prst="rect">
            <a:avLst/>
          </a:prstGeom>
          <a:noFill/>
        </p:spPr>
        <p:txBody>
          <a:bodyPr wrap="square">
            <a:spAutoFit/>
          </a:bodyPr>
          <a:lstStyle/>
          <a:p>
            <a:r>
              <a:rPr lang="en-GB" i="1">
                <a:latin typeface="Times New Roman" panose="02020603050405020304" pitchFamily="18" charset="0"/>
                <a:cs typeface="Times New Roman" panose="02020603050405020304" pitchFamily="18" charset="0"/>
              </a:rPr>
              <a:t>c = f </a:t>
            </a:r>
            <a:r>
              <a:rPr lang="el-GR" i="1">
                <a:latin typeface="Times New Roman" panose="02020603050405020304" pitchFamily="18" charset="0"/>
                <a:cs typeface="Times New Roman" panose="02020603050405020304" pitchFamily="18" charset="0"/>
              </a:rPr>
              <a:t>λ</a:t>
            </a:r>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3863444-B8EA-D6B7-0262-C378500B5587}"/>
                  </a:ext>
                </a:extLst>
              </p:cNvPr>
              <p:cNvSpPr txBox="1"/>
              <p:nvPr/>
            </p:nvSpPr>
            <p:spPr>
              <a:xfrm>
                <a:off x="1140307" y="3569631"/>
                <a:ext cx="1368426" cy="5666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dirty="0" smtClean="0">
                          <a:latin typeface="Cambria Math" panose="02040503050406030204" pitchFamily="18" charset="0"/>
                          <a:cs typeface="Times New Roman" panose="02020603050405020304" pitchFamily="18" charset="0"/>
                        </a:rPr>
                        <m:t>𝑓</m:t>
                      </m:r>
                      <m:r>
                        <a:rPr lang="en-GB" b="0" i="1" dirty="0" smtClean="0">
                          <a:latin typeface="Cambria Math" panose="02040503050406030204" pitchFamily="18" charset="0"/>
                          <a:cs typeface="Times New Roman" panose="02020603050405020304" pitchFamily="18" charset="0"/>
                        </a:rPr>
                        <m:t>=</m:t>
                      </m:r>
                      <m:f>
                        <m:fPr>
                          <m:ctrlPr>
                            <a:rPr lang="en-GB" b="0"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𝑐</m:t>
                          </m:r>
                        </m:num>
                        <m:den>
                          <m:r>
                            <m:rPr>
                              <m:sty m:val="p"/>
                            </m:rPr>
                            <a:rPr lang="el-GR" b="0" i="1" dirty="0" smtClean="0">
                              <a:latin typeface="Cambria Math" panose="02040503050406030204" pitchFamily="18" charset="0"/>
                              <a:cs typeface="Times New Roman" panose="02020603050405020304" pitchFamily="18" charset="0"/>
                            </a:rPr>
                            <m:t>λ</m:t>
                          </m:r>
                        </m:den>
                      </m:f>
                    </m:oMath>
                  </m:oMathPara>
                </a14:m>
                <a:endParaRPr lang="en-GB" dirty="0"/>
              </a:p>
            </p:txBody>
          </p:sp>
        </mc:Choice>
        <mc:Fallback xmlns="">
          <p:sp>
            <p:nvSpPr>
              <p:cNvPr id="9" name="TextBox 8">
                <a:extLst>
                  <a:ext uri="{FF2B5EF4-FFF2-40B4-BE49-F238E27FC236}">
                    <a16:creationId xmlns:a16="http://schemas.microsoft.com/office/drawing/2014/main" id="{B3863444-B8EA-D6B7-0262-C378500B5587}"/>
                  </a:ext>
                </a:extLst>
              </p:cNvPr>
              <p:cNvSpPr txBox="1">
                <a:spLocks noRot="1" noChangeAspect="1" noMove="1" noResize="1" noEditPoints="1" noAdjustHandles="1" noChangeArrowheads="1" noChangeShapeType="1" noTextEdit="1"/>
              </p:cNvSpPr>
              <p:nvPr/>
            </p:nvSpPr>
            <p:spPr>
              <a:xfrm>
                <a:off x="1140307" y="3569631"/>
                <a:ext cx="1368426" cy="56669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39F13C-C1C9-3EC5-14D9-E476D780733F}"/>
                  </a:ext>
                </a:extLst>
              </p:cNvPr>
              <p:cNvSpPr txBox="1"/>
              <p:nvPr/>
            </p:nvSpPr>
            <p:spPr>
              <a:xfrm>
                <a:off x="2332652" y="3481335"/>
                <a:ext cx="2464361" cy="6481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Times New Roman" panose="02020603050405020304" pitchFamily="18" charset="0"/>
                        </a:rPr>
                        <m:t>𝑓</m:t>
                      </m:r>
                      <m:r>
                        <a:rPr lang="en-GB" b="0" i="1" dirty="0" smtClean="0">
                          <a:latin typeface="Cambria Math" panose="02040503050406030204" pitchFamily="18" charset="0"/>
                          <a:cs typeface="Times New Roman" panose="02020603050405020304" pitchFamily="18" charset="0"/>
                        </a:rPr>
                        <m:t>=</m:t>
                      </m:r>
                      <m:f>
                        <m:fPr>
                          <m:ctrlPr>
                            <a:rPr lang="en-GB" b="0" i="1" dirty="0" smtClean="0">
                              <a:latin typeface="Cambria Math" panose="02040503050406030204" pitchFamily="18" charset="0"/>
                              <a:cs typeface="Times New Roman" panose="02020603050405020304" pitchFamily="18" charset="0"/>
                            </a:rPr>
                          </m:ctrlPr>
                        </m:fPr>
                        <m:num>
                          <m:r>
                            <a:rPr lang="en-GB" b="0" i="1" dirty="0" smtClean="0">
                              <a:latin typeface="Cambria Math" panose="02040503050406030204" pitchFamily="18" charset="0"/>
                              <a:cs typeface="Times New Roman" panose="02020603050405020304" pitchFamily="18" charset="0"/>
                            </a:rPr>
                            <m:t>2.997×</m:t>
                          </m:r>
                          <m:sSup>
                            <m:sSupPr>
                              <m:ctrlPr>
                                <a:rPr lang="en-GB" b="0" i="1" dirty="0" smtClean="0">
                                  <a:latin typeface="Cambria Math" panose="02040503050406030204" pitchFamily="18" charset="0"/>
                                  <a:cs typeface="Times New Roman" panose="02020603050405020304" pitchFamily="18" charset="0"/>
                                </a:rPr>
                              </m:ctrlPr>
                            </m:sSupPr>
                            <m:e>
                              <m:r>
                                <a:rPr lang="en-GB" b="0" i="1" dirty="0" smtClean="0">
                                  <a:latin typeface="Cambria Math" panose="02040503050406030204" pitchFamily="18" charset="0"/>
                                  <a:cs typeface="Times New Roman" panose="02020603050405020304" pitchFamily="18" charset="0"/>
                                </a:rPr>
                                <m:t>10</m:t>
                              </m:r>
                            </m:e>
                            <m:sup>
                              <m:r>
                                <a:rPr lang="en-GB" b="0" i="1" dirty="0" smtClean="0">
                                  <a:latin typeface="Cambria Math" panose="02040503050406030204" pitchFamily="18" charset="0"/>
                                  <a:cs typeface="Times New Roman" panose="02020603050405020304" pitchFamily="18" charset="0"/>
                                </a:rPr>
                                <m:t>8</m:t>
                              </m:r>
                            </m:sup>
                          </m:sSup>
                        </m:num>
                        <m:den>
                          <m:r>
                            <a:rPr lang="en-GB" b="0" i="1" dirty="0" smtClean="0">
                              <a:latin typeface="Cambria Math" panose="02040503050406030204" pitchFamily="18" charset="0"/>
                              <a:cs typeface="Times New Roman" panose="02020603050405020304" pitchFamily="18" charset="0"/>
                            </a:rPr>
                            <m:t>7</m:t>
                          </m:r>
                          <m:r>
                            <a:rPr lang="en-GB" i="1" dirty="0">
                              <a:latin typeface="Cambria Math" panose="02040503050406030204" pitchFamily="18" charset="0"/>
                              <a:cs typeface="Times New Roman" panose="02020603050405020304" pitchFamily="18" charset="0"/>
                            </a:rPr>
                            <m:t>00×</m:t>
                          </m:r>
                          <m:sSup>
                            <m:sSupPr>
                              <m:ctrlPr>
                                <a:rPr lang="en-GB" i="1" dirty="0">
                                  <a:latin typeface="Cambria Math" panose="02040503050406030204" pitchFamily="18" charset="0"/>
                                  <a:cs typeface="Times New Roman" panose="02020603050405020304" pitchFamily="18" charset="0"/>
                                </a:rPr>
                              </m:ctrlPr>
                            </m:sSupPr>
                            <m:e>
                              <m:r>
                                <a:rPr lang="en-GB" i="1" dirty="0">
                                  <a:latin typeface="Cambria Math" panose="02040503050406030204" pitchFamily="18" charset="0"/>
                                  <a:cs typeface="Times New Roman" panose="02020603050405020304" pitchFamily="18" charset="0"/>
                                </a:rPr>
                                <m:t>10</m:t>
                              </m:r>
                            </m:e>
                            <m:sup>
                              <m:r>
                                <a:rPr lang="en-GB" i="1" dirty="0">
                                  <a:latin typeface="Cambria Math" panose="02040503050406030204" pitchFamily="18" charset="0"/>
                                  <a:cs typeface="Times New Roman" panose="02020603050405020304" pitchFamily="18" charset="0"/>
                                </a:rPr>
                                <m:t>−9</m:t>
                              </m:r>
                            </m:sup>
                          </m:sSup>
                        </m:den>
                      </m:f>
                    </m:oMath>
                  </m:oMathPara>
                </a14:m>
                <a:endParaRPr lang="en-GB"/>
              </a:p>
            </p:txBody>
          </p:sp>
        </mc:Choice>
        <mc:Fallback xmlns="">
          <p:sp>
            <p:nvSpPr>
              <p:cNvPr id="10" name="TextBox 9">
                <a:extLst>
                  <a:ext uri="{FF2B5EF4-FFF2-40B4-BE49-F238E27FC236}">
                    <a16:creationId xmlns:a16="http://schemas.microsoft.com/office/drawing/2014/main" id="{8339F13C-C1C9-3EC5-14D9-E476D780733F}"/>
                  </a:ext>
                </a:extLst>
              </p:cNvPr>
              <p:cNvSpPr txBox="1">
                <a:spLocks noRot="1" noChangeAspect="1" noMove="1" noResize="1" noEditPoints="1" noAdjustHandles="1" noChangeArrowheads="1" noChangeShapeType="1" noTextEdit="1"/>
              </p:cNvSpPr>
              <p:nvPr/>
            </p:nvSpPr>
            <p:spPr>
              <a:xfrm>
                <a:off x="2332652" y="3481335"/>
                <a:ext cx="2464361" cy="648126"/>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D23B440-3594-11FC-F35C-2CA8F4538EEA}"/>
                  </a:ext>
                </a:extLst>
              </p:cNvPr>
              <p:cNvSpPr txBox="1"/>
              <p:nvPr/>
            </p:nvSpPr>
            <p:spPr>
              <a:xfrm>
                <a:off x="3714865" y="3578895"/>
                <a:ext cx="454898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cs typeface="Times New Roman" panose="02020603050405020304" pitchFamily="18" charset="0"/>
                        </a:rPr>
                        <m:t>𝑓</m:t>
                      </m:r>
                      <m:r>
                        <a:rPr lang="en-GB" b="0" i="1" dirty="0" smtClean="0">
                          <a:latin typeface="Cambria Math" panose="02040503050406030204" pitchFamily="18" charset="0"/>
                          <a:cs typeface="Times New Roman" panose="02020603050405020304" pitchFamily="18" charset="0"/>
                        </a:rPr>
                        <m:t>=4.281×</m:t>
                      </m:r>
                      <m:sSup>
                        <m:sSupPr>
                          <m:ctrlPr>
                            <a:rPr lang="en-GB" b="0" i="1" dirty="0" smtClean="0">
                              <a:latin typeface="Cambria Math" panose="02040503050406030204" pitchFamily="18" charset="0"/>
                              <a:cs typeface="Times New Roman" panose="02020603050405020304" pitchFamily="18" charset="0"/>
                            </a:rPr>
                          </m:ctrlPr>
                        </m:sSupPr>
                        <m:e>
                          <m:r>
                            <a:rPr lang="en-GB" b="0" i="1" dirty="0" smtClean="0">
                              <a:latin typeface="Cambria Math" panose="02040503050406030204" pitchFamily="18" charset="0"/>
                              <a:cs typeface="Times New Roman" panose="02020603050405020304" pitchFamily="18" charset="0"/>
                            </a:rPr>
                            <m:t>10</m:t>
                          </m:r>
                        </m:e>
                        <m:sup>
                          <m:r>
                            <a:rPr lang="en-GB" b="0" i="1" dirty="0" smtClean="0">
                              <a:latin typeface="Cambria Math" panose="02040503050406030204" pitchFamily="18" charset="0"/>
                              <a:cs typeface="Times New Roman" panose="02020603050405020304" pitchFamily="18" charset="0"/>
                            </a:rPr>
                            <m:t>14</m:t>
                          </m:r>
                        </m:sup>
                      </m:sSup>
                      <m:r>
                        <a:rPr lang="en-GB" b="0" i="0" dirty="0" smtClean="0">
                          <a:latin typeface="Cambria Math" panose="02040503050406030204" pitchFamily="18" charset="0"/>
                          <a:cs typeface="Times New Roman" panose="02020603050405020304" pitchFamily="18" charset="0"/>
                        </a:rPr>
                        <m:t> </m:t>
                      </m:r>
                      <m:r>
                        <m:rPr>
                          <m:sty m:val="p"/>
                        </m:rPr>
                        <a:rPr lang="en-GB" b="0" i="0" dirty="0" smtClean="0">
                          <a:latin typeface="Cambria Math" panose="02040503050406030204" pitchFamily="18" charset="0"/>
                          <a:cs typeface="Times New Roman" panose="02020603050405020304" pitchFamily="18" charset="0"/>
                        </a:rPr>
                        <m:t>Hz</m:t>
                      </m:r>
                    </m:oMath>
                  </m:oMathPara>
                </a14:m>
                <a:endParaRPr lang="en-GB"/>
              </a:p>
            </p:txBody>
          </p:sp>
        </mc:Choice>
        <mc:Fallback xmlns="">
          <p:sp>
            <p:nvSpPr>
              <p:cNvPr id="11" name="TextBox 10">
                <a:extLst>
                  <a:ext uri="{FF2B5EF4-FFF2-40B4-BE49-F238E27FC236}">
                    <a16:creationId xmlns:a16="http://schemas.microsoft.com/office/drawing/2014/main" id="{0D23B440-3594-11FC-F35C-2CA8F4538EEA}"/>
                  </a:ext>
                </a:extLst>
              </p:cNvPr>
              <p:cNvSpPr txBox="1">
                <a:spLocks noRot="1" noChangeAspect="1" noMove="1" noResize="1" noEditPoints="1" noAdjustHandles="1" noChangeArrowheads="1" noChangeShapeType="1" noTextEdit="1"/>
              </p:cNvSpPr>
              <p:nvPr/>
            </p:nvSpPr>
            <p:spPr>
              <a:xfrm>
                <a:off x="3714865" y="3578895"/>
                <a:ext cx="4548985" cy="369332"/>
              </a:xfrm>
              <a:prstGeom prst="rect">
                <a:avLst/>
              </a:prstGeom>
              <a:blipFill>
                <a:blip r:embed="rId6"/>
                <a:stretch>
                  <a:fillRect b="-14754"/>
                </a:stretch>
              </a:blipFill>
            </p:spPr>
            <p:txBody>
              <a:bodyPr/>
              <a:lstStyle/>
              <a:p>
                <a:r>
                  <a:rPr lang="en-GB">
                    <a:noFill/>
                  </a:rPr>
                  <a:t> </a:t>
                </a:r>
              </a:p>
            </p:txBody>
          </p:sp>
        </mc:Fallback>
      </mc:AlternateContent>
      <p:sp>
        <p:nvSpPr>
          <p:cNvPr id="12" name="Text Placeholder 3">
            <a:extLst>
              <a:ext uri="{FF2B5EF4-FFF2-40B4-BE49-F238E27FC236}">
                <a16:creationId xmlns:a16="http://schemas.microsoft.com/office/drawing/2014/main" id="{7C727A82-742C-B623-681E-887B488B8D45}"/>
              </a:ext>
            </a:extLst>
          </p:cNvPr>
          <p:cNvSpPr txBox="1">
            <a:spLocks/>
          </p:cNvSpPr>
          <p:nvPr/>
        </p:nvSpPr>
        <p:spPr>
          <a:xfrm>
            <a:off x="161590" y="4636818"/>
            <a:ext cx="8899415" cy="867930"/>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Faightear</a:t>
            </a:r>
            <a:r>
              <a:rPr lang="en-GB" dirty="0"/>
              <a:t> </a:t>
            </a:r>
            <a:r>
              <a:rPr lang="en-GB" dirty="0" err="1"/>
              <a:t>amach</a:t>
            </a:r>
            <a:r>
              <a:rPr lang="en-GB" dirty="0"/>
              <a:t> go </a:t>
            </a:r>
            <a:r>
              <a:rPr lang="en-GB" dirty="0" err="1"/>
              <a:t>bhfuil</a:t>
            </a:r>
            <a:r>
              <a:rPr lang="en-GB" dirty="0"/>
              <a:t> </a:t>
            </a:r>
            <a:r>
              <a:rPr lang="en-GB" dirty="0" err="1"/>
              <a:t>tonnfhad</a:t>
            </a:r>
            <a:r>
              <a:rPr lang="en-GB" dirty="0"/>
              <a:t> 77 </a:t>
            </a:r>
            <a:r>
              <a:rPr lang="en-GB" i="1" dirty="0"/>
              <a:t>cm</a:t>
            </a:r>
            <a:r>
              <a:rPr lang="en-GB" dirty="0"/>
              <a:t> ag </a:t>
            </a:r>
            <a:r>
              <a:rPr lang="en-GB" dirty="0" err="1"/>
              <a:t>tonn</a:t>
            </a:r>
            <a:r>
              <a:rPr lang="en-GB" dirty="0"/>
              <a:t> </a:t>
            </a:r>
            <a:r>
              <a:rPr lang="en-GB" dirty="0" err="1"/>
              <a:t>fuaime</a:t>
            </a:r>
            <a:r>
              <a:rPr lang="en-GB" dirty="0"/>
              <a:t> 440 </a:t>
            </a:r>
            <a:r>
              <a:rPr lang="en-GB" i="1" dirty="0"/>
              <a:t>Hz</a:t>
            </a:r>
            <a:r>
              <a:rPr lang="en-GB" dirty="0"/>
              <a:t>, </a:t>
            </a:r>
            <a:r>
              <a:rPr lang="en-GB" dirty="0" err="1"/>
              <a:t>ríomh</a:t>
            </a:r>
            <a:r>
              <a:rPr lang="en-GB" dirty="0"/>
              <a:t> </a:t>
            </a:r>
            <a:r>
              <a:rPr lang="en-GB" dirty="0" err="1"/>
              <a:t>luas</a:t>
            </a:r>
            <a:r>
              <a:rPr lang="en-GB" dirty="0"/>
              <a:t> na </a:t>
            </a:r>
            <a:r>
              <a:rPr lang="en-GB" dirty="0" err="1"/>
              <a:t>fuaime</a:t>
            </a:r>
            <a:r>
              <a:rPr lang="en-GB" dirty="0"/>
              <a:t>.</a:t>
            </a:r>
          </a:p>
        </p:txBody>
      </p:sp>
      <p:sp>
        <p:nvSpPr>
          <p:cNvPr id="13" name="TextBox 12">
            <a:extLst>
              <a:ext uri="{FF2B5EF4-FFF2-40B4-BE49-F238E27FC236}">
                <a16:creationId xmlns:a16="http://schemas.microsoft.com/office/drawing/2014/main" id="{9CEEBA28-B392-06BB-57D4-09DF8E400D2A}"/>
              </a:ext>
            </a:extLst>
          </p:cNvPr>
          <p:cNvSpPr txBox="1"/>
          <p:nvPr/>
        </p:nvSpPr>
        <p:spPr>
          <a:xfrm>
            <a:off x="276641" y="5635909"/>
            <a:ext cx="1368425" cy="369332"/>
          </a:xfrm>
          <a:prstGeom prst="rect">
            <a:avLst/>
          </a:prstGeom>
          <a:noFill/>
        </p:spPr>
        <p:txBody>
          <a:bodyPr wrap="square">
            <a:spAutoFit/>
          </a:bodyPr>
          <a:lstStyle/>
          <a:p>
            <a:r>
              <a:rPr lang="en-GB" i="1">
                <a:latin typeface="Times New Roman" panose="02020603050405020304" pitchFamily="18" charset="0"/>
                <a:cs typeface="Times New Roman" panose="02020603050405020304" pitchFamily="18" charset="0"/>
              </a:rPr>
              <a:t>c = f </a:t>
            </a:r>
            <a:r>
              <a:rPr lang="el-GR" i="1">
                <a:latin typeface="Times New Roman" panose="02020603050405020304" pitchFamily="18" charset="0"/>
                <a:cs typeface="Times New Roman" panose="02020603050405020304" pitchFamily="18" charset="0"/>
              </a:rPr>
              <a:t>λ</a:t>
            </a:r>
            <a:endParaRPr lang="en-GB"/>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A389501-C9E8-1D3D-01C2-32C1F4FB280C}"/>
                  </a:ext>
                </a:extLst>
              </p:cNvPr>
              <p:cNvSpPr txBox="1"/>
              <p:nvPr/>
            </p:nvSpPr>
            <p:spPr>
              <a:xfrm>
                <a:off x="1782871" y="5635909"/>
                <a:ext cx="218132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=440×0.77 </m:t>
                      </m:r>
                    </m:oMath>
                  </m:oMathPara>
                </a14:m>
                <a:endParaRPr lang="en-GB"/>
              </a:p>
            </p:txBody>
          </p:sp>
        </mc:Choice>
        <mc:Fallback xmlns="">
          <p:sp>
            <p:nvSpPr>
              <p:cNvPr id="17" name="TextBox 16">
                <a:extLst>
                  <a:ext uri="{FF2B5EF4-FFF2-40B4-BE49-F238E27FC236}">
                    <a16:creationId xmlns:a16="http://schemas.microsoft.com/office/drawing/2014/main" id="{6A389501-C9E8-1D3D-01C2-32C1F4FB280C}"/>
                  </a:ext>
                </a:extLst>
              </p:cNvPr>
              <p:cNvSpPr txBox="1">
                <a:spLocks noRot="1" noChangeAspect="1" noMove="1" noResize="1" noEditPoints="1" noAdjustHandles="1" noChangeArrowheads="1" noChangeShapeType="1" noTextEdit="1"/>
              </p:cNvSpPr>
              <p:nvPr/>
            </p:nvSpPr>
            <p:spPr>
              <a:xfrm>
                <a:off x="1782871" y="5635909"/>
                <a:ext cx="2181325"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ECEDFA-A7A4-2F7F-1C51-3C6073E245E6}"/>
                  </a:ext>
                </a:extLst>
              </p:cNvPr>
              <p:cNvSpPr txBox="1"/>
              <p:nvPr/>
            </p:nvSpPr>
            <p:spPr>
              <a:xfrm>
                <a:off x="4005845" y="5635909"/>
                <a:ext cx="218132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=339 </m:t>
                      </m:r>
                      <m:r>
                        <a:rPr lang="en-GB" b="0" i="1" smtClean="0">
                          <a:latin typeface="Cambria Math" panose="02040503050406030204" pitchFamily="18" charset="0"/>
                        </a:rPr>
                        <m:t>𝑚</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𝑠</m:t>
                          </m:r>
                        </m:e>
                        <m:sup>
                          <m:r>
                            <a:rPr lang="en-GB" b="0" i="1" smtClean="0">
                              <a:latin typeface="Cambria Math" panose="02040503050406030204" pitchFamily="18" charset="0"/>
                            </a:rPr>
                            <m:t>−1</m:t>
                          </m:r>
                        </m:sup>
                      </m:sSup>
                      <m:r>
                        <a:rPr lang="en-GB" b="0" i="1" smtClean="0">
                          <a:latin typeface="Cambria Math" panose="02040503050406030204" pitchFamily="18" charset="0"/>
                        </a:rPr>
                        <m:t> </m:t>
                      </m:r>
                    </m:oMath>
                  </m:oMathPara>
                </a14:m>
                <a:endParaRPr lang="en-GB"/>
              </a:p>
            </p:txBody>
          </p:sp>
        </mc:Choice>
        <mc:Fallback xmlns="">
          <p:sp>
            <p:nvSpPr>
              <p:cNvPr id="18" name="TextBox 17">
                <a:extLst>
                  <a:ext uri="{FF2B5EF4-FFF2-40B4-BE49-F238E27FC236}">
                    <a16:creationId xmlns:a16="http://schemas.microsoft.com/office/drawing/2014/main" id="{E1ECEDFA-A7A4-2F7F-1C51-3C6073E245E6}"/>
                  </a:ext>
                </a:extLst>
              </p:cNvPr>
              <p:cNvSpPr txBox="1">
                <a:spLocks noRot="1" noChangeAspect="1" noMove="1" noResize="1" noEditPoints="1" noAdjustHandles="1" noChangeArrowheads="1" noChangeShapeType="1" noTextEdit="1"/>
              </p:cNvSpPr>
              <p:nvPr/>
            </p:nvSpPr>
            <p:spPr>
              <a:xfrm>
                <a:off x="4005845" y="5635909"/>
                <a:ext cx="2181325" cy="369332"/>
              </a:xfrm>
              <a:prstGeom prst="rect">
                <a:avLst/>
              </a:prstGeom>
              <a:blipFill>
                <a:blip r:embed="rId8"/>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76825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 grpId="0" animBg="1"/>
      <p:bldP spid="5" grpId="0"/>
      <p:bldP spid="9" grpId="0"/>
      <p:bldP spid="10" grpId="0"/>
      <p:bldP spid="11" grpId="0"/>
      <p:bldP spid="12" grpId="0" animBg="1"/>
      <p:bldP spid="13"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AA6BB-7C57-EE96-6403-5DA7F4E356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9A9494-6A92-91CD-204F-FD80BA06B362}"/>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3D042492-3C7C-2B04-B60A-95434690DD13}"/>
              </a:ext>
            </a:extLst>
          </p:cNvPr>
          <p:cNvSpPr>
            <a:spLocks noGrp="1"/>
          </p:cNvSpPr>
          <p:nvPr>
            <p:ph type="body" sz="quarter" idx="10"/>
          </p:nvPr>
        </p:nvSpPr>
        <p:spPr>
          <a:xfrm>
            <a:off x="122292" y="461664"/>
            <a:ext cx="8899415" cy="867930"/>
          </a:xfrm>
        </p:spPr>
        <p:txBody>
          <a:bodyPr/>
          <a:lstStyle/>
          <a:p>
            <a:r>
              <a:rPr lang="en-GB" dirty="0" err="1"/>
              <a:t>Má</a:t>
            </a:r>
            <a:r>
              <a:rPr lang="en-GB" dirty="0"/>
              <a:t> </a:t>
            </a:r>
            <a:r>
              <a:rPr lang="en-GB" dirty="0" err="1"/>
              <a:t>dhúblaítear</a:t>
            </a:r>
            <a:r>
              <a:rPr lang="en-GB" dirty="0"/>
              <a:t> </a:t>
            </a:r>
            <a:r>
              <a:rPr lang="en-GB" dirty="0" err="1"/>
              <a:t>minicíocht</a:t>
            </a:r>
            <a:r>
              <a:rPr lang="en-GB" dirty="0"/>
              <a:t> </a:t>
            </a:r>
            <a:r>
              <a:rPr lang="en-GB" dirty="0" err="1"/>
              <a:t>tonnta</a:t>
            </a:r>
            <a:r>
              <a:rPr lang="en-GB" dirty="0"/>
              <a:t>, cad a </a:t>
            </a:r>
            <a:r>
              <a:rPr lang="en-GB" dirty="0" err="1"/>
              <a:t>tharlaíonn</a:t>
            </a:r>
            <a:r>
              <a:rPr lang="en-GB" dirty="0"/>
              <a:t> </a:t>
            </a:r>
            <a:r>
              <a:rPr lang="en-GB" dirty="0" err="1"/>
              <a:t>dá</a:t>
            </a:r>
            <a:r>
              <a:rPr lang="en-GB" dirty="0"/>
              <a:t> </a:t>
            </a:r>
            <a:r>
              <a:rPr lang="en-GB" dirty="0" err="1"/>
              <a:t>tonnfhad</a:t>
            </a:r>
            <a:r>
              <a:rPr lang="en-GB" dirty="0"/>
              <a:t> </a:t>
            </a:r>
            <a:r>
              <a:rPr lang="en-GB" dirty="0" err="1"/>
              <a:t>má</a:t>
            </a:r>
            <a:r>
              <a:rPr lang="en-GB" dirty="0"/>
              <a:t> </a:t>
            </a:r>
            <a:r>
              <a:rPr lang="en-GB" dirty="0" err="1"/>
              <a:t>fhanann</a:t>
            </a:r>
            <a:r>
              <a:rPr lang="en-GB" dirty="0"/>
              <a:t> an </a:t>
            </a:r>
            <a:r>
              <a:rPr lang="en-GB" dirty="0" err="1"/>
              <a:t>luas</a:t>
            </a:r>
            <a:r>
              <a:rPr lang="en-GB" dirty="0"/>
              <a:t> </a:t>
            </a:r>
            <a:r>
              <a:rPr lang="en-GB" dirty="0" err="1"/>
              <a:t>tairiseach</a:t>
            </a:r>
            <a:r>
              <a:rPr lang="en-GB" dirty="0"/>
              <a:t>?</a:t>
            </a:r>
          </a:p>
        </p:txBody>
      </p:sp>
      <p:sp>
        <p:nvSpPr>
          <p:cNvPr id="6" name="TextBox 5">
            <a:extLst>
              <a:ext uri="{FF2B5EF4-FFF2-40B4-BE49-F238E27FC236}">
                <a16:creationId xmlns:a16="http://schemas.microsoft.com/office/drawing/2014/main" id="{9911D0C2-0C58-F8F2-730A-B62936AF9370}"/>
              </a:ext>
            </a:extLst>
          </p:cNvPr>
          <p:cNvSpPr txBox="1"/>
          <p:nvPr/>
        </p:nvSpPr>
        <p:spPr>
          <a:xfrm>
            <a:off x="3419298" y="1421927"/>
            <a:ext cx="1368425" cy="369332"/>
          </a:xfrm>
          <a:prstGeom prst="rect">
            <a:avLst/>
          </a:prstGeom>
          <a:noFill/>
        </p:spPr>
        <p:txBody>
          <a:bodyPr wrap="square">
            <a:spAutoFit/>
          </a:bodyPr>
          <a:lstStyle/>
          <a:p>
            <a:r>
              <a:rPr lang="en-GB" i="1">
                <a:latin typeface="Times New Roman" panose="02020603050405020304" pitchFamily="18" charset="0"/>
                <a:cs typeface="Times New Roman" panose="02020603050405020304" pitchFamily="18" charset="0"/>
              </a:rPr>
              <a:t>c = f </a:t>
            </a:r>
            <a:r>
              <a:rPr lang="el-GR" i="1">
                <a:latin typeface="Times New Roman" panose="02020603050405020304" pitchFamily="18" charset="0"/>
                <a:cs typeface="Times New Roman" panose="02020603050405020304" pitchFamily="18" charset="0"/>
              </a:rPr>
              <a:t>λ</a:t>
            </a: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C39CE24-08D1-EA8C-DC79-F858429446F3}"/>
                  </a:ext>
                </a:extLst>
              </p:cNvPr>
              <p:cNvSpPr txBox="1"/>
              <p:nvPr/>
            </p:nvSpPr>
            <p:spPr>
              <a:xfrm>
                <a:off x="5419200" y="1421927"/>
                <a:ext cx="1368425" cy="59811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600" i="1" smtClean="0">
                          <a:latin typeface="Cambria Math" panose="02040503050406030204" pitchFamily="18" charset="0"/>
                        </a:rPr>
                        <m:t>λ</m:t>
                      </m:r>
                      <m:r>
                        <a:rPr lang="en-GB" sz="160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b="0" i="1" smtClean="0">
                              <a:latin typeface="Cambria Math" panose="02040503050406030204" pitchFamily="18" charset="0"/>
                            </a:rPr>
                            <m:t>𝑓</m:t>
                          </m:r>
                        </m:den>
                      </m:f>
                    </m:oMath>
                  </m:oMathPara>
                </a14:m>
                <a:endParaRPr lang="en-GB" sz="1600" dirty="0"/>
              </a:p>
            </p:txBody>
          </p:sp>
        </mc:Choice>
        <mc:Fallback xmlns="">
          <p:sp>
            <p:nvSpPr>
              <p:cNvPr id="15" name="TextBox 14">
                <a:extLst>
                  <a:ext uri="{FF2B5EF4-FFF2-40B4-BE49-F238E27FC236}">
                    <a16:creationId xmlns:a16="http://schemas.microsoft.com/office/drawing/2014/main" id="{BC39CE24-08D1-EA8C-DC79-F858429446F3}"/>
                  </a:ext>
                </a:extLst>
              </p:cNvPr>
              <p:cNvSpPr txBox="1">
                <a:spLocks noRot="1" noChangeAspect="1" noMove="1" noResize="1" noEditPoints="1" noAdjustHandles="1" noChangeArrowheads="1" noChangeShapeType="1" noTextEdit="1"/>
              </p:cNvSpPr>
              <p:nvPr/>
            </p:nvSpPr>
            <p:spPr>
              <a:xfrm>
                <a:off x="5419200" y="1421927"/>
                <a:ext cx="1368425" cy="598112"/>
              </a:xfrm>
              <a:prstGeom prst="rect">
                <a:avLst/>
              </a:prstGeom>
              <a:blipFill>
                <a:blip r:embed="rId2"/>
                <a:stretch>
                  <a:fillRect/>
                </a:stretch>
              </a:blipFill>
            </p:spPr>
            <p:txBody>
              <a:bodyPr/>
              <a:lstStyle/>
              <a:p>
                <a:r>
                  <a:rPr lang="en-GB">
                    <a:noFill/>
                  </a:rPr>
                  <a:t> </a:t>
                </a:r>
              </a:p>
            </p:txBody>
          </p:sp>
        </mc:Fallback>
      </mc:AlternateContent>
      <p:sp>
        <p:nvSpPr>
          <p:cNvPr id="16" name="TextBox 15">
            <a:extLst>
              <a:ext uri="{FF2B5EF4-FFF2-40B4-BE49-F238E27FC236}">
                <a16:creationId xmlns:a16="http://schemas.microsoft.com/office/drawing/2014/main" id="{9CC1CC67-8749-5D4D-7B71-1DC29ED5F1E0}"/>
              </a:ext>
            </a:extLst>
          </p:cNvPr>
          <p:cNvSpPr txBox="1"/>
          <p:nvPr/>
        </p:nvSpPr>
        <p:spPr>
          <a:xfrm>
            <a:off x="7189968" y="1542540"/>
            <a:ext cx="1368425" cy="369332"/>
          </a:xfrm>
          <a:prstGeom prst="rect">
            <a:avLst/>
          </a:prstGeom>
          <a:noFill/>
        </p:spPr>
        <p:txBody>
          <a:bodyPr wrap="square">
            <a:spAutoFit/>
          </a:bodyPr>
          <a:lstStyle/>
          <a:p>
            <a:r>
              <a:rPr lang="en-GB" i="1"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λ</a:t>
            </a:r>
            <a:r>
              <a:rPr lang="en-GB" i="1" dirty="0">
                <a:latin typeface="Times New Roman" panose="02020603050405020304" pitchFamily="18" charset="0"/>
                <a:cs typeface="Times New Roman" panose="02020603050405020304" pitchFamily="18" charset="0"/>
              </a:rPr>
              <a:t> i </a:t>
            </a:r>
            <a:r>
              <a:rPr lang="en-GB" i="1" dirty="0" err="1">
                <a:latin typeface="Times New Roman" panose="02020603050405020304" pitchFamily="18" charset="0"/>
                <a:cs typeface="Times New Roman" panose="02020603050405020304" pitchFamily="18" charset="0"/>
              </a:rPr>
              <a:t>leath</a:t>
            </a:r>
            <a:endParaRPr lang="en-GB" dirty="0"/>
          </a:p>
        </p:txBody>
      </p:sp>
      <p:sp>
        <p:nvSpPr>
          <p:cNvPr id="19" name="Text Placeholder 3">
            <a:extLst>
              <a:ext uri="{FF2B5EF4-FFF2-40B4-BE49-F238E27FC236}">
                <a16:creationId xmlns:a16="http://schemas.microsoft.com/office/drawing/2014/main" id="{D95E0E03-CC26-D32C-EC33-DD9FC57291AA}"/>
              </a:ext>
            </a:extLst>
          </p:cNvPr>
          <p:cNvSpPr txBox="1">
            <a:spLocks/>
          </p:cNvSpPr>
          <p:nvPr/>
        </p:nvSpPr>
        <p:spPr>
          <a:xfrm>
            <a:off x="122292" y="2422986"/>
            <a:ext cx="8899415" cy="1643527"/>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Nuair a </a:t>
            </a:r>
            <a:r>
              <a:rPr lang="en-GB" dirty="0" err="1"/>
              <a:t>théann</a:t>
            </a:r>
            <a:r>
              <a:rPr lang="en-GB" dirty="0"/>
              <a:t> </a:t>
            </a:r>
            <a:r>
              <a:rPr lang="en-GB" dirty="0" err="1"/>
              <a:t>tonn</a:t>
            </a:r>
            <a:r>
              <a:rPr lang="en-GB" dirty="0"/>
              <a:t> ó </a:t>
            </a:r>
            <a:r>
              <a:rPr lang="en-GB" dirty="0" err="1"/>
              <a:t>mheán</a:t>
            </a:r>
            <a:r>
              <a:rPr lang="en-GB" dirty="0"/>
              <a:t> </a:t>
            </a:r>
            <a:r>
              <a:rPr lang="en-GB" dirty="0" err="1"/>
              <a:t>amháin</a:t>
            </a:r>
            <a:r>
              <a:rPr lang="en-GB" dirty="0"/>
              <a:t> go meán </a:t>
            </a:r>
            <a:r>
              <a:rPr lang="en-GB" dirty="0" err="1"/>
              <a:t>eile</a:t>
            </a:r>
            <a:r>
              <a:rPr lang="en-GB" dirty="0"/>
              <a:t>, </a:t>
            </a:r>
            <a:r>
              <a:rPr lang="en-GB" dirty="0" err="1"/>
              <a:t>athraíonn</a:t>
            </a:r>
            <a:r>
              <a:rPr lang="en-GB" dirty="0"/>
              <a:t> a </a:t>
            </a:r>
            <a:r>
              <a:rPr lang="en-GB" dirty="0" err="1"/>
              <a:t>luas</a:t>
            </a:r>
            <a:r>
              <a:rPr lang="en-GB" dirty="0"/>
              <a:t> agus a </a:t>
            </a:r>
            <a:r>
              <a:rPr lang="en-GB" dirty="0" err="1"/>
              <a:t>tonnfhad</a:t>
            </a:r>
            <a:r>
              <a:rPr lang="en-GB" dirty="0"/>
              <a:t> ach </a:t>
            </a:r>
            <a:r>
              <a:rPr lang="en-GB" dirty="0" err="1"/>
              <a:t>fanann</a:t>
            </a:r>
            <a:r>
              <a:rPr lang="en-GB" dirty="0"/>
              <a:t> a </a:t>
            </a:r>
            <a:r>
              <a:rPr lang="en-GB" dirty="0" err="1"/>
              <a:t>minicíocht</a:t>
            </a:r>
            <a:r>
              <a:rPr lang="en-GB" dirty="0"/>
              <a:t> mar a </a:t>
            </a:r>
            <a:r>
              <a:rPr lang="en-GB" dirty="0" err="1"/>
              <a:t>chéile</a:t>
            </a:r>
            <a:r>
              <a:rPr lang="en-GB" dirty="0"/>
              <a:t>. </a:t>
            </a:r>
            <a:r>
              <a:rPr lang="en-GB" dirty="0" err="1"/>
              <a:t>Má</a:t>
            </a:r>
            <a:r>
              <a:rPr lang="en-GB" dirty="0"/>
              <a:t> </a:t>
            </a:r>
            <a:r>
              <a:rPr lang="en-GB" dirty="0" err="1"/>
              <a:t>mhéadaigh</a:t>
            </a:r>
            <a:r>
              <a:rPr lang="en-GB" dirty="0"/>
              <a:t> an </a:t>
            </a:r>
            <a:r>
              <a:rPr lang="en-GB" dirty="0" err="1"/>
              <a:t>tonnfhad</a:t>
            </a:r>
            <a:r>
              <a:rPr lang="en-GB" dirty="0"/>
              <a:t> </a:t>
            </a:r>
            <a:r>
              <a:rPr lang="en-GB" dirty="0" err="1"/>
              <a:t>faoi</a:t>
            </a:r>
            <a:r>
              <a:rPr lang="en-GB" dirty="0"/>
              <a:t> </a:t>
            </a:r>
            <a:r>
              <a:rPr lang="en-GB" dirty="0" err="1"/>
              <a:t>fhachtóir</a:t>
            </a:r>
            <a:r>
              <a:rPr lang="en-GB" dirty="0"/>
              <a:t> 4, cad a </a:t>
            </a:r>
            <a:r>
              <a:rPr lang="en-GB" dirty="0" err="1"/>
              <a:t>tharla</a:t>
            </a:r>
            <a:r>
              <a:rPr lang="en-GB" dirty="0"/>
              <a:t> don </a:t>
            </a:r>
            <a:r>
              <a:rPr lang="en-GB" dirty="0" err="1"/>
              <a:t>luas</a:t>
            </a:r>
            <a:r>
              <a:rPr lang="en-GB" dirty="0"/>
              <a:t>?</a:t>
            </a:r>
          </a:p>
        </p:txBody>
      </p:sp>
      <p:sp>
        <p:nvSpPr>
          <p:cNvPr id="20" name="TextBox 19">
            <a:extLst>
              <a:ext uri="{FF2B5EF4-FFF2-40B4-BE49-F238E27FC236}">
                <a16:creationId xmlns:a16="http://schemas.microsoft.com/office/drawing/2014/main" id="{B7D399AB-3E04-A1BB-39DB-3654DC4B829A}"/>
              </a:ext>
            </a:extLst>
          </p:cNvPr>
          <p:cNvSpPr txBox="1"/>
          <p:nvPr/>
        </p:nvSpPr>
        <p:spPr>
          <a:xfrm>
            <a:off x="1477770" y="4132896"/>
            <a:ext cx="1368425" cy="369332"/>
          </a:xfrm>
          <a:prstGeom prst="rect">
            <a:avLst/>
          </a:prstGeom>
          <a:noFill/>
        </p:spPr>
        <p:txBody>
          <a:bodyPr wrap="square">
            <a:spAutoFit/>
          </a:bodyPr>
          <a:lstStyle/>
          <a:p>
            <a:r>
              <a:rPr lang="en-GB" i="1">
                <a:latin typeface="Times New Roman" panose="02020603050405020304" pitchFamily="18" charset="0"/>
                <a:cs typeface="Times New Roman" panose="02020603050405020304" pitchFamily="18" charset="0"/>
              </a:rPr>
              <a:t>c = f </a:t>
            </a:r>
            <a:r>
              <a:rPr lang="el-GR" i="1">
                <a:latin typeface="Times New Roman" panose="02020603050405020304" pitchFamily="18" charset="0"/>
                <a:cs typeface="Times New Roman" panose="02020603050405020304" pitchFamily="18" charset="0"/>
              </a:rPr>
              <a:t>λ</a:t>
            </a:r>
            <a:endParaRPr lang="en-GB"/>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9F8F29-D376-6D9E-03F0-F1BFFD881352}"/>
                  </a:ext>
                </a:extLst>
              </p:cNvPr>
              <p:cNvSpPr txBox="1"/>
              <p:nvPr/>
            </p:nvSpPr>
            <p:spPr>
              <a:xfrm>
                <a:off x="2846195" y="4132896"/>
                <a:ext cx="1368425"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m:t>
                      </m:r>
                      <m:r>
                        <m:rPr>
                          <m:sty m:val="p"/>
                        </m:rPr>
                        <a:rPr lang="el-GR" b="0" i="1" smtClean="0">
                          <a:latin typeface="Cambria Math" panose="02040503050406030204" pitchFamily="18" charset="0"/>
                        </a:rPr>
                        <m:t>λ</m:t>
                      </m:r>
                    </m:oMath>
                  </m:oMathPara>
                </a14:m>
                <a:endParaRPr lang="en-GB" dirty="0"/>
              </a:p>
            </p:txBody>
          </p:sp>
        </mc:Choice>
        <mc:Fallback xmlns="">
          <p:sp>
            <p:nvSpPr>
              <p:cNvPr id="23" name="TextBox 22">
                <a:extLst>
                  <a:ext uri="{FF2B5EF4-FFF2-40B4-BE49-F238E27FC236}">
                    <a16:creationId xmlns:a16="http://schemas.microsoft.com/office/drawing/2014/main" id="{5D9F8F29-D376-6D9E-03F0-F1BFFD881352}"/>
                  </a:ext>
                </a:extLst>
              </p:cNvPr>
              <p:cNvSpPr txBox="1">
                <a:spLocks noRot="1" noChangeAspect="1" noMove="1" noResize="1" noEditPoints="1" noAdjustHandles="1" noChangeArrowheads="1" noChangeShapeType="1" noTextEdit="1"/>
              </p:cNvSpPr>
              <p:nvPr/>
            </p:nvSpPr>
            <p:spPr>
              <a:xfrm>
                <a:off x="2846195" y="4132896"/>
                <a:ext cx="1368425" cy="369332"/>
              </a:xfrm>
              <a:prstGeom prst="rect">
                <a:avLst/>
              </a:prstGeom>
              <a:blipFill>
                <a:blip r:embed="rId3"/>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7E13EED5-8DD2-0710-5583-BA4D9B81EEC3}"/>
              </a:ext>
            </a:extLst>
          </p:cNvPr>
          <p:cNvSpPr txBox="1"/>
          <p:nvPr/>
        </p:nvSpPr>
        <p:spPr>
          <a:xfrm>
            <a:off x="4787723" y="4066513"/>
            <a:ext cx="4140877" cy="646331"/>
          </a:xfrm>
          <a:prstGeom prst="rect">
            <a:avLst/>
          </a:prstGeom>
          <a:noFill/>
        </p:spPr>
        <p:txBody>
          <a:bodyPr wrap="none" rtlCol="0">
            <a:spAutoFit/>
          </a:bodyPr>
          <a:lstStyle/>
          <a:p>
            <a:r>
              <a:rPr lang="en-GB" dirty="0" err="1">
                <a:latin typeface="Arial" panose="020B0604020202020204" pitchFamily="34" charset="0"/>
                <a:cs typeface="Arial" panose="020B0604020202020204" pitchFamily="34" charset="0"/>
              </a:rPr>
              <a:t>Má</a:t>
            </a:r>
            <a:r>
              <a:rPr lang="en-GB" dirty="0">
                <a:latin typeface="Arial" panose="020B0604020202020204" pitchFamily="34" charset="0"/>
                <a:cs typeface="Arial" panose="020B0604020202020204" pitchFamily="34" charset="0"/>
              </a:rPr>
              <a:t> tá </a:t>
            </a:r>
            <a:r>
              <a:rPr lang="el-GR" i="1" dirty="0">
                <a:latin typeface="Times New Roman" panose="02020603050405020304" pitchFamily="18" charset="0"/>
                <a:cs typeface="Times New Roman" panose="02020603050405020304" pitchFamily="18" charset="0"/>
              </a:rPr>
              <a:t>λ </a:t>
            </a:r>
            <a:r>
              <a:rPr lang="en-GB" dirty="0" err="1">
                <a:latin typeface="Arial" panose="020B0604020202020204" pitchFamily="34" charset="0"/>
                <a:cs typeface="Arial" panose="020B0604020202020204" pitchFamily="34" charset="0"/>
              </a:rPr>
              <a:t>méadaithe</a:t>
            </a:r>
            <a:r>
              <a:rPr lang="en-GB" dirty="0">
                <a:latin typeface="Arial" panose="020B0604020202020204" pitchFamily="34" charset="0"/>
                <a:cs typeface="Arial" panose="020B0604020202020204" pitchFamily="34" charset="0"/>
              </a:rPr>
              <a:t> le </a:t>
            </a:r>
            <a:r>
              <a:rPr lang="en-GB" dirty="0" err="1">
                <a:latin typeface="Arial" panose="020B0604020202020204" pitchFamily="34" charset="0"/>
                <a:cs typeface="Arial" panose="020B0604020202020204" pitchFamily="34" charset="0"/>
              </a:rPr>
              <a:t>fachtóir</a:t>
            </a:r>
            <a:r>
              <a:rPr lang="en-GB" dirty="0">
                <a:latin typeface="Arial" panose="020B0604020202020204" pitchFamily="34" charset="0"/>
                <a:cs typeface="Arial" panose="020B0604020202020204" pitchFamily="34" charset="0"/>
              </a:rPr>
              <a:t> 4, </a:t>
            </a:r>
            <a:r>
              <a:rPr lang="en-GB" dirty="0" err="1">
                <a:latin typeface="Arial" panose="020B0604020202020204" pitchFamily="34" charset="0"/>
                <a:cs typeface="Arial" panose="020B0604020202020204" pitchFamily="34" charset="0"/>
              </a:rPr>
              <a:t>beidh</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i="1" dirty="0">
                <a:latin typeface="Times New Roman" panose="02020603050405020304" pitchFamily="18" charset="0"/>
                <a:cs typeface="Times New Roman" panose="02020603050405020304" pitchFamily="18" charset="0"/>
              </a:rPr>
              <a:t>c </a:t>
            </a:r>
            <a:r>
              <a:rPr lang="en-GB" i="0" dirty="0" err="1">
                <a:latin typeface="+mj-lt"/>
                <a:cs typeface="Arial" panose="020B0604020202020204" pitchFamily="34" charset="0"/>
              </a:rPr>
              <a:t>méadaithe</a:t>
            </a:r>
            <a:r>
              <a:rPr lang="en-GB" i="0" dirty="0">
                <a:latin typeface="+mj-lt"/>
                <a:cs typeface="Arial" panose="020B0604020202020204" pitchFamily="34" charset="0"/>
              </a:rPr>
              <a:t> le </a:t>
            </a:r>
            <a:r>
              <a:rPr lang="en-GB" i="0" dirty="0" err="1">
                <a:latin typeface="+mj-lt"/>
                <a:cs typeface="Arial" panose="020B0604020202020204" pitchFamily="34" charset="0"/>
              </a:rPr>
              <a:t>fachtóir</a:t>
            </a:r>
            <a:r>
              <a:rPr lang="en-GB" i="0" dirty="0">
                <a:latin typeface="+mj-lt"/>
                <a:cs typeface="Arial" panose="020B0604020202020204" pitchFamily="34" charset="0"/>
              </a:rPr>
              <a:t> 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01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20" grpId="0"/>
      <p:bldP spid="23"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BAC2A2CD-4EBC-4284-2139-8ABF2AA083AF}"/>
              </a:ext>
            </a:extLst>
          </p:cNvPr>
          <p:cNvSpPr/>
          <p:nvPr/>
        </p:nvSpPr>
        <p:spPr>
          <a:xfrm flipV="1">
            <a:off x="145475" y="1446903"/>
            <a:ext cx="7040611" cy="1210584"/>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 name="Straight Arrow Connector 2">
            <a:extLst>
              <a:ext uri="{FF2B5EF4-FFF2-40B4-BE49-F238E27FC236}">
                <a16:creationId xmlns:a16="http://schemas.microsoft.com/office/drawing/2014/main" id="{452D81C8-0EC0-0F35-1F88-EECDDE984345}"/>
              </a:ext>
            </a:extLst>
          </p:cNvPr>
          <p:cNvCxnSpPr>
            <a:cxnSpLocks/>
          </p:cNvCxnSpPr>
          <p:nvPr/>
        </p:nvCxnSpPr>
        <p:spPr>
          <a:xfrm>
            <a:off x="4121530" y="2788039"/>
            <a:ext cx="1755810" cy="0"/>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2298BBD-2B09-3B25-5BFB-8BD3E0F27AE5}"/>
              </a:ext>
            </a:extLst>
          </p:cNvPr>
          <p:cNvSpPr txBox="1"/>
          <p:nvPr/>
        </p:nvSpPr>
        <p:spPr>
          <a:xfrm>
            <a:off x="4121530" y="2710733"/>
            <a:ext cx="2487550" cy="707886"/>
          </a:xfrm>
          <a:prstGeom prst="rect">
            <a:avLst/>
          </a:prstGeom>
          <a:noFill/>
        </p:spPr>
        <p:txBody>
          <a:bodyPr wrap="square">
            <a:spAutoFit/>
          </a:bodyPr>
          <a:lstStyle/>
          <a:p>
            <a:pPr eaLnBrk="1" hangingPunct="1">
              <a:spcBef>
                <a:spcPts val="1200"/>
              </a:spcBef>
              <a:buFontTx/>
              <a:buNone/>
            </a:pPr>
            <a:r>
              <a:rPr lang="en-GB" sz="2800" dirty="0" err="1"/>
              <a:t>Tonnfhad</a:t>
            </a:r>
            <a:r>
              <a:rPr lang="en-GB" sz="4000" dirty="0"/>
              <a:t> </a:t>
            </a:r>
            <a:r>
              <a:rPr lang="el-GR" altLang="en-US" sz="4000" i="1" dirty="0">
                <a:latin typeface="Times New Roman" panose="02020603050405020304" pitchFamily="18" charset="0"/>
              </a:rPr>
              <a:t>λ</a:t>
            </a:r>
            <a:r>
              <a:rPr lang="en-IE" altLang="en-US" dirty="0"/>
              <a:t> </a:t>
            </a:r>
          </a:p>
        </p:txBody>
      </p:sp>
      <p:cxnSp>
        <p:nvCxnSpPr>
          <p:cNvPr id="7" name="Straight Connector 6">
            <a:extLst>
              <a:ext uri="{FF2B5EF4-FFF2-40B4-BE49-F238E27FC236}">
                <a16:creationId xmlns:a16="http://schemas.microsoft.com/office/drawing/2014/main" id="{7CCF7A76-765D-68B0-BCDF-B53CFC00BEA5}"/>
              </a:ext>
            </a:extLst>
          </p:cNvPr>
          <p:cNvCxnSpPr/>
          <p:nvPr/>
        </p:nvCxnSpPr>
        <p:spPr>
          <a:xfrm>
            <a:off x="-32325" y="2014095"/>
            <a:ext cx="7805830" cy="0"/>
          </a:xfrm>
          <a:prstGeom prst="line">
            <a:avLst/>
          </a:prstGeom>
          <a:ln w="28575"/>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098BEE78-596D-D86A-E228-2C69667367AC}"/>
              </a:ext>
            </a:extLst>
          </p:cNvPr>
          <p:cNvSpPr txBox="1"/>
          <p:nvPr/>
        </p:nvSpPr>
        <p:spPr>
          <a:xfrm>
            <a:off x="447586" y="980378"/>
            <a:ext cx="1807161" cy="523220"/>
          </a:xfrm>
          <a:prstGeom prst="rect">
            <a:avLst/>
          </a:prstGeom>
          <a:noFill/>
        </p:spPr>
        <p:txBody>
          <a:bodyPr wrap="none" rtlCol="0">
            <a:spAutoFit/>
          </a:bodyPr>
          <a:lstStyle/>
          <a:p>
            <a:pPr algn="l"/>
            <a:r>
              <a:rPr lang="en-GB" sz="2800" dirty="0" err="1"/>
              <a:t>Tonnbharr</a:t>
            </a:r>
            <a:endParaRPr lang="en-GB" sz="2800" dirty="0"/>
          </a:p>
        </p:txBody>
      </p:sp>
      <p:sp>
        <p:nvSpPr>
          <p:cNvPr id="9" name="TextBox 8">
            <a:extLst>
              <a:ext uri="{FF2B5EF4-FFF2-40B4-BE49-F238E27FC236}">
                <a16:creationId xmlns:a16="http://schemas.microsoft.com/office/drawing/2014/main" id="{E40ECE54-FFBE-288E-4509-6F2FCFF33555}"/>
              </a:ext>
            </a:extLst>
          </p:cNvPr>
          <p:cNvSpPr txBox="1"/>
          <p:nvPr/>
        </p:nvSpPr>
        <p:spPr>
          <a:xfrm>
            <a:off x="1246403" y="2644764"/>
            <a:ext cx="785793" cy="523220"/>
          </a:xfrm>
          <a:prstGeom prst="rect">
            <a:avLst/>
          </a:prstGeom>
          <a:noFill/>
        </p:spPr>
        <p:txBody>
          <a:bodyPr wrap="none" rtlCol="0">
            <a:spAutoFit/>
          </a:bodyPr>
          <a:lstStyle/>
          <a:p>
            <a:pPr algn="l"/>
            <a:r>
              <a:rPr lang="en-GB" sz="2800" dirty="0"/>
              <a:t>Log</a:t>
            </a:r>
          </a:p>
        </p:txBody>
      </p:sp>
      <p:sp>
        <p:nvSpPr>
          <p:cNvPr id="10" name="TextBox 9">
            <a:extLst>
              <a:ext uri="{FF2B5EF4-FFF2-40B4-BE49-F238E27FC236}">
                <a16:creationId xmlns:a16="http://schemas.microsoft.com/office/drawing/2014/main" id="{17DC55CC-545A-EA72-D26A-6DBB2F120BB2}"/>
              </a:ext>
            </a:extLst>
          </p:cNvPr>
          <p:cNvSpPr txBox="1"/>
          <p:nvPr/>
        </p:nvSpPr>
        <p:spPr>
          <a:xfrm>
            <a:off x="2682468" y="677863"/>
            <a:ext cx="1205779" cy="523220"/>
          </a:xfrm>
          <a:prstGeom prst="rect">
            <a:avLst/>
          </a:prstGeom>
          <a:noFill/>
        </p:spPr>
        <p:txBody>
          <a:bodyPr wrap="none" rtlCol="0">
            <a:spAutoFit/>
          </a:bodyPr>
          <a:lstStyle/>
          <a:p>
            <a:pPr algn="l"/>
            <a:r>
              <a:rPr lang="en-GB" sz="2800" dirty="0" err="1"/>
              <a:t>Ciogal</a:t>
            </a:r>
            <a:endParaRPr lang="en-GB" sz="2800" dirty="0"/>
          </a:p>
        </p:txBody>
      </p:sp>
      <p:cxnSp>
        <p:nvCxnSpPr>
          <p:cNvPr id="12" name="Straight Connector 11">
            <a:extLst>
              <a:ext uri="{FF2B5EF4-FFF2-40B4-BE49-F238E27FC236}">
                <a16:creationId xmlns:a16="http://schemas.microsoft.com/office/drawing/2014/main" id="{5026F8BF-EFCB-A4DD-183C-27A95C18BA5F}"/>
              </a:ext>
            </a:extLst>
          </p:cNvPr>
          <p:cNvCxnSpPr/>
          <p:nvPr/>
        </p:nvCxnSpPr>
        <p:spPr>
          <a:xfrm flipV="1">
            <a:off x="2312505" y="980378"/>
            <a:ext cx="0" cy="1033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10C322-96F0-EC65-305B-A0DEBEF66FAC}"/>
              </a:ext>
            </a:extLst>
          </p:cNvPr>
          <p:cNvCxnSpPr>
            <a:cxnSpLocks/>
          </p:cNvCxnSpPr>
          <p:nvPr/>
        </p:nvCxnSpPr>
        <p:spPr>
          <a:xfrm flipV="1">
            <a:off x="4121530" y="974951"/>
            <a:ext cx="2013" cy="1931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CD6B6B-9E6A-C781-562B-C5648C36D943}"/>
              </a:ext>
            </a:extLst>
          </p:cNvPr>
          <p:cNvCxnSpPr>
            <a:cxnSpLocks/>
          </p:cNvCxnSpPr>
          <p:nvPr/>
        </p:nvCxnSpPr>
        <p:spPr>
          <a:xfrm>
            <a:off x="2312505" y="1161034"/>
            <a:ext cx="1809025" cy="0"/>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C1A9AD7D-DEE8-FD99-B933-39AF011DC463}"/>
              </a:ext>
            </a:extLst>
          </p:cNvPr>
          <p:cNvSpPr txBox="1"/>
          <p:nvPr/>
        </p:nvSpPr>
        <p:spPr>
          <a:xfrm>
            <a:off x="6881273" y="1393657"/>
            <a:ext cx="2142959" cy="523220"/>
          </a:xfrm>
          <a:prstGeom prst="rect">
            <a:avLst/>
          </a:prstGeom>
          <a:noFill/>
        </p:spPr>
        <p:txBody>
          <a:bodyPr wrap="none" rtlCol="0">
            <a:spAutoFit/>
          </a:bodyPr>
          <a:lstStyle/>
          <a:p>
            <a:pPr algn="l"/>
            <a:r>
              <a:rPr lang="en-GB" sz="2800" dirty="0" err="1"/>
              <a:t>Aimplitiúid</a:t>
            </a:r>
            <a:r>
              <a:rPr lang="en-GB" sz="2800" dirty="0"/>
              <a:t> A</a:t>
            </a:r>
          </a:p>
        </p:txBody>
      </p:sp>
      <p:cxnSp>
        <p:nvCxnSpPr>
          <p:cNvPr id="16" name="Straight Arrow Connector 15">
            <a:extLst>
              <a:ext uri="{FF2B5EF4-FFF2-40B4-BE49-F238E27FC236}">
                <a16:creationId xmlns:a16="http://schemas.microsoft.com/office/drawing/2014/main" id="{2C4DDE85-841A-D6CF-3F37-69738D592FB6}"/>
              </a:ext>
            </a:extLst>
          </p:cNvPr>
          <p:cNvCxnSpPr>
            <a:cxnSpLocks/>
          </p:cNvCxnSpPr>
          <p:nvPr/>
        </p:nvCxnSpPr>
        <p:spPr>
          <a:xfrm flipV="1">
            <a:off x="6840171" y="1446903"/>
            <a:ext cx="0" cy="561765"/>
          </a:xfrm>
          <a:prstGeom prst="straightConnector1">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0F10594F-82A5-6F35-6A7C-56D05DE18ABB}"/>
              </a:ext>
            </a:extLst>
          </p:cNvPr>
          <p:cNvCxnSpPr>
            <a:cxnSpLocks/>
          </p:cNvCxnSpPr>
          <p:nvPr/>
        </p:nvCxnSpPr>
        <p:spPr>
          <a:xfrm>
            <a:off x="6294139" y="1446903"/>
            <a:ext cx="89194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FE253174-889F-4C7A-D839-AA9AFA78498F}"/>
              </a:ext>
            </a:extLst>
          </p:cNvPr>
          <p:cNvSpPr>
            <a:spLocks noGrp="1"/>
          </p:cNvSpPr>
          <p:nvPr>
            <p:ph type="title"/>
          </p:nvPr>
        </p:nvSpPr>
        <p:spPr>
          <a:xfrm>
            <a:off x="241300" y="155246"/>
            <a:ext cx="8724900" cy="535531"/>
          </a:xfrm>
        </p:spPr>
        <p:txBody>
          <a:bodyPr/>
          <a:lstStyle/>
          <a:p>
            <a:r>
              <a:rPr lang="en-IE" altLang="en-US" sz="3200" dirty="0" err="1">
                <a:solidFill>
                  <a:schemeClr val="accent6"/>
                </a:solidFill>
              </a:rPr>
              <a:t>Achoimre</a:t>
            </a:r>
            <a:r>
              <a:rPr lang="en-IE" altLang="en-US" sz="3200" dirty="0">
                <a:solidFill>
                  <a:schemeClr val="accent6"/>
                </a:solidFill>
              </a:rPr>
              <a:t> </a:t>
            </a:r>
            <a:r>
              <a:rPr lang="en-IE" altLang="en-US" sz="3200" dirty="0" err="1">
                <a:solidFill>
                  <a:schemeClr val="accent6"/>
                </a:solidFill>
              </a:rPr>
              <a:t>ghrafach</a:t>
            </a:r>
            <a:r>
              <a:rPr lang="en-IE" altLang="en-US" sz="3200" dirty="0">
                <a:solidFill>
                  <a:schemeClr val="accent6"/>
                </a:solidFill>
              </a:rPr>
              <a:t> </a:t>
            </a:r>
            <a:r>
              <a:rPr lang="en-IE" altLang="en-US" sz="3200" dirty="0" err="1">
                <a:solidFill>
                  <a:schemeClr val="accent6"/>
                </a:solidFill>
              </a:rPr>
              <a:t>ar</a:t>
            </a:r>
            <a:r>
              <a:rPr lang="en-IE" altLang="en-US" sz="3200" dirty="0">
                <a:solidFill>
                  <a:schemeClr val="accent6"/>
                </a:solidFill>
              </a:rPr>
              <a:t> </a:t>
            </a:r>
            <a:r>
              <a:rPr lang="en-IE" altLang="en-US" sz="3200" dirty="0" err="1">
                <a:solidFill>
                  <a:schemeClr val="accent6"/>
                </a:solidFill>
              </a:rPr>
              <a:t>théarmaí</a:t>
            </a:r>
            <a:endParaRPr lang="en-GB" sz="3200" dirty="0"/>
          </a:p>
        </p:txBody>
      </p:sp>
      <p:sp>
        <p:nvSpPr>
          <p:cNvPr id="11" name="TextBox 10">
            <a:extLst>
              <a:ext uri="{FF2B5EF4-FFF2-40B4-BE49-F238E27FC236}">
                <a16:creationId xmlns:a16="http://schemas.microsoft.com/office/drawing/2014/main" id="{C493EECD-0906-4F69-07CE-E3A91A59F658}"/>
              </a:ext>
            </a:extLst>
          </p:cNvPr>
          <p:cNvSpPr txBox="1"/>
          <p:nvPr/>
        </p:nvSpPr>
        <p:spPr>
          <a:xfrm>
            <a:off x="4690382" y="628865"/>
            <a:ext cx="1892441" cy="584775"/>
          </a:xfrm>
          <a:prstGeom prst="rect">
            <a:avLst/>
          </a:prstGeom>
          <a:noFill/>
        </p:spPr>
        <p:txBody>
          <a:bodyPr wrap="none" rtlCol="0">
            <a:spAutoFit/>
          </a:bodyPr>
          <a:lstStyle/>
          <a:p>
            <a:r>
              <a:rPr lang="en-GB" sz="3200" i="1" dirty="0" err="1">
                <a:latin typeface="Times New Roman" panose="02020603050405020304" pitchFamily="18" charset="0"/>
                <a:cs typeface="Times New Roman" panose="02020603050405020304" pitchFamily="18" charset="0"/>
              </a:rPr>
              <a:t>Treoluas</a:t>
            </a:r>
            <a:r>
              <a:rPr lang="en-GB" sz="3200" i="1" dirty="0">
                <a:latin typeface="Times New Roman" panose="02020603050405020304" pitchFamily="18" charset="0"/>
                <a:cs typeface="Times New Roman" panose="02020603050405020304" pitchFamily="18" charset="0"/>
              </a:rPr>
              <a:t> c</a:t>
            </a:r>
          </a:p>
        </p:txBody>
      </p:sp>
      <p:cxnSp>
        <p:nvCxnSpPr>
          <p:cNvPr id="17" name="Straight Arrow Connector 16">
            <a:extLst>
              <a:ext uri="{FF2B5EF4-FFF2-40B4-BE49-F238E27FC236}">
                <a16:creationId xmlns:a16="http://schemas.microsoft.com/office/drawing/2014/main" id="{F18706B5-1209-0AFE-C2DF-ACD41AC89A27}"/>
              </a:ext>
            </a:extLst>
          </p:cNvPr>
          <p:cNvCxnSpPr>
            <a:cxnSpLocks/>
          </p:cNvCxnSpPr>
          <p:nvPr/>
        </p:nvCxnSpPr>
        <p:spPr>
          <a:xfrm>
            <a:off x="4484339" y="1230081"/>
            <a:ext cx="227241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B0559A6-FD50-10E2-7125-F851ED62FFCF}"/>
              </a:ext>
            </a:extLst>
          </p:cNvPr>
          <p:cNvCxnSpPr/>
          <p:nvPr/>
        </p:nvCxnSpPr>
        <p:spPr>
          <a:xfrm flipV="1">
            <a:off x="5877340" y="1916877"/>
            <a:ext cx="0" cy="10337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F748716-8A40-2CE7-88A6-6EA41E9CBBE8}"/>
              </a:ext>
            </a:extLst>
          </p:cNvPr>
          <p:cNvGrpSpPr/>
          <p:nvPr/>
        </p:nvGrpSpPr>
        <p:grpSpPr>
          <a:xfrm>
            <a:off x="893434" y="5051902"/>
            <a:ext cx="5433060" cy="710718"/>
            <a:chOff x="1154430" y="1325880"/>
            <a:chExt cx="5433060" cy="1051560"/>
          </a:xfrm>
        </p:grpSpPr>
        <p:cxnSp>
          <p:nvCxnSpPr>
            <p:cNvPr id="18" name="Straight Connector 17">
              <a:extLst>
                <a:ext uri="{FF2B5EF4-FFF2-40B4-BE49-F238E27FC236}">
                  <a16:creationId xmlns:a16="http://schemas.microsoft.com/office/drawing/2014/main" id="{2CF8FAA7-08C9-E747-A07A-8CDAB34DF306}"/>
                </a:ext>
              </a:extLst>
            </p:cNvPr>
            <p:cNvCxnSpPr/>
            <p:nvPr/>
          </p:nvCxnSpPr>
          <p:spPr>
            <a:xfrm>
              <a:off x="11544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ABDCDC2-D983-9D3A-E507-65BA49942588}"/>
                </a:ext>
              </a:extLst>
            </p:cNvPr>
            <p:cNvCxnSpPr/>
            <p:nvPr/>
          </p:nvCxnSpPr>
          <p:spPr>
            <a:xfrm>
              <a:off x="12115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01EDFDE-67B5-057B-49C2-C2288D3EFB5E}"/>
                </a:ext>
              </a:extLst>
            </p:cNvPr>
            <p:cNvCxnSpPr/>
            <p:nvPr/>
          </p:nvCxnSpPr>
          <p:spPr>
            <a:xfrm>
              <a:off x="13030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572258-22E6-08A9-72E1-2631E9BD0639}"/>
                </a:ext>
              </a:extLst>
            </p:cNvPr>
            <p:cNvCxnSpPr/>
            <p:nvPr/>
          </p:nvCxnSpPr>
          <p:spPr>
            <a:xfrm>
              <a:off x="14401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264BE26-E491-0020-0C3D-63935F0A8236}"/>
                </a:ext>
              </a:extLst>
            </p:cNvPr>
            <p:cNvCxnSpPr/>
            <p:nvPr/>
          </p:nvCxnSpPr>
          <p:spPr>
            <a:xfrm>
              <a:off x="16230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EE2E172-CE72-B4F6-9779-A1F101935DA9}"/>
                </a:ext>
              </a:extLst>
            </p:cNvPr>
            <p:cNvCxnSpPr/>
            <p:nvPr/>
          </p:nvCxnSpPr>
          <p:spPr>
            <a:xfrm>
              <a:off x="18402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1F3F728-D980-B72E-91B3-01EFDB33FD12}"/>
                </a:ext>
              </a:extLst>
            </p:cNvPr>
            <p:cNvCxnSpPr/>
            <p:nvPr/>
          </p:nvCxnSpPr>
          <p:spPr>
            <a:xfrm>
              <a:off x="20002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8CF994-EF46-5F70-54C1-289711B89817}"/>
                </a:ext>
              </a:extLst>
            </p:cNvPr>
            <p:cNvCxnSpPr/>
            <p:nvPr/>
          </p:nvCxnSpPr>
          <p:spPr>
            <a:xfrm>
              <a:off x="21488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0CD4D4-6712-64AC-8D5D-82E5369250CC}"/>
                </a:ext>
              </a:extLst>
            </p:cNvPr>
            <p:cNvCxnSpPr/>
            <p:nvPr/>
          </p:nvCxnSpPr>
          <p:spPr>
            <a:xfrm>
              <a:off x="22517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EC897C-B852-89CD-20D9-E7AAF6FCB9AA}"/>
                </a:ext>
              </a:extLst>
            </p:cNvPr>
            <p:cNvCxnSpPr/>
            <p:nvPr/>
          </p:nvCxnSpPr>
          <p:spPr>
            <a:xfrm>
              <a:off x="23202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5D607C1-C280-F01B-07E0-375EE0A4F44D}"/>
                </a:ext>
              </a:extLst>
            </p:cNvPr>
            <p:cNvCxnSpPr/>
            <p:nvPr/>
          </p:nvCxnSpPr>
          <p:spPr>
            <a:xfrm>
              <a:off x="23774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5D6E229-FD13-8DDC-6415-A57196C9A745}"/>
                </a:ext>
              </a:extLst>
            </p:cNvPr>
            <p:cNvCxnSpPr/>
            <p:nvPr/>
          </p:nvCxnSpPr>
          <p:spPr>
            <a:xfrm>
              <a:off x="24345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9BC7B63-EFA8-5C6C-C79B-3A6DC95A8085}"/>
                </a:ext>
              </a:extLst>
            </p:cNvPr>
            <p:cNvCxnSpPr/>
            <p:nvPr/>
          </p:nvCxnSpPr>
          <p:spPr>
            <a:xfrm>
              <a:off x="25146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5003A6F-EAE2-DF30-B6CD-E1AD46BB7C12}"/>
                </a:ext>
              </a:extLst>
            </p:cNvPr>
            <p:cNvCxnSpPr/>
            <p:nvPr/>
          </p:nvCxnSpPr>
          <p:spPr>
            <a:xfrm>
              <a:off x="26174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6A40CC4-3153-0969-AC55-FFC762462CF4}"/>
                </a:ext>
              </a:extLst>
            </p:cNvPr>
            <p:cNvCxnSpPr/>
            <p:nvPr/>
          </p:nvCxnSpPr>
          <p:spPr>
            <a:xfrm>
              <a:off x="27584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6807013-8860-0DA7-7593-97E0D2D3E425}"/>
                </a:ext>
              </a:extLst>
            </p:cNvPr>
            <p:cNvCxnSpPr/>
            <p:nvPr/>
          </p:nvCxnSpPr>
          <p:spPr>
            <a:xfrm>
              <a:off x="29413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333F43-7B18-8450-A7A9-ECA07D766081}"/>
                </a:ext>
              </a:extLst>
            </p:cNvPr>
            <p:cNvCxnSpPr/>
            <p:nvPr/>
          </p:nvCxnSpPr>
          <p:spPr>
            <a:xfrm>
              <a:off x="31584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FEC16C-D351-E9DC-6F49-AEFCD1BD5993}"/>
                </a:ext>
              </a:extLst>
            </p:cNvPr>
            <p:cNvCxnSpPr/>
            <p:nvPr/>
          </p:nvCxnSpPr>
          <p:spPr>
            <a:xfrm>
              <a:off x="33185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5C41EC-25DA-ADA7-86D2-FFD18D967AC3}"/>
                </a:ext>
              </a:extLst>
            </p:cNvPr>
            <p:cNvCxnSpPr/>
            <p:nvPr/>
          </p:nvCxnSpPr>
          <p:spPr>
            <a:xfrm>
              <a:off x="34671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66AA62-7AA1-2DDF-04A2-26DA74D2D5FA}"/>
                </a:ext>
              </a:extLst>
            </p:cNvPr>
            <p:cNvCxnSpPr/>
            <p:nvPr/>
          </p:nvCxnSpPr>
          <p:spPr>
            <a:xfrm>
              <a:off x="35699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6E1B6F1-AF7C-2039-BF4F-CE83F10D5297}"/>
                </a:ext>
              </a:extLst>
            </p:cNvPr>
            <p:cNvCxnSpPr/>
            <p:nvPr/>
          </p:nvCxnSpPr>
          <p:spPr>
            <a:xfrm>
              <a:off x="36385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DFE1F46-521F-DBBB-3DF8-9580D9678C51}"/>
                </a:ext>
              </a:extLst>
            </p:cNvPr>
            <p:cNvCxnSpPr/>
            <p:nvPr/>
          </p:nvCxnSpPr>
          <p:spPr>
            <a:xfrm>
              <a:off x="36957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060BD1F-41E8-0259-CBF6-08AB7920A7EB}"/>
                </a:ext>
              </a:extLst>
            </p:cNvPr>
            <p:cNvCxnSpPr/>
            <p:nvPr/>
          </p:nvCxnSpPr>
          <p:spPr>
            <a:xfrm>
              <a:off x="37528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EB88736-6EA5-C4DD-88C4-84495EBA2B54}"/>
                </a:ext>
              </a:extLst>
            </p:cNvPr>
            <p:cNvCxnSpPr/>
            <p:nvPr/>
          </p:nvCxnSpPr>
          <p:spPr>
            <a:xfrm>
              <a:off x="38328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BE089DA-4AD7-AD92-0754-6A2329DC904C}"/>
                </a:ext>
              </a:extLst>
            </p:cNvPr>
            <p:cNvCxnSpPr/>
            <p:nvPr/>
          </p:nvCxnSpPr>
          <p:spPr>
            <a:xfrm>
              <a:off x="39357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F2ED74-CBF9-A610-9C52-D19BA2F0883B}"/>
                </a:ext>
              </a:extLst>
            </p:cNvPr>
            <p:cNvCxnSpPr/>
            <p:nvPr/>
          </p:nvCxnSpPr>
          <p:spPr>
            <a:xfrm>
              <a:off x="40843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DF12F26-6682-E21B-C8E0-0A6484990948}"/>
                </a:ext>
              </a:extLst>
            </p:cNvPr>
            <p:cNvCxnSpPr/>
            <p:nvPr/>
          </p:nvCxnSpPr>
          <p:spPr>
            <a:xfrm>
              <a:off x="42672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5CF08A0-8D93-E3CA-189D-563B265C85E7}"/>
                </a:ext>
              </a:extLst>
            </p:cNvPr>
            <p:cNvCxnSpPr/>
            <p:nvPr/>
          </p:nvCxnSpPr>
          <p:spPr>
            <a:xfrm>
              <a:off x="44843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6C137E1-E9B0-331F-29F9-A14B3E745353}"/>
                </a:ext>
              </a:extLst>
            </p:cNvPr>
            <p:cNvCxnSpPr/>
            <p:nvPr/>
          </p:nvCxnSpPr>
          <p:spPr>
            <a:xfrm>
              <a:off x="46443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712E0AF-150D-6AEC-6EBD-D4554436E5A4}"/>
                </a:ext>
              </a:extLst>
            </p:cNvPr>
            <p:cNvCxnSpPr/>
            <p:nvPr/>
          </p:nvCxnSpPr>
          <p:spPr>
            <a:xfrm>
              <a:off x="47929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683AD4B-EC30-379F-BAFE-4CCEC57317A2}"/>
                </a:ext>
              </a:extLst>
            </p:cNvPr>
            <p:cNvCxnSpPr/>
            <p:nvPr/>
          </p:nvCxnSpPr>
          <p:spPr>
            <a:xfrm>
              <a:off x="48958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2CAE25-820B-4E5C-DD6E-9D3CBA7CCBC9}"/>
                </a:ext>
              </a:extLst>
            </p:cNvPr>
            <p:cNvCxnSpPr/>
            <p:nvPr/>
          </p:nvCxnSpPr>
          <p:spPr>
            <a:xfrm>
              <a:off x="49644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B266177-0728-5607-CE0B-19328EC77EB0}"/>
                </a:ext>
              </a:extLst>
            </p:cNvPr>
            <p:cNvCxnSpPr/>
            <p:nvPr/>
          </p:nvCxnSpPr>
          <p:spPr>
            <a:xfrm>
              <a:off x="50215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7D737B7-1B7E-72DA-E6EE-341688061B4C}"/>
                </a:ext>
              </a:extLst>
            </p:cNvPr>
            <p:cNvCxnSpPr/>
            <p:nvPr/>
          </p:nvCxnSpPr>
          <p:spPr>
            <a:xfrm>
              <a:off x="50787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8B8DFB7-D8FE-AD95-93DA-1C63BD19B20D}"/>
                </a:ext>
              </a:extLst>
            </p:cNvPr>
            <p:cNvCxnSpPr/>
            <p:nvPr/>
          </p:nvCxnSpPr>
          <p:spPr>
            <a:xfrm>
              <a:off x="515874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FC64AAD-38AC-15A2-27FE-68A6C2457F36}"/>
                </a:ext>
              </a:extLst>
            </p:cNvPr>
            <p:cNvCxnSpPr/>
            <p:nvPr/>
          </p:nvCxnSpPr>
          <p:spPr>
            <a:xfrm>
              <a:off x="52616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AC1BC32-291A-CE6B-EE0A-6C51839C8CDD}"/>
                </a:ext>
              </a:extLst>
            </p:cNvPr>
            <p:cNvCxnSpPr/>
            <p:nvPr/>
          </p:nvCxnSpPr>
          <p:spPr>
            <a:xfrm>
              <a:off x="541020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4607181-D833-0C8D-0570-A976F0C35544}"/>
                </a:ext>
              </a:extLst>
            </p:cNvPr>
            <p:cNvCxnSpPr/>
            <p:nvPr/>
          </p:nvCxnSpPr>
          <p:spPr>
            <a:xfrm>
              <a:off x="559308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D3B7921-5767-E049-145E-A7526137BB8C}"/>
                </a:ext>
              </a:extLst>
            </p:cNvPr>
            <p:cNvCxnSpPr/>
            <p:nvPr/>
          </p:nvCxnSpPr>
          <p:spPr>
            <a:xfrm>
              <a:off x="581025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36765B8-1BB2-9ADE-97A3-B615B843F7B0}"/>
                </a:ext>
              </a:extLst>
            </p:cNvPr>
            <p:cNvCxnSpPr/>
            <p:nvPr/>
          </p:nvCxnSpPr>
          <p:spPr>
            <a:xfrm>
              <a:off x="597027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CD57EDC-B656-2B33-514D-0E7A866312FA}"/>
                </a:ext>
              </a:extLst>
            </p:cNvPr>
            <p:cNvCxnSpPr/>
            <p:nvPr/>
          </p:nvCxnSpPr>
          <p:spPr>
            <a:xfrm>
              <a:off x="61188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00BACA-CDED-08AE-9A4B-396B453062EF}"/>
                </a:ext>
              </a:extLst>
            </p:cNvPr>
            <p:cNvCxnSpPr/>
            <p:nvPr/>
          </p:nvCxnSpPr>
          <p:spPr>
            <a:xfrm>
              <a:off x="622173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26CEE3-9941-6E24-C046-20141E53724E}"/>
                </a:ext>
              </a:extLst>
            </p:cNvPr>
            <p:cNvCxnSpPr/>
            <p:nvPr/>
          </p:nvCxnSpPr>
          <p:spPr>
            <a:xfrm>
              <a:off x="62903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126A24B-19C6-64BC-FE03-94A6613A4A30}"/>
                </a:ext>
              </a:extLst>
            </p:cNvPr>
            <p:cNvCxnSpPr/>
            <p:nvPr/>
          </p:nvCxnSpPr>
          <p:spPr>
            <a:xfrm>
              <a:off x="634746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4" name="Straight Connector 11263">
              <a:extLst>
                <a:ext uri="{FF2B5EF4-FFF2-40B4-BE49-F238E27FC236}">
                  <a16:creationId xmlns:a16="http://schemas.microsoft.com/office/drawing/2014/main" id="{8090A9E9-41F1-A777-E4C8-EB7FC9F501B9}"/>
                </a:ext>
              </a:extLst>
            </p:cNvPr>
            <p:cNvCxnSpPr/>
            <p:nvPr/>
          </p:nvCxnSpPr>
          <p:spPr>
            <a:xfrm>
              <a:off x="640461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5" name="Straight Connector 11264">
              <a:extLst>
                <a:ext uri="{FF2B5EF4-FFF2-40B4-BE49-F238E27FC236}">
                  <a16:creationId xmlns:a16="http://schemas.microsoft.com/office/drawing/2014/main" id="{94F41B08-D7C9-1B7D-94DD-B9D432F7BD5B}"/>
                </a:ext>
              </a:extLst>
            </p:cNvPr>
            <p:cNvCxnSpPr/>
            <p:nvPr/>
          </p:nvCxnSpPr>
          <p:spPr>
            <a:xfrm>
              <a:off x="648462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66" name="Straight Connector 11265">
              <a:extLst>
                <a:ext uri="{FF2B5EF4-FFF2-40B4-BE49-F238E27FC236}">
                  <a16:creationId xmlns:a16="http://schemas.microsoft.com/office/drawing/2014/main" id="{9152A626-2C67-4733-0157-56F796540CB8}"/>
                </a:ext>
              </a:extLst>
            </p:cNvPr>
            <p:cNvCxnSpPr/>
            <p:nvPr/>
          </p:nvCxnSpPr>
          <p:spPr>
            <a:xfrm>
              <a:off x="6587490" y="1325880"/>
              <a:ext cx="0" cy="10515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268" name="TextBox 11267">
            <a:extLst>
              <a:ext uri="{FF2B5EF4-FFF2-40B4-BE49-F238E27FC236}">
                <a16:creationId xmlns:a16="http://schemas.microsoft.com/office/drawing/2014/main" id="{E2E2B134-EF1B-55F3-75C1-6CF216AC2FD2}"/>
              </a:ext>
            </a:extLst>
          </p:cNvPr>
          <p:cNvSpPr txBox="1"/>
          <p:nvPr/>
        </p:nvSpPr>
        <p:spPr>
          <a:xfrm>
            <a:off x="3148407" y="5944181"/>
            <a:ext cx="1666097" cy="523220"/>
          </a:xfrm>
          <a:prstGeom prst="rect">
            <a:avLst/>
          </a:prstGeom>
          <a:noFill/>
        </p:spPr>
        <p:txBody>
          <a:bodyPr wrap="none" rtlCol="0">
            <a:spAutoFit/>
          </a:bodyPr>
          <a:lstStyle/>
          <a:p>
            <a:pPr algn="l"/>
            <a:r>
              <a:rPr lang="en-GB" sz="2800" dirty="0" err="1"/>
              <a:t>Tonnfhad</a:t>
            </a:r>
            <a:endParaRPr lang="en-GB" sz="2800" dirty="0"/>
          </a:p>
        </p:txBody>
      </p:sp>
      <p:cxnSp>
        <p:nvCxnSpPr>
          <p:cNvPr id="11269" name="Straight Connector 11268">
            <a:extLst>
              <a:ext uri="{FF2B5EF4-FFF2-40B4-BE49-F238E27FC236}">
                <a16:creationId xmlns:a16="http://schemas.microsoft.com/office/drawing/2014/main" id="{55BD2A39-B0FB-0530-EB80-F2954FF136C9}"/>
              </a:ext>
            </a:extLst>
          </p:cNvPr>
          <p:cNvCxnSpPr/>
          <p:nvPr/>
        </p:nvCxnSpPr>
        <p:spPr>
          <a:xfrm>
            <a:off x="3434704" y="5888350"/>
            <a:ext cx="1383030" cy="0"/>
          </a:xfrm>
          <a:prstGeom prst="line">
            <a:avLst/>
          </a:prstGeom>
          <a:ln w="28575" cap="flat" cmpd="sng" algn="ctr">
            <a:solidFill>
              <a:schemeClr val="accent4"/>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1270" name="Straight Arrow Connector 11269">
            <a:extLst>
              <a:ext uri="{FF2B5EF4-FFF2-40B4-BE49-F238E27FC236}">
                <a16:creationId xmlns:a16="http://schemas.microsoft.com/office/drawing/2014/main" id="{D08C0818-A6B9-73E7-1275-70190C6B97DE}"/>
              </a:ext>
            </a:extLst>
          </p:cNvPr>
          <p:cNvCxnSpPr/>
          <p:nvPr/>
        </p:nvCxnSpPr>
        <p:spPr>
          <a:xfrm>
            <a:off x="6482478" y="5173320"/>
            <a:ext cx="153193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71" name="Straight Arrow Connector 11270">
            <a:extLst>
              <a:ext uri="{FF2B5EF4-FFF2-40B4-BE49-F238E27FC236}">
                <a16:creationId xmlns:a16="http://schemas.microsoft.com/office/drawing/2014/main" id="{98021D67-A69F-586A-0C57-F308E5E37FBF}"/>
              </a:ext>
            </a:extLst>
          </p:cNvPr>
          <p:cNvCxnSpPr>
            <a:cxnSpLocks/>
          </p:cNvCxnSpPr>
          <p:nvPr/>
        </p:nvCxnSpPr>
        <p:spPr>
          <a:xfrm>
            <a:off x="1590664" y="5944181"/>
            <a:ext cx="2295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72" name="TextBox 11271">
            <a:extLst>
              <a:ext uri="{FF2B5EF4-FFF2-40B4-BE49-F238E27FC236}">
                <a16:creationId xmlns:a16="http://schemas.microsoft.com/office/drawing/2014/main" id="{B3C6B1F4-2A09-29A2-1F9C-1246BBCF856C}"/>
              </a:ext>
            </a:extLst>
          </p:cNvPr>
          <p:cNvSpPr txBox="1"/>
          <p:nvPr/>
        </p:nvSpPr>
        <p:spPr>
          <a:xfrm>
            <a:off x="950584" y="6005571"/>
            <a:ext cx="1824538" cy="523220"/>
          </a:xfrm>
          <a:prstGeom prst="rect">
            <a:avLst/>
          </a:prstGeom>
          <a:noFill/>
        </p:spPr>
        <p:txBody>
          <a:bodyPr wrap="none" rtlCol="0">
            <a:spAutoFit/>
          </a:bodyPr>
          <a:lstStyle/>
          <a:p>
            <a:pPr algn="l"/>
            <a:r>
              <a:rPr lang="en-GB" sz="2800" dirty="0" err="1"/>
              <a:t>Aimplitiúid</a:t>
            </a:r>
            <a:endParaRPr lang="en-GB" sz="2800" dirty="0"/>
          </a:p>
        </p:txBody>
      </p:sp>
      <p:cxnSp>
        <p:nvCxnSpPr>
          <p:cNvPr id="11273" name="Straight Connector 11272">
            <a:extLst>
              <a:ext uri="{FF2B5EF4-FFF2-40B4-BE49-F238E27FC236}">
                <a16:creationId xmlns:a16="http://schemas.microsoft.com/office/drawing/2014/main" id="{4E194089-5E0D-8E97-6746-F4AAF0164A61}"/>
              </a:ext>
            </a:extLst>
          </p:cNvPr>
          <p:cNvCxnSpPr/>
          <p:nvPr/>
        </p:nvCxnSpPr>
        <p:spPr>
          <a:xfrm>
            <a:off x="1590664" y="5842581"/>
            <a:ext cx="0" cy="210137"/>
          </a:xfrm>
          <a:prstGeom prst="line">
            <a:avLst/>
          </a:prstGeom>
        </p:spPr>
        <p:style>
          <a:lnRef idx="1">
            <a:schemeClr val="dk1"/>
          </a:lnRef>
          <a:fillRef idx="0">
            <a:schemeClr val="dk1"/>
          </a:fillRef>
          <a:effectRef idx="0">
            <a:schemeClr val="dk1"/>
          </a:effectRef>
          <a:fontRef idx="minor">
            <a:schemeClr val="tx1"/>
          </a:fontRef>
        </p:style>
      </p:cxnSp>
      <p:sp>
        <p:nvSpPr>
          <p:cNvPr id="11274" name="TextBox 11273">
            <a:extLst>
              <a:ext uri="{FF2B5EF4-FFF2-40B4-BE49-F238E27FC236}">
                <a16:creationId xmlns:a16="http://schemas.microsoft.com/office/drawing/2014/main" id="{16BCCB61-8142-3336-4FED-1E34B4BEECF3}"/>
              </a:ext>
            </a:extLst>
          </p:cNvPr>
          <p:cNvSpPr txBox="1"/>
          <p:nvPr/>
        </p:nvSpPr>
        <p:spPr>
          <a:xfrm>
            <a:off x="6429364" y="4593625"/>
            <a:ext cx="1892441" cy="584775"/>
          </a:xfrm>
          <a:prstGeom prst="rect">
            <a:avLst/>
          </a:prstGeom>
          <a:noFill/>
        </p:spPr>
        <p:txBody>
          <a:bodyPr wrap="none" rtlCol="0">
            <a:spAutoFit/>
          </a:bodyPr>
          <a:lstStyle/>
          <a:p>
            <a:r>
              <a:rPr lang="en-GB" sz="3200" i="1" dirty="0" err="1">
                <a:latin typeface="Times New Roman" panose="02020603050405020304" pitchFamily="18" charset="0"/>
                <a:cs typeface="Times New Roman" panose="02020603050405020304" pitchFamily="18" charset="0"/>
              </a:rPr>
              <a:t>Treoluas</a:t>
            </a:r>
            <a:r>
              <a:rPr lang="en-GB" sz="3200" i="1" dirty="0">
                <a:latin typeface="Times New Roman" panose="02020603050405020304" pitchFamily="18" charset="0"/>
                <a:cs typeface="Times New Roman" panose="02020603050405020304" pitchFamily="18" charset="0"/>
              </a:rPr>
              <a:t> c</a:t>
            </a:r>
          </a:p>
        </p:txBody>
      </p:sp>
      <p:sp>
        <p:nvSpPr>
          <p:cNvPr id="11275" name="TextBox 11274">
            <a:extLst>
              <a:ext uri="{FF2B5EF4-FFF2-40B4-BE49-F238E27FC236}">
                <a16:creationId xmlns:a16="http://schemas.microsoft.com/office/drawing/2014/main" id="{554F5A75-3B22-E079-CB8D-F6267C69A26F}"/>
              </a:ext>
            </a:extLst>
          </p:cNvPr>
          <p:cNvSpPr txBox="1"/>
          <p:nvPr/>
        </p:nvSpPr>
        <p:spPr>
          <a:xfrm>
            <a:off x="1298282" y="4200514"/>
            <a:ext cx="1205779" cy="523220"/>
          </a:xfrm>
          <a:prstGeom prst="rect">
            <a:avLst/>
          </a:prstGeom>
          <a:noFill/>
        </p:spPr>
        <p:txBody>
          <a:bodyPr wrap="none" rtlCol="0">
            <a:spAutoFit/>
          </a:bodyPr>
          <a:lstStyle/>
          <a:p>
            <a:pPr algn="l"/>
            <a:r>
              <a:rPr lang="en-GB" sz="2800" dirty="0" err="1"/>
              <a:t>Ciogal</a:t>
            </a:r>
            <a:endParaRPr lang="en-GB" sz="2800" dirty="0"/>
          </a:p>
        </p:txBody>
      </p:sp>
      <p:sp>
        <p:nvSpPr>
          <p:cNvPr id="11277" name="TextBox 11276">
            <a:extLst>
              <a:ext uri="{FF2B5EF4-FFF2-40B4-BE49-F238E27FC236}">
                <a16:creationId xmlns:a16="http://schemas.microsoft.com/office/drawing/2014/main" id="{F169129E-99BC-6CEF-58AC-6DD49527910E}"/>
              </a:ext>
            </a:extLst>
          </p:cNvPr>
          <p:cNvSpPr txBox="1"/>
          <p:nvPr/>
        </p:nvSpPr>
        <p:spPr>
          <a:xfrm>
            <a:off x="2915530" y="4211746"/>
            <a:ext cx="785793" cy="523220"/>
          </a:xfrm>
          <a:prstGeom prst="rect">
            <a:avLst/>
          </a:prstGeom>
          <a:noFill/>
        </p:spPr>
        <p:txBody>
          <a:bodyPr wrap="none" rtlCol="0">
            <a:spAutoFit/>
          </a:bodyPr>
          <a:lstStyle/>
          <a:p>
            <a:pPr algn="l"/>
            <a:r>
              <a:rPr lang="en-GB" sz="2800" dirty="0"/>
              <a:t>Log</a:t>
            </a:r>
          </a:p>
        </p:txBody>
      </p:sp>
      <p:cxnSp>
        <p:nvCxnSpPr>
          <p:cNvPr id="11278" name="Straight Arrow Connector 11277">
            <a:extLst>
              <a:ext uri="{FF2B5EF4-FFF2-40B4-BE49-F238E27FC236}">
                <a16:creationId xmlns:a16="http://schemas.microsoft.com/office/drawing/2014/main" id="{AC8413B9-5F19-92AE-4A89-5C9FAF7A71A7}"/>
              </a:ext>
            </a:extLst>
          </p:cNvPr>
          <p:cNvCxnSpPr>
            <a:cxnSpLocks/>
          </p:cNvCxnSpPr>
          <p:nvPr/>
        </p:nvCxnSpPr>
        <p:spPr>
          <a:xfrm>
            <a:off x="1942108" y="4734966"/>
            <a:ext cx="174336" cy="3169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280" name="Straight Arrow Connector 11279">
            <a:extLst>
              <a:ext uri="{FF2B5EF4-FFF2-40B4-BE49-F238E27FC236}">
                <a16:creationId xmlns:a16="http://schemas.microsoft.com/office/drawing/2014/main" id="{4632FDBF-3938-4B12-7DA4-621B62291254}"/>
              </a:ext>
            </a:extLst>
          </p:cNvPr>
          <p:cNvCxnSpPr>
            <a:cxnSpLocks/>
          </p:cNvCxnSpPr>
          <p:nvPr/>
        </p:nvCxnSpPr>
        <p:spPr>
          <a:xfrm flipH="1">
            <a:off x="2810527" y="4631521"/>
            <a:ext cx="375866" cy="4472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83" name="TextBox 11282">
            <a:extLst>
              <a:ext uri="{FF2B5EF4-FFF2-40B4-BE49-F238E27FC236}">
                <a16:creationId xmlns:a16="http://schemas.microsoft.com/office/drawing/2014/main" id="{358BBB10-6E58-9CB0-7AA5-96344C2E5533}"/>
              </a:ext>
            </a:extLst>
          </p:cNvPr>
          <p:cNvSpPr txBox="1"/>
          <p:nvPr/>
        </p:nvSpPr>
        <p:spPr>
          <a:xfrm>
            <a:off x="5024424" y="4230256"/>
            <a:ext cx="1205779" cy="523220"/>
          </a:xfrm>
          <a:prstGeom prst="rect">
            <a:avLst/>
          </a:prstGeom>
          <a:noFill/>
        </p:spPr>
        <p:txBody>
          <a:bodyPr wrap="none" rtlCol="0">
            <a:spAutoFit/>
          </a:bodyPr>
          <a:lstStyle/>
          <a:p>
            <a:pPr algn="l"/>
            <a:r>
              <a:rPr lang="en-GB" sz="2800" dirty="0" err="1"/>
              <a:t>Ciogal</a:t>
            </a:r>
            <a:endParaRPr lang="en-GB" sz="2800" dirty="0"/>
          </a:p>
        </p:txBody>
      </p:sp>
      <p:sp>
        <p:nvSpPr>
          <p:cNvPr id="11284" name="Left Brace 11283">
            <a:extLst>
              <a:ext uri="{FF2B5EF4-FFF2-40B4-BE49-F238E27FC236}">
                <a16:creationId xmlns:a16="http://schemas.microsoft.com/office/drawing/2014/main" id="{3C8F2381-6CAF-1619-9D32-94BBC05295F9}"/>
              </a:ext>
            </a:extLst>
          </p:cNvPr>
          <p:cNvSpPr/>
          <p:nvPr/>
        </p:nvSpPr>
        <p:spPr>
          <a:xfrm rot="5400000">
            <a:off x="5306280" y="4165232"/>
            <a:ext cx="312909" cy="1322333"/>
          </a:xfrm>
          <a:prstGeom prst="leftBrac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78" name="Group 66">
            <a:extLst>
              <a:ext uri="{FF2B5EF4-FFF2-40B4-BE49-F238E27FC236}">
                <a16:creationId xmlns:a16="http://schemas.microsoft.com/office/drawing/2014/main" id="{83867C3F-8822-624E-1C82-ED603420FFC3}"/>
              </a:ext>
            </a:extLst>
          </p:cNvPr>
          <p:cNvGraphicFramePr>
            <a:graphicFrameLocks noGrp="1"/>
          </p:cNvGraphicFramePr>
          <p:nvPr>
            <p:extLst>
              <p:ext uri="{D42A27DB-BD31-4B8C-83A1-F6EECF244321}">
                <p14:modId xmlns:p14="http://schemas.microsoft.com/office/powerpoint/2010/main" val="1415474884"/>
              </p:ext>
            </p:extLst>
          </p:nvPr>
        </p:nvGraphicFramePr>
        <p:xfrm>
          <a:off x="683419" y="1179830"/>
          <a:ext cx="7486546" cy="5272362"/>
        </p:xfrm>
        <a:graphic>
          <a:graphicData uri="http://schemas.openxmlformats.org/drawingml/2006/table">
            <a:tbl>
              <a:tblPr firstRow="1"/>
              <a:tblGrid>
                <a:gridCol w="2421969">
                  <a:extLst>
                    <a:ext uri="{9D8B030D-6E8A-4147-A177-3AD203B41FA5}">
                      <a16:colId xmlns:a16="http://schemas.microsoft.com/office/drawing/2014/main" val="20000"/>
                    </a:ext>
                  </a:extLst>
                </a:gridCol>
                <a:gridCol w="1688192">
                  <a:extLst>
                    <a:ext uri="{9D8B030D-6E8A-4147-A177-3AD203B41FA5}">
                      <a16:colId xmlns:a16="http://schemas.microsoft.com/office/drawing/2014/main" val="20001"/>
                    </a:ext>
                  </a:extLst>
                </a:gridCol>
                <a:gridCol w="1894662">
                  <a:extLst>
                    <a:ext uri="{9D8B030D-6E8A-4147-A177-3AD203B41FA5}">
                      <a16:colId xmlns:a16="http://schemas.microsoft.com/office/drawing/2014/main" val="20002"/>
                    </a:ext>
                  </a:extLst>
                </a:gridCol>
                <a:gridCol w="1481723">
                  <a:extLst>
                    <a:ext uri="{9D8B030D-6E8A-4147-A177-3AD203B41FA5}">
                      <a16:colId xmlns:a16="http://schemas.microsoft.com/office/drawing/2014/main" val="20003"/>
                    </a:ext>
                  </a:extLst>
                </a:gridCol>
              </a:tblGrid>
              <a:tr h="812596">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ga-IE" sz="2800" b="1" i="0" kern="1200" dirty="0">
                          <a:solidFill>
                            <a:schemeClr val="tx1"/>
                          </a:solidFill>
                          <a:effectLst/>
                          <a:latin typeface="+mn-lt"/>
                          <a:ea typeface="+mn-ea"/>
                          <a:cs typeface="+mn-cs"/>
                        </a:rPr>
                        <a:t>Cainníocht</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err="1">
                          <a:ln>
                            <a:noFill/>
                          </a:ln>
                          <a:solidFill>
                            <a:schemeClr val="accent6">
                              <a:lumMod val="50000"/>
                            </a:schemeClr>
                          </a:solidFill>
                          <a:effectLst/>
                          <a:latin typeface="Arial" charset="0"/>
                        </a:rPr>
                        <a:t>Siombal</a:t>
                      </a:r>
                      <a:endParaRPr kumimoji="0" lang="en-US" sz="2800" b="0" i="1" u="none" strike="noStrike" cap="none" normalizeH="0" baseline="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1" i="0" u="none" strike="noStrike" cap="none" normalizeH="0" baseline="0" dirty="0" err="1">
                          <a:ln>
                            <a:noFill/>
                          </a:ln>
                          <a:solidFill>
                            <a:schemeClr val="tx1"/>
                          </a:solidFill>
                          <a:effectLst/>
                          <a:latin typeface="Arial" charset="0"/>
                        </a:rPr>
                        <a:t>A</a:t>
                      </a:r>
                      <a:r>
                        <a:rPr kumimoji="0" lang="en-IE" sz="2800" b="1" i="0" u="none" strike="noStrike" kern="1200" cap="none" normalizeH="0" baseline="0" dirty="0" err="1">
                          <a:ln>
                            <a:noFill/>
                          </a:ln>
                          <a:solidFill>
                            <a:schemeClr val="tx1"/>
                          </a:solidFill>
                          <a:effectLst/>
                          <a:latin typeface="Arial" charset="0"/>
                          <a:ea typeface="+mn-ea"/>
                          <a:cs typeface="+mn-cs"/>
                        </a:rPr>
                        <a:t>on</a:t>
                      </a:r>
                      <a:r>
                        <a:rPr kumimoji="0" lang="en-IE" sz="2800" b="1" i="0" u="none" strike="noStrike" cap="none" normalizeH="0" baseline="0" dirty="0" err="1">
                          <a:ln>
                            <a:noFill/>
                          </a:ln>
                          <a:solidFill>
                            <a:schemeClr val="tx1"/>
                          </a:solidFill>
                          <a:effectLst/>
                          <a:latin typeface="Arial" charset="0"/>
                        </a:rPr>
                        <a:t>ad</a:t>
                      </a:r>
                      <a:endParaRPr kumimoji="0" lang="en-GB" sz="2800" b="1"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1" u="none" strike="noStrike" cap="none" normalizeH="0" baseline="0" dirty="0" err="1">
                          <a:ln>
                            <a:noFill/>
                          </a:ln>
                          <a:solidFill>
                            <a:schemeClr val="accent6">
                              <a:lumMod val="50000"/>
                            </a:schemeClr>
                          </a:solidFill>
                          <a:effectLst/>
                          <a:latin typeface="Arial" charset="0"/>
                        </a:rPr>
                        <a:t>Siombal</a:t>
                      </a:r>
                      <a:endParaRPr kumimoji="0" lang="en-US" sz="2800" b="0" i="1" u="none" strike="noStrike" cap="none" normalizeH="0" baseline="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dirty="0" err="1">
                          <a:ln>
                            <a:noFill/>
                          </a:ln>
                          <a:solidFill>
                            <a:schemeClr val="tx1"/>
                          </a:solidFill>
                          <a:effectLst/>
                          <a:latin typeface="Arial" charset="0"/>
                        </a:rPr>
                        <a:t>Tonnfhad</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800" b="0" i="1" u="none" strike="noStrike" cap="none" normalizeH="0" baseline="0" dirty="0">
                          <a:ln>
                            <a:noFill/>
                          </a:ln>
                          <a:solidFill>
                            <a:schemeClr val="accent6">
                              <a:lumMod val="50000"/>
                            </a:schemeClr>
                          </a:solidFill>
                          <a:effectLst/>
                          <a:latin typeface="Arial" charset="0"/>
                          <a:cs typeface="Arial" charset="0"/>
                        </a:rPr>
                        <a:t>λ</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dirty="0" err="1">
                          <a:ln>
                            <a:noFill/>
                          </a:ln>
                          <a:solidFill>
                            <a:schemeClr val="tx1"/>
                          </a:solidFill>
                          <a:effectLst/>
                          <a:latin typeface="Arial" charset="0"/>
                        </a:rPr>
                        <a:t>méadar</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1" u="none" strike="noStrike" cap="none" normalizeH="0" baseline="0" dirty="0">
                          <a:ln>
                            <a:noFill/>
                          </a:ln>
                          <a:solidFill>
                            <a:schemeClr val="accent6">
                              <a:lumMod val="50000"/>
                            </a:schemeClr>
                          </a:solidFill>
                          <a:effectLst/>
                          <a:latin typeface="Arial" charset="0"/>
                        </a:rPr>
                        <a:t>m</a:t>
                      </a:r>
                      <a:endParaRPr kumimoji="0" lang="en-GB" sz="2800" b="0" i="1" u="none" strike="noStrike" cap="none" normalizeH="0" baseline="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25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dirty="0" err="1">
                          <a:ln>
                            <a:noFill/>
                          </a:ln>
                          <a:solidFill>
                            <a:schemeClr val="tx1"/>
                          </a:solidFill>
                          <a:effectLst/>
                          <a:latin typeface="Arial" charset="0"/>
                        </a:rPr>
                        <a:t>Minicíocht</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GB" sz="2800" i="1" dirty="0">
                          <a:solidFill>
                            <a:schemeClr val="accent6">
                              <a:lumMod val="50000"/>
                            </a:schemeClr>
                          </a:solidFill>
                          <a:latin typeface="Times New Roman" panose="02020603050405020304" pitchFamily="18" charset="0"/>
                          <a:cs typeface="Times New Roman" panose="02020603050405020304" pitchFamily="18" charset="0"/>
                        </a:rPr>
                        <a:t>f </a:t>
                      </a:r>
                      <a:endParaRPr kumimoji="0" lang="en-GB" sz="2800" b="0" i="1" u="none" strike="noStrike" cap="none" normalizeH="0" baseline="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dirty="0" err="1">
                          <a:ln>
                            <a:noFill/>
                          </a:ln>
                          <a:solidFill>
                            <a:schemeClr val="tx1"/>
                          </a:solidFill>
                          <a:effectLst/>
                          <a:latin typeface="Arial" charset="0"/>
                        </a:rPr>
                        <a:t>heirts</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1" u="none" strike="noStrike" cap="none" normalizeH="0" baseline="0" dirty="0">
                          <a:ln>
                            <a:noFill/>
                          </a:ln>
                          <a:solidFill>
                            <a:schemeClr val="accent6">
                              <a:lumMod val="50000"/>
                            </a:schemeClr>
                          </a:solidFill>
                          <a:effectLst/>
                          <a:latin typeface="Arial" charset="0"/>
                        </a:rPr>
                        <a:t>Hz</a:t>
                      </a:r>
                      <a:endParaRPr kumimoji="0" lang="en-GB" sz="2800" b="0" i="1" u="none" strike="noStrike" cap="none" normalizeH="0" baseline="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dirty="0" err="1">
                          <a:ln>
                            <a:noFill/>
                          </a:ln>
                          <a:solidFill>
                            <a:schemeClr val="tx1"/>
                          </a:solidFill>
                          <a:effectLst/>
                          <a:latin typeface="Arial" charset="0"/>
                        </a:rPr>
                        <a:t>Treoluas</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IE" sz="2800" b="0" i="1" u="none" strike="noStrike" cap="none" normalizeH="0" baseline="0" dirty="0">
                          <a:ln>
                            <a:noFill/>
                          </a:ln>
                          <a:solidFill>
                            <a:schemeClr val="accent6">
                              <a:lumMod val="50000"/>
                            </a:schemeClr>
                          </a:solidFill>
                          <a:effectLst/>
                          <a:latin typeface="Arial" charset="0"/>
                        </a:rPr>
                        <a:t>c</a:t>
                      </a:r>
                      <a:endParaRPr kumimoji="0" lang="en-GB" sz="2800" b="0" i="1" u="none" strike="noStrike" cap="none" normalizeH="0" baseline="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0" u="none" strike="noStrike" cap="none" normalizeH="0" baseline="0" dirty="0" err="1">
                          <a:ln>
                            <a:noFill/>
                          </a:ln>
                          <a:solidFill>
                            <a:schemeClr val="tx1"/>
                          </a:solidFill>
                          <a:effectLst/>
                          <a:latin typeface="Arial" charset="0"/>
                        </a:rPr>
                        <a:t>méadar</a:t>
                      </a:r>
                      <a:r>
                        <a:rPr kumimoji="0" lang="en-IE" sz="2800" b="0" i="0" u="none" strike="noStrike" cap="none" normalizeH="0" baseline="0" dirty="0">
                          <a:ln>
                            <a:noFill/>
                          </a:ln>
                          <a:solidFill>
                            <a:schemeClr val="tx1"/>
                          </a:solidFill>
                          <a:effectLst/>
                          <a:latin typeface="Arial" charset="0"/>
                        </a:rPr>
                        <a:t> an </a:t>
                      </a:r>
                      <a:r>
                        <a:rPr kumimoji="0" lang="en-IE" sz="2800" b="0" i="0" u="none" strike="noStrike" cap="none" normalizeH="0" baseline="0" dirty="0" err="1">
                          <a:ln>
                            <a:noFill/>
                          </a:ln>
                          <a:solidFill>
                            <a:schemeClr val="tx1"/>
                          </a:solidFill>
                          <a:effectLst/>
                          <a:latin typeface="Arial" charset="0"/>
                        </a:rPr>
                        <a:t>soicind</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IE" sz="2800" b="0" i="1" u="none" strike="noStrike" cap="none" normalizeH="0" baseline="0" dirty="0">
                          <a:ln>
                            <a:noFill/>
                          </a:ln>
                          <a:solidFill>
                            <a:schemeClr val="accent6">
                              <a:lumMod val="50000"/>
                            </a:schemeClr>
                          </a:solidFill>
                          <a:effectLst/>
                          <a:latin typeface="Arial" charset="0"/>
                        </a:rPr>
                        <a:t>m s</a:t>
                      </a:r>
                      <a:r>
                        <a:rPr kumimoji="0" lang="en-IE" sz="2800" b="0" i="1" u="none" strike="noStrike" cap="none" normalizeH="0" baseline="30000" dirty="0">
                          <a:ln>
                            <a:noFill/>
                          </a:ln>
                          <a:solidFill>
                            <a:schemeClr val="accent6">
                              <a:lumMod val="50000"/>
                            </a:schemeClr>
                          </a:solidFill>
                          <a:effectLst/>
                          <a:latin typeface="Arial" charset="0"/>
                        </a:rPr>
                        <a:t>-1</a:t>
                      </a:r>
                      <a:endParaRPr kumimoji="0" lang="en-GB" sz="2800" b="0" i="1" u="none" strike="noStrike" cap="none" normalizeH="0" baseline="3000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a:ln>
                            <a:noFill/>
                          </a:ln>
                          <a:solidFill>
                            <a:schemeClr val="tx1"/>
                          </a:solidFill>
                          <a:effectLst/>
                          <a:latin typeface="Arial" charset="0"/>
                        </a:rPr>
                        <a:t>Aimplitiúid</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1" u="none" strike="noStrike" cap="none" normalizeH="0" baseline="0" dirty="0">
                          <a:ln>
                            <a:noFill/>
                          </a:ln>
                          <a:solidFill>
                            <a:schemeClr val="accent6">
                              <a:lumMod val="50000"/>
                            </a:schemeClr>
                          </a:solidFill>
                          <a:effectLst/>
                          <a:latin typeface="Arial" charset="0"/>
                        </a:rPr>
                        <a:t>A</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a:ln>
                            <a:noFill/>
                          </a:ln>
                          <a:solidFill>
                            <a:schemeClr val="tx1"/>
                          </a:solidFill>
                          <a:effectLst/>
                          <a:latin typeface="Arial" charset="0"/>
                        </a:rPr>
                        <a:t>athraíonn</a:t>
                      </a:r>
                      <a:r>
                        <a:rPr kumimoji="0" lang="en-GB" sz="2800" b="0" i="0" u="none" strike="noStrike" cap="none" normalizeH="0" baseline="0" dirty="0">
                          <a:ln>
                            <a:noFill/>
                          </a:ln>
                          <a:solidFill>
                            <a:schemeClr val="tx1"/>
                          </a:solidFill>
                          <a:effectLst/>
                          <a:latin typeface="Arial" charset="0"/>
                        </a:rPr>
                        <a:t> </a:t>
                      </a:r>
                      <a:r>
                        <a:rPr kumimoji="0" lang="en-GB" sz="2800" b="0" i="0" u="none" strike="noStrike" cap="none" normalizeH="0" baseline="0" dirty="0" err="1">
                          <a:ln>
                            <a:noFill/>
                          </a:ln>
                          <a:solidFill>
                            <a:schemeClr val="tx1"/>
                          </a:solidFill>
                          <a:effectLst/>
                          <a:latin typeface="Arial" charset="0"/>
                        </a:rPr>
                        <a:t>sé</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1" u="none" strike="noStrike" cap="none" normalizeH="0" baseline="3000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8549445"/>
                  </a:ext>
                </a:extLst>
              </a:tr>
              <a:tr h="8229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a:ln>
                            <a:noFill/>
                          </a:ln>
                          <a:solidFill>
                            <a:schemeClr val="tx1"/>
                          </a:solidFill>
                          <a:effectLst/>
                          <a:latin typeface="Arial" charset="0"/>
                        </a:rPr>
                        <a:t>Tréimhse</a:t>
                      </a:r>
                      <a:r>
                        <a:rPr kumimoji="0" lang="en-GB" sz="2800" b="0" i="0" u="none" strike="noStrike" cap="none" normalizeH="0" baseline="0" dirty="0">
                          <a:ln>
                            <a:noFill/>
                          </a:ln>
                          <a:solidFill>
                            <a:schemeClr val="tx1"/>
                          </a:solidFill>
                          <a:effectLst/>
                          <a:latin typeface="Arial" charset="0"/>
                        </a:rPr>
                        <a:t> / </a:t>
                      </a:r>
                      <a:r>
                        <a:rPr kumimoji="0" lang="en-GB" sz="2800" b="0" i="0" u="none" strike="noStrike" cap="none" normalizeH="0" baseline="0" dirty="0" err="1">
                          <a:ln>
                            <a:noFill/>
                          </a:ln>
                          <a:solidFill>
                            <a:schemeClr val="tx1"/>
                          </a:solidFill>
                          <a:effectLst/>
                          <a:latin typeface="Arial" charset="0"/>
                        </a:rPr>
                        <a:t>Peiriad</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1" u="none" strike="noStrike" cap="none" normalizeH="0" baseline="0" dirty="0">
                          <a:ln>
                            <a:noFill/>
                          </a:ln>
                          <a:solidFill>
                            <a:schemeClr val="accent6">
                              <a:lumMod val="50000"/>
                            </a:schemeClr>
                          </a:solidFill>
                          <a:effectLst/>
                          <a:latin typeface="Arial" charset="0"/>
                        </a:rPr>
                        <a:t>T</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err="1">
                          <a:ln>
                            <a:noFill/>
                          </a:ln>
                          <a:solidFill>
                            <a:schemeClr val="tx1"/>
                          </a:solidFill>
                          <a:effectLst/>
                          <a:latin typeface="Arial" charset="0"/>
                        </a:rPr>
                        <a:t>soicind</a:t>
                      </a:r>
                      <a:endParaRPr kumimoji="0" lang="en-GB" sz="2800" b="0" i="0" u="none" strike="noStrike" cap="none" normalizeH="0" baseline="0" dirty="0">
                        <a:ln>
                          <a:noFill/>
                        </a:ln>
                        <a:solidFill>
                          <a:schemeClr val="tx1"/>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IE" sz="2800" b="0" i="1" u="none" strike="noStrike" cap="none" normalizeH="0" baseline="0" dirty="0">
                          <a:ln>
                            <a:noFill/>
                          </a:ln>
                          <a:solidFill>
                            <a:schemeClr val="accent6">
                              <a:lumMod val="50000"/>
                            </a:schemeClr>
                          </a:solidFill>
                          <a:effectLst/>
                          <a:latin typeface="Arial" charset="0"/>
                        </a:rPr>
                        <a:t>s</a:t>
                      </a:r>
                      <a:endParaRPr kumimoji="0" lang="en-GB" sz="2800" b="0" i="1" u="none" strike="noStrike" cap="none" normalizeH="0" baseline="30000" dirty="0">
                        <a:ln>
                          <a:noFill/>
                        </a:ln>
                        <a:solidFill>
                          <a:schemeClr val="accent6">
                            <a:lumMod val="50000"/>
                          </a:schemeClr>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1" u="none" strike="noStrike" cap="none" normalizeH="0" baseline="30000" dirty="0">
                        <a:ln>
                          <a:noFill/>
                        </a:ln>
                        <a:solidFill>
                          <a:schemeClr val="accent6">
                            <a:lumMod val="50000"/>
                          </a:schemeClr>
                        </a:solidFill>
                        <a:effectLst/>
                        <a:latin typeface="Arial"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2225436"/>
                  </a:ext>
                </a:extLst>
              </a:tr>
            </a:tbl>
          </a:graphicData>
        </a:graphic>
      </p:graphicFrame>
      <p:sp>
        <p:nvSpPr>
          <p:cNvPr id="3" name="Title 2">
            <a:extLst>
              <a:ext uri="{FF2B5EF4-FFF2-40B4-BE49-F238E27FC236}">
                <a16:creationId xmlns:a16="http://schemas.microsoft.com/office/drawing/2014/main" id="{403599B9-79D3-358C-7ECF-79CD9B97CA9C}"/>
              </a:ext>
            </a:extLst>
          </p:cNvPr>
          <p:cNvSpPr>
            <a:spLocks noGrp="1"/>
          </p:cNvSpPr>
          <p:nvPr>
            <p:ph type="title"/>
          </p:nvPr>
        </p:nvSpPr>
        <p:spPr>
          <a:xfrm>
            <a:off x="241300" y="155246"/>
            <a:ext cx="8724900" cy="1089529"/>
          </a:xfrm>
        </p:spPr>
        <p:txBody>
          <a:bodyPr/>
          <a:lstStyle/>
          <a:p>
            <a:r>
              <a:rPr lang="en-GB" dirty="0" err="1"/>
              <a:t>Aonaid</a:t>
            </a:r>
            <a:r>
              <a:rPr lang="en-GB" dirty="0"/>
              <a:t> agus </a:t>
            </a:r>
            <a:r>
              <a:rPr lang="en-GB" dirty="0" err="1"/>
              <a:t>siombail</a:t>
            </a:r>
            <a:r>
              <a:rPr lang="en-GB" dirty="0"/>
              <a:t> á </a:t>
            </a:r>
            <a:r>
              <a:rPr lang="en-GB" dirty="0" err="1"/>
              <a:t>úsáidtear</a:t>
            </a:r>
            <a:r>
              <a:rPr lang="en-GB" dirty="0"/>
              <a:t> do </a:t>
            </a:r>
            <a:r>
              <a:rPr lang="en-GB" dirty="0" err="1"/>
              <a:t>thonnta</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A872-1A5C-1D71-EB90-41BDC7D6C08D}"/>
              </a:ext>
            </a:extLst>
          </p:cNvPr>
          <p:cNvSpPr>
            <a:spLocks noGrp="1"/>
          </p:cNvSpPr>
          <p:nvPr>
            <p:ph type="title"/>
          </p:nvPr>
        </p:nvSpPr>
        <p:spPr>
          <a:xfrm>
            <a:off x="266700" y="165879"/>
            <a:ext cx="8674100" cy="590931"/>
          </a:xfrm>
        </p:spPr>
        <p:txBody>
          <a:bodyPr/>
          <a:lstStyle/>
          <a:p>
            <a:r>
              <a:rPr lang="en-GB" dirty="0" err="1"/>
              <a:t>Achoimre</a:t>
            </a:r>
            <a:r>
              <a:rPr lang="en-GB" dirty="0"/>
              <a:t> </a:t>
            </a:r>
            <a:r>
              <a:rPr lang="en-GB" dirty="0" err="1"/>
              <a:t>athbhreithnithe</a:t>
            </a:r>
            <a:endParaRPr lang="en-GB"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98FA662-2117-0F5A-F92A-050193A5E963}"/>
                  </a:ext>
                </a:extLst>
              </p:cNvPr>
              <p:cNvSpPr txBox="1"/>
              <p:nvPr/>
            </p:nvSpPr>
            <p:spPr>
              <a:xfrm>
                <a:off x="266700" y="760015"/>
                <a:ext cx="8802872" cy="5983818"/>
              </a:xfrm>
              <a:prstGeom prst="rect">
                <a:avLst/>
              </a:prstGeom>
              <a:noFill/>
            </p:spPr>
            <p:txBody>
              <a:bodyPr wrap="square" rtlCol="0">
                <a:spAutoFit/>
              </a:bodyPr>
              <a:lstStyle/>
              <a:p>
                <a:pPr>
                  <a:spcAft>
                    <a:spcPts val="1200"/>
                  </a:spcAft>
                </a:pPr>
                <a:r>
                  <a:rPr lang="en-GB" sz="2800" b="1" dirty="0">
                    <a:latin typeface="Arial" panose="020B0604020202020204" pitchFamily="34" charset="0"/>
                    <a:cs typeface="Arial" panose="020B0604020202020204" pitchFamily="34" charset="0"/>
                  </a:rPr>
                  <a:t>Sainmhínigh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mheicniúil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leictreamaighnéadach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fhadtéarmach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thrasnach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díláithriú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umar</a:t>
                </a:r>
                <a:r>
                  <a:rPr lang="en-GB" sz="2800" dirty="0">
                    <a:latin typeface="Arial" panose="020B0604020202020204" pitchFamily="34" charset="0"/>
                    <a:cs typeface="Arial" panose="020B0604020202020204" pitchFamily="34" charset="0"/>
                  </a:rPr>
                  <a:t>/log, </a:t>
                </a:r>
                <a:r>
                  <a:rPr lang="en-GB" sz="2800" dirty="0" err="1">
                    <a:latin typeface="Arial" panose="020B0604020202020204" pitchFamily="34" charset="0"/>
                    <a:cs typeface="Arial" panose="020B0604020202020204" pitchFamily="34" charset="0"/>
                  </a:rPr>
                  <a:t>círín</a:t>
                </a:r>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tonnbharr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tonnfhad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luas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tréimhse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athshondas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tiomána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nádúrtha</a:t>
                </a:r>
                <a:endParaRPr lang="en-GB" sz="2800" dirty="0">
                  <a:latin typeface="Arial" panose="020B0604020202020204" pitchFamily="34" charset="0"/>
                  <a:cs typeface="Arial" panose="020B0604020202020204" pitchFamily="34" charset="0"/>
                </a:endParaRPr>
              </a:p>
              <a:p>
                <a:pPr>
                  <a:spcAft>
                    <a:spcPts val="1200"/>
                  </a:spcAft>
                </a:pPr>
                <a:r>
                  <a:rPr lang="en-GB" sz="2800" b="1" dirty="0" err="1">
                    <a:latin typeface="Arial" panose="020B0604020202020204" pitchFamily="34" charset="0"/>
                    <a:cs typeface="Arial" panose="020B0604020202020204" pitchFamily="34" charset="0"/>
                  </a:rPr>
                  <a:t>Ceangal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fuinneamh</a:t>
                </a:r>
                <a:endParaRPr lang="en-GB" sz="2800" dirty="0">
                  <a:latin typeface="Arial" panose="020B0604020202020204" pitchFamily="34" charset="0"/>
                  <a:cs typeface="Arial" panose="020B0604020202020204" pitchFamily="34" charset="0"/>
                </a:endParaRPr>
              </a:p>
              <a:p>
                <a:pPr>
                  <a:spcAft>
                    <a:spcPts val="1200"/>
                  </a:spcAft>
                </a:pPr>
                <a:r>
                  <a:rPr lang="en-GB" sz="2800" b="1" dirty="0" err="1">
                    <a:latin typeface="Arial" panose="020B0604020202020204" pitchFamily="34" charset="0"/>
                    <a:cs typeface="Arial" panose="020B0604020202020204" pitchFamily="34" charset="0"/>
                  </a:rPr>
                  <a:t>Mínigh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athshondas</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aistriú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fuinnimh</a:t>
                </a:r>
                <a:endParaRPr lang="en-GB" sz="2800" dirty="0">
                  <a:latin typeface="Arial" panose="020B0604020202020204" pitchFamily="34" charset="0"/>
                  <a:cs typeface="Arial" panose="020B0604020202020204" pitchFamily="34" charset="0"/>
                </a:endParaRPr>
              </a:p>
              <a:p>
                <a:pPr>
                  <a:spcAft>
                    <a:spcPts val="1200"/>
                  </a:spcAft>
                </a:pPr>
                <a:r>
                  <a:rPr lang="pl-PL" sz="2800" b="1" dirty="0">
                    <a:latin typeface="Arial" panose="020B0604020202020204" pitchFamily="34" charset="0"/>
                    <a:cs typeface="Arial" panose="020B0604020202020204" pitchFamily="34" charset="0"/>
                  </a:rPr>
                  <a:t>Úsáid na haonaid go cuí</a:t>
                </a:r>
                <a:r>
                  <a:rPr lang="en-GB" sz="2800" dirty="0">
                    <a:latin typeface="Arial" panose="020B0604020202020204" pitchFamily="34" charset="0"/>
                    <a:cs typeface="Arial" panose="020B0604020202020204" pitchFamily="34" charset="0"/>
                  </a:rPr>
                  <a:t>:  </a:t>
                </a:r>
                <a14:m>
                  <m:oMath xmlns:m="http://schemas.openxmlformats.org/officeDocument/2006/math">
                    <m:r>
                      <a:rPr lang="en-GB" sz="2800" i="1" dirty="0" smtClean="0">
                        <a:latin typeface="Cambria Math" panose="02040503050406030204" pitchFamily="18" charset="0"/>
                        <a:cs typeface="Arial" panose="020B0604020202020204" pitchFamily="34" charset="0"/>
                      </a:rPr>
                      <m:t>𝐻𝑧</m:t>
                    </m:r>
                  </m:oMath>
                </a14:m>
                <a:endParaRPr lang="en-GB" sz="2800" dirty="0">
                  <a:latin typeface="Arial" panose="020B0604020202020204" pitchFamily="34" charset="0"/>
                  <a:cs typeface="Arial" panose="020B0604020202020204" pitchFamily="34" charset="0"/>
                </a:endParaRPr>
              </a:p>
              <a:p>
                <a:pPr>
                  <a:spcAft>
                    <a:spcPts val="1200"/>
                  </a:spcAft>
                </a:pPr>
                <a:r>
                  <a:rPr lang="pt-BR" sz="2800" b="1" dirty="0">
                    <a:latin typeface="Arial" panose="020B0604020202020204" pitchFamily="34" charset="0"/>
                    <a:cs typeface="Arial" panose="020B0604020202020204" pitchFamily="34" charset="0"/>
                  </a:rPr>
                  <a:t>Bain úsáid as na foirmlí seo</a:t>
                </a:r>
                <a:r>
                  <a:rPr lang="en-GB" sz="2800" b="1" dirty="0">
                    <a:latin typeface="Arial" panose="020B0604020202020204" pitchFamily="34" charset="0"/>
                    <a:cs typeface="Arial" panose="020B0604020202020204" pitchFamily="34" charset="0"/>
                  </a:rPr>
                  <a:t>:   </a:t>
                </a:r>
                <a14:m>
                  <m:oMath xmlns:m="http://schemas.openxmlformats.org/officeDocument/2006/math">
                    <m:r>
                      <a:rPr lang="en-GB" sz="2800" i="1">
                        <a:latin typeface="Cambria Math" panose="02040503050406030204" pitchFamily="18" charset="0"/>
                        <a:cs typeface="Arial" panose="020B0604020202020204" pitchFamily="34" charset="0"/>
                      </a:rPr>
                      <m:t>𝑇</m:t>
                    </m:r>
                    <m:r>
                      <a:rPr lang="en-GB" sz="2800" i="1">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1</m:t>
                        </m:r>
                      </m:num>
                      <m:den>
                        <m:r>
                          <a:rPr lang="en-GB" sz="2800" i="1">
                            <a:latin typeface="Cambria Math" panose="02040503050406030204" pitchFamily="18" charset="0"/>
                            <a:cs typeface="Arial" panose="020B0604020202020204" pitchFamily="34" charset="0"/>
                          </a:rPr>
                          <m:t>𝑓</m:t>
                        </m:r>
                      </m:den>
                    </m:f>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𝑣</m:t>
                    </m:r>
                    <m:r>
                      <a:rPr lang="en-GB" sz="2800" i="1">
                        <a:latin typeface="Cambria Math" panose="02040503050406030204" pitchFamily="18" charset="0"/>
                        <a:cs typeface="Arial" panose="020B0604020202020204" pitchFamily="34" charset="0"/>
                      </a:rPr>
                      <m:t>=</m:t>
                    </m:r>
                    <m:r>
                      <a:rPr lang="en-GB" sz="2800" i="1">
                        <a:latin typeface="Cambria Math" panose="02040503050406030204" pitchFamily="18" charset="0"/>
                        <a:cs typeface="Arial" panose="020B0604020202020204" pitchFamily="34" charset="0"/>
                      </a:rPr>
                      <m:t>𝑓</m:t>
                    </m:r>
                    <m:r>
                      <m:rPr>
                        <m:sty m:val="p"/>
                      </m:rPr>
                      <a:rPr lang="el-GR" sz="2800" i="1" smtClean="0">
                        <a:latin typeface="Cambria Math" panose="02040503050406030204" pitchFamily="18" charset="0"/>
                        <a:cs typeface="Arial" panose="020B0604020202020204" pitchFamily="34" charset="0"/>
                      </a:rPr>
                      <m:t>λ</m:t>
                    </m:r>
                    <m:r>
                      <a:rPr lang="en-GB" sz="2800" i="1">
                        <a:latin typeface="Cambria Math" panose="02040503050406030204" pitchFamily="18" charset="0"/>
                        <a:cs typeface="Arial" panose="020B0604020202020204" pitchFamily="34" charset="0"/>
                      </a:rPr>
                      <m:t>        </m:t>
                    </m:r>
                  </m:oMath>
                </a14:m>
                <a:endParaRPr lang="en-IE" sz="280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𝑐</m:t>
                      </m:r>
                      <m:r>
                        <a:rPr lang="en-GB" sz="2800" i="1">
                          <a:latin typeface="Cambria Math" panose="02040503050406030204" pitchFamily="18" charset="0"/>
                          <a:cs typeface="Arial" panose="020B0604020202020204" pitchFamily="34" charset="0"/>
                        </a:rPr>
                        <m:t>=</m:t>
                      </m:r>
                      <m:r>
                        <a:rPr lang="en-GB" sz="2800" i="1">
                          <a:latin typeface="Cambria Math" panose="02040503050406030204" pitchFamily="18" charset="0"/>
                          <a:cs typeface="Arial" panose="020B0604020202020204" pitchFamily="34" charset="0"/>
                        </a:rPr>
                        <m:t>𝑓</m:t>
                      </m:r>
                      <m:r>
                        <m:rPr>
                          <m:sty m:val="p"/>
                        </m:rPr>
                        <a:rPr lang="el-GR" sz="2800" i="1" smtClean="0">
                          <a:latin typeface="Cambria Math" panose="02040503050406030204" pitchFamily="18" charset="0"/>
                          <a:cs typeface="Arial" panose="020B0604020202020204" pitchFamily="34" charset="0"/>
                        </a:rPr>
                        <m:t>λ</m:t>
                      </m:r>
                    </m:oMath>
                  </m:oMathPara>
                </a14:m>
                <a:endParaRPr lang="en-GB" sz="2800" i="1"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498FA662-2117-0F5A-F92A-050193A5E963}"/>
                  </a:ext>
                </a:extLst>
              </p:cNvPr>
              <p:cNvSpPr txBox="1">
                <a:spLocks noRot="1" noChangeAspect="1" noMove="1" noResize="1" noEditPoints="1" noAdjustHandles="1" noChangeArrowheads="1" noChangeShapeType="1" noTextEdit="1"/>
              </p:cNvSpPr>
              <p:nvPr/>
            </p:nvSpPr>
            <p:spPr>
              <a:xfrm>
                <a:off x="266700" y="760015"/>
                <a:ext cx="8802872" cy="5983818"/>
              </a:xfrm>
              <a:prstGeom prst="rect">
                <a:avLst/>
              </a:prstGeom>
              <a:blipFill>
                <a:blip r:embed="rId2"/>
                <a:stretch>
                  <a:fillRect l="-1454" t="-1121" r="-831"/>
                </a:stretch>
              </a:blipFill>
            </p:spPr>
            <p:txBody>
              <a:bodyPr/>
              <a:lstStyle/>
              <a:p>
                <a:r>
                  <a:rPr lang="en-IE">
                    <a:noFill/>
                  </a:rPr>
                  <a:t> </a:t>
                </a:r>
              </a:p>
            </p:txBody>
          </p:sp>
        </mc:Fallback>
      </mc:AlternateContent>
    </p:spTree>
    <p:extLst>
      <p:ext uri="{BB962C8B-B14F-4D97-AF65-F5344CB8AC3E}">
        <p14:creationId xmlns:p14="http://schemas.microsoft.com/office/powerpoint/2010/main" val="37717516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176277-0500-1904-A236-381221492E45}"/>
              </a:ext>
            </a:extLst>
          </p:cNvPr>
          <p:cNvSpPr>
            <a:spLocks noGrp="1"/>
          </p:cNvSpPr>
          <p:nvPr>
            <p:ph type="title"/>
          </p:nvPr>
        </p:nvSpPr>
        <p:spPr>
          <a:xfrm>
            <a:off x="241300" y="155246"/>
            <a:ext cx="8724900" cy="1089529"/>
          </a:xfrm>
        </p:spPr>
        <p:txBody>
          <a:bodyPr/>
          <a:lstStyle/>
          <a:p>
            <a:r>
              <a:rPr lang="en-GB" dirty="0"/>
              <a:t>Cén gaol </a:t>
            </a:r>
            <a:r>
              <a:rPr lang="en-GB" dirty="0" err="1"/>
              <a:t>atá</a:t>
            </a:r>
            <a:r>
              <a:rPr lang="en-GB" dirty="0"/>
              <a:t> </a:t>
            </a:r>
            <a:r>
              <a:rPr lang="en-GB" dirty="0" err="1"/>
              <a:t>idir</a:t>
            </a:r>
            <a:r>
              <a:rPr lang="en-GB" dirty="0"/>
              <a:t> </a:t>
            </a:r>
            <a:r>
              <a:rPr lang="en-GB" dirty="0" err="1"/>
              <a:t>aistriú</a:t>
            </a:r>
            <a:r>
              <a:rPr lang="en-GB" dirty="0"/>
              <a:t> </a:t>
            </a:r>
            <a:r>
              <a:rPr lang="en-GB" dirty="0" err="1"/>
              <a:t>fuinnimh</a:t>
            </a:r>
            <a:r>
              <a:rPr lang="en-GB" dirty="0"/>
              <a:t> agus </a:t>
            </a:r>
            <a:r>
              <a:rPr lang="en-GB" dirty="0" err="1"/>
              <a:t>aimplitiúid</a:t>
            </a:r>
            <a:r>
              <a:rPr lang="en-GB" dirty="0"/>
              <a:t> </a:t>
            </a:r>
            <a:r>
              <a:rPr lang="en-GB" dirty="0" err="1"/>
              <a:t>tonnta</a:t>
            </a:r>
            <a:r>
              <a:rPr lang="en-GB" dirty="0"/>
              <a:t>?</a:t>
            </a:r>
          </a:p>
        </p:txBody>
      </p:sp>
      <p:sp>
        <p:nvSpPr>
          <p:cNvPr id="4" name="Freeform: Shape 3">
            <a:extLst>
              <a:ext uri="{FF2B5EF4-FFF2-40B4-BE49-F238E27FC236}">
                <a16:creationId xmlns:a16="http://schemas.microsoft.com/office/drawing/2014/main" id="{D75BFEB1-E786-B805-76A7-307E35ABDC0B}"/>
              </a:ext>
            </a:extLst>
          </p:cNvPr>
          <p:cNvSpPr/>
          <p:nvPr/>
        </p:nvSpPr>
        <p:spPr>
          <a:xfrm flipV="1">
            <a:off x="5281281" y="5065291"/>
            <a:ext cx="1551915" cy="968304"/>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Freeform: Shape 4">
            <a:extLst>
              <a:ext uri="{FF2B5EF4-FFF2-40B4-BE49-F238E27FC236}">
                <a16:creationId xmlns:a16="http://schemas.microsoft.com/office/drawing/2014/main" id="{F6F5AA75-AD7D-F122-330E-8BA1B7A19A9A}"/>
              </a:ext>
            </a:extLst>
          </p:cNvPr>
          <p:cNvSpPr/>
          <p:nvPr/>
        </p:nvSpPr>
        <p:spPr>
          <a:xfrm flipV="1">
            <a:off x="1212070" y="5474014"/>
            <a:ext cx="1551915" cy="150858"/>
          </a:xfrm>
          <a:custGeom>
            <a:avLst/>
            <a:gdLst>
              <a:gd name="connsiteX0" fmla="*/ 0 w 3006671"/>
              <a:gd name="connsiteY0" fmla="*/ 805912 h 2200760"/>
              <a:gd name="connsiteX1" fmla="*/ 356461 w 3006671"/>
              <a:gd name="connsiteY1" fmla="*/ 1689316 h 2200760"/>
              <a:gd name="connsiteX2" fmla="*/ 1239864 w 3006671"/>
              <a:gd name="connsiteY2" fmla="*/ 0 h 2200760"/>
              <a:gd name="connsiteX3" fmla="*/ 2247254 w 3006671"/>
              <a:gd name="connsiteY3" fmla="*/ 2200760 h 2200760"/>
              <a:gd name="connsiteX4" fmla="*/ 3006671 w 3006671"/>
              <a:gd name="connsiteY4" fmla="*/ 991892 h 2200760"/>
              <a:gd name="connsiteX0" fmla="*/ 0 w 3006671"/>
              <a:gd name="connsiteY0" fmla="*/ 809120 h 2203968"/>
              <a:gd name="connsiteX1" fmla="*/ 356461 w 3006671"/>
              <a:gd name="connsiteY1" fmla="*/ 1692524 h 2203968"/>
              <a:gd name="connsiteX2" fmla="*/ 1239864 w 3006671"/>
              <a:gd name="connsiteY2" fmla="*/ 3208 h 2203968"/>
              <a:gd name="connsiteX3" fmla="*/ 2247254 w 3006671"/>
              <a:gd name="connsiteY3" fmla="*/ 2203968 h 2203968"/>
              <a:gd name="connsiteX4" fmla="*/ 3006671 w 3006671"/>
              <a:gd name="connsiteY4" fmla="*/ 995100 h 2203968"/>
              <a:gd name="connsiteX0" fmla="*/ 0 w 3006671"/>
              <a:gd name="connsiteY0" fmla="*/ 950559 h 2345407"/>
              <a:gd name="connsiteX1" fmla="*/ 356461 w 3006671"/>
              <a:gd name="connsiteY1" fmla="*/ 1833963 h 2345407"/>
              <a:gd name="connsiteX2" fmla="*/ 1239864 w 3006671"/>
              <a:gd name="connsiteY2" fmla="*/ 144647 h 2345407"/>
              <a:gd name="connsiteX3" fmla="*/ 2247254 w 3006671"/>
              <a:gd name="connsiteY3" fmla="*/ 2345407 h 2345407"/>
              <a:gd name="connsiteX4" fmla="*/ 3006671 w 3006671"/>
              <a:gd name="connsiteY4" fmla="*/ 1136539 h 2345407"/>
              <a:gd name="connsiteX0" fmla="*/ 0 w 3006671"/>
              <a:gd name="connsiteY0" fmla="*/ 807941 h 2202789"/>
              <a:gd name="connsiteX1" fmla="*/ 356461 w 3006671"/>
              <a:gd name="connsiteY1" fmla="*/ 1691345 h 2202789"/>
              <a:gd name="connsiteX2" fmla="*/ 1239864 w 3006671"/>
              <a:gd name="connsiteY2" fmla="*/ 2029 h 2202789"/>
              <a:gd name="connsiteX3" fmla="*/ 2247254 w 3006671"/>
              <a:gd name="connsiteY3" fmla="*/ 2202789 h 2202789"/>
              <a:gd name="connsiteX4" fmla="*/ 3006671 w 3006671"/>
              <a:gd name="connsiteY4" fmla="*/ 993921 h 2202789"/>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46148"/>
              <a:gd name="connsiteX1" fmla="*/ 356461 w 3006671"/>
              <a:gd name="connsiteY1" fmla="*/ 1691345 h 2246148"/>
              <a:gd name="connsiteX2" fmla="*/ 1239864 w 3006671"/>
              <a:gd name="connsiteY2" fmla="*/ 2029 h 2246148"/>
              <a:gd name="connsiteX3" fmla="*/ 2247254 w 3006671"/>
              <a:gd name="connsiteY3" fmla="*/ 2202789 h 2246148"/>
              <a:gd name="connsiteX4" fmla="*/ 3006671 w 3006671"/>
              <a:gd name="connsiteY4" fmla="*/ 993921 h 2246148"/>
              <a:gd name="connsiteX0" fmla="*/ 0 w 3006671"/>
              <a:gd name="connsiteY0" fmla="*/ 807941 h 2202872"/>
              <a:gd name="connsiteX1" fmla="*/ 356461 w 3006671"/>
              <a:gd name="connsiteY1" fmla="*/ 1691345 h 2202872"/>
              <a:gd name="connsiteX2" fmla="*/ 1239864 w 3006671"/>
              <a:gd name="connsiteY2" fmla="*/ 2029 h 2202872"/>
              <a:gd name="connsiteX3" fmla="*/ 2247254 w 3006671"/>
              <a:gd name="connsiteY3" fmla="*/ 2202789 h 2202872"/>
              <a:gd name="connsiteX4" fmla="*/ 3006671 w 3006671"/>
              <a:gd name="connsiteY4" fmla="*/ 993921 h 2202872"/>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5948 h 2200876"/>
              <a:gd name="connsiteX1" fmla="*/ 356461 w 3006671"/>
              <a:gd name="connsiteY1" fmla="*/ 1689352 h 2200876"/>
              <a:gd name="connsiteX2" fmla="*/ 1239864 w 3006671"/>
              <a:gd name="connsiteY2" fmla="*/ 36 h 2200876"/>
              <a:gd name="connsiteX3" fmla="*/ 2247254 w 3006671"/>
              <a:gd name="connsiteY3" fmla="*/ 2200796 h 2200876"/>
              <a:gd name="connsiteX4" fmla="*/ 3006671 w 3006671"/>
              <a:gd name="connsiteY4" fmla="*/ 991928 h 2200876"/>
              <a:gd name="connsiteX0" fmla="*/ 0 w 3006671"/>
              <a:gd name="connsiteY0" fmla="*/ 806328 h 2201258"/>
              <a:gd name="connsiteX1" fmla="*/ 480448 w 3006671"/>
              <a:gd name="connsiteY1" fmla="*/ 1999698 h 2201258"/>
              <a:gd name="connsiteX2" fmla="*/ 1239864 w 3006671"/>
              <a:gd name="connsiteY2" fmla="*/ 416 h 2201258"/>
              <a:gd name="connsiteX3" fmla="*/ 2247254 w 3006671"/>
              <a:gd name="connsiteY3" fmla="*/ 2201176 h 2201258"/>
              <a:gd name="connsiteX4" fmla="*/ 3006671 w 3006671"/>
              <a:gd name="connsiteY4" fmla="*/ 992308 h 2201258"/>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42 h 2201287"/>
              <a:gd name="connsiteX1" fmla="*/ 480448 w 3006671"/>
              <a:gd name="connsiteY1" fmla="*/ 1999727 h 2201287"/>
              <a:gd name="connsiteX2" fmla="*/ 1239864 w 3006671"/>
              <a:gd name="connsiteY2" fmla="*/ 445 h 2201287"/>
              <a:gd name="connsiteX3" fmla="*/ 2247254 w 3006671"/>
              <a:gd name="connsiteY3" fmla="*/ 2201205 h 2201287"/>
              <a:gd name="connsiteX4" fmla="*/ 3006671 w 3006671"/>
              <a:gd name="connsiteY4" fmla="*/ 992337 h 2201287"/>
              <a:gd name="connsiteX0" fmla="*/ 0 w 3006671"/>
              <a:gd name="connsiteY0" fmla="*/ 945806 h 2201251"/>
              <a:gd name="connsiteX1" fmla="*/ 480448 w 3006671"/>
              <a:gd name="connsiteY1" fmla="*/ 1999691 h 2201251"/>
              <a:gd name="connsiteX2" fmla="*/ 1239864 w 3006671"/>
              <a:gd name="connsiteY2" fmla="*/ 409 h 2201251"/>
              <a:gd name="connsiteX3" fmla="*/ 2247254 w 3006671"/>
              <a:gd name="connsiteY3" fmla="*/ 2201169 h 2201251"/>
              <a:gd name="connsiteX4" fmla="*/ 3006671 w 3006671"/>
              <a:gd name="connsiteY4" fmla="*/ 992301 h 2201251"/>
              <a:gd name="connsiteX0" fmla="*/ 0 w 3006671"/>
              <a:gd name="connsiteY0" fmla="*/ 945400 h 2014871"/>
              <a:gd name="connsiteX1" fmla="*/ 480448 w 3006671"/>
              <a:gd name="connsiteY1" fmla="*/ 1999285 h 2014871"/>
              <a:gd name="connsiteX2" fmla="*/ 1239864 w 3006671"/>
              <a:gd name="connsiteY2" fmla="*/ 3 h 2014871"/>
              <a:gd name="connsiteX3" fmla="*/ 2262753 w 3006671"/>
              <a:gd name="connsiteY3" fmla="*/ 2014783 h 2014871"/>
              <a:gd name="connsiteX4" fmla="*/ 3006671 w 3006671"/>
              <a:gd name="connsiteY4" fmla="*/ 991895 h 2014871"/>
              <a:gd name="connsiteX0" fmla="*/ 0 w 2727702"/>
              <a:gd name="connsiteY0" fmla="*/ 945400 h 2036360"/>
              <a:gd name="connsiteX1" fmla="*/ 480448 w 2727702"/>
              <a:gd name="connsiteY1" fmla="*/ 1999285 h 2036360"/>
              <a:gd name="connsiteX2" fmla="*/ 1239864 w 2727702"/>
              <a:gd name="connsiteY2" fmla="*/ 3 h 2036360"/>
              <a:gd name="connsiteX3" fmla="*/ 2262753 w 2727702"/>
              <a:gd name="connsiteY3" fmla="*/ 2014783 h 2036360"/>
              <a:gd name="connsiteX4" fmla="*/ 2727702 w 2727702"/>
              <a:gd name="connsiteY4" fmla="*/ 976397 h 2036360"/>
              <a:gd name="connsiteX0" fmla="*/ 0 w 2727702"/>
              <a:gd name="connsiteY0" fmla="*/ 945400 h 2036019"/>
              <a:gd name="connsiteX1" fmla="*/ 480448 w 2727702"/>
              <a:gd name="connsiteY1" fmla="*/ 1999285 h 2036019"/>
              <a:gd name="connsiteX2" fmla="*/ 1239864 w 2727702"/>
              <a:gd name="connsiteY2" fmla="*/ 3 h 2036019"/>
              <a:gd name="connsiteX3" fmla="*/ 2262753 w 2727702"/>
              <a:gd name="connsiteY3" fmla="*/ 2014783 h 2036019"/>
              <a:gd name="connsiteX4" fmla="*/ 2727702 w 2727702"/>
              <a:gd name="connsiteY4" fmla="*/ 976397 h 2036019"/>
              <a:gd name="connsiteX0" fmla="*/ 0 w 2727702"/>
              <a:gd name="connsiteY0" fmla="*/ 945400 h 2036019"/>
              <a:gd name="connsiteX1" fmla="*/ 480448 w 2727702"/>
              <a:gd name="connsiteY1" fmla="*/ 1999285 h 2036019"/>
              <a:gd name="connsiteX2" fmla="*/ 1287990 w 2727702"/>
              <a:gd name="connsiteY2" fmla="*/ 3 h 2036019"/>
              <a:gd name="connsiteX3" fmla="*/ 2262753 w 2727702"/>
              <a:gd name="connsiteY3" fmla="*/ 2014783 h 2036019"/>
              <a:gd name="connsiteX4" fmla="*/ 2727702 w 2727702"/>
              <a:gd name="connsiteY4" fmla="*/ 976397 h 2036019"/>
              <a:gd name="connsiteX0" fmla="*/ 0 w 2727702"/>
              <a:gd name="connsiteY0" fmla="*/ 1042654 h 2133273"/>
              <a:gd name="connsiteX1" fmla="*/ 480448 w 2727702"/>
              <a:gd name="connsiteY1" fmla="*/ 2096539 h 2133273"/>
              <a:gd name="connsiteX2" fmla="*/ 1360153 w 2727702"/>
              <a:gd name="connsiteY2" fmla="*/ 2 h 2133273"/>
              <a:gd name="connsiteX3" fmla="*/ 2262753 w 2727702"/>
              <a:gd name="connsiteY3" fmla="*/ 2112037 h 2133273"/>
              <a:gd name="connsiteX4" fmla="*/ 2727702 w 2727702"/>
              <a:gd name="connsiteY4" fmla="*/ 1073651 h 2133273"/>
              <a:gd name="connsiteX0" fmla="*/ 0 w 2727702"/>
              <a:gd name="connsiteY0" fmla="*/ 1042725 h 2199264"/>
              <a:gd name="connsiteX1" fmla="*/ 480448 w 2727702"/>
              <a:gd name="connsiteY1" fmla="*/ 2096610 h 2199264"/>
              <a:gd name="connsiteX2" fmla="*/ 1360153 w 2727702"/>
              <a:gd name="connsiteY2" fmla="*/ 73 h 2199264"/>
              <a:gd name="connsiteX3" fmla="*/ 2202617 w 2727702"/>
              <a:gd name="connsiteY3" fmla="*/ 2179437 h 2199264"/>
              <a:gd name="connsiteX4" fmla="*/ 2727702 w 2727702"/>
              <a:gd name="connsiteY4" fmla="*/ 1073722 h 21992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93364"/>
              <a:gd name="connsiteX1" fmla="*/ 480448 w 2727702"/>
              <a:gd name="connsiteY1" fmla="*/ 2096610 h 2193364"/>
              <a:gd name="connsiteX2" fmla="*/ 1360153 w 2727702"/>
              <a:gd name="connsiteY2" fmla="*/ 73 h 2193364"/>
              <a:gd name="connsiteX3" fmla="*/ 2202617 w 2727702"/>
              <a:gd name="connsiteY3" fmla="*/ 2179437 h 2193364"/>
              <a:gd name="connsiteX4" fmla="*/ 2727702 w 2727702"/>
              <a:gd name="connsiteY4" fmla="*/ 1073722 h 2193364"/>
              <a:gd name="connsiteX0" fmla="*/ 0 w 2727702"/>
              <a:gd name="connsiteY0" fmla="*/ 1042725 h 2179611"/>
              <a:gd name="connsiteX1" fmla="*/ 480448 w 2727702"/>
              <a:gd name="connsiteY1" fmla="*/ 2096610 h 2179611"/>
              <a:gd name="connsiteX2" fmla="*/ 1360153 w 2727702"/>
              <a:gd name="connsiteY2" fmla="*/ 73 h 2179611"/>
              <a:gd name="connsiteX3" fmla="*/ 2202617 w 2727702"/>
              <a:gd name="connsiteY3" fmla="*/ 2179437 h 2179611"/>
              <a:gd name="connsiteX4" fmla="*/ 2727702 w 2727702"/>
              <a:gd name="connsiteY4" fmla="*/ 1073722 h 2179611"/>
              <a:gd name="connsiteX0" fmla="*/ 0 w 2727702"/>
              <a:gd name="connsiteY0" fmla="*/ 1042840 h 2117821"/>
              <a:gd name="connsiteX1" fmla="*/ 480448 w 2727702"/>
              <a:gd name="connsiteY1" fmla="*/ 2096725 h 2117821"/>
              <a:gd name="connsiteX2" fmla="*/ 1360153 w 2727702"/>
              <a:gd name="connsiteY2" fmla="*/ 188 h 2117821"/>
              <a:gd name="connsiteX3" fmla="*/ 2258743 w 2727702"/>
              <a:gd name="connsiteY3" fmla="*/ 1962601 h 2117821"/>
              <a:gd name="connsiteX4" fmla="*/ 2727702 w 2727702"/>
              <a:gd name="connsiteY4" fmla="*/ 1073837 h 2117821"/>
              <a:gd name="connsiteX0" fmla="*/ 0 w 2727702"/>
              <a:gd name="connsiteY0" fmla="*/ 1042772 h 2202094"/>
              <a:gd name="connsiteX1" fmla="*/ 480448 w 2727702"/>
              <a:gd name="connsiteY1" fmla="*/ 2096657 h 2202094"/>
              <a:gd name="connsiteX2" fmla="*/ 1360153 w 2727702"/>
              <a:gd name="connsiteY2" fmla="*/ 120 h 2202094"/>
              <a:gd name="connsiteX3" fmla="*/ 2250725 w 2727702"/>
              <a:gd name="connsiteY3" fmla="*/ 2201927 h 2202094"/>
              <a:gd name="connsiteX4" fmla="*/ 2727702 w 2727702"/>
              <a:gd name="connsiteY4" fmla="*/ 1073769 h 2202094"/>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50725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1929"/>
              <a:gd name="connsiteX1" fmla="*/ 480448 w 2727702"/>
              <a:gd name="connsiteY1" fmla="*/ 2096657 h 2201929"/>
              <a:gd name="connsiteX2" fmla="*/ 1360153 w 2727702"/>
              <a:gd name="connsiteY2" fmla="*/ 120 h 2201929"/>
              <a:gd name="connsiteX3" fmla="*/ 2242707 w 2727702"/>
              <a:gd name="connsiteY3" fmla="*/ 2201927 h 2201929"/>
              <a:gd name="connsiteX4" fmla="*/ 2727702 w 2727702"/>
              <a:gd name="connsiteY4" fmla="*/ 1073769 h 2201929"/>
              <a:gd name="connsiteX0" fmla="*/ 0 w 2727702"/>
              <a:gd name="connsiteY0" fmla="*/ 1042772 h 2202266"/>
              <a:gd name="connsiteX1" fmla="*/ 480448 w 2727702"/>
              <a:gd name="connsiteY1" fmla="*/ 2096657 h 2202266"/>
              <a:gd name="connsiteX2" fmla="*/ 1360153 w 2727702"/>
              <a:gd name="connsiteY2" fmla="*/ 120 h 2202266"/>
              <a:gd name="connsiteX3" fmla="*/ 2242707 w 2727702"/>
              <a:gd name="connsiteY3" fmla="*/ 2201927 h 2202266"/>
              <a:gd name="connsiteX4" fmla="*/ 2727702 w 2727702"/>
              <a:gd name="connsiteY4" fmla="*/ 1073769 h 2202266"/>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727702"/>
              <a:gd name="connsiteY0" fmla="*/ 1042772 h 2201955"/>
              <a:gd name="connsiteX1" fmla="*/ 480448 w 2727702"/>
              <a:gd name="connsiteY1" fmla="*/ 2096657 h 2201955"/>
              <a:gd name="connsiteX2" fmla="*/ 1360153 w 2727702"/>
              <a:gd name="connsiteY2" fmla="*/ 120 h 2201955"/>
              <a:gd name="connsiteX3" fmla="*/ 2242707 w 2727702"/>
              <a:gd name="connsiteY3" fmla="*/ 2201927 h 2201955"/>
              <a:gd name="connsiteX4" fmla="*/ 2727702 w 2727702"/>
              <a:gd name="connsiteY4" fmla="*/ 1073769 h 2201955"/>
              <a:gd name="connsiteX0" fmla="*/ 0 w 2843964"/>
              <a:gd name="connsiteY0" fmla="*/ 1042772 h 2206974"/>
              <a:gd name="connsiteX1" fmla="*/ 480448 w 2843964"/>
              <a:gd name="connsiteY1" fmla="*/ 2096657 h 2206974"/>
              <a:gd name="connsiteX2" fmla="*/ 1360153 w 2843964"/>
              <a:gd name="connsiteY2" fmla="*/ 120 h 2206974"/>
              <a:gd name="connsiteX3" fmla="*/ 2242707 w 2843964"/>
              <a:gd name="connsiteY3" fmla="*/ 2201927 h 2206974"/>
              <a:gd name="connsiteX4" fmla="*/ 2843964 w 2843964"/>
              <a:gd name="connsiteY4" fmla="*/ 639868 h 2206974"/>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6"/>
              <a:gd name="connsiteX1" fmla="*/ 480448 w 2843964"/>
              <a:gd name="connsiteY1" fmla="*/ 2096657 h 2202066"/>
              <a:gd name="connsiteX2" fmla="*/ 1360153 w 2843964"/>
              <a:gd name="connsiteY2" fmla="*/ 120 h 2202066"/>
              <a:gd name="connsiteX3" fmla="*/ 2242707 w 2843964"/>
              <a:gd name="connsiteY3" fmla="*/ 2201927 h 2202066"/>
              <a:gd name="connsiteX4" fmla="*/ 2843964 w 2843964"/>
              <a:gd name="connsiteY4" fmla="*/ 639868 h 2202066"/>
              <a:gd name="connsiteX0" fmla="*/ 0 w 2843964"/>
              <a:gd name="connsiteY0" fmla="*/ 1042772 h 2202064"/>
              <a:gd name="connsiteX1" fmla="*/ 480448 w 2843964"/>
              <a:gd name="connsiteY1" fmla="*/ 2096657 h 2202064"/>
              <a:gd name="connsiteX2" fmla="*/ 1360153 w 2843964"/>
              <a:gd name="connsiteY2" fmla="*/ 120 h 2202064"/>
              <a:gd name="connsiteX3" fmla="*/ 2242707 w 2843964"/>
              <a:gd name="connsiteY3" fmla="*/ 2201927 h 2202064"/>
              <a:gd name="connsiteX4" fmla="*/ 2843964 w 2843964"/>
              <a:gd name="connsiteY4" fmla="*/ 639868 h 2202064"/>
              <a:gd name="connsiteX0" fmla="*/ 0 w 2843964"/>
              <a:gd name="connsiteY0" fmla="*/ 1042652 h 2220506"/>
              <a:gd name="connsiteX1" fmla="*/ 424321 w 2843964"/>
              <a:gd name="connsiteY1" fmla="*/ 2201272 h 2220506"/>
              <a:gd name="connsiteX2" fmla="*/ 1360153 w 2843964"/>
              <a:gd name="connsiteY2" fmla="*/ 0 h 2220506"/>
              <a:gd name="connsiteX3" fmla="*/ 2242707 w 2843964"/>
              <a:gd name="connsiteY3" fmla="*/ 2201807 h 2220506"/>
              <a:gd name="connsiteX4" fmla="*/ 2843964 w 2843964"/>
              <a:gd name="connsiteY4" fmla="*/ 639748 h 2220506"/>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1944"/>
              <a:gd name="connsiteX1" fmla="*/ 424321 w 2843964"/>
              <a:gd name="connsiteY1" fmla="*/ 2201272 h 2201944"/>
              <a:gd name="connsiteX2" fmla="*/ 1360153 w 2843964"/>
              <a:gd name="connsiteY2" fmla="*/ 0 h 2201944"/>
              <a:gd name="connsiteX3" fmla="*/ 2242707 w 2843964"/>
              <a:gd name="connsiteY3" fmla="*/ 2201807 h 2201944"/>
              <a:gd name="connsiteX4" fmla="*/ 2843964 w 2843964"/>
              <a:gd name="connsiteY4" fmla="*/ 639748 h 2201944"/>
              <a:gd name="connsiteX0" fmla="*/ 0 w 2843964"/>
              <a:gd name="connsiteY0" fmla="*/ 1042652 h 2202288"/>
              <a:gd name="connsiteX1" fmla="*/ 424321 w 2843964"/>
              <a:gd name="connsiteY1" fmla="*/ 2201272 h 2202288"/>
              <a:gd name="connsiteX2" fmla="*/ 1360153 w 2843964"/>
              <a:gd name="connsiteY2" fmla="*/ 0 h 2202288"/>
              <a:gd name="connsiteX3" fmla="*/ 2242707 w 2843964"/>
              <a:gd name="connsiteY3" fmla="*/ 2201807 h 2202288"/>
              <a:gd name="connsiteX4" fmla="*/ 2843964 w 2843964"/>
              <a:gd name="connsiteY4" fmla="*/ 639748 h 2202288"/>
              <a:gd name="connsiteX0" fmla="*/ 0 w 2843964"/>
              <a:gd name="connsiteY0" fmla="*/ 1042652 h 2202262"/>
              <a:gd name="connsiteX1" fmla="*/ 424321 w 2843964"/>
              <a:gd name="connsiteY1" fmla="*/ 2201272 h 2202262"/>
              <a:gd name="connsiteX2" fmla="*/ 1360153 w 2843964"/>
              <a:gd name="connsiteY2" fmla="*/ 0 h 2202262"/>
              <a:gd name="connsiteX3" fmla="*/ 2242707 w 2843964"/>
              <a:gd name="connsiteY3" fmla="*/ 2201807 h 2202262"/>
              <a:gd name="connsiteX4" fmla="*/ 2843964 w 2843964"/>
              <a:gd name="connsiteY4" fmla="*/ 639748 h 2202262"/>
              <a:gd name="connsiteX0" fmla="*/ 0 w 3164686"/>
              <a:gd name="connsiteY0" fmla="*/ 1047225 h 2206381"/>
              <a:gd name="connsiteX1" fmla="*/ 424321 w 3164686"/>
              <a:gd name="connsiteY1" fmla="*/ 2205845 h 2206381"/>
              <a:gd name="connsiteX2" fmla="*/ 1360153 w 3164686"/>
              <a:gd name="connsiteY2" fmla="*/ 4573 h 2206381"/>
              <a:gd name="connsiteX3" fmla="*/ 2242707 w 3164686"/>
              <a:gd name="connsiteY3" fmla="*/ 2206380 h 2206381"/>
              <a:gd name="connsiteX4" fmla="*/ 3164686 w 3164686"/>
              <a:gd name="connsiteY4" fmla="*/ 949 h 2206381"/>
              <a:gd name="connsiteX0" fmla="*/ 0 w 3164686"/>
              <a:gd name="connsiteY0" fmla="*/ 1046275 h 2205431"/>
              <a:gd name="connsiteX1" fmla="*/ 424321 w 3164686"/>
              <a:gd name="connsiteY1" fmla="*/ 2204895 h 2205431"/>
              <a:gd name="connsiteX2" fmla="*/ 1360153 w 3164686"/>
              <a:gd name="connsiteY2" fmla="*/ 3623 h 2205431"/>
              <a:gd name="connsiteX3" fmla="*/ 2242707 w 3164686"/>
              <a:gd name="connsiteY3" fmla="*/ 2205430 h 2205431"/>
              <a:gd name="connsiteX4" fmla="*/ 3164686 w 3164686"/>
              <a:gd name="connsiteY4" fmla="*/ -1 h 2205431"/>
              <a:gd name="connsiteX0" fmla="*/ 0 w 3425273"/>
              <a:gd name="connsiteY0" fmla="*/ 268244 h 2205737"/>
              <a:gd name="connsiteX1" fmla="*/ 684908 w 3425273"/>
              <a:gd name="connsiteY1" fmla="*/ 2204895 h 2205737"/>
              <a:gd name="connsiteX2" fmla="*/ 1620740 w 3425273"/>
              <a:gd name="connsiteY2" fmla="*/ 3623 h 2205737"/>
              <a:gd name="connsiteX3" fmla="*/ 2503294 w 3425273"/>
              <a:gd name="connsiteY3" fmla="*/ 2205430 h 2205737"/>
              <a:gd name="connsiteX4" fmla="*/ 3425273 w 3425273"/>
              <a:gd name="connsiteY4" fmla="*/ -1 h 2205737"/>
              <a:gd name="connsiteX0" fmla="*/ 0 w 3425273"/>
              <a:gd name="connsiteY0" fmla="*/ 268244 h 2205640"/>
              <a:gd name="connsiteX1" fmla="*/ 684908 w 3425273"/>
              <a:gd name="connsiteY1" fmla="*/ 2204895 h 2205640"/>
              <a:gd name="connsiteX2" fmla="*/ 1620740 w 3425273"/>
              <a:gd name="connsiteY2" fmla="*/ 3623 h 2205640"/>
              <a:gd name="connsiteX3" fmla="*/ 2503294 w 3425273"/>
              <a:gd name="connsiteY3" fmla="*/ 2205430 h 2205640"/>
              <a:gd name="connsiteX4" fmla="*/ 3425273 w 3425273"/>
              <a:gd name="connsiteY4" fmla="*/ -1 h 2205640"/>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75725 h 2205685"/>
              <a:gd name="connsiteX1" fmla="*/ 724998 w 3465363"/>
              <a:gd name="connsiteY1" fmla="*/ 2204895 h 2205685"/>
              <a:gd name="connsiteX2" fmla="*/ 1660830 w 3465363"/>
              <a:gd name="connsiteY2" fmla="*/ 3623 h 2205685"/>
              <a:gd name="connsiteX3" fmla="*/ 2543384 w 3465363"/>
              <a:gd name="connsiteY3" fmla="*/ 2205430 h 2205685"/>
              <a:gd name="connsiteX4" fmla="*/ 3465363 w 3465363"/>
              <a:gd name="connsiteY4" fmla="*/ -1 h 2205685"/>
              <a:gd name="connsiteX0" fmla="*/ 0 w 3465363"/>
              <a:gd name="connsiteY0" fmla="*/ 280772 h 2211168"/>
              <a:gd name="connsiteX1" fmla="*/ 724998 w 3465363"/>
              <a:gd name="connsiteY1" fmla="*/ 2209942 h 2211168"/>
              <a:gd name="connsiteX2" fmla="*/ 1660830 w 3465363"/>
              <a:gd name="connsiteY2" fmla="*/ 8670 h 2211168"/>
              <a:gd name="connsiteX3" fmla="*/ 2543384 w 3465363"/>
              <a:gd name="connsiteY3" fmla="*/ 2210477 h 2211168"/>
              <a:gd name="connsiteX4" fmla="*/ 3295090 w 3465363"/>
              <a:gd name="connsiteY4" fmla="*/ 243891 h 2211168"/>
              <a:gd name="connsiteX5" fmla="*/ 3465363 w 3465363"/>
              <a:gd name="connsiteY5" fmla="*/ 5046 h 2211168"/>
              <a:gd name="connsiteX0" fmla="*/ 0 w 3465363"/>
              <a:gd name="connsiteY0" fmla="*/ 275726 h 2206117"/>
              <a:gd name="connsiteX1" fmla="*/ 724998 w 3465363"/>
              <a:gd name="connsiteY1" fmla="*/ 2204896 h 2206117"/>
              <a:gd name="connsiteX2" fmla="*/ 1660830 w 3465363"/>
              <a:gd name="connsiteY2" fmla="*/ 3624 h 2206117"/>
              <a:gd name="connsiteX3" fmla="*/ 2543384 w 3465363"/>
              <a:gd name="connsiteY3" fmla="*/ 2205431 h 2206117"/>
              <a:gd name="connsiteX4" fmla="*/ 3295090 w 3465363"/>
              <a:gd name="connsiteY4" fmla="*/ 238845 h 2206117"/>
              <a:gd name="connsiteX5" fmla="*/ 3368432 w 3465363"/>
              <a:gd name="connsiteY5" fmla="*/ 78643 h 2206117"/>
              <a:gd name="connsiteX6" fmla="*/ 3465363 w 3465363"/>
              <a:gd name="connsiteY6" fmla="*/ 0 h 2206117"/>
              <a:gd name="connsiteX0" fmla="*/ 0 w 3465363"/>
              <a:gd name="connsiteY0" fmla="*/ 275726 h 2207626"/>
              <a:gd name="connsiteX1" fmla="*/ 724998 w 3465363"/>
              <a:gd name="connsiteY1" fmla="*/ 2204896 h 2207626"/>
              <a:gd name="connsiteX2" fmla="*/ 1660830 w 3465363"/>
              <a:gd name="connsiteY2" fmla="*/ 3624 h 2207626"/>
              <a:gd name="connsiteX3" fmla="*/ 2543384 w 3465363"/>
              <a:gd name="connsiteY3" fmla="*/ 2205431 h 2207626"/>
              <a:gd name="connsiteX4" fmla="*/ 3246195 w 3465363"/>
              <a:gd name="connsiteY4" fmla="*/ 411862 h 2207626"/>
              <a:gd name="connsiteX5" fmla="*/ 3295090 w 3465363"/>
              <a:gd name="connsiteY5" fmla="*/ 238845 h 2207626"/>
              <a:gd name="connsiteX6" fmla="*/ 3368432 w 3465363"/>
              <a:gd name="connsiteY6" fmla="*/ 78643 h 2207626"/>
              <a:gd name="connsiteX7" fmla="*/ 3465363 w 3465363"/>
              <a:gd name="connsiteY7" fmla="*/ 0 h 2207626"/>
              <a:gd name="connsiteX0" fmla="*/ 0 w 3465363"/>
              <a:gd name="connsiteY0" fmla="*/ 275726 h 2207626"/>
              <a:gd name="connsiteX1" fmla="*/ 84340 w 3465363"/>
              <a:gd name="connsiteY1" fmla="*/ 431086 h 2207626"/>
              <a:gd name="connsiteX2" fmla="*/ 724998 w 3465363"/>
              <a:gd name="connsiteY2" fmla="*/ 2204896 h 2207626"/>
              <a:gd name="connsiteX3" fmla="*/ 1660830 w 3465363"/>
              <a:gd name="connsiteY3" fmla="*/ 3624 h 2207626"/>
              <a:gd name="connsiteX4" fmla="*/ 2543384 w 3465363"/>
              <a:gd name="connsiteY4" fmla="*/ 2205431 h 2207626"/>
              <a:gd name="connsiteX5" fmla="*/ 3246195 w 3465363"/>
              <a:gd name="connsiteY5" fmla="*/ 411862 h 2207626"/>
              <a:gd name="connsiteX6" fmla="*/ 3295090 w 3465363"/>
              <a:gd name="connsiteY6" fmla="*/ 238845 h 2207626"/>
              <a:gd name="connsiteX7" fmla="*/ 3368432 w 3465363"/>
              <a:gd name="connsiteY7" fmla="*/ 78643 h 2207626"/>
              <a:gd name="connsiteX8" fmla="*/ 3465363 w 3465363"/>
              <a:gd name="connsiteY8" fmla="*/ 0 h 2207626"/>
              <a:gd name="connsiteX0" fmla="*/ 0 w 3465363"/>
              <a:gd name="connsiteY0" fmla="*/ 275726 h 2216943"/>
              <a:gd name="connsiteX1" fmla="*/ 84340 w 3465363"/>
              <a:gd name="connsiteY1" fmla="*/ 431086 h 2216943"/>
              <a:gd name="connsiteX2" fmla="*/ 198428 w 3465363"/>
              <a:gd name="connsiteY2" fmla="*/ 866833 h 2216943"/>
              <a:gd name="connsiteX3" fmla="*/ 724998 w 3465363"/>
              <a:gd name="connsiteY3" fmla="*/ 2204896 h 2216943"/>
              <a:gd name="connsiteX4" fmla="*/ 1660830 w 3465363"/>
              <a:gd name="connsiteY4" fmla="*/ 3624 h 2216943"/>
              <a:gd name="connsiteX5" fmla="*/ 2543384 w 3465363"/>
              <a:gd name="connsiteY5" fmla="*/ 2205431 h 2216943"/>
              <a:gd name="connsiteX6" fmla="*/ 3246195 w 3465363"/>
              <a:gd name="connsiteY6" fmla="*/ 411862 h 2216943"/>
              <a:gd name="connsiteX7" fmla="*/ 3295090 w 3465363"/>
              <a:gd name="connsiteY7" fmla="*/ 238845 h 2216943"/>
              <a:gd name="connsiteX8" fmla="*/ 3368432 w 3465363"/>
              <a:gd name="connsiteY8" fmla="*/ 78643 h 2216943"/>
              <a:gd name="connsiteX9" fmla="*/ 3465363 w 3465363"/>
              <a:gd name="connsiteY9" fmla="*/ 0 h 2216943"/>
              <a:gd name="connsiteX0" fmla="*/ 0 w 3465363"/>
              <a:gd name="connsiteY0" fmla="*/ 275726 h 2223292"/>
              <a:gd name="connsiteX1" fmla="*/ 84340 w 3465363"/>
              <a:gd name="connsiteY1" fmla="*/ 431086 h 2223292"/>
              <a:gd name="connsiteX2" fmla="*/ 198428 w 3465363"/>
              <a:gd name="connsiteY2" fmla="*/ 866833 h 2223292"/>
              <a:gd name="connsiteX3" fmla="*/ 773893 w 3465363"/>
              <a:gd name="connsiteY3" fmla="*/ 2211304 h 2223292"/>
              <a:gd name="connsiteX4" fmla="*/ 1660830 w 3465363"/>
              <a:gd name="connsiteY4" fmla="*/ 3624 h 2223292"/>
              <a:gd name="connsiteX5" fmla="*/ 2543384 w 3465363"/>
              <a:gd name="connsiteY5" fmla="*/ 2205431 h 2223292"/>
              <a:gd name="connsiteX6" fmla="*/ 3246195 w 3465363"/>
              <a:gd name="connsiteY6" fmla="*/ 411862 h 2223292"/>
              <a:gd name="connsiteX7" fmla="*/ 3295090 w 3465363"/>
              <a:gd name="connsiteY7" fmla="*/ 238845 h 2223292"/>
              <a:gd name="connsiteX8" fmla="*/ 3368432 w 3465363"/>
              <a:gd name="connsiteY8" fmla="*/ 78643 h 2223292"/>
              <a:gd name="connsiteX9" fmla="*/ 3465363 w 3465363"/>
              <a:gd name="connsiteY9" fmla="*/ 0 h 2223292"/>
              <a:gd name="connsiteX0" fmla="*/ 0 w 3465363"/>
              <a:gd name="connsiteY0" fmla="*/ 275726 h 2211364"/>
              <a:gd name="connsiteX1" fmla="*/ 84340 w 3465363"/>
              <a:gd name="connsiteY1" fmla="*/ 431086 h 2211364"/>
              <a:gd name="connsiteX2" fmla="*/ 198428 w 3465363"/>
              <a:gd name="connsiteY2" fmla="*/ 866833 h 2211364"/>
              <a:gd name="connsiteX3" fmla="*/ 773893 w 3465363"/>
              <a:gd name="connsiteY3" fmla="*/ 2211304 h 2211364"/>
              <a:gd name="connsiteX4" fmla="*/ 1660830 w 3465363"/>
              <a:gd name="connsiteY4" fmla="*/ 3624 h 2211364"/>
              <a:gd name="connsiteX5" fmla="*/ 2543384 w 3465363"/>
              <a:gd name="connsiteY5" fmla="*/ 2205431 h 2211364"/>
              <a:gd name="connsiteX6" fmla="*/ 3246195 w 3465363"/>
              <a:gd name="connsiteY6" fmla="*/ 411862 h 2211364"/>
              <a:gd name="connsiteX7" fmla="*/ 3295090 w 3465363"/>
              <a:gd name="connsiteY7" fmla="*/ 238845 h 2211364"/>
              <a:gd name="connsiteX8" fmla="*/ 3368432 w 3465363"/>
              <a:gd name="connsiteY8" fmla="*/ 78643 h 2211364"/>
              <a:gd name="connsiteX9" fmla="*/ 3465363 w 3465363"/>
              <a:gd name="connsiteY9" fmla="*/ 0 h 2211364"/>
              <a:gd name="connsiteX0" fmla="*/ 0 w 5600430"/>
              <a:gd name="connsiteY0" fmla="*/ 294950 h 2230588"/>
              <a:gd name="connsiteX1" fmla="*/ 84340 w 5600430"/>
              <a:gd name="connsiteY1" fmla="*/ 450310 h 2230588"/>
              <a:gd name="connsiteX2" fmla="*/ 198428 w 5600430"/>
              <a:gd name="connsiteY2" fmla="*/ 886057 h 2230588"/>
              <a:gd name="connsiteX3" fmla="*/ 773893 w 5600430"/>
              <a:gd name="connsiteY3" fmla="*/ 2230528 h 2230588"/>
              <a:gd name="connsiteX4" fmla="*/ 1660830 w 5600430"/>
              <a:gd name="connsiteY4" fmla="*/ 22848 h 2230588"/>
              <a:gd name="connsiteX5" fmla="*/ 2543384 w 5600430"/>
              <a:gd name="connsiteY5" fmla="*/ 2224655 h 2230588"/>
              <a:gd name="connsiteX6" fmla="*/ 3246195 w 5600430"/>
              <a:gd name="connsiteY6" fmla="*/ 431086 h 2230588"/>
              <a:gd name="connsiteX7" fmla="*/ 3295090 w 5600430"/>
              <a:gd name="connsiteY7" fmla="*/ 258069 h 2230588"/>
              <a:gd name="connsiteX8" fmla="*/ 3368432 w 5600430"/>
              <a:gd name="connsiteY8" fmla="*/ 97867 h 2230588"/>
              <a:gd name="connsiteX9" fmla="*/ 5600430 w 5600430"/>
              <a:gd name="connsiteY9" fmla="*/ 0 h 223058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3295090 w 5600430"/>
              <a:gd name="connsiteY7" fmla="*/ 328809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246195 w 5600430"/>
              <a:gd name="connsiteY6" fmla="*/ 501826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5600430"/>
              <a:gd name="connsiteY0" fmla="*/ 365690 h 2301328"/>
              <a:gd name="connsiteX1" fmla="*/ 84340 w 5600430"/>
              <a:gd name="connsiteY1" fmla="*/ 521050 h 2301328"/>
              <a:gd name="connsiteX2" fmla="*/ 198428 w 5600430"/>
              <a:gd name="connsiteY2" fmla="*/ 956797 h 2301328"/>
              <a:gd name="connsiteX3" fmla="*/ 773893 w 5600430"/>
              <a:gd name="connsiteY3" fmla="*/ 2301268 h 2301328"/>
              <a:gd name="connsiteX4" fmla="*/ 1660830 w 5600430"/>
              <a:gd name="connsiteY4" fmla="*/ 93588 h 2301328"/>
              <a:gd name="connsiteX5" fmla="*/ 2543384 w 5600430"/>
              <a:gd name="connsiteY5" fmla="*/ 2295395 h 2301328"/>
              <a:gd name="connsiteX6" fmla="*/ 3401028 w 5600430"/>
              <a:gd name="connsiteY6" fmla="*/ 78895 h 2301328"/>
              <a:gd name="connsiteX7" fmla="*/ 4476711 w 5600430"/>
              <a:gd name="connsiteY7" fmla="*/ 1482257 h 2301328"/>
              <a:gd name="connsiteX8" fmla="*/ 4973807 w 5600430"/>
              <a:gd name="connsiteY8" fmla="*/ 8405 h 2301328"/>
              <a:gd name="connsiteX9" fmla="*/ 5600430 w 5600430"/>
              <a:gd name="connsiteY9" fmla="*/ 70740 h 2301328"/>
              <a:gd name="connsiteX0" fmla="*/ 0 w 6651665"/>
              <a:gd name="connsiteY0" fmla="*/ 1025719 h 2301328"/>
              <a:gd name="connsiteX1" fmla="*/ 1135575 w 6651665"/>
              <a:gd name="connsiteY1" fmla="*/ 521050 h 2301328"/>
              <a:gd name="connsiteX2" fmla="*/ 1249663 w 6651665"/>
              <a:gd name="connsiteY2" fmla="*/ 956797 h 2301328"/>
              <a:gd name="connsiteX3" fmla="*/ 1825128 w 6651665"/>
              <a:gd name="connsiteY3" fmla="*/ 2301268 h 2301328"/>
              <a:gd name="connsiteX4" fmla="*/ 2712065 w 6651665"/>
              <a:gd name="connsiteY4" fmla="*/ 93588 h 2301328"/>
              <a:gd name="connsiteX5" fmla="*/ 3594619 w 6651665"/>
              <a:gd name="connsiteY5" fmla="*/ 2295395 h 2301328"/>
              <a:gd name="connsiteX6" fmla="*/ 4452263 w 6651665"/>
              <a:gd name="connsiteY6" fmla="*/ 78895 h 2301328"/>
              <a:gd name="connsiteX7" fmla="*/ 5527946 w 6651665"/>
              <a:gd name="connsiteY7" fmla="*/ 1482257 h 2301328"/>
              <a:gd name="connsiteX8" fmla="*/ 6025042 w 6651665"/>
              <a:gd name="connsiteY8" fmla="*/ 8405 h 2301328"/>
              <a:gd name="connsiteX9" fmla="*/ 6651665 w 6651665"/>
              <a:gd name="connsiteY9" fmla="*/ 70740 h 2301328"/>
              <a:gd name="connsiteX0" fmla="*/ 10283 w 6661948"/>
              <a:gd name="connsiteY0" fmla="*/ 1025719 h 2319312"/>
              <a:gd name="connsiteX1" fmla="*/ 70176 w 6661948"/>
              <a:gd name="connsiteY1" fmla="*/ 2315303 h 2319312"/>
              <a:gd name="connsiteX2" fmla="*/ 1259946 w 6661948"/>
              <a:gd name="connsiteY2" fmla="*/ 956797 h 2319312"/>
              <a:gd name="connsiteX3" fmla="*/ 1835411 w 6661948"/>
              <a:gd name="connsiteY3" fmla="*/ 2301268 h 2319312"/>
              <a:gd name="connsiteX4" fmla="*/ 2722348 w 6661948"/>
              <a:gd name="connsiteY4" fmla="*/ 93588 h 2319312"/>
              <a:gd name="connsiteX5" fmla="*/ 3604902 w 6661948"/>
              <a:gd name="connsiteY5" fmla="*/ 2295395 h 2319312"/>
              <a:gd name="connsiteX6" fmla="*/ 4462546 w 6661948"/>
              <a:gd name="connsiteY6" fmla="*/ 78895 h 2319312"/>
              <a:gd name="connsiteX7" fmla="*/ 5538229 w 6661948"/>
              <a:gd name="connsiteY7" fmla="*/ 1482257 h 2319312"/>
              <a:gd name="connsiteX8" fmla="*/ 6035325 w 6661948"/>
              <a:gd name="connsiteY8" fmla="*/ 8405 h 2319312"/>
              <a:gd name="connsiteX9" fmla="*/ 6661948 w 6661948"/>
              <a:gd name="connsiteY9" fmla="*/ 70740 h 2319312"/>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004"/>
              <a:gd name="connsiteX1" fmla="*/ 70176 w 6661948"/>
              <a:gd name="connsiteY1" fmla="*/ 2315303 h 2318004"/>
              <a:gd name="connsiteX2" fmla="*/ 966578 w 6661948"/>
              <a:gd name="connsiteY2" fmla="*/ 78895 h 2318004"/>
              <a:gd name="connsiteX3" fmla="*/ 1835411 w 6661948"/>
              <a:gd name="connsiteY3" fmla="*/ 2301268 h 2318004"/>
              <a:gd name="connsiteX4" fmla="*/ 2722348 w 6661948"/>
              <a:gd name="connsiteY4" fmla="*/ 93588 h 2318004"/>
              <a:gd name="connsiteX5" fmla="*/ 3604902 w 6661948"/>
              <a:gd name="connsiteY5" fmla="*/ 2295395 h 2318004"/>
              <a:gd name="connsiteX6" fmla="*/ 4462546 w 6661948"/>
              <a:gd name="connsiteY6" fmla="*/ 78895 h 2318004"/>
              <a:gd name="connsiteX7" fmla="*/ 5538229 w 6661948"/>
              <a:gd name="connsiteY7" fmla="*/ 1482257 h 2318004"/>
              <a:gd name="connsiteX8" fmla="*/ 6035325 w 6661948"/>
              <a:gd name="connsiteY8" fmla="*/ 8405 h 2318004"/>
              <a:gd name="connsiteX9" fmla="*/ 6661948 w 6661948"/>
              <a:gd name="connsiteY9" fmla="*/ 70740 h 2318004"/>
              <a:gd name="connsiteX0" fmla="*/ 10283 w 6661948"/>
              <a:gd name="connsiteY0" fmla="*/ 1025719 h 2318311"/>
              <a:gd name="connsiteX1" fmla="*/ 70176 w 6661948"/>
              <a:gd name="connsiteY1" fmla="*/ 2315303 h 2318311"/>
              <a:gd name="connsiteX2" fmla="*/ 966578 w 6661948"/>
              <a:gd name="connsiteY2" fmla="*/ 78895 h 2318311"/>
              <a:gd name="connsiteX3" fmla="*/ 1835411 w 6661948"/>
              <a:gd name="connsiteY3" fmla="*/ 2301268 h 2318311"/>
              <a:gd name="connsiteX4" fmla="*/ 2722348 w 6661948"/>
              <a:gd name="connsiteY4" fmla="*/ 93588 h 2318311"/>
              <a:gd name="connsiteX5" fmla="*/ 3604902 w 6661948"/>
              <a:gd name="connsiteY5" fmla="*/ 2295395 h 2318311"/>
              <a:gd name="connsiteX6" fmla="*/ 4462546 w 6661948"/>
              <a:gd name="connsiteY6" fmla="*/ 78895 h 2318311"/>
              <a:gd name="connsiteX7" fmla="*/ 5538229 w 6661948"/>
              <a:gd name="connsiteY7" fmla="*/ 1482257 h 2318311"/>
              <a:gd name="connsiteX8" fmla="*/ 6035325 w 6661948"/>
              <a:gd name="connsiteY8" fmla="*/ 8405 h 2318311"/>
              <a:gd name="connsiteX9" fmla="*/ 6661948 w 6661948"/>
              <a:gd name="connsiteY9" fmla="*/ 70740 h 2318311"/>
              <a:gd name="connsiteX0" fmla="*/ 10283 w 6661948"/>
              <a:gd name="connsiteY0" fmla="*/ 1025719 h 2315302"/>
              <a:gd name="connsiteX1" fmla="*/ 70176 w 6661948"/>
              <a:gd name="connsiteY1" fmla="*/ 2315303 h 2315302"/>
              <a:gd name="connsiteX2" fmla="*/ 966578 w 6661948"/>
              <a:gd name="connsiteY2" fmla="*/ 78895 h 2315302"/>
              <a:gd name="connsiteX3" fmla="*/ 1835411 w 6661948"/>
              <a:gd name="connsiteY3" fmla="*/ 2301268 h 2315302"/>
              <a:gd name="connsiteX4" fmla="*/ 2722348 w 6661948"/>
              <a:gd name="connsiteY4" fmla="*/ 93588 h 2315302"/>
              <a:gd name="connsiteX5" fmla="*/ 3604902 w 6661948"/>
              <a:gd name="connsiteY5" fmla="*/ 2295395 h 2315302"/>
              <a:gd name="connsiteX6" fmla="*/ 4462546 w 6661948"/>
              <a:gd name="connsiteY6" fmla="*/ 78895 h 2315302"/>
              <a:gd name="connsiteX7" fmla="*/ 5538229 w 6661948"/>
              <a:gd name="connsiteY7" fmla="*/ 1482257 h 2315302"/>
              <a:gd name="connsiteX8" fmla="*/ 6035325 w 6661948"/>
              <a:gd name="connsiteY8" fmla="*/ 8405 h 2315302"/>
              <a:gd name="connsiteX9" fmla="*/ 6661948 w 6661948"/>
              <a:gd name="connsiteY9" fmla="*/ 70740 h 231530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625936 w 6749655"/>
              <a:gd name="connsiteY7" fmla="*/ 1482257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95550 w 6749655"/>
              <a:gd name="connsiteY7" fmla="*/ 2308895 h 2315303"/>
              <a:gd name="connsiteX8" fmla="*/ 6123032 w 6749655"/>
              <a:gd name="connsiteY8" fmla="*/ 8405 h 2315303"/>
              <a:gd name="connsiteX9" fmla="*/ 6749655 w 6749655"/>
              <a:gd name="connsiteY9" fmla="*/ 70740 h 2315303"/>
              <a:gd name="connsiteX0" fmla="*/ 97990 w 6749655"/>
              <a:gd name="connsiteY0" fmla="*/ 1025719 h 2322709"/>
              <a:gd name="connsiteX1" fmla="*/ 157883 w 6749655"/>
              <a:gd name="connsiteY1" fmla="*/ 2315303 h 2322709"/>
              <a:gd name="connsiteX2" fmla="*/ 1054285 w 6749655"/>
              <a:gd name="connsiteY2" fmla="*/ 78895 h 2322709"/>
              <a:gd name="connsiteX3" fmla="*/ 1923118 w 6749655"/>
              <a:gd name="connsiteY3" fmla="*/ 2301268 h 2322709"/>
              <a:gd name="connsiteX4" fmla="*/ 2810055 w 6749655"/>
              <a:gd name="connsiteY4" fmla="*/ 93588 h 2322709"/>
              <a:gd name="connsiteX5" fmla="*/ 3692609 w 6749655"/>
              <a:gd name="connsiteY5" fmla="*/ 2295395 h 2322709"/>
              <a:gd name="connsiteX6" fmla="*/ 4550253 w 6749655"/>
              <a:gd name="connsiteY6" fmla="*/ 78895 h 2322709"/>
              <a:gd name="connsiteX7" fmla="*/ 5389612 w 6749655"/>
              <a:gd name="connsiteY7" fmla="*/ 2321711 h 2322709"/>
              <a:gd name="connsiteX8" fmla="*/ 6123032 w 6749655"/>
              <a:gd name="connsiteY8" fmla="*/ 8405 h 2322709"/>
              <a:gd name="connsiteX9" fmla="*/ 6749655 w 6749655"/>
              <a:gd name="connsiteY9" fmla="*/ 70740 h 2322709"/>
              <a:gd name="connsiteX0" fmla="*/ 97990 w 6749655"/>
              <a:gd name="connsiteY0" fmla="*/ 1025719 h 2321712"/>
              <a:gd name="connsiteX1" fmla="*/ 157883 w 6749655"/>
              <a:gd name="connsiteY1" fmla="*/ 2315303 h 2321712"/>
              <a:gd name="connsiteX2" fmla="*/ 1054285 w 6749655"/>
              <a:gd name="connsiteY2" fmla="*/ 78895 h 2321712"/>
              <a:gd name="connsiteX3" fmla="*/ 1923118 w 6749655"/>
              <a:gd name="connsiteY3" fmla="*/ 2301268 h 2321712"/>
              <a:gd name="connsiteX4" fmla="*/ 2810055 w 6749655"/>
              <a:gd name="connsiteY4" fmla="*/ 93588 h 2321712"/>
              <a:gd name="connsiteX5" fmla="*/ 3692609 w 6749655"/>
              <a:gd name="connsiteY5" fmla="*/ 2295395 h 2321712"/>
              <a:gd name="connsiteX6" fmla="*/ 4550253 w 6749655"/>
              <a:gd name="connsiteY6" fmla="*/ 78895 h 2321712"/>
              <a:gd name="connsiteX7" fmla="*/ 5389612 w 6749655"/>
              <a:gd name="connsiteY7" fmla="*/ 2321711 h 2321712"/>
              <a:gd name="connsiteX8" fmla="*/ 6123032 w 6749655"/>
              <a:gd name="connsiteY8" fmla="*/ 8405 h 2321712"/>
              <a:gd name="connsiteX9" fmla="*/ 6749655 w 6749655"/>
              <a:gd name="connsiteY9" fmla="*/ 70740 h 2321712"/>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1025719 h 2315303"/>
              <a:gd name="connsiteX1" fmla="*/ 157883 w 6749655"/>
              <a:gd name="connsiteY1" fmla="*/ 2315303 h 2315303"/>
              <a:gd name="connsiteX2" fmla="*/ 1054285 w 6749655"/>
              <a:gd name="connsiteY2" fmla="*/ 78895 h 2315303"/>
              <a:gd name="connsiteX3" fmla="*/ 1923118 w 6749655"/>
              <a:gd name="connsiteY3" fmla="*/ 2301268 h 2315303"/>
              <a:gd name="connsiteX4" fmla="*/ 2810055 w 6749655"/>
              <a:gd name="connsiteY4" fmla="*/ 93588 h 2315303"/>
              <a:gd name="connsiteX5" fmla="*/ 3692609 w 6749655"/>
              <a:gd name="connsiteY5" fmla="*/ 2295395 h 2315303"/>
              <a:gd name="connsiteX6" fmla="*/ 4550253 w 6749655"/>
              <a:gd name="connsiteY6" fmla="*/ 78895 h 2315303"/>
              <a:gd name="connsiteX7" fmla="*/ 5422208 w 6749655"/>
              <a:gd name="connsiteY7" fmla="*/ 2276854 h 2315303"/>
              <a:gd name="connsiteX8" fmla="*/ 6123032 w 6749655"/>
              <a:gd name="connsiteY8" fmla="*/ 8405 h 2315303"/>
              <a:gd name="connsiteX9" fmla="*/ 6749655 w 6749655"/>
              <a:gd name="connsiteY9" fmla="*/ 70740 h 2315303"/>
              <a:gd name="connsiteX0" fmla="*/ 97990 w 6749655"/>
              <a:gd name="connsiteY0" fmla="*/ 984798 h 2274382"/>
              <a:gd name="connsiteX1" fmla="*/ 157883 w 6749655"/>
              <a:gd name="connsiteY1" fmla="*/ 2274382 h 2274382"/>
              <a:gd name="connsiteX2" fmla="*/ 1054285 w 6749655"/>
              <a:gd name="connsiteY2" fmla="*/ 37974 h 2274382"/>
              <a:gd name="connsiteX3" fmla="*/ 1923118 w 6749655"/>
              <a:gd name="connsiteY3" fmla="*/ 2260347 h 2274382"/>
              <a:gd name="connsiteX4" fmla="*/ 2810055 w 6749655"/>
              <a:gd name="connsiteY4" fmla="*/ 52667 h 2274382"/>
              <a:gd name="connsiteX5" fmla="*/ 3692609 w 6749655"/>
              <a:gd name="connsiteY5" fmla="*/ 2254474 h 2274382"/>
              <a:gd name="connsiteX6" fmla="*/ 4550253 w 6749655"/>
              <a:gd name="connsiteY6" fmla="*/ 37974 h 2274382"/>
              <a:gd name="connsiteX7" fmla="*/ 5422208 w 6749655"/>
              <a:gd name="connsiteY7" fmla="*/ 2235933 h 2274382"/>
              <a:gd name="connsiteX8" fmla="*/ 6318610 w 6749655"/>
              <a:gd name="connsiteY8" fmla="*/ 12340 h 2274382"/>
              <a:gd name="connsiteX9" fmla="*/ 6749655 w 6749655"/>
              <a:gd name="connsiteY9" fmla="*/ 29819 h 2274382"/>
              <a:gd name="connsiteX0" fmla="*/ 97990 w 6749655"/>
              <a:gd name="connsiteY0" fmla="*/ 1105902 h 2395486"/>
              <a:gd name="connsiteX1" fmla="*/ 157883 w 6749655"/>
              <a:gd name="connsiteY1" fmla="*/ 2395486 h 2395486"/>
              <a:gd name="connsiteX2" fmla="*/ 1054285 w 6749655"/>
              <a:gd name="connsiteY2" fmla="*/ 159078 h 2395486"/>
              <a:gd name="connsiteX3" fmla="*/ 1923118 w 6749655"/>
              <a:gd name="connsiteY3" fmla="*/ 2381451 h 2395486"/>
              <a:gd name="connsiteX4" fmla="*/ 2810055 w 6749655"/>
              <a:gd name="connsiteY4" fmla="*/ 173771 h 2395486"/>
              <a:gd name="connsiteX5" fmla="*/ 3692609 w 6749655"/>
              <a:gd name="connsiteY5" fmla="*/ 2375578 h 2395486"/>
              <a:gd name="connsiteX6" fmla="*/ 4550253 w 6749655"/>
              <a:gd name="connsiteY6" fmla="*/ 159078 h 2395486"/>
              <a:gd name="connsiteX7" fmla="*/ 5422208 w 6749655"/>
              <a:gd name="connsiteY7" fmla="*/ 2357037 h 2395486"/>
              <a:gd name="connsiteX8" fmla="*/ 6008944 w 6749655"/>
              <a:gd name="connsiteY8" fmla="*/ 5284 h 2395486"/>
              <a:gd name="connsiteX9" fmla="*/ 6749655 w 6749655"/>
              <a:gd name="connsiteY9" fmla="*/ 150923 h 2395486"/>
              <a:gd name="connsiteX0" fmla="*/ 97990 w 6749655"/>
              <a:gd name="connsiteY0" fmla="*/ 1105903 h 2395487"/>
              <a:gd name="connsiteX1" fmla="*/ 157883 w 6749655"/>
              <a:gd name="connsiteY1" fmla="*/ 2395487 h 2395487"/>
              <a:gd name="connsiteX2" fmla="*/ 1054285 w 6749655"/>
              <a:gd name="connsiteY2" fmla="*/ 159079 h 2395487"/>
              <a:gd name="connsiteX3" fmla="*/ 1923118 w 6749655"/>
              <a:gd name="connsiteY3" fmla="*/ 2381452 h 2395487"/>
              <a:gd name="connsiteX4" fmla="*/ 2810055 w 6749655"/>
              <a:gd name="connsiteY4" fmla="*/ 173772 h 2395487"/>
              <a:gd name="connsiteX5" fmla="*/ 3692609 w 6749655"/>
              <a:gd name="connsiteY5" fmla="*/ 2375579 h 2395487"/>
              <a:gd name="connsiteX6" fmla="*/ 4550253 w 6749655"/>
              <a:gd name="connsiteY6" fmla="*/ 159079 h 2395487"/>
              <a:gd name="connsiteX7" fmla="*/ 5422208 w 6749655"/>
              <a:gd name="connsiteY7" fmla="*/ 2357038 h 2395487"/>
              <a:gd name="connsiteX8" fmla="*/ 6008944 w 6749655"/>
              <a:gd name="connsiteY8" fmla="*/ 5285 h 2395487"/>
              <a:gd name="connsiteX9" fmla="*/ 6749655 w 6749655"/>
              <a:gd name="connsiteY9" fmla="*/ 150924 h 2395487"/>
              <a:gd name="connsiteX0" fmla="*/ 97990 w 6749655"/>
              <a:gd name="connsiteY0" fmla="*/ 1175129 h 2464713"/>
              <a:gd name="connsiteX1" fmla="*/ 157883 w 6749655"/>
              <a:gd name="connsiteY1" fmla="*/ 2464713 h 2464713"/>
              <a:gd name="connsiteX2" fmla="*/ 1054285 w 6749655"/>
              <a:gd name="connsiteY2" fmla="*/ 228305 h 2464713"/>
              <a:gd name="connsiteX3" fmla="*/ 1923118 w 6749655"/>
              <a:gd name="connsiteY3" fmla="*/ 2450678 h 2464713"/>
              <a:gd name="connsiteX4" fmla="*/ 2810055 w 6749655"/>
              <a:gd name="connsiteY4" fmla="*/ 242998 h 2464713"/>
              <a:gd name="connsiteX5" fmla="*/ 3692609 w 6749655"/>
              <a:gd name="connsiteY5" fmla="*/ 2444805 h 2464713"/>
              <a:gd name="connsiteX6" fmla="*/ 4550253 w 6749655"/>
              <a:gd name="connsiteY6" fmla="*/ 228305 h 2464713"/>
              <a:gd name="connsiteX7" fmla="*/ 5422208 w 6749655"/>
              <a:gd name="connsiteY7" fmla="*/ 2426264 h 2464713"/>
              <a:gd name="connsiteX8" fmla="*/ 5731874 w 6749655"/>
              <a:gd name="connsiteY8" fmla="*/ 4023 h 2464713"/>
              <a:gd name="connsiteX9" fmla="*/ 6749655 w 6749655"/>
              <a:gd name="connsiteY9" fmla="*/ 220150 h 2464713"/>
              <a:gd name="connsiteX0" fmla="*/ 97990 w 6749655"/>
              <a:gd name="connsiteY0" fmla="*/ 1056202 h 2345786"/>
              <a:gd name="connsiteX1" fmla="*/ 157883 w 6749655"/>
              <a:gd name="connsiteY1" fmla="*/ 2345786 h 2345786"/>
              <a:gd name="connsiteX2" fmla="*/ 1054285 w 6749655"/>
              <a:gd name="connsiteY2" fmla="*/ 109378 h 2345786"/>
              <a:gd name="connsiteX3" fmla="*/ 1923118 w 6749655"/>
              <a:gd name="connsiteY3" fmla="*/ 2331751 h 2345786"/>
              <a:gd name="connsiteX4" fmla="*/ 2810055 w 6749655"/>
              <a:gd name="connsiteY4" fmla="*/ 124071 h 2345786"/>
              <a:gd name="connsiteX5" fmla="*/ 3692609 w 6749655"/>
              <a:gd name="connsiteY5" fmla="*/ 2325878 h 2345786"/>
              <a:gd name="connsiteX6" fmla="*/ 4550253 w 6749655"/>
              <a:gd name="connsiteY6" fmla="*/ 109378 h 2345786"/>
              <a:gd name="connsiteX7" fmla="*/ 5422208 w 6749655"/>
              <a:gd name="connsiteY7" fmla="*/ 2307337 h 2345786"/>
              <a:gd name="connsiteX8" fmla="*/ 6237119 w 6749655"/>
              <a:gd name="connsiteY8" fmla="*/ 6849 h 2345786"/>
              <a:gd name="connsiteX9" fmla="*/ 6749655 w 6749655"/>
              <a:gd name="connsiteY9" fmla="*/ 101223 h 2345786"/>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49655"/>
              <a:gd name="connsiteY0" fmla="*/ 1087173 h 2376757"/>
              <a:gd name="connsiteX1" fmla="*/ 157883 w 6749655"/>
              <a:gd name="connsiteY1" fmla="*/ 2376757 h 2376757"/>
              <a:gd name="connsiteX2" fmla="*/ 1054285 w 6749655"/>
              <a:gd name="connsiteY2" fmla="*/ 140349 h 2376757"/>
              <a:gd name="connsiteX3" fmla="*/ 1923118 w 6749655"/>
              <a:gd name="connsiteY3" fmla="*/ 2362722 h 2376757"/>
              <a:gd name="connsiteX4" fmla="*/ 2810055 w 6749655"/>
              <a:gd name="connsiteY4" fmla="*/ 155042 h 2376757"/>
              <a:gd name="connsiteX5" fmla="*/ 3692609 w 6749655"/>
              <a:gd name="connsiteY5" fmla="*/ 2356849 h 2376757"/>
              <a:gd name="connsiteX6" fmla="*/ 4550253 w 6749655"/>
              <a:gd name="connsiteY6" fmla="*/ 140349 h 2376757"/>
              <a:gd name="connsiteX7" fmla="*/ 5422208 w 6749655"/>
              <a:gd name="connsiteY7" fmla="*/ 2338308 h 2376757"/>
              <a:gd name="connsiteX8" fmla="*/ 6033391 w 6749655"/>
              <a:gd name="connsiteY8" fmla="*/ 5780 h 2376757"/>
              <a:gd name="connsiteX9" fmla="*/ 6749655 w 6749655"/>
              <a:gd name="connsiteY9" fmla="*/ 132194 h 2376757"/>
              <a:gd name="connsiteX0" fmla="*/ 97990 w 6751245"/>
              <a:gd name="connsiteY0" fmla="*/ 963730 h 2253314"/>
              <a:gd name="connsiteX1" fmla="*/ 157883 w 6751245"/>
              <a:gd name="connsiteY1" fmla="*/ 2253314 h 2253314"/>
              <a:gd name="connsiteX2" fmla="*/ 1054285 w 6751245"/>
              <a:gd name="connsiteY2" fmla="*/ 16906 h 2253314"/>
              <a:gd name="connsiteX3" fmla="*/ 1923118 w 6751245"/>
              <a:gd name="connsiteY3" fmla="*/ 2239279 h 2253314"/>
              <a:gd name="connsiteX4" fmla="*/ 2810055 w 6751245"/>
              <a:gd name="connsiteY4" fmla="*/ 31599 h 2253314"/>
              <a:gd name="connsiteX5" fmla="*/ 3692609 w 6751245"/>
              <a:gd name="connsiteY5" fmla="*/ 2233406 h 2253314"/>
              <a:gd name="connsiteX6" fmla="*/ 4550253 w 6751245"/>
              <a:gd name="connsiteY6" fmla="*/ 16906 h 2253314"/>
              <a:gd name="connsiteX7" fmla="*/ 5422208 w 6751245"/>
              <a:gd name="connsiteY7" fmla="*/ 2214865 h 2253314"/>
              <a:gd name="connsiteX8" fmla="*/ 6351207 w 6751245"/>
              <a:gd name="connsiteY8" fmla="*/ 16906 h 2253314"/>
              <a:gd name="connsiteX9" fmla="*/ 6749655 w 6751245"/>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697864 w 7394824"/>
              <a:gd name="connsiteY2" fmla="*/ 16906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566697 w 7394824"/>
              <a:gd name="connsiteY3" fmla="*/ 2239279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193832 w 7394824"/>
              <a:gd name="connsiteY6" fmla="*/ 16906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36188 w 7394824"/>
              <a:gd name="connsiteY5" fmla="*/ 2233406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4092"/>
              <a:gd name="connsiteX1" fmla="*/ 801462 w 7394824"/>
              <a:gd name="connsiteY1" fmla="*/ 2253314 h 2254092"/>
              <a:gd name="connsiteX2" fmla="*/ 1746759 w 7394824"/>
              <a:gd name="connsiteY2" fmla="*/ 23314 h 2254092"/>
              <a:gd name="connsiteX3" fmla="*/ 2607443 w 7394824"/>
              <a:gd name="connsiteY3" fmla="*/ 2252095 h 2254092"/>
              <a:gd name="connsiteX4" fmla="*/ 3453634 w 7394824"/>
              <a:gd name="connsiteY4" fmla="*/ 31599 h 2254092"/>
              <a:gd name="connsiteX5" fmla="*/ 4360636 w 7394824"/>
              <a:gd name="connsiteY5" fmla="*/ 2252630 h 2254092"/>
              <a:gd name="connsiteX6" fmla="*/ 5275324 w 7394824"/>
              <a:gd name="connsiteY6" fmla="*/ 23314 h 2254092"/>
              <a:gd name="connsiteX7" fmla="*/ 6065787 w 7394824"/>
              <a:gd name="connsiteY7" fmla="*/ 2214865 h 2254092"/>
              <a:gd name="connsiteX8" fmla="*/ 6994786 w 7394824"/>
              <a:gd name="connsiteY8" fmla="*/ 16906 h 2254092"/>
              <a:gd name="connsiteX9" fmla="*/ 7393234 w 7394824"/>
              <a:gd name="connsiteY9" fmla="*/ 8751 h 2254092"/>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065787 w 7394824"/>
              <a:gd name="connsiteY7" fmla="*/ 2214865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53634 w 7394824"/>
              <a:gd name="connsiteY4" fmla="*/ 31599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7394824"/>
              <a:gd name="connsiteY0" fmla="*/ 47379 h 2253314"/>
              <a:gd name="connsiteX1" fmla="*/ 801462 w 7394824"/>
              <a:gd name="connsiteY1" fmla="*/ 2253314 h 2253314"/>
              <a:gd name="connsiteX2" fmla="*/ 1746759 w 7394824"/>
              <a:gd name="connsiteY2" fmla="*/ 23314 h 2253314"/>
              <a:gd name="connsiteX3" fmla="*/ 2607443 w 7394824"/>
              <a:gd name="connsiteY3" fmla="*/ 2252095 h 2253314"/>
              <a:gd name="connsiteX4" fmla="*/ 3494380 w 7394824"/>
              <a:gd name="connsiteY4" fmla="*/ 38007 h 2253314"/>
              <a:gd name="connsiteX5" fmla="*/ 4360636 w 7394824"/>
              <a:gd name="connsiteY5" fmla="*/ 2252630 h 2253314"/>
              <a:gd name="connsiteX6" fmla="*/ 5275324 w 7394824"/>
              <a:gd name="connsiteY6" fmla="*/ 23314 h 2253314"/>
              <a:gd name="connsiteX7" fmla="*/ 6155428 w 7394824"/>
              <a:gd name="connsiteY7" fmla="*/ 2234089 h 2253314"/>
              <a:gd name="connsiteX8" fmla="*/ 6994786 w 7394824"/>
              <a:gd name="connsiteY8" fmla="*/ 16906 h 2253314"/>
              <a:gd name="connsiteX9" fmla="*/ 7393234 w 7394824"/>
              <a:gd name="connsiteY9" fmla="*/ 8751 h 2253314"/>
              <a:gd name="connsiteX0" fmla="*/ 0 w 6994786"/>
              <a:gd name="connsiteY0" fmla="*/ 30581 h 2236516"/>
              <a:gd name="connsiteX1" fmla="*/ 801462 w 6994786"/>
              <a:gd name="connsiteY1" fmla="*/ 2236516 h 2236516"/>
              <a:gd name="connsiteX2" fmla="*/ 1746759 w 6994786"/>
              <a:gd name="connsiteY2" fmla="*/ 6516 h 2236516"/>
              <a:gd name="connsiteX3" fmla="*/ 2607443 w 6994786"/>
              <a:gd name="connsiteY3" fmla="*/ 2235297 h 2236516"/>
              <a:gd name="connsiteX4" fmla="*/ 3494380 w 6994786"/>
              <a:gd name="connsiteY4" fmla="*/ 21209 h 2236516"/>
              <a:gd name="connsiteX5" fmla="*/ 4360636 w 6994786"/>
              <a:gd name="connsiteY5" fmla="*/ 2235832 h 2236516"/>
              <a:gd name="connsiteX6" fmla="*/ 5275324 w 6994786"/>
              <a:gd name="connsiteY6" fmla="*/ 6516 h 2236516"/>
              <a:gd name="connsiteX7" fmla="*/ 6155428 w 6994786"/>
              <a:gd name="connsiteY7" fmla="*/ 2217291 h 2236516"/>
              <a:gd name="connsiteX8" fmla="*/ 6994786 w 6994786"/>
              <a:gd name="connsiteY8" fmla="*/ 108 h 2236516"/>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01462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319"/>
              <a:gd name="connsiteX1" fmla="*/ 825909 w 7019233"/>
              <a:gd name="connsiteY1" fmla="*/ 2230319 h 2230319"/>
              <a:gd name="connsiteX2" fmla="*/ 1746759 w 7019233"/>
              <a:gd name="connsiteY2" fmla="*/ 319 h 2230319"/>
              <a:gd name="connsiteX3" fmla="*/ 2607443 w 7019233"/>
              <a:gd name="connsiteY3" fmla="*/ 2229100 h 2230319"/>
              <a:gd name="connsiteX4" fmla="*/ 3494380 w 7019233"/>
              <a:gd name="connsiteY4" fmla="*/ 15012 h 2230319"/>
              <a:gd name="connsiteX5" fmla="*/ 4360636 w 7019233"/>
              <a:gd name="connsiteY5" fmla="*/ 2229635 h 2230319"/>
              <a:gd name="connsiteX6" fmla="*/ 5275324 w 7019233"/>
              <a:gd name="connsiteY6" fmla="*/ 319 h 2230319"/>
              <a:gd name="connsiteX7" fmla="*/ 6155428 w 7019233"/>
              <a:gd name="connsiteY7" fmla="*/ 2211094 h 2230319"/>
              <a:gd name="connsiteX8" fmla="*/ 7019233 w 7019233"/>
              <a:gd name="connsiteY8" fmla="*/ 6728 h 2230319"/>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384 h 2230637"/>
              <a:gd name="connsiteX1" fmla="*/ 825909 w 7019233"/>
              <a:gd name="connsiteY1" fmla="*/ 2230319 h 2230637"/>
              <a:gd name="connsiteX2" fmla="*/ 1746759 w 7019233"/>
              <a:gd name="connsiteY2" fmla="*/ 319 h 2230637"/>
              <a:gd name="connsiteX3" fmla="*/ 2607443 w 7019233"/>
              <a:gd name="connsiteY3" fmla="*/ 2229100 h 2230637"/>
              <a:gd name="connsiteX4" fmla="*/ 3494380 w 7019233"/>
              <a:gd name="connsiteY4" fmla="*/ 15012 h 2230637"/>
              <a:gd name="connsiteX5" fmla="*/ 4360636 w 7019233"/>
              <a:gd name="connsiteY5" fmla="*/ 2229635 h 2230637"/>
              <a:gd name="connsiteX6" fmla="*/ 5275324 w 7019233"/>
              <a:gd name="connsiteY6" fmla="*/ 319 h 2230637"/>
              <a:gd name="connsiteX7" fmla="*/ 6155428 w 7019233"/>
              <a:gd name="connsiteY7" fmla="*/ 2211094 h 2230637"/>
              <a:gd name="connsiteX8" fmla="*/ 7019233 w 7019233"/>
              <a:gd name="connsiteY8" fmla="*/ 6728 h 2230637"/>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 name="connsiteX0" fmla="*/ 0 w 7019233"/>
              <a:gd name="connsiteY0" fmla="*/ 24200 h 2230453"/>
              <a:gd name="connsiteX1" fmla="*/ 825909 w 7019233"/>
              <a:gd name="connsiteY1" fmla="*/ 2230135 h 2230453"/>
              <a:gd name="connsiteX2" fmla="*/ 1746759 w 7019233"/>
              <a:gd name="connsiteY2" fmla="*/ 135 h 2230453"/>
              <a:gd name="connsiteX3" fmla="*/ 2607443 w 7019233"/>
              <a:gd name="connsiteY3" fmla="*/ 2228916 h 2230453"/>
              <a:gd name="connsiteX4" fmla="*/ 3494380 w 7019233"/>
              <a:gd name="connsiteY4" fmla="*/ 14828 h 2230453"/>
              <a:gd name="connsiteX5" fmla="*/ 4360636 w 7019233"/>
              <a:gd name="connsiteY5" fmla="*/ 2229451 h 2230453"/>
              <a:gd name="connsiteX6" fmla="*/ 5275324 w 7019233"/>
              <a:gd name="connsiteY6" fmla="*/ 135 h 2230453"/>
              <a:gd name="connsiteX7" fmla="*/ 6155428 w 7019233"/>
              <a:gd name="connsiteY7" fmla="*/ 2210910 h 2230453"/>
              <a:gd name="connsiteX8" fmla="*/ 7019233 w 7019233"/>
              <a:gd name="connsiteY8" fmla="*/ 6544 h 223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9233" h="2230453">
                <a:moveTo>
                  <a:pt x="0" y="24200"/>
                </a:moveTo>
                <a:cubicBezTo>
                  <a:pt x="217785" y="30869"/>
                  <a:pt x="582839" y="2261051"/>
                  <a:pt x="825909" y="2230135"/>
                </a:cubicBezTo>
                <a:cubicBezTo>
                  <a:pt x="1241988" y="2219716"/>
                  <a:pt x="1371062" y="-19954"/>
                  <a:pt x="1746759" y="135"/>
                </a:cubicBezTo>
                <a:cubicBezTo>
                  <a:pt x="2032815" y="1000"/>
                  <a:pt x="2316173" y="2226467"/>
                  <a:pt x="2607443" y="2228916"/>
                </a:cubicBezTo>
                <a:cubicBezTo>
                  <a:pt x="2898713" y="2231365"/>
                  <a:pt x="3202181" y="14739"/>
                  <a:pt x="3494380" y="14828"/>
                </a:cubicBezTo>
                <a:cubicBezTo>
                  <a:pt x="3786579" y="14917"/>
                  <a:pt x="4096409" y="2212676"/>
                  <a:pt x="4360636" y="2229451"/>
                </a:cubicBezTo>
                <a:cubicBezTo>
                  <a:pt x="4690057" y="2220595"/>
                  <a:pt x="4954462" y="-18135"/>
                  <a:pt x="5275324" y="135"/>
                </a:cubicBezTo>
                <a:cubicBezTo>
                  <a:pt x="5563592" y="5588"/>
                  <a:pt x="5817241" y="2215181"/>
                  <a:pt x="6155428" y="2210910"/>
                </a:cubicBezTo>
                <a:cubicBezTo>
                  <a:pt x="6461020" y="2219456"/>
                  <a:pt x="6721933" y="27128"/>
                  <a:pt x="7019233" y="6544"/>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1B739E78-DC39-1FFF-4FA9-1D763C942A3B}"/>
              </a:ext>
            </a:extLst>
          </p:cNvPr>
          <p:cNvSpPr txBox="1"/>
          <p:nvPr/>
        </p:nvSpPr>
        <p:spPr>
          <a:xfrm>
            <a:off x="5476282" y="2269292"/>
            <a:ext cx="3515986" cy="2062103"/>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Aimplitiúid </a:t>
            </a:r>
            <a:r>
              <a:rPr lang="en-GB" sz="3200" dirty="0" err="1">
                <a:latin typeface="Arial" panose="020B0604020202020204" pitchFamily="34" charset="0"/>
                <a:cs typeface="Arial" panose="020B0604020202020204" pitchFamily="34" charset="0"/>
              </a:rPr>
              <a:t>níos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mó</a:t>
            </a:r>
            <a:r>
              <a:rPr lang="en-GB" sz="3200" dirty="0">
                <a:latin typeface="Arial" panose="020B0604020202020204" pitchFamily="34" charset="0"/>
                <a:cs typeface="Arial" panose="020B0604020202020204" pitchFamily="34" charset="0"/>
              </a:rPr>
              <a:t> = </a:t>
            </a:r>
            <a:r>
              <a:rPr lang="en-GB" sz="3200" dirty="0" err="1">
                <a:latin typeface="Arial" panose="020B0604020202020204" pitchFamily="34" charset="0"/>
                <a:cs typeface="Arial" panose="020B0604020202020204" pitchFamily="34" charset="0"/>
              </a:rPr>
              <a:t>níos</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mó</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fuinnimh</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aistrítear</a:t>
            </a:r>
            <a:endParaRPr lang="en-GB" sz="3200"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97751A39-47A6-BB1C-B96B-FF85812F08CE}"/>
              </a:ext>
            </a:extLst>
          </p:cNvPr>
          <p:cNvGrpSpPr/>
          <p:nvPr/>
        </p:nvGrpSpPr>
        <p:grpSpPr>
          <a:xfrm>
            <a:off x="993914" y="1901433"/>
            <a:ext cx="3932782" cy="2698842"/>
            <a:chOff x="0" y="553641"/>
            <a:chExt cx="9308524" cy="6387906"/>
          </a:xfrm>
        </p:grpSpPr>
        <p:pic>
          <p:nvPicPr>
            <p:cNvPr id="8" name="Picture 7">
              <a:extLst>
                <a:ext uri="{FF2B5EF4-FFF2-40B4-BE49-F238E27FC236}">
                  <a16:creationId xmlns:a16="http://schemas.microsoft.com/office/drawing/2014/main" id="{DFDE08B9-A90A-CCFF-F8BD-F51B17216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3641"/>
              <a:ext cx="9144000" cy="6304359"/>
            </a:xfrm>
            <a:prstGeom prst="rect">
              <a:avLst/>
            </a:prstGeom>
          </p:spPr>
        </p:pic>
        <p:sp>
          <p:nvSpPr>
            <p:cNvPr id="9" name="TextBox 8">
              <a:hlinkClick r:id="rId3"/>
              <a:extLst>
                <a:ext uri="{FF2B5EF4-FFF2-40B4-BE49-F238E27FC236}">
                  <a16:creationId xmlns:a16="http://schemas.microsoft.com/office/drawing/2014/main" id="{36041D20-5BBA-5E0C-EF36-67F9DE054C3C}"/>
                </a:ext>
              </a:extLst>
            </p:cNvPr>
            <p:cNvSpPr txBox="1"/>
            <p:nvPr/>
          </p:nvSpPr>
          <p:spPr>
            <a:xfrm>
              <a:off x="8497669" y="6488668"/>
              <a:ext cx="810855" cy="452879"/>
            </a:xfrm>
            <a:prstGeom prst="rect">
              <a:avLst/>
            </a:prstGeom>
            <a:noFill/>
          </p:spPr>
          <p:txBody>
            <a:bodyPr wrap="none" rtlCol="0">
              <a:spAutoFit/>
            </a:bodyPr>
            <a:lstStyle/>
            <a:p>
              <a:pPr algn="l"/>
              <a:r>
                <a:rPr lang="en-GB" sz="1100">
                  <a:latin typeface="Arial" panose="020B0604020202020204" pitchFamily="34" charset="0"/>
                  <a:cs typeface="Arial" panose="020B0604020202020204" pitchFamily="34" charset="0"/>
                </a:rPr>
                <a:t>CC0</a:t>
              </a:r>
            </a:p>
          </p:txBody>
        </p:sp>
      </p:grpSp>
      <p:sp>
        <p:nvSpPr>
          <p:cNvPr id="2" name="TextBox 1">
            <a:extLst>
              <a:ext uri="{FF2B5EF4-FFF2-40B4-BE49-F238E27FC236}">
                <a16:creationId xmlns:a16="http://schemas.microsoft.com/office/drawing/2014/main" id="{9DC944A7-E8E6-339B-3BB8-BD0E502467BA}"/>
              </a:ext>
            </a:extLst>
          </p:cNvPr>
          <p:cNvSpPr txBox="1"/>
          <p:nvPr/>
        </p:nvSpPr>
        <p:spPr>
          <a:xfrm>
            <a:off x="766371" y="6015815"/>
            <a:ext cx="2763898"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Níos </a:t>
            </a:r>
            <a:r>
              <a:rPr lang="en-GB" sz="2800" dirty="0" err="1">
                <a:latin typeface="Arial" panose="020B0604020202020204" pitchFamily="34" charset="0"/>
                <a:cs typeface="Arial" panose="020B0604020202020204" pitchFamily="34" charset="0"/>
              </a:rPr>
              <a:t>lú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fuinnimh</a:t>
            </a:r>
            <a:endParaRPr lang="en-GB" sz="2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254B685-7D3B-884B-BA32-BA538676C39A}"/>
              </a:ext>
            </a:extLst>
          </p:cNvPr>
          <p:cNvSpPr txBox="1"/>
          <p:nvPr/>
        </p:nvSpPr>
        <p:spPr>
          <a:xfrm>
            <a:off x="4984668" y="6084846"/>
            <a:ext cx="2983509" cy="523220"/>
          </a:xfrm>
          <a:prstGeom prst="rect">
            <a:avLst/>
          </a:prstGeom>
          <a:noFill/>
        </p:spPr>
        <p:txBody>
          <a:bodyPr wrap="none" rtlCol="0">
            <a:spAutoFit/>
          </a:bodyPr>
          <a:lstStyle/>
          <a:p>
            <a:pPr algn="l"/>
            <a:r>
              <a:rPr lang="en-GB" sz="2800" dirty="0">
                <a:latin typeface="Arial" panose="020B0604020202020204" pitchFamily="34" charset="0"/>
                <a:cs typeface="Arial" panose="020B0604020202020204" pitchFamily="34" charset="0"/>
              </a:rPr>
              <a:t>Níos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fuinnimh</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49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2"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E3A0A-1AAF-D28C-F5F9-5118853FE707}"/>
              </a:ext>
            </a:extLst>
          </p:cNvPr>
          <p:cNvSpPr>
            <a:spLocks noGrp="1"/>
          </p:cNvSpPr>
          <p:nvPr>
            <p:ph type="title"/>
          </p:nvPr>
        </p:nvSpPr>
        <p:spPr/>
        <p:txBody>
          <a:bodyPr>
            <a:normAutofit fontScale="90000"/>
          </a:bodyPr>
          <a:lstStyle/>
          <a:p>
            <a:r>
              <a:rPr lang="en-GB" dirty="0" err="1"/>
              <a:t>Cleachtadh</a:t>
            </a:r>
            <a:r>
              <a:rPr lang="en-GB" dirty="0"/>
              <a:t> </a:t>
            </a:r>
            <a:endParaRPr lang="en-US" dirty="0"/>
          </a:p>
        </p:txBody>
      </p:sp>
      <p:sp>
        <p:nvSpPr>
          <p:cNvPr id="3" name="Text Placeholder 2">
            <a:extLst>
              <a:ext uri="{FF2B5EF4-FFF2-40B4-BE49-F238E27FC236}">
                <a16:creationId xmlns:a16="http://schemas.microsoft.com/office/drawing/2014/main" id="{B2AC9A2B-7A71-ABD7-E893-732E7D6AA0DE}"/>
              </a:ext>
            </a:extLst>
          </p:cNvPr>
          <p:cNvSpPr>
            <a:spLocks noGrp="1"/>
          </p:cNvSpPr>
          <p:nvPr>
            <p:ph type="body" sz="quarter" idx="10"/>
          </p:nvPr>
        </p:nvSpPr>
        <p:spPr>
          <a:xfrm>
            <a:off x="122292" y="461664"/>
            <a:ext cx="8899415" cy="1643527"/>
          </a:xfrm>
        </p:spPr>
        <p:txBody>
          <a:bodyPr/>
          <a:lstStyle/>
          <a:p>
            <a:r>
              <a:rPr lang="en-GB" dirty="0" err="1"/>
              <a:t>Tugtar</a:t>
            </a:r>
            <a:r>
              <a:rPr lang="en-GB" dirty="0"/>
              <a:t> </a:t>
            </a:r>
            <a:r>
              <a:rPr lang="en-GB" dirty="0" err="1"/>
              <a:t>fuinneamh</a:t>
            </a:r>
            <a:r>
              <a:rPr lang="en-GB" dirty="0"/>
              <a:t> </a:t>
            </a:r>
            <a:r>
              <a:rPr lang="en-GB" dirty="0" err="1"/>
              <a:t>tonn</a:t>
            </a:r>
            <a:r>
              <a:rPr lang="en-GB" dirty="0"/>
              <a:t> </a:t>
            </a:r>
            <a:r>
              <a:rPr lang="en-GB" dirty="0" err="1"/>
              <a:t>áirithe</a:t>
            </a:r>
            <a:r>
              <a:rPr lang="en-GB" dirty="0"/>
              <a:t> leis an </a:t>
            </a:r>
            <a:r>
              <a:rPr lang="en-GB" dirty="0" err="1"/>
              <a:t>bhfoirmle</a:t>
            </a:r>
            <a:r>
              <a:rPr lang="en-GB" dirty="0"/>
              <a:t> </a:t>
            </a:r>
            <a:r>
              <a:rPr lang="en-GB" i="1" dirty="0"/>
              <a:t>E=kA² </a:t>
            </a:r>
            <a:r>
              <a:rPr lang="en-GB" dirty="0" err="1"/>
              <a:t>áit</a:t>
            </a:r>
            <a:r>
              <a:rPr lang="en-GB" dirty="0"/>
              <a:t> a </a:t>
            </a:r>
            <a:r>
              <a:rPr lang="en-GB" dirty="0" err="1"/>
              <a:t>bhfuil</a:t>
            </a:r>
            <a:r>
              <a:rPr lang="en-GB" dirty="0"/>
              <a:t> </a:t>
            </a:r>
            <a:r>
              <a:rPr lang="en-GB" i="1" dirty="0"/>
              <a:t>k</a:t>
            </a:r>
            <a:r>
              <a:rPr lang="en-GB" dirty="0"/>
              <a:t> </a:t>
            </a:r>
            <a:r>
              <a:rPr lang="en-GB" dirty="0" err="1"/>
              <a:t>ina</a:t>
            </a:r>
            <a:r>
              <a:rPr lang="en-GB" dirty="0"/>
              <a:t> </a:t>
            </a:r>
            <a:r>
              <a:rPr lang="en-GB" dirty="0" err="1"/>
              <a:t>tairiseach</a:t>
            </a:r>
            <a:r>
              <a:rPr lang="en-GB" dirty="0"/>
              <a:t> agus </a:t>
            </a:r>
            <a:r>
              <a:rPr lang="en-GB" i="1" dirty="0"/>
              <a:t>A</a:t>
            </a:r>
            <a:r>
              <a:rPr lang="en-GB" dirty="0"/>
              <a:t> </a:t>
            </a:r>
            <a:r>
              <a:rPr lang="en-GB" dirty="0" err="1"/>
              <a:t>ina</a:t>
            </a:r>
            <a:r>
              <a:rPr lang="en-GB" dirty="0"/>
              <a:t> </a:t>
            </a:r>
            <a:r>
              <a:rPr lang="en-GB" dirty="0" err="1"/>
              <a:t>aimplitiúid</a:t>
            </a:r>
            <a:r>
              <a:rPr lang="en-GB" dirty="0"/>
              <a:t> na </a:t>
            </a:r>
            <a:r>
              <a:rPr lang="en-GB" dirty="0" err="1"/>
              <a:t>tonnta</a:t>
            </a:r>
            <a:r>
              <a:rPr lang="en-GB" dirty="0"/>
              <a:t>. </a:t>
            </a:r>
            <a:r>
              <a:rPr lang="en-GB" dirty="0" err="1"/>
              <a:t>Cé</a:t>
            </a:r>
            <a:r>
              <a:rPr lang="en-GB" dirty="0"/>
              <a:t> </a:t>
            </a:r>
            <a:r>
              <a:rPr lang="en-GB" dirty="0" err="1"/>
              <a:t>mhéad</a:t>
            </a:r>
            <a:r>
              <a:rPr lang="en-GB" dirty="0"/>
              <a:t> a </a:t>
            </a:r>
            <a:r>
              <a:rPr lang="en-GB" dirty="0" err="1"/>
              <a:t>chaithfidh</a:t>
            </a:r>
            <a:r>
              <a:rPr lang="en-GB" dirty="0"/>
              <a:t> an </a:t>
            </a:r>
            <a:r>
              <a:rPr lang="en-GB" dirty="0" err="1"/>
              <a:t>fuinneamh</a:t>
            </a:r>
            <a:r>
              <a:rPr lang="en-GB" dirty="0"/>
              <a:t> a </a:t>
            </a:r>
            <a:r>
              <a:rPr lang="en-GB" dirty="0" err="1"/>
              <a:t>athrú</a:t>
            </a:r>
            <a:r>
              <a:rPr lang="en-GB" dirty="0"/>
              <a:t> </a:t>
            </a:r>
            <a:r>
              <a:rPr lang="en-GB" dirty="0" err="1"/>
              <a:t>chun</a:t>
            </a:r>
            <a:r>
              <a:rPr lang="en-GB" dirty="0"/>
              <a:t> </a:t>
            </a:r>
            <a:r>
              <a:rPr lang="en-GB" dirty="0" err="1"/>
              <a:t>aimplitiúid</a:t>
            </a:r>
            <a:r>
              <a:rPr lang="en-GB" dirty="0"/>
              <a:t> na </a:t>
            </a:r>
            <a:r>
              <a:rPr lang="en-GB" dirty="0" err="1"/>
              <a:t>tonnta</a:t>
            </a:r>
            <a:r>
              <a:rPr lang="en-GB" dirty="0"/>
              <a:t> a </a:t>
            </a:r>
            <a:r>
              <a:rPr lang="en-GB" dirty="0" err="1"/>
              <a:t>dhúbailt</a:t>
            </a:r>
            <a:r>
              <a:rPr lang="en-GB" dirty="0"/>
              <a:t>?</a:t>
            </a:r>
            <a:endParaRPr lang="en-IE" dirty="0">
              <a:effectLs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9883C1D-40E2-BBE9-A26E-06979CB7CDD6}"/>
                  </a:ext>
                </a:extLst>
              </p:cNvPr>
              <p:cNvSpPr txBox="1"/>
              <p:nvPr/>
            </p:nvSpPr>
            <p:spPr>
              <a:xfrm>
                <a:off x="3710608" y="2194707"/>
                <a:ext cx="1033669"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𝐸</m:t>
                      </m:r>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𝐴</m:t>
                          </m:r>
                        </m:e>
                        <m:sup>
                          <m:r>
                            <a:rPr lang="en-GB" b="0" i="1" smtClean="0">
                              <a:latin typeface="Cambria Math" panose="02040503050406030204" pitchFamily="18" charset="0"/>
                              <a:cs typeface="Arial" panose="020B0604020202020204" pitchFamily="34" charset="0"/>
                            </a:rPr>
                            <m:t>2</m:t>
                          </m:r>
                        </m:sup>
                      </m:sSup>
                    </m:oMath>
                  </m:oMathPara>
                </a14:m>
                <a:endParaRPr lang="en-US">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9883C1D-40E2-BBE9-A26E-06979CB7CDD6}"/>
                  </a:ext>
                </a:extLst>
              </p:cNvPr>
              <p:cNvSpPr txBox="1">
                <a:spLocks noRot="1" noChangeAspect="1" noMove="1" noResize="1" noEditPoints="1" noAdjustHandles="1" noChangeArrowheads="1" noChangeShapeType="1" noTextEdit="1"/>
              </p:cNvSpPr>
              <p:nvPr/>
            </p:nvSpPr>
            <p:spPr>
              <a:xfrm>
                <a:off x="3710608" y="2194707"/>
                <a:ext cx="1033669" cy="369332"/>
              </a:xfrm>
              <a:prstGeom prst="rect">
                <a:avLst/>
              </a:prstGeom>
              <a:blipFill>
                <a:blip r:embed="rId3"/>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C9A96C56-F8F2-D18E-8724-5CF5C023DF1F}"/>
              </a:ext>
            </a:extLst>
          </p:cNvPr>
          <p:cNvSpPr txBox="1"/>
          <p:nvPr/>
        </p:nvSpPr>
        <p:spPr>
          <a:xfrm>
            <a:off x="4880470" y="2197524"/>
            <a:ext cx="4141237" cy="369332"/>
          </a:xfrm>
          <a:prstGeom prst="rect">
            <a:avLst/>
          </a:prstGeom>
          <a:noFill/>
        </p:spPr>
        <p:txBody>
          <a:bodyPr wrap="square" rtlCol="0">
            <a:spAutoFit/>
          </a:bodyPr>
          <a:lstStyle/>
          <a:p>
            <a:pPr algn="l"/>
            <a:r>
              <a:rPr lang="en-GB" dirty="0" err="1">
                <a:latin typeface="Arial" panose="020B0604020202020204" pitchFamily="34" charset="0"/>
                <a:cs typeface="Arial" panose="020B0604020202020204" pitchFamily="34" charset="0"/>
              </a:rPr>
              <a:t>Fuinneamh</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méadaithe</a:t>
            </a:r>
            <a:r>
              <a:rPr lang="en-GB" dirty="0">
                <a:latin typeface="Arial" panose="020B0604020202020204" pitchFamily="34" charset="0"/>
                <a:cs typeface="Arial" panose="020B0604020202020204" pitchFamily="34" charset="0"/>
              </a:rPr>
              <a:t> le </a:t>
            </a:r>
            <a:r>
              <a:rPr lang="en-GB" dirty="0" err="1">
                <a:latin typeface="Arial" panose="020B0604020202020204" pitchFamily="34" charset="0"/>
                <a:cs typeface="Arial" panose="020B0604020202020204" pitchFamily="34" charset="0"/>
              </a:rPr>
              <a:t>fachtóir</a:t>
            </a:r>
            <a:r>
              <a:rPr lang="en-GB" dirty="0">
                <a:latin typeface="Arial" panose="020B0604020202020204" pitchFamily="34" charset="0"/>
                <a:cs typeface="Arial" panose="020B0604020202020204" pitchFamily="34" charset="0"/>
              </a:rPr>
              <a:t> 4</a:t>
            </a:r>
            <a:endParaRPr lang="en-US" dirty="0">
              <a:latin typeface="Arial" panose="020B0604020202020204" pitchFamily="34" charset="0"/>
              <a:cs typeface="Arial" panose="020B0604020202020204" pitchFamily="34" charset="0"/>
            </a:endParaRPr>
          </a:p>
        </p:txBody>
      </p:sp>
      <p:sp>
        <p:nvSpPr>
          <p:cNvPr id="5" name="Text Placeholder3">
            <a:extLst>
              <a:ext uri="{FF2B5EF4-FFF2-40B4-BE49-F238E27FC236}">
                <a16:creationId xmlns:a16="http://schemas.microsoft.com/office/drawing/2014/main" id="{BAD6792D-9BDF-0496-6481-6B3C945D7739}"/>
              </a:ext>
            </a:extLst>
          </p:cNvPr>
          <p:cNvSpPr txBox="1">
            <a:spLocks/>
          </p:cNvSpPr>
          <p:nvPr/>
        </p:nvSpPr>
        <p:spPr>
          <a:xfrm>
            <a:off x="122292" y="3109283"/>
            <a:ext cx="8899415" cy="1643527"/>
          </a:xfrm>
          <a:prstGeom prst="rect">
            <a:avLst/>
          </a:prstGeom>
          <a:solidFill>
            <a:schemeClr val="accent5">
              <a:lumMod val="20000"/>
              <a:lumOff val="80000"/>
            </a:schemeClr>
          </a:solid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Tá </a:t>
            </a:r>
            <a:r>
              <a:rPr lang="en-GB" dirty="0" err="1"/>
              <a:t>fuinneamh</a:t>
            </a:r>
            <a:r>
              <a:rPr lang="en-GB" dirty="0"/>
              <a:t> </a:t>
            </a:r>
            <a:r>
              <a:rPr lang="en-GB" dirty="0" err="1"/>
              <a:t>tonnta</a:t>
            </a:r>
            <a:r>
              <a:rPr lang="en-GB" dirty="0"/>
              <a:t> </a:t>
            </a:r>
            <a:r>
              <a:rPr lang="en-GB" dirty="0" err="1"/>
              <a:t>comhréireach</a:t>
            </a:r>
            <a:r>
              <a:rPr lang="en-GB" dirty="0"/>
              <a:t> le </a:t>
            </a:r>
            <a:r>
              <a:rPr lang="en-GB" dirty="0" err="1"/>
              <a:t>cearnóg</a:t>
            </a:r>
            <a:r>
              <a:rPr lang="en-GB" dirty="0"/>
              <a:t> </a:t>
            </a:r>
            <a:r>
              <a:rPr lang="en-GB" dirty="0" err="1"/>
              <a:t>aimplitiúid</a:t>
            </a:r>
            <a:r>
              <a:rPr lang="en-GB" dirty="0"/>
              <a:t> na </a:t>
            </a:r>
            <a:r>
              <a:rPr lang="en-GB" dirty="0" err="1"/>
              <a:t>tonnta</a:t>
            </a:r>
            <a:r>
              <a:rPr lang="en-GB" dirty="0"/>
              <a:t>. </a:t>
            </a:r>
            <a:r>
              <a:rPr lang="en-GB" dirty="0" err="1"/>
              <a:t>Cé</a:t>
            </a:r>
            <a:r>
              <a:rPr lang="en-GB" dirty="0"/>
              <a:t> </a:t>
            </a:r>
            <a:r>
              <a:rPr lang="en-GB" dirty="0" err="1"/>
              <a:t>mhéad</a:t>
            </a:r>
            <a:r>
              <a:rPr lang="en-GB" dirty="0"/>
              <a:t> a </a:t>
            </a:r>
            <a:r>
              <a:rPr lang="en-GB" dirty="0" err="1"/>
              <a:t>chaithfidh</a:t>
            </a:r>
            <a:r>
              <a:rPr lang="en-GB" dirty="0"/>
              <a:t> an </a:t>
            </a:r>
            <a:r>
              <a:rPr lang="en-GB" dirty="0" err="1"/>
              <a:t>aimplitiúid</a:t>
            </a:r>
            <a:r>
              <a:rPr lang="en-GB" dirty="0"/>
              <a:t> a </a:t>
            </a:r>
            <a:r>
              <a:rPr lang="en-GB" dirty="0" err="1"/>
              <a:t>athrú</a:t>
            </a:r>
            <a:r>
              <a:rPr lang="en-GB" dirty="0"/>
              <a:t> </a:t>
            </a:r>
            <a:r>
              <a:rPr lang="en-GB" dirty="0" err="1"/>
              <a:t>chun</a:t>
            </a:r>
            <a:r>
              <a:rPr lang="en-GB" dirty="0"/>
              <a:t> </a:t>
            </a:r>
            <a:r>
              <a:rPr lang="en-GB" dirty="0" err="1"/>
              <a:t>fuinneamh</a:t>
            </a:r>
            <a:r>
              <a:rPr lang="en-GB" dirty="0"/>
              <a:t> na </a:t>
            </a:r>
            <a:r>
              <a:rPr lang="en-GB" dirty="0" err="1"/>
              <a:t>tonnta</a:t>
            </a:r>
            <a:r>
              <a:rPr lang="en-GB" dirty="0"/>
              <a:t> a </a:t>
            </a:r>
            <a:r>
              <a:rPr lang="en-GB" dirty="0" err="1"/>
              <a:t>dhúbailt</a:t>
            </a:r>
            <a:r>
              <a:rPr lang="en-GB" dirty="0"/>
              <a:t>?</a:t>
            </a:r>
            <a:endParaRPr lang="en-IE"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4879176-4086-DF91-73E4-B8108D9DB3CD}"/>
                  </a:ext>
                </a:extLst>
              </p:cNvPr>
              <p:cNvSpPr txBox="1"/>
              <p:nvPr/>
            </p:nvSpPr>
            <p:spPr>
              <a:xfrm>
                <a:off x="1444488" y="4988591"/>
                <a:ext cx="1033669" cy="369332"/>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𝐸</m:t>
                      </m:r>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𝐴</m:t>
                          </m:r>
                        </m:e>
                        <m:sup>
                          <m:r>
                            <a:rPr lang="en-GB" b="0" i="1" smtClean="0">
                              <a:latin typeface="Cambria Math" panose="02040503050406030204" pitchFamily="18" charset="0"/>
                              <a:cs typeface="Arial" panose="020B0604020202020204" pitchFamily="34" charset="0"/>
                            </a:rPr>
                            <m:t>2</m:t>
                          </m:r>
                        </m:sup>
                      </m:sSup>
                    </m:oMath>
                  </m:oMathPara>
                </a14:m>
                <a:endParaRPr lang="en-US">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14879176-4086-DF91-73E4-B8108D9DB3CD}"/>
                  </a:ext>
                </a:extLst>
              </p:cNvPr>
              <p:cNvSpPr txBox="1">
                <a:spLocks noRot="1" noChangeAspect="1" noMove="1" noResize="1" noEditPoints="1" noAdjustHandles="1" noChangeArrowheads="1" noChangeShapeType="1" noTextEdit="1"/>
              </p:cNvSpPr>
              <p:nvPr/>
            </p:nvSpPr>
            <p:spPr>
              <a:xfrm>
                <a:off x="1444488" y="4988591"/>
                <a:ext cx="1033669"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BF7AD6-AF06-42FE-23B2-371C1FF89A23}"/>
                  </a:ext>
                </a:extLst>
              </p:cNvPr>
              <p:cNvSpPr txBox="1"/>
              <p:nvPr/>
            </p:nvSpPr>
            <p:spPr>
              <a:xfrm>
                <a:off x="2832941" y="4961596"/>
                <a:ext cx="1033670" cy="400110"/>
              </a:xfrm>
              <a:prstGeom prst="rect">
                <a:avLst/>
              </a:prstGeom>
              <a:noFill/>
            </p:spPr>
            <p:txBody>
              <a:bodyPr wrap="square" rtlCol="0">
                <a:spAutoFit/>
              </a:bodyPr>
              <a:lstStyle/>
              <a:p>
                <a:pPr algn="l"/>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𝐴</m:t>
                      </m:r>
                      <m:r>
                        <a:rPr lang="en-GB" b="0" i="1" smtClean="0">
                          <a:latin typeface="Cambria Math" panose="02040503050406030204" pitchFamily="18" charset="0"/>
                          <a:cs typeface="Arial" panose="020B0604020202020204" pitchFamily="34" charset="0"/>
                        </a:rPr>
                        <m:t>∝</m:t>
                      </m:r>
                      <m:rad>
                        <m:radPr>
                          <m:degHide m:val="on"/>
                          <m:ctrlPr>
                            <a:rPr lang="en-GB" b="0" i="1" smtClean="0">
                              <a:latin typeface="Cambria Math" panose="02040503050406030204" pitchFamily="18" charset="0"/>
                              <a:cs typeface="Arial" panose="020B0604020202020204" pitchFamily="34" charset="0"/>
                            </a:rPr>
                          </m:ctrlPr>
                        </m:radPr>
                        <m:deg/>
                        <m:e>
                          <m:r>
                            <a:rPr lang="en-GB" b="0" i="1" smtClean="0">
                              <a:latin typeface="Cambria Math" panose="02040503050406030204" pitchFamily="18" charset="0"/>
                              <a:cs typeface="Arial" panose="020B0604020202020204" pitchFamily="34" charset="0"/>
                            </a:rPr>
                            <m:t>𝐸</m:t>
                          </m:r>
                        </m:e>
                      </m:rad>
                    </m:oMath>
                  </m:oMathPara>
                </a14:m>
                <a:endParaRPr lang="en-US">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D2BF7AD6-AF06-42FE-23B2-371C1FF89A23}"/>
                  </a:ext>
                </a:extLst>
              </p:cNvPr>
              <p:cNvSpPr txBox="1">
                <a:spLocks noRot="1" noChangeAspect="1" noMove="1" noResize="1" noEditPoints="1" noAdjustHandles="1" noChangeArrowheads="1" noChangeShapeType="1" noTextEdit="1"/>
              </p:cNvSpPr>
              <p:nvPr/>
            </p:nvSpPr>
            <p:spPr>
              <a:xfrm>
                <a:off x="2832941" y="4961596"/>
                <a:ext cx="1033670" cy="40011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23743F-5CD4-5FB9-9770-72941D4BE027}"/>
                  </a:ext>
                </a:extLst>
              </p:cNvPr>
              <p:cNvSpPr txBox="1"/>
              <p:nvPr/>
            </p:nvSpPr>
            <p:spPr>
              <a:xfrm>
                <a:off x="4227443" y="4961596"/>
                <a:ext cx="4573585" cy="396327"/>
              </a:xfrm>
              <a:prstGeom prst="rect">
                <a:avLst/>
              </a:prstGeom>
              <a:noFill/>
            </p:spPr>
            <p:txBody>
              <a:bodyPr wrap="square" rtlCol="0">
                <a:spAutoFit/>
              </a:bodyPr>
              <a:lstStyle/>
              <a:p>
                <a:pPr algn="l"/>
                <a:r>
                  <a:rPr lang="en-GB" dirty="0" err="1">
                    <a:latin typeface="Arial" panose="020B0604020202020204" pitchFamily="34" charset="0"/>
                    <a:cs typeface="Arial" panose="020B0604020202020204" pitchFamily="34" charset="0"/>
                  </a:rPr>
                  <a:t>Aimplitiúid</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méadaithe</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réir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fachtóir</a:t>
                </a:r>
                <a:r>
                  <a:rPr lang="en-GB" dirty="0">
                    <a:latin typeface="Arial" panose="020B0604020202020204" pitchFamily="34" charset="0"/>
                    <a:cs typeface="Arial" panose="020B0604020202020204" pitchFamily="34" charset="0"/>
                  </a:rPr>
                  <a:t> </a:t>
                </a:r>
                <a14:m>
                  <m:oMath xmlns:m="http://schemas.openxmlformats.org/officeDocument/2006/math">
                    <m:rad>
                      <m:radPr>
                        <m:degHide m:val="on"/>
                        <m:ctrlPr>
                          <a:rPr lang="en-GB" b="0" i="1" smtClean="0">
                            <a:latin typeface="Cambria Math" panose="02040503050406030204" pitchFamily="18" charset="0"/>
                            <a:cs typeface="Arial" panose="020B0604020202020204" pitchFamily="34" charset="0"/>
                          </a:rPr>
                        </m:ctrlPr>
                      </m:radPr>
                      <m:deg/>
                      <m:e>
                        <m:r>
                          <a:rPr lang="en-GB" b="0" i="1" smtClean="0">
                            <a:latin typeface="Cambria Math" panose="02040503050406030204" pitchFamily="18" charset="0"/>
                            <a:cs typeface="Arial" panose="020B0604020202020204" pitchFamily="34" charset="0"/>
                          </a:rPr>
                          <m:t>2</m:t>
                        </m:r>
                      </m:e>
                    </m:rad>
                  </m:oMath>
                </a14:m>
                <a:endParaRPr lang="en-US" baseline="-25000" dirty="0">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223743F-5CD4-5FB9-9770-72941D4BE027}"/>
                  </a:ext>
                </a:extLst>
              </p:cNvPr>
              <p:cNvSpPr txBox="1">
                <a:spLocks noRot="1" noChangeAspect="1" noMove="1" noResize="1" noEditPoints="1" noAdjustHandles="1" noChangeArrowheads="1" noChangeShapeType="1" noTextEdit="1"/>
              </p:cNvSpPr>
              <p:nvPr/>
            </p:nvSpPr>
            <p:spPr>
              <a:xfrm>
                <a:off x="4227443" y="4961596"/>
                <a:ext cx="4573585" cy="396327"/>
              </a:xfrm>
              <a:prstGeom prst="rect">
                <a:avLst/>
              </a:prstGeom>
              <a:blipFill>
                <a:blip r:embed="rId6"/>
                <a:stretch>
                  <a:fillRect l="-1065" t="-1538" b="-24615"/>
                </a:stretch>
              </a:blipFill>
            </p:spPr>
            <p:txBody>
              <a:bodyPr/>
              <a:lstStyle/>
              <a:p>
                <a:r>
                  <a:rPr lang="en-IE">
                    <a:noFill/>
                  </a:rPr>
                  <a:t> </a:t>
                </a:r>
              </a:p>
            </p:txBody>
          </p:sp>
        </mc:Fallback>
      </mc:AlternateContent>
    </p:spTree>
    <p:extLst>
      <p:ext uri="{BB962C8B-B14F-4D97-AF65-F5344CB8AC3E}">
        <p14:creationId xmlns:p14="http://schemas.microsoft.com/office/powerpoint/2010/main" val="33192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animBg="1"/>
      <p:bldP spid="10" grpId="0"/>
      <p:bldP spid="8"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1116DC-0296-512B-905F-E98CB59DBFF2}"/>
              </a:ext>
            </a:extLst>
          </p:cNvPr>
          <p:cNvSpPr>
            <a:spLocks noGrp="1"/>
          </p:cNvSpPr>
          <p:nvPr>
            <p:ph type="title"/>
          </p:nvPr>
        </p:nvSpPr>
        <p:spPr>
          <a:xfrm>
            <a:off x="628650" y="1779254"/>
            <a:ext cx="7886700" cy="1941846"/>
          </a:xfrm>
        </p:spPr>
        <p:txBody>
          <a:bodyPr>
            <a:normAutofit/>
          </a:bodyPr>
          <a:lstStyle/>
          <a:p>
            <a:r>
              <a:rPr lang="en-GB" sz="7200" dirty="0" err="1"/>
              <a:t>Athsontas</a:t>
            </a:r>
            <a:endParaRPr lang="en-GB" sz="7200" dirty="0"/>
          </a:p>
        </p:txBody>
      </p:sp>
    </p:spTree>
    <p:extLst>
      <p:ext uri="{BB962C8B-B14F-4D97-AF65-F5344CB8AC3E}">
        <p14:creationId xmlns:p14="http://schemas.microsoft.com/office/powerpoint/2010/main" val="1648713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8AE3-44C4-B784-879A-A448132B350F}"/>
              </a:ext>
            </a:extLst>
          </p:cNvPr>
          <p:cNvSpPr>
            <a:spLocks noGrp="1"/>
          </p:cNvSpPr>
          <p:nvPr>
            <p:ph type="title"/>
          </p:nvPr>
        </p:nvSpPr>
        <p:spPr>
          <a:xfrm>
            <a:off x="241300" y="155246"/>
            <a:ext cx="8724900" cy="1089529"/>
          </a:xfrm>
        </p:spPr>
        <p:txBody>
          <a:bodyPr/>
          <a:lstStyle/>
          <a:p>
            <a:r>
              <a:rPr lang="en-GB" dirty="0"/>
              <a:t>Cad is </a:t>
            </a:r>
            <a:r>
              <a:rPr lang="en-GB" dirty="0" err="1"/>
              <a:t>brí</a:t>
            </a:r>
            <a:r>
              <a:rPr lang="en-GB" dirty="0"/>
              <a:t> le </a:t>
            </a:r>
            <a:r>
              <a:rPr lang="en-GB" dirty="0" err="1"/>
              <a:t>minicíocht</a:t>
            </a:r>
            <a:r>
              <a:rPr lang="en-GB" dirty="0"/>
              <a:t> </a:t>
            </a:r>
            <a:r>
              <a:rPr lang="en-GB" dirty="0" err="1"/>
              <a:t>nádúrtha</a:t>
            </a:r>
            <a:r>
              <a:rPr lang="en-GB" dirty="0"/>
              <a:t> </a:t>
            </a:r>
            <a:r>
              <a:rPr lang="en-GB" dirty="0" err="1"/>
              <a:t>coirp</a:t>
            </a:r>
            <a:r>
              <a:rPr lang="en-GB" dirty="0"/>
              <a:t>?</a:t>
            </a:r>
          </a:p>
        </p:txBody>
      </p:sp>
      <p:sp>
        <p:nvSpPr>
          <p:cNvPr id="3" name="Text Box 6">
            <a:extLst>
              <a:ext uri="{FF2B5EF4-FFF2-40B4-BE49-F238E27FC236}">
                <a16:creationId xmlns:a16="http://schemas.microsoft.com/office/drawing/2014/main" id="{B27138A9-F71C-9816-FAD5-42984E710540}"/>
              </a:ext>
            </a:extLst>
          </p:cNvPr>
          <p:cNvSpPr txBox="1">
            <a:spLocks noChangeArrowheads="1"/>
          </p:cNvSpPr>
          <p:nvPr/>
        </p:nvSpPr>
        <p:spPr bwMode="auto">
          <a:xfrm>
            <a:off x="503263" y="1729603"/>
            <a:ext cx="8137474" cy="1569660"/>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a:t>Is é </a:t>
            </a:r>
            <a:r>
              <a:rPr lang="en-US" altLang="en-US" dirty="0" err="1"/>
              <a:t>minicíocht</a:t>
            </a:r>
            <a:r>
              <a:rPr lang="en-US" altLang="en-US" dirty="0"/>
              <a:t> </a:t>
            </a:r>
            <a:r>
              <a:rPr lang="en-US" altLang="en-US" dirty="0" err="1"/>
              <a:t>nádúrtha</a:t>
            </a:r>
            <a:r>
              <a:rPr lang="en-US" altLang="en-US" dirty="0"/>
              <a:t> </a:t>
            </a:r>
            <a:r>
              <a:rPr lang="en-US" altLang="en-US" dirty="0" err="1"/>
              <a:t>coirp</a:t>
            </a:r>
            <a:r>
              <a:rPr lang="en-US" altLang="en-US" dirty="0"/>
              <a:t> an </a:t>
            </a:r>
            <a:r>
              <a:rPr lang="en-US" altLang="en-US" dirty="0" err="1"/>
              <a:t>mhinicíocht</a:t>
            </a:r>
            <a:r>
              <a:rPr lang="en-US" altLang="en-US" dirty="0"/>
              <a:t> ag a </a:t>
            </a:r>
            <a:r>
              <a:rPr lang="en-US" altLang="en-US" dirty="0" err="1"/>
              <a:t>mbeidh</a:t>
            </a:r>
            <a:r>
              <a:rPr lang="en-US" altLang="en-US" dirty="0"/>
              <a:t> </a:t>
            </a:r>
            <a:r>
              <a:rPr lang="en-US" altLang="en-US" dirty="0" err="1"/>
              <a:t>sé</a:t>
            </a:r>
            <a:r>
              <a:rPr lang="en-US" altLang="en-US" dirty="0"/>
              <a:t> ag </a:t>
            </a:r>
            <a:r>
              <a:rPr lang="en-US" altLang="en-US" dirty="0" err="1"/>
              <a:t>creathadh</a:t>
            </a:r>
            <a:r>
              <a:rPr lang="en-US" altLang="en-US" dirty="0"/>
              <a:t> go </a:t>
            </a:r>
            <a:r>
              <a:rPr lang="en-US" altLang="en-US" dirty="0" err="1"/>
              <a:t>saor</a:t>
            </a:r>
            <a:r>
              <a:rPr lang="en-US" altLang="en-US" dirty="0"/>
              <a:t> </a:t>
            </a:r>
            <a:r>
              <a:rPr lang="en-US" altLang="en-US" dirty="0" err="1"/>
              <a:t>gan</a:t>
            </a:r>
            <a:r>
              <a:rPr lang="en-US" altLang="en-US" dirty="0"/>
              <a:t> </a:t>
            </a:r>
            <a:r>
              <a:rPr lang="en-US" altLang="en-US" dirty="0" err="1"/>
              <a:t>aon</a:t>
            </a:r>
            <a:r>
              <a:rPr lang="en-US" altLang="en-US" dirty="0"/>
              <a:t> </a:t>
            </a:r>
            <a:r>
              <a:rPr lang="en-US" altLang="en-US" dirty="0" err="1"/>
              <a:t>fhórsa</a:t>
            </a:r>
            <a:r>
              <a:rPr lang="en-US" altLang="en-US" dirty="0"/>
              <a:t> </a:t>
            </a:r>
            <a:r>
              <a:rPr lang="en-US" altLang="en-US" dirty="0" err="1"/>
              <a:t>tiomána</a:t>
            </a:r>
            <a:r>
              <a:rPr lang="en-US" altLang="en-US" dirty="0"/>
              <a:t> </a:t>
            </a:r>
            <a:r>
              <a:rPr lang="en-US" altLang="en-US" dirty="0" err="1"/>
              <a:t>seachtrach</a:t>
            </a:r>
            <a:r>
              <a:rPr lang="en-US" altLang="en-US" dirty="0"/>
              <a:t>.</a:t>
            </a:r>
            <a:endParaRPr lang="en-GB" dirty="0"/>
          </a:p>
        </p:txBody>
      </p:sp>
      <p:grpSp>
        <p:nvGrpSpPr>
          <p:cNvPr id="6" name="Group 5">
            <a:extLst>
              <a:ext uri="{FF2B5EF4-FFF2-40B4-BE49-F238E27FC236}">
                <a16:creationId xmlns:a16="http://schemas.microsoft.com/office/drawing/2014/main" id="{CB7556C1-B2D1-7C03-D091-ED8B039B2170}"/>
              </a:ext>
            </a:extLst>
          </p:cNvPr>
          <p:cNvGrpSpPr/>
          <p:nvPr/>
        </p:nvGrpSpPr>
        <p:grpSpPr>
          <a:xfrm>
            <a:off x="1114839" y="3973059"/>
            <a:ext cx="828261" cy="1569661"/>
            <a:chOff x="848139" y="1961323"/>
            <a:chExt cx="1404730" cy="2438398"/>
          </a:xfrm>
        </p:grpSpPr>
        <p:sp>
          <p:nvSpPr>
            <p:cNvPr id="7" name="Freeform: Shape 6">
              <a:extLst>
                <a:ext uri="{FF2B5EF4-FFF2-40B4-BE49-F238E27FC236}">
                  <a16:creationId xmlns:a16="http://schemas.microsoft.com/office/drawing/2014/main" id="{2D51F85A-86FD-F43D-484B-0705A4843176}"/>
                </a:ext>
              </a:extLst>
            </p:cNvPr>
            <p:cNvSpPr/>
            <p:nvPr/>
          </p:nvSpPr>
          <p:spPr>
            <a:xfrm>
              <a:off x="937176" y="4174434"/>
              <a:ext cx="1315693" cy="225287"/>
            </a:xfrm>
            <a:custGeom>
              <a:avLst/>
              <a:gdLst>
                <a:gd name="csX0" fmla="*/ 0 w 1325218"/>
                <a:gd name="csY0" fmla="*/ 212035 h 225287"/>
                <a:gd name="csX1" fmla="*/ 1060174 w 1325218"/>
                <a:gd name="csY1" fmla="*/ 225287 h 225287"/>
                <a:gd name="csX2" fmla="*/ 1325218 w 1325218"/>
                <a:gd name="csY2" fmla="*/ 39757 h 225287"/>
                <a:gd name="csX3" fmla="*/ 384313 w 1325218"/>
                <a:gd name="csY3" fmla="*/ 0 h 225287"/>
                <a:gd name="csX4" fmla="*/ 53009 w 1325218"/>
                <a:gd name="csY4" fmla="*/ 185531 h 225287"/>
                <a:gd name="csX0" fmla="*/ 0 w 1280768"/>
                <a:gd name="csY0" fmla="*/ 186635 h 225287"/>
                <a:gd name="csX1" fmla="*/ 1015724 w 1280768"/>
                <a:gd name="csY1" fmla="*/ 225287 h 225287"/>
                <a:gd name="csX2" fmla="*/ 1280768 w 1280768"/>
                <a:gd name="csY2" fmla="*/ 39757 h 225287"/>
                <a:gd name="csX3" fmla="*/ 339863 w 1280768"/>
                <a:gd name="csY3" fmla="*/ 0 h 225287"/>
                <a:gd name="csX4" fmla="*/ 8559 w 1280768"/>
                <a:gd name="csY4" fmla="*/ 185531 h 225287"/>
                <a:gd name="csX0" fmla="*/ 32716 w 1313484"/>
                <a:gd name="csY0" fmla="*/ 186635 h 225287"/>
                <a:gd name="csX1" fmla="*/ 1048440 w 1313484"/>
                <a:gd name="csY1" fmla="*/ 225287 h 225287"/>
                <a:gd name="csX2" fmla="*/ 1313484 w 1313484"/>
                <a:gd name="csY2" fmla="*/ 39757 h 225287"/>
                <a:gd name="csX3" fmla="*/ 372579 w 1313484"/>
                <a:gd name="csY3" fmla="*/ 0 h 225287"/>
                <a:gd name="csX4" fmla="*/ 0 w 1313484"/>
                <a:gd name="csY4" fmla="*/ 191881 h 225287"/>
                <a:gd name="csX0" fmla="*/ 0 w 1315693"/>
                <a:gd name="csY0" fmla="*/ 189810 h 225287"/>
                <a:gd name="csX1" fmla="*/ 1050649 w 1315693"/>
                <a:gd name="csY1" fmla="*/ 225287 h 225287"/>
                <a:gd name="csX2" fmla="*/ 1315693 w 1315693"/>
                <a:gd name="csY2" fmla="*/ 39757 h 225287"/>
                <a:gd name="csX3" fmla="*/ 374788 w 1315693"/>
                <a:gd name="csY3" fmla="*/ 0 h 225287"/>
                <a:gd name="csX4" fmla="*/ 2209 w 1315693"/>
                <a:gd name="csY4" fmla="*/ 191881 h 225287"/>
              </a:gdLst>
              <a:ahLst/>
              <a:cxnLst>
                <a:cxn ang="0">
                  <a:pos x="csX0" y="csY0"/>
                </a:cxn>
                <a:cxn ang="0">
                  <a:pos x="csX1" y="csY1"/>
                </a:cxn>
                <a:cxn ang="0">
                  <a:pos x="csX2" y="csY2"/>
                </a:cxn>
                <a:cxn ang="0">
                  <a:pos x="csX3" y="csY3"/>
                </a:cxn>
                <a:cxn ang="0">
                  <a:pos x="csX4" y="csY4"/>
                </a:cxn>
              </a:cxnLst>
              <a:rect l="l" t="t" r="r" b="b"/>
              <a:pathLst>
                <a:path w="1315693" h="225287">
                  <a:moveTo>
                    <a:pt x="0" y="189810"/>
                  </a:moveTo>
                  <a:lnTo>
                    <a:pt x="1050649" y="225287"/>
                  </a:lnTo>
                  <a:lnTo>
                    <a:pt x="1315693" y="39757"/>
                  </a:lnTo>
                  <a:lnTo>
                    <a:pt x="374788" y="0"/>
                  </a:lnTo>
                  <a:lnTo>
                    <a:pt x="2209" y="19188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84FB25AC-D0BE-AE01-9139-E8D5D69151E5}"/>
                </a:ext>
              </a:extLst>
            </p:cNvPr>
            <p:cNvSpPr/>
            <p:nvPr/>
          </p:nvSpPr>
          <p:spPr>
            <a:xfrm>
              <a:off x="848139" y="1987826"/>
              <a:ext cx="251791" cy="2372139"/>
            </a:xfrm>
            <a:custGeom>
              <a:avLst/>
              <a:gdLst>
                <a:gd name="csX0" fmla="*/ 0 w 251791"/>
                <a:gd name="csY0" fmla="*/ 0 h 2372139"/>
                <a:gd name="csX1" fmla="*/ 251791 w 251791"/>
                <a:gd name="csY1" fmla="*/ 1828800 h 2372139"/>
                <a:gd name="csX2" fmla="*/ 159026 w 251791"/>
                <a:gd name="csY2" fmla="*/ 2372139 h 2372139"/>
              </a:gdLst>
              <a:ahLst/>
              <a:cxnLst>
                <a:cxn ang="0">
                  <a:pos x="csX0" y="csY0"/>
                </a:cxn>
                <a:cxn ang="0">
                  <a:pos x="csX1" y="csY1"/>
                </a:cxn>
                <a:cxn ang="0">
                  <a:pos x="csX2" y="csY2"/>
                </a:cxn>
              </a:cxnLst>
              <a:rect l="l" t="t" r="r" b="b"/>
              <a:pathLst>
                <a:path w="251791" h="2372139">
                  <a:moveTo>
                    <a:pt x="0" y="0"/>
                  </a:moveTo>
                  <a:lnTo>
                    <a:pt x="251791" y="1828800"/>
                  </a:lnTo>
                  <a:lnTo>
                    <a:pt x="159026" y="2372139"/>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336A3714-46AF-84F9-4070-31CC0A506475}"/>
                </a:ext>
              </a:extLst>
            </p:cNvPr>
            <p:cNvCxnSpPr>
              <a:cxnSpLocks/>
              <a:stCxn id="8" idx="1"/>
              <a:endCxn id="7" idx="3"/>
            </p:cNvCxnSpPr>
            <p:nvPr/>
          </p:nvCxnSpPr>
          <p:spPr>
            <a:xfrm>
              <a:off x="1099930" y="3816626"/>
              <a:ext cx="212034" cy="3578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Freeform: Shape 9">
              <a:extLst>
                <a:ext uri="{FF2B5EF4-FFF2-40B4-BE49-F238E27FC236}">
                  <a16:creationId xmlns:a16="http://schemas.microsoft.com/office/drawing/2014/main" id="{396B9DE8-9B57-01C4-3B44-995106488FE8}"/>
                </a:ext>
              </a:extLst>
            </p:cNvPr>
            <p:cNvSpPr/>
            <p:nvPr/>
          </p:nvSpPr>
          <p:spPr>
            <a:xfrm>
              <a:off x="1961322" y="1961323"/>
              <a:ext cx="92765" cy="2433568"/>
            </a:xfrm>
            <a:custGeom>
              <a:avLst/>
              <a:gdLst>
                <a:gd name="csX0" fmla="*/ 0 w 251791"/>
                <a:gd name="csY0" fmla="*/ 0 h 2372139"/>
                <a:gd name="csX1" fmla="*/ 251791 w 251791"/>
                <a:gd name="csY1" fmla="*/ 1828800 h 2372139"/>
                <a:gd name="csX2" fmla="*/ 159026 w 251791"/>
                <a:gd name="csY2" fmla="*/ 2372139 h 2372139"/>
                <a:gd name="csX0" fmla="*/ 0 w 92765"/>
                <a:gd name="csY0" fmla="*/ 0 h 2398643"/>
                <a:gd name="csX1" fmla="*/ 92765 w 92765"/>
                <a:gd name="csY1" fmla="*/ 1855304 h 2398643"/>
                <a:gd name="csX2" fmla="*/ 0 w 92765"/>
                <a:gd name="csY2" fmla="*/ 2398643 h 2398643"/>
                <a:gd name="csX0" fmla="*/ 0 w 92765"/>
                <a:gd name="csY0" fmla="*/ 0 h 2433568"/>
                <a:gd name="csX1" fmla="*/ 92765 w 92765"/>
                <a:gd name="csY1" fmla="*/ 1855304 h 2433568"/>
                <a:gd name="csX2" fmla="*/ 9525 w 92765"/>
                <a:gd name="csY2" fmla="*/ 2433568 h 2433568"/>
              </a:gdLst>
              <a:ahLst/>
              <a:cxnLst>
                <a:cxn ang="0">
                  <a:pos x="csX0" y="csY0"/>
                </a:cxn>
                <a:cxn ang="0">
                  <a:pos x="csX1" y="csY1"/>
                </a:cxn>
                <a:cxn ang="0">
                  <a:pos x="csX2" y="csY2"/>
                </a:cxn>
              </a:cxnLst>
              <a:rect l="l" t="t" r="r" b="b"/>
              <a:pathLst>
                <a:path w="92765" h="2433568">
                  <a:moveTo>
                    <a:pt x="0" y="0"/>
                  </a:moveTo>
                  <a:lnTo>
                    <a:pt x="92765" y="1855304"/>
                  </a:lnTo>
                  <a:lnTo>
                    <a:pt x="9525" y="243356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41666EBB-893E-2159-5B62-3DD011155DB6}"/>
                </a:ext>
              </a:extLst>
            </p:cNvPr>
            <p:cNvCxnSpPr>
              <a:cxnSpLocks/>
              <a:endCxn id="7" idx="2"/>
            </p:cNvCxnSpPr>
            <p:nvPr/>
          </p:nvCxnSpPr>
          <p:spPr>
            <a:xfrm>
              <a:off x="2054087" y="3816626"/>
              <a:ext cx="198782" cy="39756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2" name="Freeform: Shape 11">
            <a:extLst>
              <a:ext uri="{FF2B5EF4-FFF2-40B4-BE49-F238E27FC236}">
                <a16:creationId xmlns:a16="http://schemas.microsoft.com/office/drawing/2014/main" id="{E0D04050-7BE2-2C29-E944-99620C992582}"/>
              </a:ext>
            </a:extLst>
          </p:cNvPr>
          <p:cNvSpPr/>
          <p:nvPr/>
        </p:nvSpPr>
        <p:spPr>
          <a:xfrm>
            <a:off x="1388321" y="5282531"/>
            <a:ext cx="855501" cy="743127"/>
          </a:xfrm>
          <a:custGeom>
            <a:avLst/>
            <a:gdLst>
              <a:gd name="csX0" fmla="*/ 0 w 914400"/>
              <a:gd name="csY0" fmla="*/ 1193800 h 1193800"/>
              <a:gd name="csX1" fmla="*/ 520700 w 914400"/>
              <a:gd name="csY1" fmla="*/ 749300 h 1193800"/>
              <a:gd name="csX2" fmla="*/ 914400 w 914400"/>
              <a:gd name="csY2" fmla="*/ 0 h 1193800"/>
              <a:gd name="csX0" fmla="*/ 0 w 914400"/>
              <a:gd name="csY0" fmla="*/ 1193800 h 1193800"/>
              <a:gd name="csX1" fmla="*/ 520700 w 914400"/>
              <a:gd name="csY1" fmla="*/ 749300 h 1193800"/>
              <a:gd name="csX2" fmla="*/ 914400 w 914400"/>
              <a:gd name="csY2" fmla="*/ 0 h 1193800"/>
              <a:gd name="csX0" fmla="*/ 0 w 1028700"/>
              <a:gd name="csY0" fmla="*/ 1028700 h 1028700"/>
              <a:gd name="csX1" fmla="*/ 520700 w 1028700"/>
              <a:gd name="csY1" fmla="*/ 584200 h 1028700"/>
              <a:gd name="csX2" fmla="*/ 1028700 w 1028700"/>
              <a:gd name="csY2" fmla="*/ 0 h 1028700"/>
            </a:gdLst>
            <a:ahLst/>
            <a:cxnLst>
              <a:cxn ang="0">
                <a:pos x="csX0" y="csY0"/>
              </a:cxn>
              <a:cxn ang="0">
                <a:pos x="csX1" y="csY1"/>
              </a:cxn>
              <a:cxn ang="0">
                <a:pos x="csX2" y="csY2"/>
              </a:cxn>
            </a:cxnLst>
            <a:rect l="l" t="t" r="r" b="b"/>
            <a:pathLst>
              <a:path w="1028700" h="1028700">
                <a:moveTo>
                  <a:pt x="0" y="1028700"/>
                </a:moveTo>
                <a:cubicBezTo>
                  <a:pt x="173567" y="880533"/>
                  <a:pt x="349250" y="755650"/>
                  <a:pt x="520700" y="584200"/>
                </a:cubicBezTo>
                <a:cubicBezTo>
                  <a:pt x="692150" y="412750"/>
                  <a:pt x="897467" y="249767"/>
                  <a:pt x="1028700" y="0"/>
                </a:cubicBezTo>
              </a:path>
            </a:pathLst>
          </a:custGeom>
          <a:ln w="38100"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57A3EFD6-C69E-1B43-73EE-944C154BB439}"/>
              </a:ext>
            </a:extLst>
          </p:cNvPr>
          <p:cNvSpPr txBox="1"/>
          <p:nvPr/>
        </p:nvSpPr>
        <p:spPr>
          <a:xfrm>
            <a:off x="2751718" y="4154616"/>
            <a:ext cx="5816704" cy="1815882"/>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Má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tharraingítear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luascán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gairdín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siar</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má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scaoiltear</a:t>
            </a:r>
            <a:r>
              <a:rPr lang="en-GB" sz="2800" dirty="0">
                <a:latin typeface="Arial" panose="020B0604020202020204" pitchFamily="34" charset="0"/>
                <a:cs typeface="Arial" panose="020B0604020202020204" pitchFamily="34" charset="0"/>
              </a:rPr>
              <a:t> leis, </a:t>
            </a:r>
            <a:r>
              <a:rPr lang="en-GB" sz="2800" dirty="0" err="1">
                <a:latin typeface="Arial" panose="020B0604020202020204" pitchFamily="34" charset="0"/>
                <a:cs typeface="Arial" panose="020B0604020202020204" pitchFamily="34" charset="0"/>
              </a:rPr>
              <a:t>luascfaidh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sé</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ais agus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 ag a </a:t>
            </a:r>
            <a:r>
              <a:rPr lang="en-GB" sz="2800" dirty="0" err="1">
                <a:latin typeface="Arial" panose="020B0604020202020204" pitchFamily="34" charset="0"/>
                <a:cs typeface="Arial" panose="020B0604020202020204" pitchFamily="34" charset="0"/>
              </a:rPr>
              <a:t>mhinicíocht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nádúrtha</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17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56A52-310A-EB62-D294-BA517B333E10}"/>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6D8931F-BA74-F09B-9593-33A9EE7FB8D7}"/>
              </a:ext>
            </a:extLst>
          </p:cNvPr>
          <p:cNvGrpSpPr/>
          <p:nvPr/>
        </p:nvGrpSpPr>
        <p:grpSpPr>
          <a:xfrm>
            <a:off x="1577870" y="4405386"/>
            <a:ext cx="301226" cy="1021142"/>
            <a:chOff x="2858534" y="4632952"/>
            <a:chExt cx="301226" cy="1021142"/>
          </a:xfrm>
        </p:grpSpPr>
        <p:sp>
          <p:nvSpPr>
            <p:cNvPr id="11" name="Oval 10">
              <a:extLst>
                <a:ext uri="{FF2B5EF4-FFF2-40B4-BE49-F238E27FC236}">
                  <a16:creationId xmlns:a16="http://schemas.microsoft.com/office/drawing/2014/main" id="{97BB9217-8F5C-7B90-8684-333AE47DF190}"/>
                </a:ext>
              </a:extLst>
            </p:cNvPr>
            <p:cNvSpPr/>
            <p:nvPr/>
          </p:nvSpPr>
          <p:spPr>
            <a:xfrm>
              <a:off x="2858534" y="4632952"/>
              <a:ext cx="252273" cy="265104"/>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2227CB5A-0F78-2692-B478-409290FA16A7}"/>
                </a:ext>
              </a:extLst>
            </p:cNvPr>
            <p:cNvSpPr/>
            <p:nvPr/>
          </p:nvSpPr>
          <p:spPr>
            <a:xfrm>
              <a:off x="2992843" y="4917694"/>
              <a:ext cx="166917" cy="736400"/>
            </a:xfrm>
            <a:custGeom>
              <a:avLst/>
              <a:gdLst>
                <a:gd name="csX0" fmla="*/ 0 w 215900"/>
                <a:gd name="csY0" fmla="*/ 0 h 952500"/>
                <a:gd name="csX1" fmla="*/ 139700 w 215900"/>
                <a:gd name="csY1" fmla="*/ 495300 h 952500"/>
                <a:gd name="csX2" fmla="*/ 215900 w 215900"/>
                <a:gd name="csY2" fmla="*/ 952500 h 952500"/>
              </a:gdLst>
              <a:ahLst/>
              <a:cxnLst>
                <a:cxn ang="0">
                  <a:pos x="csX0" y="csY0"/>
                </a:cxn>
                <a:cxn ang="0">
                  <a:pos x="csX1" y="csY1"/>
                </a:cxn>
                <a:cxn ang="0">
                  <a:pos x="csX2" y="csY2"/>
                </a:cxn>
              </a:cxnLst>
              <a:rect l="l" t="t" r="r" b="b"/>
              <a:pathLst>
                <a:path w="215900" h="952500">
                  <a:moveTo>
                    <a:pt x="0" y="0"/>
                  </a:moveTo>
                  <a:lnTo>
                    <a:pt x="139700" y="495300"/>
                  </a:lnTo>
                  <a:lnTo>
                    <a:pt x="215900" y="9525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05E332A0-CE33-304F-4B46-8A2CC3D05C44}"/>
                </a:ext>
              </a:extLst>
            </p:cNvPr>
            <p:cNvSpPr/>
            <p:nvPr/>
          </p:nvSpPr>
          <p:spPr>
            <a:xfrm>
              <a:off x="2965634" y="5290803"/>
              <a:ext cx="117824" cy="363291"/>
            </a:xfrm>
            <a:custGeom>
              <a:avLst/>
              <a:gdLst>
                <a:gd name="csX0" fmla="*/ 152400 w 152400"/>
                <a:gd name="csY0" fmla="*/ 0 h 469900"/>
                <a:gd name="csX1" fmla="*/ 12700 w 152400"/>
                <a:gd name="csY1" fmla="*/ 165100 h 469900"/>
                <a:gd name="csX2" fmla="*/ 0 w 152400"/>
                <a:gd name="csY2" fmla="*/ 469900 h 469900"/>
              </a:gdLst>
              <a:ahLst/>
              <a:cxnLst>
                <a:cxn ang="0">
                  <a:pos x="csX0" y="csY0"/>
                </a:cxn>
                <a:cxn ang="0">
                  <a:pos x="csX1" y="csY1"/>
                </a:cxn>
                <a:cxn ang="0">
                  <a:pos x="csX2" y="csY2"/>
                </a:cxn>
              </a:cxnLst>
              <a:rect l="l" t="t" r="r" b="b"/>
              <a:pathLst>
                <a:path w="152400" h="469900">
                  <a:moveTo>
                    <a:pt x="152400" y="0"/>
                  </a:moveTo>
                  <a:lnTo>
                    <a:pt x="12700" y="165100"/>
                  </a:lnTo>
                  <a:lnTo>
                    <a:pt x="0" y="4699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6B550FF3-81EB-BD42-193D-A218685D3CA7}"/>
                </a:ext>
              </a:extLst>
            </p:cNvPr>
            <p:cNvSpPr/>
            <p:nvPr/>
          </p:nvSpPr>
          <p:spPr>
            <a:xfrm>
              <a:off x="2861871" y="4917695"/>
              <a:ext cx="150489" cy="252817"/>
            </a:xfrm>
            <a:custGeom>
              <a:avLst/>
              <a:gdLst>
                <a:gd name="csX0" fmla="*/ 419100 w 419100"/>
                <a:gd name="csY0" fmla="*/ 0 h 266700"/>
                <a:gd name="csX1" fmla="*/ 292100 w 419100"/>
                <a:gd name="csY1" fmla="*/ 254000 h 266700"/>
                <a:gd name="csX2" fmla="*/ 25400 w 419100"/>
                <a:gd name="csY2" fmla="*/ 266700 h 266700"/>
                <a:gd name="csX3" fmla="*/ 0 w 419100"/>
                <a:gd name="csY3" fmla="*/ 241300 h 266700"/>
                <a:gd name="csX0" fmla="*/ 423333 w 423333"/>
                <a:gd name="csY0" fmla="*/ 0 h 292100"/>
                <a:gd name="csX1" fmla="*/ 292100 w 423333"/>
                <a:gd name="csY1" fmla="*/ 279400 h 292100"/>
                <a:gd name="csX2" fmla="*/ 25400 w 423333"/>
                <a:gd name="csY2" fmla="*/ 292100 h 292100"/>
                <a:gd name="csX3" fmla="*/ 0 w 423333"/>
                <a:gd name="csY3" fmla="*/ 266700 h 292100"/>
                <a:gd name="csX0" fmla="*/ 423333 w 423333"/>
                <a:gd name="csY0" fmla="*/ 0 h 292100"/>
                <a:gd name="csX1" fmla="*/ 264584 w 423333"/>
                <a:gd name="csY1" fmla="*/ 254000 h 292100"/>
                <a:gd name="csX2" fmla="*/ 25400 w 423333"/>
                <a:gd name="csY2" fmla="*/ 292100 h 292100"/>
                <a:gd name="csX3" fmla="*/ 0 w 423333"/>
                <a:gd name="csY3" fmla="*/ 266700 h 292100"/>
                <a:gd name="csX0" fmla="*/ 397933 w 397933"/>
                <a:gd name="csY0" fmla="*/ 0 h 292100"/>
                <a:gd name="csX1" fmla="*/ 239184 w 397933"/>
                <a:gd name="csY1" fmla="*/ 254000 h 292100"/>
                <a:gd name="csX2" fmla="*/ 0 w 397933"/>
                <a:gd name="csY2" fmla="*/ 292100 h 292100"/>
                <a:gd name="csX0" fmla="*/ 397933 w 397933"/>
                <a:gd name="csY0" fmla="*/ 0 h 292100"/>
                <a:gd name="csX1" fmla="*/ 313106 w 397933"/>
                <a:gd name="csY1" fmla="*/ 239627 h 292100"/>
                <a:gd name="csX2" fmla="*/ 0 w 397933"/>
                <a:gd name="csY2" fmla="*/ 292100 h 292100"/>
                <a:gd name="csX0" fmla="*/ 237771 w 237771"/>
                <a:gd name="csY0" fmla="*/ 0 h 292100"/>
                <a:gd name="csX1" fmla="*/ 152944 w 237771"/>
                <a:gd name="csY1" fmla="*/ 239627 h 292100"/>
                <a:gd name="csX2" fmla="*/ 0 w 237771"/>
                <a:gd name="csY2" fmla="*/ 292100 h 292100"/>
                <a:gd name="csX0" fmla="*/ 237771 w 237771"/>
                <a:gd name="csY0" fmla="*/ 0 h 293014"/>
                <a:gd name="csX1" fmla="*/ 154996 w 237771"/>
                <a:gd name="csY1" fmla="*/ 293014 h 293014"/>
                <a:gd name="csX2" fmla="*/ 0 w 237771"/>
                <a:gd name="csY2" fmla="*/ 292100 h 293014"/>
                <a:gd name="csX0" fmla="*/ 194651 w 194651"/>
                <a:gd name="csY0" fmla="*/ 0 h 327007"/>
                <a:gd name="csX1" fmla="*/ 111876 w 194651"/>
                <a:gd name="csY1" fmla="*/ 293014 h 327007"/>
                <a:gd name="csX2" fmla="*/ 0 w 194651"/>
                <a:gd name="csY2" fmla="*/ 327007 h 327007"/>
              </a:gdLst>
              <a:ahLst/>
              <a:cxnLst>
                <a:cxn ang="0">
                  <a:pos x="csX0" y="csY0"/>
                </a:cxn>
                <a:cxn ang="0">
                  <a:pos x="csX1" y="csY1"/>
                </a:cxn>
                <a:cxn ang="0">
                  <a:pos x="csX2" y="csY2"/>
                </a:cxn>
              </a:cxnLst>
              <a:rect l="l" t="t" r="r" b="b"/>
              <a:pathLst>
                <a:path w="194651" h="327007">
                  <a:moveTo>
                    <a:pt x="194651" y="0"/>
                  </a:moveTo>
                  <a:lnTo>
                    <a:pt x="111876" y="293014"/>
                  </a:lnTo>
                  <a:lnTo>
                    <a:pt x="0" y="327007"/>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EFFDAB11-ACCD-1558-9496-C99603E32C79}"/>
                </a:ext>
              </a:extLst>
            </p:cNvPr>
            <p:cNvSpPr/>
            <p:nvPr/>
          </p:nvSpPr>
          <p:spPr>
            <a:xfrm>
              <a:off x="3021150" y="4916692"/>
              <a:ext cx="78202" cy="235410"/>
            </a:xfrm>
            <a:custGeom>
              <a:avLst/>
              <a:gdLst>
                <a:gd name="csX0" fmla="*/ 419100 w 419100"/>
                <a:gd name="csY0" fmla="*/ 0 h 266700"/>
                <a:gd name="csX1" fmla="*/ 292100 w 419100"/>
                <a:gd name="csY1" fmla="*/ 254000 h 266700"/>
                <a:gd name="csX2" fmla="*/ 25400 w 419100"/>
                <a:gd name="csY2" fmla="*/ 266700 h 266700"/>
                <a:gd name="csX3" fmla="*/ 0 w 419100"/>
                <a:gd name="csY3" fmla="*/ 241300 h 266700"/>
                <a:gd name="csX0" fmla="*/ 393700 w 393700"/>
                <a:gd name="csY0" fmla="*/ 0 h 266700"/>
                <a:gd name="csX1" fmla="*/ 266700 w 393700"/>
                <a:gd name="csY1" fmla="*/ 254000 h 266700"/>
                <a:gd name="csX2" fmla="*/ 0 w 393700"/>
                <a:gd name="csY2" fmla="*/ 266700 h 266700"/>
                <a:gd name="csX0" fmla="*/ 355600 w 355600"/>
                <a:gd name="csY0" fmla="*/ 0 h 419100"/>
                <a:gd name="csX1" fmla="*/ 228600 w 355600"/>
                <a:gd name="csY1" fmla="*/ 254000 h 419100"/>
                <a:gd name="csX2" fmla="*/ 0 w 355600"/>
                <a:gd name="csY2" fmla="*/ 419100 h 419100"/>
                <a:gd name="csX0" fmla="*/ 279400 w 279400"/>
                <a:gd name="csY0" fmla="*/ 0 h 431800"/>
                <a:gd name="csX1" fmla="*/ 228600 w 279400"/>
                <a:gd name="csY1" fmla="*/ 266700 h 431800"/>
                <a:gd name="csX2" fmla="*/ 0 w 279400"/>
                <a:gd name="csY2" fmla="*/ 431800 h 431800"/>
                <a:gd name="csX0" fmla="*/ 164412 w 228600"/>
                <a:gd name="csY0" fmla="*/ 0 h 458493"/>
                <a:gd name="csX1" fmla="*/ 228600 w 228600"/>
                <a:gd name="csY1" fmla="*/ 293393 h 458493"/>
                <a:gd name="csX2" fmla="*/ 0 w 228600"/>
                <a:gd name="csY2" fmla="*/ 458493 h 458493"/>
                <a:gd name="csX0" fmla="*/ 164412 w 251188"/>
                <a:gd name="csY0" fmla="*/ 0 h 458493"/>
                <a:gd name="csX1" fmla="*/ 251188 w 251188"/>
                <a:gd name="csY1" fmla="*/ 198938 h 458493"/>
                <a:gd name="csX2" fmla="*/ 0 w 251188"/>
                <a:gd name="csY2" fmla="*/ 458493 h 458493"/>
                <a:gd name="csX0" fmla="*/ -1 w 86775"/>
                <a:gd name="csY0" fmla="*/ 0 h 306545"/>
                <a:gd name="csX1" fmla="*/ 86775 w 86775"/>
                <a:gd name="csY1" fmla="*/ 198938 h 306545"/>
                <a:gd name="csX2" fmla="*/ 3963 w 86775"/>
                <a:gd name="csY2" fmla="*/ 306545 h 306545"/>
                <a:gd name="csX0" fmla="*/ 0 w 101150"/>
                <a:gd name="csY0" fmla="*/ 0 h 306545"/>
                <a:gd name="csX1" fmla="*/ 101150 w 101150"/>
                <a:gd name="csY1" fmla="*/ 246165 h 306545"/>
                <a:gd name="csX2" fmla="*/ 3964 w 101150"/>
                <a:gd name="csY2" fmla="*/ 306545 h 306545"/>
                <a:gd name="csX0" fmla="*/ 0 w 101150"/>
                <a:gd name="csY0" fmla="*/ 0 h 304492"/>
                <a:gd name="csX1" fmla="*/ 101150 w 101150"/>
                <a:gd name="csY1" fmla="*/ 246165 h 304492"/>
                <a:gd name="csX2" fmla="*/ 55299 w 101150"/>
                <a:gd name="csY2" fmla="*/ 304492 h 304492"/>
              </a:gdLst>
              <a:ahLst/>
              <a:cxnLst>
                <a:cxn ang="0">
                  <a:pos x="csX0" y="csY0"/>
                </a:cxn>
                <a:cxn ang="0">
                  <a:pos x="csX1" y="csY1"/>
                </a:cxn>
                <a:cxn ang="0">
                  <a:pos x="csX2" y="csY2"/>
                </a:cxn>
              </a:cxnLst>
              <a:rect l="l" t="t" r="r" b="b"/>
              <a:pathLst>
                <a:path w="101150" h="304492">
                  <a:moveTo>
                    <a:pt x="0" y="0"/>
                  </a:moveTo>
                  <a:lnTo>
                    <a:pt x="101150" y="246165"/>
                  </a:lnTo>
                  <a:lnTo>
                    <a:pt x="55299" y="304492"/>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88B05BDD-DF5D-3E5B-44C7-E6FE1BF5EE8D}"/>
              </a:ext>
            </a:extLst>
          </p:cNvPr>
          <p:cNvSpPr>
            <a:spLocks noGrp="1"/>
          </p:cNvSpPr>
          <p:nvPr>
            <p:ph type="title"/>
          </p:nvPr>
        </p:nvSpPr>
        <p:spPr>
          <a:xfrm>
            <a:off x="241300" y="155246"/>
            <a:ext cx="8724900" cy="590931"/>
          </a:xfrm>
        </p:spPr>
        <p:txBody>
          <a:bodyPr/>
          <a:lstStyle/>
          <a:p>
            <a:r>
              <a:rPr lang="nl-NL" dirty="0"/>
              <a:t>Cad is brí le minicíocht tiomána</a:t>
            </a:r>
            <a:endParaRPr lang="en-GB" dirty="0"/>
          </a:p>
        </p:txBody>
      </p:sp>
      <p:sp>
        <p:nvSpPr>
          <p:cNvPr id="3" name="Text Box 6">
            <a:extLst>
              <a:ext uri="{FF2B5EF4-FFF2-40B4-BE49-F238E27FC236}">
                <a16:creationId xmlns:a16="http://schemas.microsoft.com/office/drawing/2014/main" id="{DE32CE4F-0DFE-6DA6-D542-3AE58E47682E}"/>
              </a:ext>
            </a:extLst>
          </p:cNvPr>
          <p:cNvSpPr txBox="1">
            <a:spLocks noChangeArrowheads="1"/>
          </p:cNvSpPr>
          <p:nvPr/>
        </p:nvSpPr>
        <p:spPr bwMode="auto">
          <a:xfrm>
            <a:off x="503263" y="1232977"/>
            <a:ext cx="8137474" cy="1569660"/>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GB" altLang="en-US" dirty="0"/>
              <a:t>Is </a:t>
            </a:r>
            <a:r>
              <a:rPr lang="en-GB" altLang="en-US" dirty="0" err="1"/>
              <a:t>éard</a:t>
            </a:r>
            <a:r>
              <a:rPr lang="en-GB" altLang="en-US" dirty="0"/>
              <a:t> </a:t>
            </a:r>
            <a:r>
              <a:rPr lang="en-GB" altLang="en-US" dirty="0" err="1"/>
              <a:t>atá</a:t>
            </a:r>
            <a:r>
              <a:rPr lang="en-GB" altLang="en-US" dirty="0"/>
              <a:t> i </a:t>
            </a:r>
            <a:r>
              <a:rPr lang="en-GB" altLang="en-US" dirty="0" err="1"/>
              <a:t>minicíocht</a:t>
            </a:r>
            <a:r>
              <a:rPr lang="en-GB" altLang="en-US" dirty="0"/>
              <a:t> </a:t>
            </a:r>
            <a:r>
              <a:rPr lang="en-GB" altLang="en-US" dirty="0" err="1"/>
              <a:t>tiomána</a:t>
            </a:r>
            <a:r>
              <a:rPr lang="en-GB" altLang="en-US" dirty="0"/>
              <a:t> </a:t>
            </a:r>
            <a:r>
              <a:rPr lang="en-GB" altLang="en-US" dirty="0" err="1"/>
              <a:t>ná</a:t>
            </a:r>
            <a:r>
              <a:rPr lang="en-GB" altLang="en-US" dirty="0"/>
              <a:t> </a:t>
            </a:r>
            <a:r>
              <a:rPr lang="en-GB" altLang="en-US" dirty="0" err="1"/>
              <a:t>minicíocht</a:t>
            </a:r>
            <a:r>
              <a:rPr lang="en-GB" altLang="en-US" dirty="0"/>
              <a:t> </a:t>
            </a:r>
            <a:r>
              <a:rPr lang="en-GB" altLang="en-US" dirty="0" err="1"/>
              <a:t>fórsa</a:t>
            </a:r>
            <a:r>
              <a:rPr lang="en-GB" altLang="en-US" dirty="0"/>
              <a:t> </a:t>
            </a:r>
            <a:r>
              <a:rPr lang="en-GB" altLang="en-US" dirty="0" err="1"/>
              <a:t>tréimhsiúil</a:t>
            </a:r>
            <a:r>
              <a:rPr lang="en-GB" altLang="en-US" dirty="0"/>
              <a:t> </a:t>
            </a:r>
            <a:r>
              <a:rPr lang="en-GB" altLang="en-US" dirty="0" err="1"/>
              <a:t>sheachtraigh</a:t>
            </a:r>
            <a:r>
              <a:rPr lang="en-GB" altLang="en-US" dirty="0"/>
              <a:t> a </a:t>
            </a:r>
            <a:r>
              <a:rPr lang="en-GB" altLang="en-US" dirty="0" err="1"/>
              <a:t>chuirtear</a:t>
            </a:r>
            <a:r>
              <a:rPr lang="en-GB" altLang="en-US" dirty="0"/>
              <a:t> i </a:t>
            </a:r>
            <a:r>
              <a:rPr lang="en-GB" altLang="en-US" dirty="0" err="1"/>
              <a:t>bhfeidhm</a:t>
            </a:r>
            <a:r>
              <a:rPr lang="en-GB" altLang="en-US" dirty="0"/>
              <a:t> </a:t>
            </a:r>
            <a:r>
              <a:rPr lang="en-GB" altLang="en-US" dirty="0" err="1"/>
              <a:t>ar</a:t>
            </a:r>
            <a:r>
              <a:rPr lang="en-GB" altLang="en-US" dirty="0"/>
              <a:t> </a:t>
            </a:r>
            <a:r>
              <a:rPr lang="en-GB" altLang="en-US" dirty="0" err="1"/>
              <a:t>chóras</a:t>
            </a:r>
            <a:r>
              <a:rPr lang="en-GB" altLang="en-US" dirty="0"/>
              <a:t>.</a:t>
            </a:r>
            <a:endParaRPr lang="en-GB" dirty="0"/>
          </a:p>
        </p:txBody>
      </p:sp>
      <p:grpSp>
        <p:nvGrpSpPr>
          <p:cNvPr id="4" name="Group 3">
            <a:extLst>
              <a:ext uri="{FF2B5EF4-FFF2-40B4-BE49-F238E27FC236}">
                <a16:creationId xmlns:a16="http://schemas.microsoft.com/office/drawing/2014/main" id="{3F40F61F-8709-4BC6-FAD9-CE7D002F17ED}"/>
              </a:ext>
            </a:extLst>
          </p:cNvPr>
          <p:cNvGrpSpPr/>
          <p:nvPr/>
        </p:nvGrpSpPr>
        <p:grpSpPr>
          <a:xfrm>
            <a:off x="1114839" y="3552592"/>
            <a:ext cx="828261" cy="1569661"/>
            <a:chOff x="848139" y="1961323"/>
            <a:chExt cx="1404730" cy="2438398"/>
          </a:xfrm>
        </p:grpSpPr>
        <p:sp>
          <p:nvSpPr>
            <p:cNvPr id="5" name="Freeform: Shape 4">
              <a:extLst>
                <a:ext uri="{FF2B5EF4-FFF2-40B4-BE49-F238E27FC236}">
                  <a16:creationId xmlns:a16="http://schemas.microsoft.com/office/drawing/2014/main" id="{D0BBD85F-570A-24F8-F09F-CCEF5E02868B}"/>
                </a:ext>
              </a:extLst>
            </p:cNvPr>
            <p:cNvSpPr/>
            <p:nvPr/>
          </p:nvSpPr>
          <p:spPr>
            <a:xfrm>
              <a:off x="937176" y="4174434"/>
              <a:ext cx="1315693" cy="225287"/>
            </a:xfrm>
            <a:custGeom>
              <a:avLst/>
              <a:gdLst>
                <a:gd name="csX0" fmla="*/ 0 w 1325218"/>
                <a:gd name="csY0" fmla="*/ 212035 h 225287"/>
                <a:gd name="csX1" fmla="*/ 1060174 w 1325218"/>
                <a:gd name="csY1" fmla="*/ 225287 h 225287"/>
                <a:gd name="csX2" fmla="*/ 1325218 w 1325218"/>
                <a:gd name="csY2" fmla="*/ 39757 h 225287"/>
                <a:gd name="csX3" fmla="*/ 384313 w 1325218"/>
                <a:gd name="csY3" fmla="*/ 0 h 225287"/>
                <a:gd name="csX4" fmla="*/ 53009 w 1325218"/>
                <a:gd name="csY4" fmla="*/ 185531 h 225287"/>
                <a:gd name="csX0" fmla="*/ 0 w 1280768"/>
                <a:gd name="csY0" fmla="*/ 186635 h 225287"/>
                <a:gd name="csX1" fmla="*/ 1015724 w 1280768"/>
                <a:gd name="csY1" fmla="*/ 225287 h 225287"/>
                <a:gd name="csX2" fmla="*/ 1280768 w 1280768"/>
                <a:gd name="csY2" fmla="*/ 39757 h 225287"/>
                <a:gd name="csX3" fmla="*/ 339863 w 1280768"/>
                <a:gd name="csY3" fmla="*/ 0 h 225287"/>
                <a:gd name="csX4" fmla="*/ 8559 w 1280768"/>
                <a:gd name="csY4" fmla="*/ 185531 h 225287"/>
                <a:gd name="csX0" fmla="*/ 32716 w 1313484"/>
                <a:gd name="csY0" fmla="*/ 186635 h 225287"/>
                <a:gd name="csX1" fmla="*/ 1048440 w 1313484"/>
                <a:gd name="csY1" fmla="*/ 225287 h 225287"/>
                <a:gd name="csX2" fmla="*/ 1313484 w 1313484"/>
                <a:gd name="csY2" fmla="*/ 39757 h 225287"/>
                <a:gd name="csX3" fmla="*/ 372579 w 1313484"/>
                <a:gd name="csY3" fmla="*/ 0 h 225287"/>
                <a:gd name="csX4" fmla="*/ 0 w 1313484"/>
                <a:gd name="csY4" fmla="*/ 191881 h 225287"/>
                <a:gd name="csX0" fmla="*/ 0 w 1315693"/>
                <a:gd name="csY0" fmla="*/ 189810 h 225287"/>
                <a:gd name="csX1" fmla="*/ 1050649 w 1315693"/>
                <a:gd name="csY1" fmla="*/ 225287 h 225287"/>
                <a:gd name="csX2" fmla="*/ 1315693 w 1315693"/>
                <a:gd name="csY2" fmla="*/ 39757 h 225287"/>
                <a:gd name="csX3" fmla="*/ 374788 w 1315693"/>
                <a:gd name="csY3" fmla="*/ 0 h 225287"/>
                <a:gd name="csX4" fmla="*/ 2209 w 1315693"/>
                <a:gd name="csY4" fmla="*/ 191881 h 225287"/>
              </a:gdLst>
              <a:ahLst/>
              <a:cxnLst>
                <a:cxn ang="0">
                  <a:pos x="csX0" y="csY0"/>
                </a:cxn>
                <a:cxn ang="0">
                  <a:pos x="csX1" y="csY1"/>
                </a:cxn>
                <a:cxn ang="0">
                  <a:pos x="csX2" y="csY2"/>
                </a:cxn>
                <a:cxn ang="0">
                  <a:pos x="csX3" y="csY3"/>
                </a:cxn>
                <a:cxn ang="0">
                  <a:pos x="csX4" y="csY4"/>
                </a:cxn>
              </a:cxnLst>
              <a:rect l="l" t="t" r="r" b="b"/>
              <a:pathLst>
                <a:path w="1315693" h="225287">
                  <a:moveTo>
                    <a:pt x="0" y="189810"/>
                  </a:moveTo>
                  <a:lnTo>
                    <a:pt x="1050649" y="225287"/>
                  </a:lnTo>
                  <a:lnTo>
                    <a:pt x="1315693" y="39757"/>
                  </a:lnTo>
                  <a:lnTo>
                    <a:pt x="374788" y="0"/>
                  </a:lnTo>
                  <a:lnTo>
                    <a:pt x="2209" y="191881"/>
                  </a:lnTo>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489A3CA5-3123-3AC6-884D-365B63E9447B}"/>
                </a:ext>
              </a:extLst>
            </p:cNvPr>
            <p:cNvSpPr/>
            <p:nvPr/>
          </p:nvSpPr>
          <p:spPr>
            <a:xfrm>
              <a:off x="848139" y="1987826"/>
              <a:ext cx="251791" cy="2372139"/>
            </a:xfrm>
            <a:custGeom>
              <a:avLst/>
              <a:gdLst>
                <a:gd name="csX0" fmla="*/ 0 w 251791"/>
                <a:gd name="csY0" fmla="*/ 0 h 2372139"/>
                <a:gd name="csX1" fmla="*/ 251791 w 251791"/>
                <a:gd name="csY1" fmla="*/ 1828800 h 2372139"/>
                <a:gd name="csX2" fmla="*/ 159026 w 251791"/>
                <a:gd name="csY2" fmla="*/ 2372139 h 2372139"/>
              </a:gdLst>
              <a:ahLst/>
              <a:cxnLst>
                <a:cxn ang="0">
                  <a:pos x="csX0" y="csY0"/>
                </a:cxn>
                <a:cxn ang="0">
                  <a:pos x="csX1" y="csY1"/>
                </a:cxn>
                <a:cxn ang="0">
                  <a:pos x="csX2" y="csY2"/>
                </a:cxn>
              </a:cxnLst>
              <a:rect l="l" t="t" r="r" b="b"/>
              <a:pathLst>
                <a:path w="251791" h="2372139">
                  <a:moveTo>
                    <a:pt x="0" y="0"/>
                  </a:moveTo>
                  <a:lnTo>
                    <a:pt x="251791" y="1828800"/>
                  </a:lnTo>
                  <a:lnTo>
                    <a:pt x="159026" y="2372139"/>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a:extLst>
                <a:ext uri="{FF2B5EF4-FFF2-40B4-BE49-F238E27FC236}">
                  <a16:creationId xmlns:a16="http://schemas.microsoft.com/office/drawing/2014/main" id="{D781522B-939A-52EA-BAD9-AA4475B503EB}"/>
                </a:ext>
              </a:extLst>
            </p:cNvPr>
            <p:cNvCxnSpPr>
              <a:cxnSpLocks/>
              <a:stCxn id="6" idx="1"/>
              <a:endCxn id="5" idx="3"/>
            </p:cNvCxnSpPr>
            <p:nvPr/>
          </p:nvCxnSpPr>
          <p:spPr>
            <a:xfrm>
              <a:off x="1099930" y="3816626"/>
              <a:ext cx="212034" cy="3578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8" name="Freeform: Shape 7">
              <a:extLst>
                <a:ext uri="{FF2B5EF4-FFF2-40B4-BE49-F238E27FC236}">
                  <a16:creationId xmlns:a16="http://schemas.microsoft.com/office/drawing/2014/main" id="{DE950918-B98E-0D67-D1A1-5CA954CBFD2E}"/>
                </a:ext>
              </a:extLst>
            </p:cNvPr>
            <p:cNvSpPr/>
            <p:nvPr/>
          </p:nvSpPr>
          <p:spPr>
            <a:xfrm>
              <a:off x="1961322" y="1961323"/>
              <a:ext cx="92765" cy="2433568"/>
            </a:xfrm>
            <a:custGeom>
              <a:avLst/>
              <a:gdLst>
                <a:gd name="csX0" fmla="*/ 0 w 251791"/>
                <a:gd name="csY0" fmla="*/ 0 h 2372139"/>
                <a:gd name="csX1" fmla="*/ 251791 w 251791"/>
                <a:gd name="csY1" fmla="*/ 1828800 h 2372139"/>
                <a:gd name="csX2" fmla="*/ 159026 w 251791"/>
                <a:gd name="csY2" fmla="*/ 2372139 h 2372139"/>
                <a:gd name="csX0" fmla="*/ 0 w 92765"/>
                <a:gd name="csY0" fmla="*/ 0 h 2398643"/>
                <a:gd name="csX1" fmla="*/ 92765 w 92765"/>
                <a:gd name="csY1" fmla="*/ 1855304 h 2398643"/>
                <a:gd name="csX2" fmla="*/ 0 w 92765"/>
                <a:gd name="csY2" fmla="*/ 2398643 h 2398643"/>
                <a:gd name="csX0" fmla="*/ 0 w 92765"/>
                <a:gd name="csY0" fmla="*/ 0 h 2433568"/>
                <a:gd name="csX1" fmla="*/ 92765 w 92765"/>
                <a:gd name="csY1" fmla="*/ 1855304 h 2433568"/>
                <a:gd name="csX2" fmla="*/ 9525 w 92765"/>
                <a:gd name="csY2" fmla="*/ 2433568 h 2433568"/>
              </a:gdLst>
              <a:ahLst/>
              <a:cxnLst>
                <a:cxn ang="0">
                  <a:pos x="csX0" y="csY0"/>
                </a:cxn>
                <a:cxn ang="0">
                  <a:pos x="csX1" y="csY1"/>
                </a:cxn>
                <a:cxn ang="0">
                  <a:pos x="csX2" y="csY2"/>
                </a:cxn>
              </a:cxnLst>
              <a:rect l="l" t="t" r="r" b="b"/>
              <a:pathLst>
                <a:path w="92765" h="2433568">
                  <a:moveTo>
                    <a:pt x="0" y="0"/>
                  </a:moveTo>
                  <a:lnTo>
                    <a:pt x="92765" y="1855304"/>
                  </a:lnTo>
                  <a:lnTo>
                    <a:pt x="9525" y="243356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C0040BC3-27B3-47B8-B7C6-CF8242B954ED}"/>
                </a:ext>
              </a:extLst>
            </p:cNvPr>
            <p:cNvCxnSpPr>
              <a:cxnSpLocks/>
              <a:endCxn id="5" idx="2"/>
            </p:cNvCxnSpPr>
            <p:nvPr/>
          </p:nvCxnSpPr>
          <p:spPr>
            <a:xfrm>
              <a:off x="2054087" y="3816626"/>
              <a:ext cx="198782" cy="39756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06F37530-7F5B-5121-731D-1893F6566903}"/>
              </a:ext>
            </a:extLst>
          </p:cNvPr>
          <p:cNvSpPr txBox="1"/>
          <p:nvPr/>
        </p:nvSpPr>
        <p:spPr>
          <a:xfrm>
            <a:off x="2755900" y="3429000"/>
            <a:ext cx="5696719" cy="1815882"/>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Má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bhrúnn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duine</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luascán</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eatraimh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rialta</a:t>
            </a:r>
            <a:r>
              <a:rPr lang="en-GB" sz="2800" dirty="0">
                <a:latin typeface="Arial" panose="020B0604020202020204" pitchFamily="34" charset="0"/>
                <a:cs typeface="Arial" panose="020B0604020202020204" pitchFamily="34" charset="0"/>
              </a:rPr>
              <a:t>, is í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mbrúnna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seo</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mhinicíocht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tiomána</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5156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F53E73-1AEB-0469-AA27-40B9A9C7CD78}"/>
              </a:ext>
            </a:extLst>
          </p:cNvPr>
          <p:cNvSpPr>
            <a:spLocks noGrp="1"/>
          </p:cNvSpPr>
          <p:nvPr>
            <p:ph type="title"/>
          </p:nvPr>
        </p:nvSpPr>
        <p:spPr>
          <a:xfrm>
            <a:off x="241300" y="155246"/>
            <a:ext cx="8724900" cy="1588127"/>
          </a:xfrm>
        </p:spPr>
        <p:txBody>
          <a:bodyPr/>
          <a:lstStyle/>
          <a:p>
            <a:r>
              <a:rPr lang="en-GB" dirty="0" err="1"/>
              <a:t>Mínigh</a:t>
            </a:r>
            <a:r>
              <a:rPr lang="en-GB" dirty="0"/>
              <a:t> </a:t>
            </a:r>
            <a:r>
              <a:rPr lang="en-GB" dirty="0" err="1"/>
              <a:t>conas</a:t>
            </a:r>
            <a:r>
              <a:rPr lang="en-GB" dirty="0"/>
              <a:t> is féidir le </a:t>
            </a:r>
            <a:r>
              <a:rPr lang="en-GB" dirty="0" err="1"/>
              <a:t>sraith</a:t>
            </a:r>
            <a:r>
              <a:rPr lang="en-GB" dirty="0"/>
              <a:t> </a:t>
            </a:r>
            <a:r>
              <a:rPr lang="en-GB" dirty="0" err="1"/>
              <a:t>brúnna</a:t>
            </a:r>
            <a:r>
              <a:rPr lang="en-GB" dirty="0"/>
              <a:t> </a:t>
            </a:r>
            <a:r>
              <a:rPr lang="en-GB" dirty="0" err="1"/>
              <a:t>beaga</a:t>
            </a:r>
            <a:r>
              <a:rPr lang="en-GB" dirty="0"/>
              <a:t> </a:t>
            </a:r>
            <a:r>
              <a:rPr lang="en-GB" dirty="0" err="1"/>
              <a:t>luaineachtaí</a:t>
            </a:r>
            <a:r>
              <a:rPr lang="en-GB" dirty="0"/>
              <a:t> </a:t>
            </a:r>
            <a:r>
              <a:rPr lang="en-GB" dirty="0" err="1"/>
              <a:t>ardfhuinnimh</a:t>
            </a:r>
            <a:r>
              <a:rPr lang="en-GB" dirty="0"/>
              <a:t> a </a:t>
            </a:r>
            <a:r>
              <a:rPr lang="en-GB" dirty="0" err="1"/>
              <a:t>chruthú</a:t>
            </a:r>
            <a:r>
              <a:rPr lang="en-GB" dirty="0"/>
              <a:t> i </a:t>
            </a:r>
            <a:r>
              <a:rPr lang="en-GB" dirty="0" err="1"/>
              <a:t>luascán</a:t>
            </a:r>
            <a:r>
              <a:rPr lang="en-GB" dirty="0"/>
              <a:t> </a:t>
            </a:r>
            <a:r>
              <a:rPr lang="en-GB" dirty="0" err="1"/>
              <a:t>gairdín</a:t>
            </a:r>
            <a:r>
              <a:rPr lang="en-GB" dirty="0"/>
              <a:t>.</a:t>
            </a:r>
          </a:p>
        </p:txBody>
      </p:sp>
      <p:grpSp>
        <p:nvGrpSpPr>
          <p:cNvPr id="17" name="Group 16">
            <a:extLst>
              <a:ext uri="{FF2B5EF4-FFF2-40B4-BE49-F238E27FC236}">
                <a16:creationId xmlns:a16="http://schemas.microsoft.com/office/drawing/2014/main" id="{3BECFEAA-9339-2403-D4F7-B2B8188CDFCC}"/>
              </a:ext>
            </a:extLst>
          </p:cNvPr>
          <p:cNvGrpSpPr/>
          <p:nvPr/>
        </p:nvGrpSpPr>
        <p:grpSpPr>
          <a:xfrm>
            <a:off x="848139" y="1961323"/>
            <a:ext cx="1404730" cy="2438398"/>
            <a:chOff x="848139" y="1961323"/>
            <a:chExt cx="1404730" cy="2438398"/>
          </a:xfrm>
        </p:grpSpPr>
        <p:sp>
          <p:nvSpPr>
            <p:cNvPr id="9" name="Freeform: Shape 8">
              <a:extLst>
                <a:ext uri="{FF2B5EF4-FFF2-40B4-BE49-F238E27FC236}">
                  <a16:creationId xmlns:a16="http://schemas.microsoft.com/office/drawing/2014/main" id="{1F16A7B8-92C4-5337-1A7B-C600176B4CF5}"/>
                </a:ext>
              </a:extLst>
            </p:cNvPr>
            <p:cNvSpPr/>
            <p:nvPr/>
          </p:nvSpPr>
          <p:spPr>
            <a:xfrm>
              <a:off x="937176" y="4174434"/>
              <a:ext cx="1315693" cy="225287"/>
            </a:xfrm>
            <a:custGeom>
              <a:avLst/>
              <a:gdLst>
                <a:gd name="csX0" fmla="*/ 0 w 1325218"/>
                <a:gd name="csY0" fmla="*/ 212035 h 225287"/>
                <a:gd name="csX1" fmla="*/ 1060174 w 1325218"/>
                <a:gd name="csY1" fmla="*/ 225287 h 225287"/>
                <a:gd name="csX2" fmla="*/ 1325218 w 1325218"/>
                <a:gd name="csY2" fmla="*/ 39757 h 225287"/>
                <a:gd name="csX3" fmla="*/ 384313 w 1325218"/>
                <a:gd name="csY3" fmla="*/ 0 h 225287"/>
                <a:gd name="csX4" fmla="*/ 53009 w 1325218"/>
                <a:gd name="csY4" fmla="*/ 185531 h 225287"/>
                <a:gd name="csX0" fmla="*/ 0 w 1280768"/>
                <a:gd name="csY0" fmla="*/ 186635 h 225287"/>
                <a:gd name="csX1" fmla="*/ 1015724 w 1280768"/>
                <a:gd name="csY1" fmla="*/ 225287 h 225287"/>
                <a:gd name="csX2" fmla="*/ 1280768 w 1280768"/>
                <a:gd name="csY2" fmla="*/ 39757 h 225287"/>
                <a:gd name="csX3" fmla="*/ 339863 w 1280768"/>
                <a:gd name="csY3" fmla="*/ 0 h 225287"/>
                <a:gd name="csX4" fmla="*/ 8559 w 1280768"/>
                <a:gd name="csY4" fmla="*/ 185531 h 225287"/>
                <a:gd name="csX0" fmla="*/ 32716 w 1313484"/>
                <a:gd name="csY0" fmla="*/ 186635 h 225287"/>
                <a:gd name="csX1" fmla="*/ 1048440 w 1313484"/>
                <a:gd name="csY1" fmla="*/ 225287 h 225287"/>
                <a:gd name="csX2" fmla="*/ 1313484 w 1313484"/>
                <a:gd name="csY2" fmla="*/ 39757 h 225287"/>
                <a:gd name="csX3" fmla="*/ 372579 w 1313484"/>
                <a:gd name="csY3" fmla="*/ 0 h 225287"/>
                <a:gd name="csX4" fmla="*/ 0 w 1313484"/>
                <a:gd name="csY4" fmla="*/ 191881 h 225287"/>
                <a:gd name="csX0" fmla="*/ 0 w 1315693"/>
                <a:gd name="csY0" fmla="*/ 189810 h 225287"/>
                <a:gd name="csX1" fmla="*/ 1050649 w 1315693"/>
                <a:gd name="csY1" fmla="*/ 225287 h 225287"/>
                <a:gd name="csX2" fmla="*/ 1315693 w 1315693"/>
                <a:gd name="csY2" fmla="*/ 39757 h 225287"/>
                <a:gd name="csX3" fmla="*/ 374788 w 1315693"/>
                <a:gd name="csY3" fmla="*/ 0 h 225287"/>
                <a:gd name="csX4" fmla="*/ 2209 w 1315693"/>
                <a:gd name="csY4" fmla="*/ 191881 h 225287"/>
              </a:gdLst>
              <a:ahLst/>
              <a:cxnLst>
                <a:cxn ang="0">
                  <a:pos x="csX0" y="csY0"/>
                </a:cxn>
                <a:cxn ang="0">
                  <a:pos x="csX1" y="csY1"/>
                </a:cxn>
                <a:cxn ang="0">
                  <a:pos x="csX2" y="csY2"/>
                </a:cxn>
                <a:cxn ang="0">
                  <a:pos x="csX3" y="csY3"/>
                </a:cxn>
                <a:cxn ang="0">
                  <a:pos x="csX4" y="csY4"/>
                </a:cxn>
              </a:cxnLst>
              <a:rect l="l" t="t" r="r" b="b"/>
              <a:pathLst>
                <a:path w="1315693" h="225287">
                  <a:moveTo>
                    <a:pt x="0" y="189810"/>
                  </a:moveTo>
                  <a:lnTo>
                    <a:pt x="1050649" y="225287"/>
                  </a:lnTo>
                  <a:lnTo>
                    <a:pt x="1315693" y="39757"/>
                  </a:lnTo>
                  <a:lnTo>
                    <a:pt x="374788" y="0"/>
                  </a:lnTo>
                  <a:lnTo>
                    <a:pt x="2209" y="19188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ACEF7E0B-39F7-0D2A-DC31-26A2F430A77C}"/>
                </a:ext>
              </a:extLst>
            </p:cNvPr>
            <p:cNvSpPr/>
            <p:nvPr/>
          </p:nvSpPr>
          <p:spPr>
            <a:xfrm>
              <a:off x="848139" y="1987826"/>
              <a:ext cx="251791" cy="2372139"/>
            </a:xfrm>
            <a:custGeom>
              <a:avLst/>
              <a:gdLst>
                <a:gd name="csX0" fmla="*/ 0 w 251791"/>
                <a:gd name="csY0" fmla="*/ 0 h 2372139"/>
                <a:gd name="csX1" fmla="*/ 251791 w 251791"/>
                <a:gd name="csY1" fmla="*/ 1828800 h 2372139"/>
                <a:gd name="csX2" fmla="*/ 159026 w 251791"/>
                <a:gd name="csY2" fmla="*/ 2372139 h 2372139"/>
              </a:gdLst>
              <a:ahLst/>
              <a:cxnLst>
                <a:cxn ang="0">
                  <a:pos x="csX0" y="csY0"/>
                </a:cxn>
                <a:cxn ang="0">
                  <a:pos x="csX1" y="csY1"/>
                </a:cxn>
                <a:cxn ang="0">
                  <a:pos x="csX2" y="csY2"/>
                </a:cxn>
              </a:cxnLst>
              <a:rect l="l" t="t" r="r" b="b"/>
              <a:pathLst>
                <a:path w="251791" h="2372139">
                  <a:moveTo>
                    <a:pt x="0" y="0"/>
                  </a:moveTo>
                  <a:lnTo>
                    <a:pt x="251791" y="1828800"/>
                  </a:lnTo>
                  <a:lnTo>
                    <a:pt x="159026" y="2372139"/>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A4D63324-BF4F-EFF5-884B-222C3B79187F}"/>
                </a:ext>
              </a:extLst>
            </p:cNvPr>
            <p:cNvCxnSpPr>
              <a:cxnSpLocks/>
              <a:stCxn id="4" idx="1"/>
              <a:endCxn id="9" idx="3"/>
            </p:cNvCxnSpPr>
            <p:nvPr/>
          </p:nvCxnSpPr>
          <p:spPr>
            <a:xfrm>
              <a:off x="1099930" y="3816626"/>
              <a:ext cx="212034" cy="3578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 name="Freeform: Shape 6">
              <a:extLst>
                <a:ext uri="{FF2B5EF4-FFF2-40B4-BE49-F238E27FC236}">
                  <a16:creationId xmlns:a16="http://schemas.microsoft.com/office/drawing/2014/main" id="{42A7F1DB-79E4-F6EB-5113-46F4076DED1A}"/>
                </a:ext>
              </a:extLst>
            </p:cNvPr>
            <p:cNvSpPr/>
            <p:nvPr/>
          </p:nvSpPr>
          <p:spPr>
            <a:xfrm>
              <a:off x="1961322" y="1961323"/>
              <a:ext cx="92765" cy="2433568"/>
            </a:xfrm>
            <a:custGeom>
              <a:avLst/>
              <a:gdLst>
                <a:gd name="csX0" fmla="*/ 0 w 251791"/>
                <a:gd name="csY0" fmla="*/ 0 h 2372139"/>
                <a:gd name="csX1" fmla="*/ 251791 w 251791"/>
                <a:gd name="csY1" fmla="*/ 1828800 h 2372139"/>
                <a:gd name="csX2" fmla="*/ 159026 w 251791"/>
                <a:gd name="csY2" fmla="*/ 2372139 h 2372139"/>
                <a:gd name="csX0" fmla="*/ 0 w 92765"/>
                <a:gd name="csY0" fmla="*/ 0 h 2398643"/>
                <a:gd name="csX1" fmla="*/ 92765 w 92765"/>
                <a:gd name="csY1" fmla="*/ 1855304 h 2398643"/>
                <a:gd name="csX2" fmla="*/ 0 w 92765"/>
                <a:gd name="csY2" fmla="*/ 2398643 h 2398643"/>
                <a:gd name="csX0" fmla="*/ 0 w 92765"/>
                <a:gd name="csY0" fmla="*/ 0 h 2433568"/>
                <a:gd name="csX1" fmla="*/ 92765 w 92765"/>
                <a:gd name="csY1" fmla="*/ 1855304 h 2433568"/>
                <a:gd name="csX2" fmla="*/ 9525 w 92765"/>
                <a:gd name="csY2" fmla="*/ 2433568 h 2433568"/>
              </a:gdLst>
              <a:ahLst/>
              <a:cxnLst>
                <a:cxn ang="0">
                  <a:pos x="csX0" y="csY0"/>
                </a:cxn>
                <a:cxn ang="0">
                  <a:pos x="csX1" y="csY1"/>
                </a:cxn>
                <a:cxn ang="0">
                  <a:pos x="csX2" y="csY2"/>
                </a:cxn>
              </a:cxnLst>
              <a:rect l="l" t="t" r="r" b="b"/>
              <a:pathLst>
                <a:path w="92765" h="2433568">
                  <a:moveTo>
                    <a:pt x="0" y="0"/>
                  </a:moveTo>
                  <a:lnTo>
                    <a:pt x="92765" y="1855304"/>
                  </a:lnTo>
                  <a:lnTo>
                    <a:pt x="9525" y="243356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3D4DF05E-BF3C-112F-830B-B03984E7FA8D}"/>
                </a:ext>
              </a:extLst>
            </p:cNvPr>
            <p:cNvCxnSpPr>
              <a:cxnSpLocks/>
              <a:endCxn id="9" idx="2"/>
            </p:cNvCxnSpPr>
            <p:nvPr/>
          </p:nvCxnSpPr>
          <p:spPr>
            <a:xfrm>
              <a:off x="2054087" y="3816626"/>
              <a:ext cx="198782" cy="39756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5436D44F-6E9B-EC92-EA04-10F906A45FDF}"/>
              </a:ext>
            </a:extLst>
          </p:cNvPr>
          <p:cNvSpPr txBox="1"/>
          <p:nvPr/>
        </p:nvSpPr>
        <p:spPr>
          <a:xfrm>
            <a:off x="2990958" y="1751670"/>
            <a:ext cx="5304903"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Cuireann </a:t>
            </a:r>
            <a:r>
              <a:rPr lang="en-GB" sz="2800" dirty="0" err="1">
                <a:latin typeface="Arial" panose="020B0604020202020204" pitchFamily="34" charset="0"/>
                <a:cs typeface="Arial" panose="020B0604020202020204" pitchFamily="34" charset="0"/>
              </a:rPr>
              <a:t>gach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brú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dhiaidh</a:t>
            </a:r>
            <a:r>
              <a:rPr lang="en-GB" sz="2800" dirty="0">
                <a:latin typeface="Arial" panose="020B0604020202020204" pitchFamily="34" charset="0"/>
                <a:cs typeface="Arial" panose="020B0604020202020204" pitchFamily="34" charset="0"/>
              </a:rPr>
              <a:t> sin a </a:t>
            </a:r>
            <a:r>
              <a:rPr lang="en-GB" sz="2800" dirty="0" err="1">
                <a:latin typeface="Arial" panose="020B0604020202020204" pitchFamily="34" charset="0"/>
                <a:cs typeface="Arial" panose="020B0604020202020204" pitchFamily="34" charset="0"/>
              </a:rPr>
              <a:t>fhuinneamh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beag</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féin</a:t>
            </a:r>
            <a:r>
              <a:rPr lang="en-GB" sz="2800" dirty="0">
                <a:latin typeface="Arial" panose="020B0604020202020204" pitchFamily="34" charset="0"/>
                <a:cs typeface="Arial" panose="020B0604020202020204" pitchFamily="34" charset="0"/>
              </a:rPr>
              <a:t> leis an </a:t>
            </a:r>
            <a:r>
              <a:rPr lang="en-GB" sz="2800" dirty="0" err="1">
                <a:latin typeface="Arial" panose="020B0604020202020204" pitchFamily="34" charset="0"/>
                <a:cs typeface="Arial" panose="020B0604020202020204" pitchFamily="34" charset="0"/>
              </a:rPr>
              <a:t>gcóras</a:t>
            </a:r>
            <a:r>
              <a:rPr lang="en-GB" sz="2800"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CAD8307D-9897-D867-C6B8-416BC9BE0DE6}"/>
              </a:ext>
            </a:extLst>
          </p:cNvPr>
          <p:cNvSpPr txBox="1"/>
          <p:nvPr/>
        </p:nvSpPr>
        <p:spPr>
          <a:xfrm>
            <a:off x="2990958" y="3429000"/>
            <a:ext cx="5304903" cy="2246769"/>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Má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bhíonn</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brúnna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tráthúil</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gceart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i </a:t>
            </a:r>
            <a:r>
              <a:rPr lang="en-GB" sz="2800" dirty="0" err="1">
                <a:latin typeface="Arial" panose="020B0604020202020204" pitchFamily="34" charset="0"/>
                <a:cs typeface="Arial" panose="020B0604020202020204" pitchFamily="34" charset="0"/>
              </a:rPr>
              <a:t>bhfad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fuinneamh</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d'fhéadfadh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bhrú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aonair</a:t>
            </a:r>
            <a:r>
              <a:rPr lang="en-GB" sz="2800" dirty="0">
                <a:latin typeface="Arial" panose="020B0604020202020204" pitchFamily="34" charset="0"/>
                <a:cs typeface="Arial" panose="020B0604020202020204" pitchFamily="34" charset="0"/>
              </a:rPr>
              <a:t> a </a:t>
            </a:r>
            <a:r>
              <a:rPr lang="en-GB" sz="2800" dirty="0" err="1">
                <a:latin typeface="Arial" panose="020B0604020202020204" pitchFamily="34" charset="0"/>
                <a:cs typeface="Arial" panose="020B0604020202020204" pitchFamily="34" charset="0"/>
              </a:rPr>
              <a:t>bhaint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amach</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02529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E5AF-0EE9-C0BB-29AD-C3D010A9CE6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CC1C75D-AFA1-5385-EC00-15A4B2DBA44B}"/>
              </a:ext>
            </a:extLst>
          </p:cNvPr>
          <p:cNvSpPr>
            <a:spLocks noGrp="1"/>
          </p:cNvSpPr>
          <p:nvPr>
            <p:ph type="title"/>
          </p:nvPr>
        </p:nvSpPr>
        <p:spPr>
          <a:xfrm>
            <a:off x="241300" y="155246"/>
            <a:ext cx="8724900" cy="1588127"/>
          </a:xfrm>
        </p:spPr>
        <p:txBody>
          <a:bodyPr/>
          <a:lstStyle/>
          <a:p>
            <a:r>
              <a:rPr lang="en-GB" dirty="0" err="1"/>
              <a:t>Mínigh</a:t>
            </a:r>
            <a:r>
              <a:rPr lang="en-GB" dirty="0"/>
              <a:t> </a:t>
            </a:r>
            <a:r>
              <a:rPr lang="en-GB" dirty="0" err="1"/>
              <a:t>conas</a:t>
            </a:r>
            <a:r>
              <a:rPr lang="en-GB" dirty="0"/>
              <a:t> is féidir le </a:t>
            </a:r>
            <a:r>
              <a:rPr lang="en-GB" dirty="0" err="1"/>
              <a:t>sraith</a:t>
            </a:r>
            <a:r>
              <a:rPr lang="en-GB" dirty="0"/>
              <a:t> </a:t>
            </a:r>
            <a:r>
              <a:rPr lang="en-GB" dirty="0" err="1"/>
              <a:t>brúnna</a:t>
            </a:r>
            <a:r>
              <a:rPr lang="en-GB" dirty="0"/>
              <a:t> </a:t>
            </a:r>
            <a:r>
              <a:rPr lang="en-GB" dirty="0" err="1"/>
              <a:t>beaga</a:t>
            </a:r>
            <a:r>
              <a:rPr lang="en-GB" dirty="0"/>
              <a:t> </a:t>
            </a:r>
            <a:r>
              <a:rPr lang="en-GB" dirty="0" err="1"/>
              <a:t>luaineachtaí</a:t>
            </a:r>
            <a:r>
              <a:rPr lang="en-GB" dirty="0"/>
              <a:t> </a:t>
            </a:r>
            <a:r>
              <a:rPr lang="en-GB" dirty="0" err="1"/>
              <a:t>ardfhuinnimh</a:t>
            </a:r>
            <a:r>
              <a:rPr lang="en-GB" dirty="0"/>
              <a:t> a </a:t>
            </a:r>
            <a:r>
              <a:rPr lang="en-GB" dirty="0" err="1"/>
              <a:t>chruthú</a:t>
            </a:r>
            <a:r>
              <a:rPr lang="en-GB" dirty="0"/>
              <a:t> i </a:t>
            </a:r>
            <a:r>
              <a:rPr lang="en-GB" dirty="0" err="1"/>
              <a:t>luascán</a:t>
            </a:r>
            <a:r>
              <a:rPr lang="en-GB" dirty="0"/>
              <a:t> </a:t>
            </a:r>
            <a:r>
              <a:rPr lang="en-GB" dirty="0" err="1"/>
              <a:t>gairdín</a:t>
            </a:r>
            <a:r>
              <a:rPr lang="en-GB" dirty="0"/>
              <a:t>.</a:t>
            </a:r>
          </a:p>
        </p:txBody>
      </p:sp>
      <p:grpSp>
        <p:nvGrpSpPr>
          <p:cNvPr id="17" name="Group 16">
            <a:extLst>
              <a:ext uri="{FF2B5EF4-FFF2-40B4-BE49-F238E27FC236}">
                <a16:creationId xmlns:a16="http://schemas.microsoft.com/office/drawing/2014/main" id="{3EC503C4-C284-A479-726E-585F9EB16B8B}"/>
              </a:ext>
            </a:extLst>
          </p:cNvPr>
          <p:cNvGrpSpPr/>
          <p:nvPr/>
        </p:nvGrpSpPr>
        <p:grpSpPr>
          <a:xfrm>
            <a:off x="848139" y="1961323"/>
            <a:ext cx="1404730" cy="2438398"/>
            <a:chOff x="848139" y="1961323"/>
            <a:chExt cx="1404730" cy="2438398"/>
          </a:xfrm>
        </p:grpSpPr>
        <p:sp>
          <p:nvSpPr>
            <p:cNvPr id="9" name="Freeform: Shape 8">
              <a:extLst>
                <a:ext uri="{FF2B5EF4-FFF2-40B4-BE49-F238E27FC236}">
                  <a16:creationId xmlns:a16="http://schemas.microsoft.com/office/drawing/2014/main" id="{A4DEFC3D-FD70-EA8D-0CA8-51346BF16535}"/>
                </a:ext>
              </a:extLst>
            </p:cNvPr>
            <p:cNvSpPr/>
            <p:nvPr/>
          </p:nvSpPr>
          <p:spPr>
            <a:xfrm>
              <a:off x="937176" y="4174434"/>
              <a:ext cx="1315693" cy="225287"/>
            </a:xfrm>
            <a:custGeom>
              <a:avLst/>
              <a:gdLst>
                <a:gd name="csX0" fmla="*/ 0 w 1325218"/>
                <a:gd name="csY0" fmla="*/ 212035 h 225287"/>
                <a:gd name="csX1" fmla="*/ 1060174 w 1325218"/>
                <a:gd name="csY1" fmla="*/ 225287 h 225287"/>
                <a:gd name="csX2" fmla="*/ 1325218 w 1325218"/>
                <a:gd name="csY2" fmla="*/ 39757 h 225287"/>
                <a:gd name="csX3" fmla="*/ 384313 w 1325218"/>
                <a:gd name="csY3" fmla="*/ 0 h 225287"/>
                <a:gd name="csX4" fmla="*/ 53009 w 1325218"/>
                <a:gd name="csY4" fmla="*/ 185531 h 225287"/>
                <a:gd name="csX0" fmla="*/ 0 w 1280768"/>
                <a:gd name="csY0" fmla="*/ 186635 h 225287"/>
                <a:gd name="csX1" fmla="*/ 1015724 w 1280768"/>
                <a:gd name="csY1" fmla="*/ 225287 h 225287"/>
                <a:gd name="csX2" fmla="*/ 1280768 w 1280768"/>
                <a:gd name="csY2" fmla="*/ 39757 h 225287"/>
                <a:gd name="csX3" fmla="*/ 339863 w 1280768"/>
                <a:gd name="csY3" fmla="*/ 0 h 225287"/>
                <a:gd name="csX4" fmla="*/ 8559 w 1280768"/>
                <a:gd name="csY4" fmla="*/ 185531 h 225287"/>
                <a:gd name="csX0" fmla="*/ 32716 w 1313484"/>
                <a:gd name="csY0" fmla="*/ 186635 h 225287"/>
                <a:gd name="csX1" fmla="*/ 1048440 w 1313484"/>
                <a:gd name="csY1" fmla="*/ 225287 h 225287"/>
                <a:gd name="csX2" fmla="*/ 1313484 w 1313484"/>
                <a:gd name="csY2" fmla="*/ 39757 h 225287"/>
                <a:gd name="csX3" fmla="*/ 372579 w 1313484"/>
                <a:gd name="csY3" fmla="*/ 0 h 225287"/>
                <a:gd name="csX4" fmla="*/ 0 w 1313484"/>
                <a:gd name="csY4" fmla="*/ 191881 h 225287"/>
                <a:gd name="csX0" fmla="*/ 0 w 1315693"/>
                <a:gd name="csY0" fmla="*/ 189810 h 225287"/>
                <a:gd name="csX1" fmla="*/ 1050649 w 1315693"/>
                <a:gd name="csY1" fmla="*/ 225287 h 225287"/>
                <a:gd name="csX2" fmla="*/ 1315693 w 1315693"/>
                <a:gd name="csY2" fmla="*/ 39757 h 225287"/>
                <a:gd name="csX3" fmla="*/ 374788 w 1315693"/>
                <a:gd name="csY3" fmla="*/ 0 h 225287"/>
                <a:gd name="csX4" fmla="*/ 2209 w 1315693"/>
                <a:gd name="csY4" fmla="*/ 191881 h 225287"/>
              </a:gdLst>
              <a:ahLst/>
              <a:cxnLst>
                <a:cxn ang="0">
                  <a:pos x="csX0" y="csY0"/>
                </a:cxn>
                <a:cxn ang="0">
                  <a:pos x="csX1" y="csY1"/>
                </a:cxn>
                <a:cxn ang="0">
                  <a:pos x="csX2" y="csY2"/>
                </a:cxn>
                <a:cxn ang="0">
                  <a:pos x="csX3" y="csY3"/>
                </a:cxn>
                <a:cxn ang="0">
                  <a:pos x="csX4" y="csY4"/>
                </a:cxn>
              </a:cxnLst>
              <a:rect l="l" t="t" r="r" b="b"/>
              <a:pathLst>
                <a:path w="1315693" h="225287">
                  <a:moveTo>
                    <a:pt x="0" y="189810"/>
                  </a:moveTo>
                  <a:lnTo>
                    <a:pt x="1050649" y="225287"/>
                  </a:lnTo>
                  <a:lnTo>
                    <a:pt x="1315693" y="39757"/>
                  </a:lnTo>
                  <a:lnTo>
                    <a:pt x="374788" y="0"/>
                  </a:lnTo>
                  <a:lnTo>
                    <a:pt x="2209" y="19188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3ED94D3D-CCC0-9123-B2C7-60254DB2759C}"/>
                </a:ext>
              </a:extLst>
            </p:cNvPr>
            <p:cNvSpPr/>
            <p:nvPr/>
          </p:nvSpPr>
          <p:spPr>
            <a:xfrm>
              <a:off x="848139" y="1987826"/>
              <a:ext cx="251791" cy="2372139"/>
            </a:xfrm>
            <a:custGeom>
              <a:avLst/>
              <a:gdLst>
                <a:gd name="csX0" fmla="*/ 0 w 251791"/>
                <a:gd name="csY0" fmla="*/ 0 h 2372139"/>
                <a:gd name="csX1" fmla="*/ 251791 w 251791"/>
                <a:gd name="csY1" fmla="*/ 1828800 h 2372139"/>
                <a:gd name="csX2" fmla="*/ 159026 w 251791"/>
                <a:gd name="csY2" fmla="*/ 2372139 h 2372139"/>
              </a:gdLst>
              <a:ahLst/>
              <a:cxnLst>
                <a:cxn ang="0">
                  <a:pos x="csX0" y="csY0"/>
                </a:cxn>
                <a:cxn ang="0">
                  <a:pos x="csX1" y="csY1"/>
                </a:cxn>
                <a:cxn ang="0">
                  <a:pos x="csX2" y="csY2"/>
                </a:cxn>
              </a:cxnLst>
              <a:rect l="l" t="t" r="r" b="b"/>
              <a:pathLst>
                <a:path w="251791" h="2372139">
                  <a:moveTo>
                    <a:pt x="0" y="0"/>
                  </a:moveTo>
                  <a:lnTo>
                    <a:pt x="251791" y="1828800"/>
                  </a:lnTo>
                  <a:lnTo>
                    <a:pt x="159026" y="2372139"/>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365F3CB-3148-2E51-BEA3-D33448E783ED}"/>
                </a:ext>
              </a:extLst>
            </p:cNvPr>
            <p:cNvCxnSpPr>
              <a:cxnSpLocks/>
              <a:stCxn id="4" idx="1"/>
              <a:endCxn id="9" idx="3"/>
            </p:cNvCxnSpPr>
            <p:nvPr/>
          </p:nvCxnSpPr>
          <p:spPr>
            <a:xfrm>
              <a:off x="1099930" y="3816626"/>
              <a:ext cx="212034" cy="3578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 name="Freeform: Shape 6">
              <a:extLst>
                <a:ext uri="{FF2B5EF4-FFF2-40B4-BE49-F238E27FC236}">
                  <a16:creationId xmlns:a16="http://schemas.microsoft.com/office/drawing/2014/main" id="{0B6E4730-E6A1-6AD1-9C61-F695CC416238}"/>
                </a:ext>
              </a:extLst>
            </p:cNvPr>
            <p:cNvSpPr/>
            <p:nvPr/>
          </p:nvSpPr>
          <p:spPr>
            <a:xfrm>
              <a:off x="1961322" y="1961323"/>
              <a:ext cx="92765" cy="2433568"/>
            </a:xfrm>
            <a:custGeom>
              <a:avLst/>
              <a:gdLst>
                <a:gd name="csX0" fmla="*/ 0 w 251791"/>
                <a:gd name="csY0" fmla="*/ 0 h 2372139"/>
                <a:gd name="csX1" fmla="*/ 251791 w 251791"/>
                <a:gd name="csY1" fmla="*/ 1828800 h 2372139"/>
                <a:gd name="csX2" fmla="*/ 159026 w 251791"/>
                <a:gd name="csY2" fmla="*/ 2372139 h 2372139"/>
                <a:gd name="csX0" fmla="*/ 0 w 92765"/>
                <a:gd name="csY0" fmla="*/ 0 h 2398643"/>
                <a:gd name="csX1" fmla="*/ 92765 w 92765"/>
                <a:gd name="csY1" fmla="*/ 1855304 h 2398643"/>
                <a:gd name="csX2" fmla="*/ 0 w 92765"/>
                <a:gd name="csY2" fmla="*/ 2398643 h 2398643"/>
                <a:gd name="csX0" fmla="*/ 0 w 92765"/>
                <a:gd name="csY0" fmla="*/ 0 h 2433568"/>
                <a:gd name="csX1" fmla="*/ 92765 w 92765"/>
                <a:gd name="csY1" fmla="*/ 1855304 h 2433568"/>
                <a:gd name="csX2" fmla="*/ 9525 w 92765"/>
                <a:gd name="csY2" fmla="*/ 2433568 h 2433568"/>
              </a:gdLst>
              <a:ahLst/>
              <a:cxnLst>
                <a:cxn ang="0">
                  <a:pos x="csX0" y="csY0"/>
                </a:cxn>
                <a:cxn ang="0">
                  <a:pos x="csX1" y="csY1"/>
                </a:cxn>
                <a:cxn ang="0">
                  <a:pos x="csX2" y="csY2"/>
                </a:cxn>
              </a:cxnLst>
              <a:rect l="l" t="t" r="r" b="b"/>
              <a:pathLst>
                <a:path w="92765" h="2433568">
                  <a:moveTo>
                    <a:pt x="0" y="0"/>
                  </a:moveTo>
                  <a:lnTo>
                    <a:pt x="92765" y="1855304"/>
                  </a:lnTo>
                  <a:lnTo>
                    <a:pt x="9525" y="2433568"/>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7222A5B3-6B3B-23F0-F4A8-F40BBC3AF892}"/>
                </a:ext>
              </a:extLst>
            </p:cNvPr>
            <p:cNvCxnSpPr>
              <a:cxnSpLocks/>
              <a:endCxn id="9" idx="2"/>
            </p:cNvCxnSpPr>
            <p:nvPr/>
          </p:nvCxnSpPr>
          <p:spPr>
            <a:xfrm>
              <a:off x="2054087" y="3816626"/>
              <a:ext cx="198782" cy="397565"/>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6" name="TextBox 15">
            <a:extLst>
              <a:ext uri="{FF2B5EF4-FFF2-40B4-BE49-F238E27FC236}">
                <a16:creationId xmlns:a16="http://schemas.microsoft.com/office/drawing/2014/main" id="{BC211ACD-14C6-6464-747C-BA9E4E972338}"/>
              </a:ext>
            </a:extLst>
          </p:cNvPr>
          <p:cNvSpPr txBox="1"/>
          <p:nvPr/>
        </p:nvSpPr>
        <p:spPr>
          <a:xfrm>
            <a:off x="2990958" y="2148122"/>
            <a:ext cx="5304903" cy="3108543"/>
          </a:xfrm>
          <a:prstGeom prst="rect">
            <a:avLst/>
          </a:prstGeom>
          <a:noFill/>
        </p:spPr>
        <p:txBody>
          <a:bodyPr wrap="square" rtlCol="0">
            <a:spAutoFit/>
          </a:bodyPr>
          <a:lstStyle/>
          <a:p>
            <a:pPr algn="l"/>
            <a:r>
              <a:rPr lang="en-GB" sz="2800" dirty="0">
                <a:latin typeface="Arial" panose="020B0604020202020204" pitchFamily="34" charset="0"/>
                <a:cs typeface="Arial" panose="020B0604020202020204" pitchFamily="34" charset="0"/>
              </a:rPr>
              <a:t>De </a:t>
            </a:r>
            <a:r>
              <a:rPr lang="en-GB" sz="2800" dirty="0" err="1">
                <a:latin typeface="Arial" panose="020B0604020202020204" pitchFamily="34" charset="0"/>
                <a:cs typeface="Arial" panose="020B0604020202020204" pitchFamily="34" charset="0"/>
              </a:rPr>
              <a:t>réir</a:t>
            </a:r>
            <a:r>
              <a:rPr lang="en-GB" sz="2800" dirty="0">
                <a:latin typeface="Arial" panose="020B0604020202020204" pitchFamily="34" charset="0"/>
                <a:cs typeface="Arial" panose="020B0604020202020204" pitchFamily="34" charset="0"/>
              </a:rPr>
              <a:t> mar a </a:t>
            </a:r>
            <a:r>
              <a:rPr lang="en-GB" sz="2800" dirty="0" err="1">
                <a:latin typeface="Arial" panose="020B0604020202020204" pitchFamily="34" charset="0"/>
                <a:cs typeface="Arial" panose="020B0604020202020204" pitchFamily="34" charset="0"/>
              </a:rPr>
              <a:t>mhéadaíonn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méadaíonn</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caillteanais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freisin</a:t>
            </a:r>
            <a:r>
              <a:rPr lang="en-GB" sz="2800" dirty="0">
                <a:latin typeface="Arial" panose="020B0604020202020204" pitchFamily="34" charset="0"/>
                <a:cs typeface="Arial" panose="020B0604020202020204" pitchFamily="34" charset="0"/>
              </a:rPr>
              <a:t>. Luas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airde</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caillteanas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friotaíochta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aeir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luascáin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faide</a:t>
            </a:r>
            <a:r>
              <a:rPr lang="en-GB" sz="2800" dirty="0">
                <a:latin typeface="Arial" panose="020B0604020202020204" pitchFamily="34" charset="0"/>
                <a:cs typeface="Arial" panose="020B0604020202020204" pitchFamily="34" charset="0"/>
              </a:rPr>
              <a:t> = </a:t>
            </a:r>
            <a:r>
              <a:rPr lang="en-GB" sz="2800" dirty="0" err="1">
                <a:latin typeface="Arial" panose="020B0604020202020204" pitchFamily="34" charset="0"/>
                <a:cs typeface="Arial" panose="020B0604020202020204" pitchFamily="34" charset="0"/>
              </a:rPr>
              <a:t>caillteanas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fórsa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níos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mó</a:t>
            </a:r>
            <a:r>
              <a:rPr lang="en-GB" sz="2800" dirty="0">
                <a:latin typeface="Arial" panose="020B0604020202020204" pitchFamily="34" charset="0"/>
                <a:cs typeface="Arial" panose="020B0604020202020204" pitchFamily="34" charset="0"/>
              </a:rPr>
              <a:t> x </a:t>
            </a:r>
            <a:r>
              <a:rPr lang="en-GB" sz="2800" dirty="0" err="1">
                <a:latin typeface="Arial" panose="020B0604020202020204" pitchFamily="34" charset="0"/>
                <a:cs typeface="Arial" panose="020B0604020202020204" pitchFamily="34" charset="0"/>
              </a:rPr>
              <a:t>achair</a:t>
            </a:r>
            <a:r>
              <a:rPr lang="en-GB" sz="2800" dirty="0">
                <a:latin typeface="Arial" panose="020B0604020202020204" pitchFamily="34" charset="0"/>
                <a:cs typeface="Arial" panose="020B0604020202020204" pitchFamily="34" charset="0"/>
              </a:rPr>
              <a:t> ag an </a:t>
            </a:r>
            <a:r>
              <a:rPr lang="en-GB" sz="2800" dirty="0" err="1">
                <a:latin typeface="Arial" panose="020B0604020202020204" pitchFamily="34" charset="0"/>
                <a:cs typeface="Arial" panose="020B0604020202020204" pitchFamily="34" charset="0"/>
              </a:rPr>
              <a:t>bpíobán</a:t>
            </a:r>
            <a:r>
              <a:rPr lang="en-GB"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11487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39B7-193D-060F-D883-CABF65A293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C7679D4-C5E6-5286-DC27-C2EB4ADEBE2F}"/>
              </a:ext>
            </a:extLst>
          </p:cNvPr>
          <p:cNvSpPr>
            <a:spLocks noGrp="1"/>
          </p:cNvSpPr>
          <p:nvPr>
            <p:ph type="title"/>
          </p:nvPr>
        </p:nvSpPr>
        <p:spPr>
          <a:xfrm>
            <a:off x="241300" y="155246"/>
            <a:ext cx="8724900" cy="1089529"/>
          </a:xfrm>
        </p:spPr>
        <p:txBody>
          <a:bodyPr/>
          <a:lstStyle/>
          <a:p>
            <a:r>
              <a:rPr lang="en-GB" dirty="0"/>
              <a:t>Cathain a </a:t>
            </a:r>
            <a:r>
              <a:rPr lang="en-GB" dirty="0" err="1"/>
              <a:t>shroichtear</a:t>
            </a:r>
            <a:r>
              <a:rPr lang="en-GB" dirty="0"/>
              <a:t> an </a:t>
            </a:r>
            <a:r>
              <a:rPr lang="en-GB" dirty="0" err="1"/>
              <a:t>aimplitiúid</a:t>
            </a:r>
            <a:r>
              <a:rPr lang="en-GB" dirty="0"/>
              <a:t> </a:t>
            </a:r>
            <a:r>
              <a:rPr lang="en-GB" dirty="0" err="1"/>
              <a:t>uasta</a:t>
            </a:r>
            <a:r>
              <a:rPr lang="en-GB" dirty="0"/>
              <a:t>?</a:t>
            </a:r>
          </a:p>
        </p:txBody>
      </p:sp>
      <p:grpSp>
        <p:nvGrpSpPr>
          <p:cNvPr id="2" name="Group 1">
            <a:extLst>
              <a:ext uri="{FF2B5EF4-FFF2-40B4-BE49-F238E27FC236}">
                <a16:creationId xmlns:a16="http://schemas.microsoft.com/office/drawing/2014/main" id="{8A68446D-4BCF-2FB8-6BCB-80BA224676D8}"/>
              </a:ext>
            </a:extLst>
          </p:cNvPr>
          <p:cNvGrpSpPr/>
          <p:nvPr/>
        </p:nvGrpSpPr>
        <p:grpSpPr>
          <a:xfrm>
            <a:off x="848139" y="1961322"/>
            <a:ext cx="1855832" cy="1297787"/>
            <a:chOff x="848139" y="1961322"/>
            <a:chExt cx="1855832" cy="1297787"/>
          </a:xfrm>
        </p:grpSpPr>
        <p:sp>
          <p:nvSpPr>
            <p:cNvPr id="9" name="Freeform: Shape 8">
              <a:extLst>
                <a:ext uri="{FF2B5EF4-FFF2-40B4-BE49-F238E27FC236}">
                  <a16:creationId xmlns:a16="http://schemas.microsoft.com/office/drawing/2014/main" id="{16AA7AC4-EEAA-9636-D12B-ED39FF5A3C01}"/>
                </a:ext>
              </a:extLst>
            </p:cNvPr>
            <p:cNvSpPr/>
            <p:nvPr/>
          </p:nvSpPr>
          <p:spPr>
            <a:xfrm>
              <a:off x="1610068" y="2897205"/>
              <a:ext cx="1093903" cy="345226"/>
            </a:xfrm>
            <a:custGeom>
              <a:avLst/>
              <a:gdLst>
                <a:gd name="csX0" fmla="*/ 0 w 1325218"/>
                <a:gd name="csY0" fmla="*/ 212035 h 225287"/>
                <a:gd name="csX1" fmla="*/ 1060174 w 1325218"/>
                <a:gd name="csY1" fmla="*/ 225287 h 225287"/>
                <a:gd name="csX2" fmla="*/ 1325218 w 1325218"/>
                <a:gd name="csY2" fmla="*/ 39757 h 225287"/>
                <a:gd name="csX3" fmla="*/ 384313 w 1325218"/>
                <a:gd name="csY3" fmla="*/ 0 h 225287"/>
                <a:gd name="csX4" fmla="*/ 53009 w 1325218"/>
                <a:gd name="csY4" fmla="*/ 185531 h 225287"/>
                <a:gd name="csX0" fmla="*/ 0 w 1280768"/>
                <a:gd name="csY0" fmla="*/ 186635 h 225287"/>
                <a:gd name="csX1" fmla="*/ 1015724 w 1280768"/>
                <a:gd name="csY1" fmla="*/ 225287 h 225287"/>
                <a:gd name="csX2" fmla="*/ 1280768 w 1280768"/>
                <a:gd name="csY2" fmla="*/ 39757 h 225287"/>
                <a:gd name="csX3" fmla="*/ 339863 w 1280768"/>
                <a:gd name="csY3" fmla="*/ 0 h 225287"/>
                <a:gd name="csX4" fmla="*/ 8559 w 1280768"/>
                <a:gd name="csY4" fmla="*/ 185531 h 225287"/>
                <a:gd name="csX0" fmla="*/ 32716 w 1313484"/>
                <a:gd name="csY0" fmla="*/ 186635 h 225287"/>
                <a:gd name="csX1" fmla="*/ 1048440 w 1313484"/>
                <a:gd name="csY1" fmla="*/ 225287 h 225287"/>
                <a:gd name="csX2" fmla="*/ 1313484 w 1313484"/>
                <a:gd name="csY2" fmla="*/ 39757 h 225287"/>
                <a:gd name="csX3" fmla="*/ 372579 w 1313484"/>
                <a:gd name="csY3" fmla="*/ 0 h 225287"/>
                <a:gd name="csX4" fmla="*/ 0 w 1313484"/>
                <a:gd name="csY4" fmla="*/ 191881 h 225287"/>
                <a:gd name="csX0" fmla="*/ 0 w 1315693"/>
                <a:gd name="csY0" fmla="*/ 189810 h 225287"/>
                <a:gd name="csX1" fmla="*/ 1050649 w 1315693"/>
                <a:gd name="csY1" fmla="*/ 225287 h 225287"/>
                <a:gd name="csX2" fmla="*/ 1315693 w 1315693"/>
                <a:gd name="csY2" fmla="*/ 39757 h 225287"/>
                <a:gd name="csX3" fmla="*/ 374788 w 1315693"/>
                <a:gd name="csY3" fmla="*/ 0 h 225287"/>
                <a:gd name="csX4" fmla="*/ 2209 w 1315693"/>
                <a:gd name="csY4" fmla="*/ 191881 h 225287"/>
              </a:gdLst>
              <a:ahLst/>
              <a:cxnLst>
                <a:cxn ang="0">
                  <a:pos x="csX0" y="csY0"/>
                </a:cxn>
                <a:cxn ang="0">
                  <a:pos x="csX1" y="csY1"/>
                </a:cxn>
                <a:cxn ang="0">
                  <a:pos x="csX2" y="csY2"/>
                </a:cxn>
                <a:cxn ang="0">
                  <a:pos x="csX3" y="csY3"/>
                </a:cxn>
                <a:cxn ang="0">
                  <a:pos x="csX4" y="csY4"/>
                </a:cxn>
              </a:cxnLst>
              <a:rect l="l" t="t" r="r" b="b"/>
              <a:pathLst>
                <a:path w="1315693" h="225287">
                  <a:moveTo>
                    <a:pt x="0" y="189810"/>
                  </a:moveTo>
                  <a:lnTo>
                    <a:pt x="1050649" y="225287"/>
                  </a:lnTo>
                  <a:lnTo>
                    <a:pt x="1315693" y="39757"/>
                  </a:lnTo>
                  <a:lnTo>
                    <a:pt x="374788" y="0"/>
                  </a:lnTo>
                  <a:lnTo>
                    <a:pt x="2209" y="19188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Shape 3">
              <a:extLst>
                <a:ext uri="{FF2B5EF4-FFF2-40B4-BE49-F238E27FC236}">
                  <a16:creationId xmlns:a16="http://schemas.microsoft.com/office/drawing/2014/main" id="{22FF0105-BC33-E94E-C91C-CE6BC9D7F8C7}"/>
                </a:ext>
              </a:extLst>
            </p:cNvPr>
            <p:cNvSpPr/>
            <p:nvPr/>
          </p:nvSpPr>
          <p:spPr>
            <a:xfrm>
              <a:off x="848139" y="1987826"/>
              <a:ext cx="865623" cy="1236358"/>
            </a:xfrm>
            <a:custGeom>
              <a:avLst/>
              <a:gdLst>
                <a:gd name="csX0" fmla="*/ 0 w 251791"/>
                <a:gd name="csY0" fmla="*/ 0 h 2372139"/>
                <a:gd name="csX1" fmla="*/ 251791 w 251791"/>
                <a:gd name="csY1" fmla="*/ 1828800 h 2372139"/>
                <a:gd name="csX2" fmla="*/ 159026 w 251791"/>
                <a:gd name="csY2" fmla="*/ 2372139 h 2372139"/>
                <a:gd name="csX0" fmla="*/ 0 w 761929"/>
                <a:gd name="csY0" fmla="*/ 0 h 2372139"/>
                <a:gd name="csX1" fmla="*/ 761929 w 761929"/>
                <a:gd name="csY1" fmla="*/ 721894 h 2372139"/>
                <a:gd name="csX2" fmla="*/ 159026 w 761929"/>
                <a:gd name="csY2" fmla="*/ 2372139 h 2372139"/>
                <a:gd name="csX0" fmla="*/ 0 w 865623"/>
                <a:gd name="csY0" fmla="*/ 0 h 1236358"/>
                <a:gd name="csX1" fmla="*/ 761929 w 865623"/>
                <a:gd name="csY1" fmla="*/ 721894 h 1236358"/>
                <a:gd name="csX2" fmla="*/ 861670 w 865623"/>
                <a:gd name="csY2" fmla="*/ 1236358 h 1236358"/>
              </a:gdLst>
              <a:ahLst/>
              <a:cxnLst>
                <a:cxn ang="0">
                  <a:pos x="csX0" y="csY0"/>
                </a:cxn>
                <a:cxn ang="0">
                  <a:pos x="csX1" y="csY1"/>
                </a:cxn>
                <a:cxn ang="0">
                  <a:pos x="csX2" y="csY2"/>
                </a:cxn>
              </a:cxnLst>
              <a:rect l="l" t="t" r="r" b="b"/>
              <a:pathLst>
                <a:path w="865623" h="1236358">
                  <a:moveTo>
                    <a:pt x="0" y="0"/>
                  </a:moveTo>
                  <a:lnTo>
                    <a:pt x="761929" y="721894"/>
                  </a:lnTo>
                  <a:cubicBezTo>
                    <a:pt x="731007" y="903007"/>
                    <a:pt x="892592" y="1055245"/>
                    <a:pt x="861670" y="1236358"/>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44A492AD-4182-BEFF-D813-E9BE20699BEA}"/>
                </a:ext>
              </a:extLst>
            </p:cNvPr>
            <p:cNvCxnSpPr>
              <a:cxnSpLocks/>
              <a:stCxn id="4" idx="1"/>
            </p:cNvCxnSpPr>
            <p:nvPr/>
          </p:nvCxnSpPr>
          <p:spPr>
            <a:xfrm>
              <a:off x="1610068" y="2709720"/>
              <a:ext cx="351254" cy="187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7" name="Freeform: Shape 6">
              <a:extLst>
                <a:ext uri="{FF2B5EF4-FFF2-40B4-BE49-F238E27FC236}">
                  <a16:creationId xmlns:a16="http://schemas.microsoft.com/office/drawing/2014/main" id="{852951E1-4801-B330-4328-3A36762A6BE4}"/>
                </a:ext>
              </a:extLst>
            </p:cNvPr>
            <p:cNvSpPr/>
            <p:nvPr/>
          </p:nvSpPr>
          <p:spPr>
            <a:xfrm>
              <a:off x="1961322" y="1961322"/>
              <a:ext cx="495089" cy="1297787"/>
            </a:xfrm>
            <a:custGeom>
              <a:avLst/>
              <a:gdLst>
                <a:gd name="csX0" fmla="*/ 0 w 251791"/>
                <a:gd name="csY0" fmla="*/ 0 h 2372139"/>
                <a:gd name="csX1" fmla="*/ 251791 w 251791"/>
                <a:gd name="csY1" fmla="*/ 1828800 h 2372139"/>
                <a:gd name="csX2" fmla="*/ 159026 w 251791"/>
                <a:gd name="csY2" fmla="*/ 2372139 h 2372139"/>
                <a:gd name="csX0" fmla="*/ 0 w 92765"/>
                <a:gd name="csY0" fmla="*/ 0 h 2398643"/>
                <a:gd name="csX1" fmla="*/ 92765 w 92765"/>
                <a:gd name="csY1" fmla="*/ 1855304 h 2398643"/>
                <a:gd name="csX2" fmla="*/ 0 w 92765"/>
                <a:gd name="csY2" fmla="*/ 2398643 h 2398643"/>
                <a:gd name="csX0" fmla="*/ 0 w 92765"/>
                <a:gd name="csY0" fmla="*/ 0 h 2433568"/>
                <a:gd name="csX1" fmla="*/ 92765 w 92765"/>
                <a:gd name="csY1" fmla="*/ 1855304 h 2433568"/>
                <a:gd name="csX2" fmla="*/ 9525 w 92765"/>
                <a:gd name="csY2" fmla="*/ 2433568 h 2433568"/>
                <a:gd name="csX0" fmla="*/ 0 w 429649"/>
                <a:gd name="csY0" fmla="*/ 0 h 2433568"/>
                <a:gd name="csX1" fmla="*/ 429649 w 429649"/>
                <a:gd name="csY1" fmla="*/ 758024 h 2433568"/>
                <a:gd name="csX2" fmla="*/ 9525 w 429649"/>
                <a:gd name="csY2" fmla="*/ 2433568 h 2433568"/>
                <a:gd name="csX0" fmla="*/ 0 w 495089"/>
                <a:gd name="csY0" fmla="*/ 0 h 1297787"/>
                <a:gd name="csX1" fmla="*/ 429649 w 495089"/>
                <a:gd name="csY1" fmla="*/ 758024 h 1297787"/>
                <a:gd name="csX2" fmla="*/ 490788 w 495089"/>
                <a:gd name="csY2" fmla="*/ 1297787 h 1297787"/>
              </a:gdLst>
              <a:ahLst/>
              <a:cxnLst>
                <a:cxn ang="0">
                  <a:pos x="csX0" y="csY0"/>
                </a:cxn>
                <a:cxn ang="0">
                  <a:pos x="csX1" y="csY1"/>
                </a:cxn>
                <a:cxn ang="0">
                  <a:pos x="csX2" y="csY2"/>
                </a:cxn>
              </a:cxnLst>
              <a:rect l="l" t="t" r="r" b="b"/>
              <a:pathLst>
                <a:path w="495089" h="1297787">
                  <a:moveTo>
                    <a:pt x="0" y="0"/>
                  </a:moveTo>
                  <a:lnTo>
                    <a:pt x="429649" y="758024"/>
                  </a:lnTo>
                  <a:cubicBezTo>
                    <a:pt x="401902" y="950779"/>
                    <a:pt x="518535" y="1105032"/>
                    <a:pt x="490788" y="129778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0744427E-A799-E55D-130E-8039024DE0D4}"/>
                </a:ext>
              </a:extLst>
            </p:cNvPr>
            <p:cNvCxnSpPr>
              <a:cxnSpLocks/>
            </p:cNvCxnSpPr>
            <p:nvPr/>
          </p:nvCxnSpPr>
          <p:spPr>
            <a:xfrm>
              <a:off x="2396478" y="2709720"/>
              <a:ext cx="307493" cy="31476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4" name="TextBox 13">
            <a:extLst>
              <a:ext uri="{FF2B5EF4-FFF2-40B4-BE49-F238E27FC236}">
                <a16:creationId xmlns:a16="http://schemas.microsoft.com/office/drawing/2014/main" id="{B1EC6370-76FE-BD8F-6092-33CFA0683369}"/>
              </a:ext>
            </a:extLst>
          </p:cNvPr>
          <p:cNvSpPr txBox="1"/>
          <p:nvPr/>
        </p:nvSpPr>
        <p:spPr>
          <a:xfrm>
            <a:off x="3139127" y="882702"/>
            <a:ext cx="5304903" cy="2246769"/>
          </a:xfrm>
          <a:prstGeom prst="rect">
            <a:avLst/>
          </a:prstGeom>
          <a:noFill/>
        </p:spPr>
        <p:txBody>
          <a:bodyPr wrap="square" rtlCol="0">
            <a:spAutoFit/>
          </a:bodyPr>
          <a:lstStyle/>
          <a:p>
            <a:r>
              <a:rPr lang="ga-IE" sz="2800" dirty="0"/>
              <a:t>Sroichtear an aimplitiúid uasta nuair a bhíonn an fuinneamh ionchuir in aghaidh an timthrialla = an fuinneamh a cailleadh in aghaidh an timthrialla.</a:t>
            </a:r>
          </a:p>
        </p:txBody>
      </p:sp>
      <p:sp>
        <p:nvSpPr>
          <p:cNvPr id="11" name="TextBox 10">
            <a:extLst>
              <a:ext uri="{FF2B5EF4-FFF2-40B4-BE49-F238E27FC236}">
                <a16:creationId xmlns:a16="http://schemas.microsoft.com/office/drawing/2014/main" id="{46F12611-2912-F338-9288-3820F737E9F3}"/>
              </a:ext>
            </a:extLst>
          </p:cNvPr>
          <p:cNvSpPr txBox="1"/>
          <p:nvPr/>
        </p:nvSpPr>
        <p:spPr>
          <a:xfrm>
            <a:off x="3139127" y="4501719"/>
            <a:ext cx="5304903" cy="2246769"/>
          </a:xfrm>
          <a:prstGeom prst="rect">
            <a:avLst/>
          </a:prstGeom>
          <a:noFill/>
        </p:spPr>
        <p:txBody>
          <a:bodyPr wrap="square" rtlCol="0">
            <a:spAutoFit/>
          </a:bodyPr>
          <a:lstStyle/>
          <a:p>
            <a:r>
              <a:rPr lang="en-GB" sz="2800" dirty="0" err="1">
                <a:latin typeface="Arial" panose="020B0604020202020204" pitchFamily="34" charset="0"/>
                <a:cs typeface="Arial" panose="020B0604020202020204" pitchFamily="34" charset="0"/>
              </a:rPr>
              <a:t>Má</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bhaintear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fórsa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tiomána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tréimhsiúil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bíonn</a:t>
            </a:r>
            <a:r>
              <a:rPr lang="en-GB" sz="2800" dirty="0">
                <a:latin typeface="Arial" panose="020B0604020202020204" pitchFamily="34" charset="0"/>
                <a:cs typeface="Arial" panose="020B0604020202020204" pitchFamily="34" charset="0"/>
              </a:rPr>
              <a:t> na </a:t>
            </a:r>
            <a:r>
              <a:rPr lang="en-GB" sz="2800" dirty="0" err="1">
                <a:latin typeface="Arial" panose="020B0604020202020204" pitchFamily="34" charset="0"/>
                <a:cs typeface="Arial" panose="020B0604020202020204" pitchFamily="34" charset="0"/>
              </a:rPr>
              <a:t>caillteanais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frithchuimilte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gcúis</a:t>
            </a:r>
            <a:r>
              <a:rPr lang="en-GB" sz="2800" dirty="0">
                <a:latin typeface="Arial" panose="020B0604020202020204" pitchFamily="34" charset="0"/>
                <a:cs typeface="Arial" panose="020B0604020202020204" pitchFamily="34" charset="0"/>
              </a:rPr>
              <a:t> le </a:t>
            </a:r>
            <a:r>
              <a:rPr lang="en-GB" sz="2800" dirty="0" err="1">
                <a:latin typeface="Arial" panose="020B0604020202020204" pitchFamily="34" charset="0"/>
                <a:cs typeface="Arial" panose="020B0604020202020204" pitchFamily="34" charset="0"/>
              </a:rPr>
              <a:t>laghdú</a:t>
            </a:r>
            <a:r>
              <a:rPr lang="en-GB" sz="2800" dirty="0">
                <a:latin typeface="Arial" panose="020B0604020202020204" pitchFamily="34" charset="0"/>
                <a:cs typeface="Arial" panose="020B0604020202020204" pitchFamily="34" charset="0"/>
              </a:rPr>
              <a:t> mall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dtí</a:t>
            </a:r>
            <a:r>
              <a:rPr lang="en-GB" sz="2800" dirty="0">
                <a:latin typeface="Arial" panose="020B0604020202020204" pitchFamily="34" charset="0"/>
                <a:cs typeface="Arial" panose="020B0604020202020204" pitchFamily="34" charset="0"/>
              </a:rPr>
              <a:t> go </a:t>
            </a:r>
            <a:r>
              <a:rPr lang="en-GB" sz="2800" dirty="0" err="1">
                <a:latin typeface="Arial" panose="020B0604020202020204" pitchFamily="34" charset="0"/>
                <a:cs typeface="Arial" panose="020B0604020202020204" pitchFamily="34" charset="0"/>
              </a:rPr>
              <a:t>stopann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luascadh</a:t>
            </a:r>
            <a:r>
              <a:rPr lang="en-GB" sz="2800"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F73AF95C-BC6C-0608-0262-3D8033BC432B}"/>
              </a:ext>
            </a:extLst>
          </p:cNvPr>
          <p:cNvSpPr txBox="1"/>
          <p:nvPr/>
        </p:nvSpPr>
        <p:spPr>
          <a:xfrm>
            <a:off x="241300" y="3304134"/>
            <a:ext cx="5304903" cy="1384995"/>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De </a:t>
            </a:r>
            <a:r>
              <a:rPr lang="en-GB" sz="2800" dirty="0" err="1">
                <a:latin typeface="Arial" panose="020B0604020202020204" pitchFamily="34" charset="0"/>
                <a:cs typeface="Arial" panose="020B0604020202020204" pitchFamily="34" charset="0"/>
              </a:rPr>
              <a:t>ghnáth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bíonn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caillteanas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fuinnimh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trí</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fhrithchuimilt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nó</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friotaíocht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aeir</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7476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9BC113-5298-2A0F-8431-576B87062943}"/>
              </a:ext>
            </a:extLst>
          </p:cNvPr>
          <p:cNvSpPr>
            <a:spLocks noGrp="1"/>
          </p:cNvSpPr>
          <p:nvPr>
            <p:ph type="title"/>
          </p:nvPr>
        </p:nvSpPr>
        <p:spPr/>
        <p:txBody>
          <a:bodyPr/>
          <a:lstStyle/>
          <a:p>
            <a:r>
              <a:rPr lang="en-GB" dirty="0"/>
              <a:t>Cad is </a:t>
            </a:r>
            <a:r>
              <a:rPr lang="en-GB" dirty="0" err="1"/>
              <a:t>athsontas</a:t>
            </a:r>
            <a:r>
              <a:rPr lang="en-GB" dirty="0"/>
              <a:t> </a:t>
            </a:r>
            <a:r>
              <a:rPr lang="en-GB" dirty="0" err="1"/>
              <a:t>ann</a:t>
            </a:r>
            <a:r>
              <a:rPr lang="en-GB" dirty="0"/>
              <a:t>?</a:t>
            </a:r>
          </a:p>
        </p:txBody>
      </p:sp>
      <p:sp>
        <p:nvSpPr>
          <p:cNvPr id="5" name="Text Box 6">
            <a:extLst>
              <a:ext uri="{FF2B5EF4-FFF2-40B4-BE49-F238E27FC236}">
                <a16:creationId xmlns:a16="http://schemas.microsoft.com/office/drawing/2014/main" id="{6CFAD1E8-979D-F394-6F96-FAC0C93C17AF}"/>
              </a:ext>
            </a:extLst>
          </p:cNvPr>
          <p:cNvSpPr txBox="1">
            <a:spLocks noChangeArrowheads="1"/>
          </p:cNvSpPr>
          <p:nvPr/>
        </p:nvSpPr>
        <p:spPr bwMode="auto">
          <a:xfrm>
            <a:off x="467545" y="1310503"/>
            <a:ext cx="8137474" cy="2554545"/>
          </a:xfrm>
          <a:prstGeom prst="rect">
            <a:avLst/>
          </a:prstGeom>
          <a:solidFill>
            <a:srgbClr val="FFFF99"/>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b="1" dirty="0"/>
              <a:t>Resonance</a:t>
            </a:r>
            <a:r>
              <a:rPr lang="en-US" altLang="en-US" dirty="0"/>
              <a:t> </a:t>
            </a:r>
            <a:r>
              <a:rPr lang="en-US" altLang="en-US" dirty="0" err="1"/>
              <a:t>aistriú</a:t>
            </a:r>
            <a:r>
              <a:rPr lang="en-US" altLang="en-US" dirty="0"/>
              <a:t> </a:t>
            </a:r>
            <a:r>
              <a:rPr lang="en-US" altLang="en-US" dirty="0" err="1"/>
              <a:t>fuinnimh</a:t>
            </a:r>
            <a:r>
              <a:rPr lang="en-US" altLang="en-US" dirty="0"/>
              <a:t> </a:t>
            </a:r>
            <a:r>
              <a:rPr lang="en-US" altLang="en-US" dirty="0" err="1"/>
              <a:t>idir</a:t>
            </a:r>
            <a:r>
              <a:rPr lang="en-US" altLang="en-US" dirty="0"/>
              <a:t> </a:t>
            </a:r>
            <a:r>
              <a:rPr lang="en-US" altLang="en-US" dirty="0" err="1"/>
              <a:t>dhá</a:t>
            </a:r>
            <a:r>
              <a:rPr lang="en-US" altLang="en-US" dirty="0"/>
              <a:t> </a:t>
            </a:r>
            <a:r>
              <a:rPr lang="en-US" altLang="en-US" dirty="0" err="1"/>
              <a:t>chóras</a:t>
            </a:r>
            <a:r>
              <a:rPr lang="en-US" altLang="en-US" dirty="0"/>
              <a:t> </a:t>
            </a:r>
            <a:r>
              <a:rPr lang="en-US" altLang="en-US" dirty="0" err="1"/>
              <a:t>nuair</a:t>
            </a:r>
            <a:r>
              <a:rPr lang="en-US" altLang="en-US" dirty="0"/>
              <a:t> a tá an </a:t>
            </a:r>
            <a:r>
              <a:rPr lang="en-US" altLang="en-US" dirty="0" err="1"/>
              <a:t>minicíocht</a:t>
            </a:r>
            <a:r>
              <a:rPr lang="en-US" altLang="en-US" dirty="0"/>
              <a:t> </a:t>
            </a:r>
            <a:r>
              <a:rPr lang="en-US" altLang="en-US" dirty="0" err="1"/>
              <a:t>tiomána</a:t>
            </a:r>
            <a:r>
              <a:rPr lang="en-US" altLang="en-US" dirty="0"/>
              <a:t> mar an </a:t>
            </a:r>
            <a:r>
              <a:rPr lang="en-US" altLang="en-US" dirty="0" err="1"/>
              <a:t>gcéanna</a:t>
            </a:r>
            <a:r>
              <a:rPr lang="en-US" altLang="en-US" dirty="0"/>
              <a:t> </a:t>
            </a:r>
            <a:r>
              <a:rPr lang="en-US" altLang="en-US" sz="1200" dirty="0"/>
              <a:t>(</a:t>
            </a:r>
            <a:r>
              <a:rPr lang="en-US" altLang="en-US" sz="1200" dirty="0" err="1"/>
              <a:t>nó</a:t>
            </a:r>
            <a:r>
              <a:rPr lang="en-US" altLang="en-US" sz="1200" dirty="0"/>
              <a:t> gear de) </a:t>
            </a:r>
            <a:r>
              <a:rPr lang="en-US" altLang="en-US" dirty="0" err="1"/>
              <a:t>ná</a:t>
            </a:r>
            <a:r>
              <a:rPr lang="en-US" altLang="en-US" dirty="0"/>
              <a:t> </a:t>
            </a:r>
            <a:r>
              <a:rPr lang="en-US" altLang="en-US" dirty="0" err="1"/>
              <a:t>minicíocht</a:t>
            </a:r>
            <a:r>
              <a:rPr lang="en-US" altLang="en-US" dirty="0"/>
              <a:t> </a:t>
            </a:r>
            <a:r>
              <a:rPr lang="en-US" altLang="en-US" dirty="0" err="1"/>
              <a:t>nádúrtha</a:t>
            </a:r>
            <a:r>
              <a:rPr lang="en-US" altLang="en-US" dirty="0"/>
              <a:t> an </a:t>
            </a:r>
            <a:r>
              <a:rPr lang="en-US" altLang="en-US" dirty="0" err="1"/>
              <a:t>dara</a:t>
            </a:r>
            <a:r>
              <a:rPr lang="en-US" altLang="en-US" dirty="0"/>
              <a:t> </a:t>
            </a:r>
            <a:r>
              <a:rPr lang="en-US" altLang="en-US" dirty="0" err="1"/>
              <a:t>réad</a:t>
            </a:r>
            <a:r>
              <a:rPr lang="en-US" altLang="en-US" dirty="0"/>
              <a:t>. </a:t>
            </a:r>
            <a:br>
              <a:rPr lang="en-US" altLang="en-US" dirty="0"/>
            </a:br>
            <a:r>
              <a:rPr lang="en-US" altLang="en-US" dirty="0"/>
              <a:t>                                 </a:t>
            </a:r>
            <a:r>
              <a:rPr lang="en-GB" altLang="en-US" sz="2400" dirty="0"/>
              <a:t>A</a:t>
            </a:r>
            <a:r>
              <a:rPr lang="en-GB" sz="2400" dirty="0"/>
              <a:t>L 2015, 2018, 2020, 2023</a:t>
            </a:r>
            <a:endParaRPr lang="en-GB" dirty="0"/>
          </a:p>
        </p:txBody>
      </p:sp>
      <p:grpSp>
        <p:nvGrpSpPr>
          <p:cNvPr id="4" name="Group 3">
            <a:extLst>
              <a:ext uri="{FF2B5EF4-FFF2-40B4-BE49-F238E27FC236}">
                <a16:creationId xmlns:a16="http://schemas.microsoft.com/office/drawing/2014/main" id="{6642352A-30D8-9F83-CAB6-13A4F96F3CA8}"/>
              </a:ext>
            </a:extLst>
          </p:cNvPr>
          <p:cNvGrpSpPr/>
          <p:nvPr/>
        </p:nvGrpSpPr>
        <p:grpSpPr>
          <a:xfrm>
            <a:off x="1033670" y="4452731"/>
            <a:ext cx="1855832" cy="1297787"/>
            <a:chOff x="848139" y="1961322"/>
            <a:chExt cx="1855832" cy="1297787"/>
          </a:xfrm>
        </p:grpSpPr>
        <p:sp>
          <p:nvSpPr>
            <p:cNvPr id="6" name="Freeform: Shape 5">
              <a:extLst>
                <a:ext uri="{FF2B5EF4-FFF2-40B4-BE49-F238E27FC236}">
                  <a16:creationId xmlns:a16="http://schemas.microsoft.com/office/drawing/2014/main" id="{A5F5131B-6B56-882B-8BC2-852CDB34FC6E}"/>
                </a:ext>
              </a:extLst>
            </p:cNvPr>
            <p:cNvSpPr/>
            <p:nvPr/>
          </p:nvSpPr>
          <p:spPr>
            <a:xfrm>
              <a:off x="1610068" y="2897205"/>
              <a:ext cx="1093903" cy="345226"/>
            </a:xfrm>
            <a:custGeom>
              <a:avLst/>
              <a:gdLst>
                <a:gd name="csX0" fmla="*/ 0 w 1325218"/>
                <a:gd name="csY0" fmla="*/ 212035 h 225287"/>
                <a:gd name="csX1" fmla="*/ 1060174 w 1325218"/>
                <a:gd name="csY1" fmla="*/ 225287 h 225287"/>
                <a:gd name="csX2" fmla="*/ 1325218 w 1325218"/>
                <a:gd name="csY2" fmla="*/ 39757 h 225287"/>
                <a:gd name="csX3" fmla="*/ 384313 w 1325218"/>
                <a:gd name="csY3" fmla="*/ 0 h 225287"/>
                <a:gd name="csX4" fmla="*/ 53009 w 1325218"/>
                <a:gd name="csY4" fmla="*/ 185531 h 225287"/>
                <a:gd name="csX0" fmla="*/ 0 w 1280768"/>
                <a:gd name="csY0" fmla="*/ 186635 h 225287"/>
                <a:gd name="csX1" fmla="*/ 1015724 w 1280768"/>
                <a:gd name="csY1" fmla="*/ 225287 h 225287"/>
                <a:gd name="csX2" fmla="*/ 1280768 w 1280768"/>
                <a:gd name="csY2" fmla="*/ 39757 h 225287"/>
                <a:gd name="csX3" fmla="*/ 339863 w 1280768"/>
                <a:gd name="csY3" fmla="*/ 0 h 225287"/>
                <a:gd name="csX4" fmla="*/ 8559 w 1280768"/>
                <a:gd name="csY4" fmla="*/ 185531 h 225287"/>
                <a:gd name="csX0" fmla="*/ 32716 w 1313484"/>
                <a:gd name="csY0" fmla="*/ 186635 h 225287"/>
                <a:gd name="csX1" fmla="*/ 1048440 w 1313484"/>
                <a:gd name="csY1" fmla="*/ 225287 h 225287"/>
                <a:gd name="csX2" fmla="*/ 1313484 w 1313484"/>
                <a:gd name="csY2" fmla="*/ 39757 h 225287"/>
                <a:gd name="csX3" fmla="*/ 372579 w 1313484"/>
                <a:gd name="csY3" fmla="*/ 0 h 225287"/>
                <a:gd name="csX4" fmla="*/ 0 w 1313484"/>
                <a:gd name="csY4" fmla="*/ 191881 h 225287"/>
                <a:gd name="csX0" fmla="*/ 0 w 1315693"/>
                <a:gd name="csY0" fmla="*/ 189810 h 225287"/>
                <a:gd name="csX1" fmla="*/ 1050649 w 1315693"/>
                <a:gd name="csY1" fmla="*/ 225287 h 225287"/>
                <a:gd name="csX2" fmla="*/ 1315693 w 1315693"/>
                <a:gd name="csY2" fmla="*/ 39757 h 225287"/>
                <a:gd name="csX3" fmla="*/ 374788 w 1315693"/>
                <a:gd name="csY3" fmla="*/ 0 h 225287"/>
                <a:gd name="csX4" fmla="*/ 2209 w 1315693"/>
                <a:gd name="csY4" fmla="*/ 191881 h 225287"/>
              </a:gdLst>
              <a:ahLst/>
              <a:cxnLst>
                <a:cxn ang="0">
                  <a:pos x="csX0" y="csY0"/>
                </a:cxn>
                <a:cxn ang="0">
                  <a:pos x="csX1" y="csY1"/>
                </a:cxn>
                <a:cxn ang="0">
                  <a:pos x="csX2" y="csY2"/>
                </a:cxn>
                <a:cxn ang="0">
                  <a:pos x="csX3" y="csY3"/>
                </a:cxn>
                <a:cxn ang="0">
                  <a:pos x="csX4" y="csY4"/>
                </a:cxn>
              </a:cxnLst>
              <a:rect l="l" t="t" r="r" b="b"/>
              <a:pathLst>
                <a:path w="1315693" h="225287">
                  <a:moveTo>
                    <a:pt x="0" y="189810"/>
                  </a:moveTo>
                  <a:lnTo>
                    <a:pt x="1050649" y="225287"/>
                  </a:lnTo>
                  <a:lnTo>
                    <a:pt x="1315693" y="39757"/>
                  </a:lnTo>
                  <a:lnTo>
                    <a:pt x="374788" y="0"/>
                  </a:lnTo>
                  <a:lnTo>
                    <a:pt x="2209" y="191881"/>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8DAC68B9-19BC-C305-17AB-BB3678250CA8}"/>
                </a:ext>
              </a:extLst>
            </p:cNvPr>
            <p:cNvSpPr/>
            <p:nvPr/>
          </p:nvSpPr>
          <p:spPr>
            <a:xfrm>
              <a:off x="848139" y="1987826"/>
              <a:ext cx="865623" cy="1236358"/>
            </a:xfrm>
            <a:custGeom>
              <a:avLst/>
              <a:gdLst>
                <a:gd name="csX0" fmla="*/ 0 w 251791"/>
                <a:gd name="csY0" fmla="*/ 0 h 2372139"/>
                <a:gd name="csX1" fmla="*/ 251791 w 251791"/>
                <a:gd name="csY1" fmla="*/ 1828800 h 2372139"/>
                <a:gd name="csX2" fmla="*/ 159026 w 251791"/>
                <a:gd name="csY2" fmla="*/ 2372139 h 2372139"/>
                <a:gd name="csX0" fmla="*/ 0 w 761929"/>
                <a:gd name="csY0" fmla="*/ 0 h 2372139"/>
                <a:gd name="csX1" fmla="*/ 761929 w 761929"/>
                <a:gd name="csY1" fmla="*/ 721894 h 2372139"/>
                <a:gd name="csX2" fmla="*/ 159026 w 761929"/>
                <a:gd name="csY2" fmla="*/ 2372139 h 2372139"/>
                <a:gd name="csX0" fmla="*/ 0 w 865623"/>
                <a:gd name="csY0" fmla="*/ 0 h 1236358"/>
                <a:gd name="csX1" fmla="*/ 761929 w 865623"/>
                <a:gd name="csY1" fmla="*/ 721894 h 1236358"/>
                <a:gd name="csX2" fmla="*/ 861670 w 865623"/>
                <a:gd name="csY2" fmla="*/ 1236358 h 1236358"/>
              </a:gdLst>
              <a:ahLst/>
              <a:cxnLst>
                <a:cxn ang="0">
                  <a:pos x="csX0" y="csY0"/>
                </a:cxn>
                <a:cxn ang="0">
                  <a:pos x="csX1" y="csY1"/>
                </a:cxn>
                <a:cxn ang="0">
                  <a:pos x="csX2" y="csY2"/>
                </a:cxn>
              </a:cxnLst>
              <a:rect l="l" t="t" r="r" b="b"/>
              <a:pathLst>
                <a:path w="865623" h="1236358">
                  <a:moveTo>
                    <a:pt x="0" y="0"/>
                  </a:moveTo>
                  <a:lnTo>
                    <a:pt x="761929" y="721894"/>
                  </a:lnTo>
                  <a:cubicBezTo>
                    <a:pt x="731007" y="903007"/>
                    <a:pt x="892592" y="1055245"/>
                    <a:pt x="861670" y="1236358"/>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a:extLst>
                <a:ext uri="{FF2B5EF4-FFF2-40B4-BE49-F238E27FC236}">
                  <a16:creationId xmlns:a16="http://schemas.microsoft.com/office/drawing/2014/main" id="{C0AC623C-7DF6-50ED-C93E-0D575007D4EB}"/>
                </a:ext>
              </a:extLst>
            </p:cNvPr>
            <p:cNvCxnSpPr>
              <a:cxnSpLocks/>
              <a:stCxn id="7" idx="1"/>
            </p:cNvCxnSpPr>
            <p:nvPr/>
          </p:nvCxnSpPr>
          <p:spPr>
            <a:xfrm>
              <a:off x="1610068" y="2709720"/>
              <a:ext cx="351254" cy="18748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10" name="Freeform: Shape 9">
              <a:extLst>
                <a:ext uri="{FF2B5EF4-FFF2-40B4-BE49-F238E27FC236}">
                  <a16:creationId xmlns:a16="http://schemas.microsoft.com/office/drawing/2014/main" id="{C20F76C9-0B62-B793-9DFE-7243D02A9303}"/>
                </a:ext>
              </a:extLst>
            </p:cNvPr>
            <p:cNvSpPr/>
            <p:nvPr/>
          </p:nvSpPr>
          <p:spPr>
            <a:xfrm>
              <a:off x="1961322" y="1961322"/>
              <a:ext cx="495089" cy="1297787"/>
            </a:xfrm>
            <a:custGeom>
              <a:avLst/>
              <a:gdLst>
                <a:gd name="csX0" fmla="*/ 0 w 251791"/>
                <a:gd name="csY0" fmla="*/ 0 h 2372139"/>
                <a:gd name="csX1" fmla="*/ 251791 w 251791"/>
                <a:gd name="csY1" fmla="*/ 1828800 h 2372139"/>
                <a:gd name="csX2" fmla="*/ 159026 w 251791"/>
                <a:gd name="csY2" fmla="*/ 2372139 h 2372139"/>
                <a:gd name="csX0" fmla="*/ 0 w 92765"/>
                <a:gd name="csY0" fmla="*/ 0 h 2398643"/>
                <a:gd name="csX1" fmla="*/ 92765 w 92765"/>
                <a:gd name="csY1" fmla="*/ 1855304 h 2398643"/>
                <a:gd name="csX2" fmla="*/ 0 w 92765"/>
                <a:gd name="csY2" fmla="*/ 2398643 h 2398643"/>
                <a:gd name="csX0" fmla="*/ 0 w 92765"/>
                <a:gd name="csY0" fmla="*/ 0 h 2433568"/>
                <a:gd name="csX1" fmla="*/ 92765 w 92765"/>
                <a:gd name="csY1" fmla="*/ 1855304 h 2433568"/>
                <a:gd name="csX2" fmla="*/ 9525 w 92765"/>
                <a:gd name="csY2" fmla="*/ 2433568 h 2433568"/>
                <a:gd name="csX0" fmla="*/ 0 w 429649"/>
                <a:gd name="csY0" fmla="*/ 0 h 2433568"/>
                <a:gd name="csX1" fmla="*/ 429649 w 429649"/>
                <a:gd name="csY1" fmla="*/ 758024 h 2433568"/>
                <a:gd name="csX2" fmla="*/ 9525 w 429649"/>
                <a:gd name="csY2" fmla="*/ 2433568 h 2433568"/>
                <a:gd name="csX0" fmla="*/ 0 w 495089"/>
                <a:gd name="csY0" fmla="*/ 0 h 1297787"/>
                <a:gd name="csX1" fmla="*/ 429649 w 495089"/>
                <a:gd name="csY1" fmla="*/ 758024 h 1297787"/>
                <a:gd name="csX2" fmla="*/ 490788 w 495089"/>
                <a:gd name="csY2" fmla="*/ 1297787 h 1297787"/>
              </a:gdLst>
              <a:ahLst/>
              <a:cxnLst>
                <a:cxn ang="0">
                  <a:pos x="csX0" y="csY0"/>
                </a:cxn>
                <a:cxn ang="0">
                  <a:pos x="csX1" y="csY1"/>
                </a:cxn>
                <a:cxn ang="0">
                  <a:pos x="csX2" y="csY2"/>
                </a:cxn>
              </a:cxnLst>
              <a:rect l="l" t="t" r="r" b="b"/>
              <a:pathLst>
                <a:path w="495089" h="1297787">
                  <a:moveTo>
                    <a:pt x="0" y="0"/>
                  </a:moveTo>
                  <a:lnTo>
                    <a:pt x="429649" y="758024"/>
                  </a:lnTo>
                  <a:cubicBezTo>
                    <a:pt x="401902" y="950779"/>
                    <a:pt x="518535" y="1105032"/>
                    <a:pt x="490788" y="1297787"/>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2836F0FF-939B-5C6E-CC77-71D8363CC9C4}"/>
                </a:ext>
              </a:extLst>
            </p:cNvPr>
            <p:cNvCxnSpPr>
              <a:cxnSpLocks/>
            </p:cNvCxnSpPr>
            <p:nvPr/>
          </p:nvCxnSpPr>
          <p:spPr>
            <a:xfrm>
              <a:off x="2396478" y="2709720"/>
              <a:ext cx="307493" cy="31476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
        <p:nvSpPr>
          <p:cNvPr id="12" name="TextBox 11">
            <a:extLst>
              <a:ext uri="{FF2B5EF4-FFF2-40B4-BE49-F238E27FC236}">
                <a16:creationId xmlns:a16="http://schemas.microsoft.com/office/drawing/2014/main" id="{E23DF999-7CED-2D53-73B9-A4163BF63A1D}"/>
              </a:ext>
            </a:extLst>
          </p:cNvPr>
          <p:cNvSpPr txBox="1"/>
          <p:nvPr/>
        </p:nvSpPr>
        <p:spPr>
          <a:xfrm>
            <a:off x="3339548" y="4625009"/>
            <a:ext cx="5804794" cy="1384995"/>
          </a:xfrm>
          <a:prstGeom prst="rect">
            <a:avLst/>
          </a:prstGeom>
          <a:noFill/>
        </p:spPr>
        <p:txBody>
          <a:bodyPr wrap="none" rtlCol="0">
            <a:spAutoFit/>
          </a:bodyPr>
          <a:lstStyle/>
          <a:p>
            <a:r>
              <a:rPr lang="en-GB" sz="2800" dirty="0" err="1">
                <a:latin typeface="Arial" panose="020B0604020202020204" pitchFamily="34" charset="0"/>
                <a:cs typeface="Arial" panose="020B0604020202020204" pitchFamily="34" charset="0"/>
              </a:rPr>
              <a:t>Crithfidh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réad</a:t>
            </a:r>
            <a:r>
              <a:rPr lang="en-GB" sz="2800" dirty="0">
                <a:latin typeface="Arial" panose="020B0604020202020204" pitchFamily="34" charset="0"/>
                <a:cs typeface="Arial" panose="020B0604020202020204" pitchFamily="34" charset="0"/>
              </a:rPr>
              <a:t> sin le </a:t>
            </a:r>
            <a:r>
              <a:rPr lang="en-GB" sz="2800" dirty="0" err="1">
                <a:latin typeface="Arial" panose="020B0604020202020204" pitchFamily="34" charset="0"/>
                <a:cs typeface="Arial" panose="020B0604020202020204" pitchFamily="34" charset="0"/>
              </a:rPr>
              <a:t>haimplitúid</a:t>
            </a:r>
            <a:r>
              <a:rPr lang="en-GB" sz="2800" dirty="0">
                <a:latin typeface="Arial" panose="020B0604020202020204" pitchFamily="34" charset="0"/>
                <a:cs typeface="Arial" panose="020B0604020202020204" pitchFamily="34" charset="0"/>
              </a:rPr>
              <a:t> </a:t>
            </a:r>
          </a:p>
          <a:p>
            <a:r>
              <a:rPr lang="en-GB" sz="2800" dirty="0">
                <a:latin typeface="Arial" panose="020B0604020202020204" pitchFamily="34" charset="0"/>
                <a:cs typeface="Arial" panose="020B0604020202020204" pitchFamily="34" charset="0"/>
              </a:rPr>
              <a:t>an-</a:t>
            </a:r>
            <a:r>
              <a:rPr lang="en-GB" sz="2800" dirty="0" err="1">
                <a:latin typeface="Arial" panose="020B0604020202020204" pitchFamily="34" charset="0"/>
                <a:cs typeface="Arial" panose="020B0604020202020204" pitchFamily="34" charset="0"/>
              </a:rPr>
              <a:t>mhór</a:t>
            </a:r>
            <a:r>
              <a:rPr lang="en-GB" sz="2800" dirty="0">
                <a:latin typeface="Arial" panose="020B0604020202020204" pitchFamily="34" charset="0"/>
                <a:cs typeface="Arial" panose="020B0604020202020204" pitchFamily="34" charset="0"/>
              </a:rPr>
              <a:t>.</a:t>
            </a:r>
          </a:p>
          <a:p>
            <a:r>
              <a:rPr lang="en-GB" sz="2800" dirty="0" err="1">
                <a:latin typeface="Arial" panose="020B0604020202020204" pitchFamily="34" charset="0"/>
                <a:cs typeface="Arial" panose="020B0604020202020204" pitchFamily="34" charset="0"/>
              </a:rPr>
              <a:t>M.Sh</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luascadán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2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688B2-0BAB-16D6-B3BA-07E4E97CABF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05A289-CB57-F62A-C1BA-FB3EB9BA3D2D}"/>
              </a:ext>
            </a:extLst>
          </p:cNvPr>
          <p:cNvSpPr>
            <a:spLocks noGrp="1"/>
          </p:cNvSpPr>
          <p:nvPr>
            <p:ph type="title"/>
          </p:nvPr>
        </p:nvSpPr>
        <p:spPr>
          <a:xfrm>
            <a:off x="241300" y="155246"/>
            <a:ext cx="8724900" cy="1089529"/>
          </a:xfrm>
        </p:spPr>
        <p:txBody>
          <a:bodyPr/>
          <a:lstStyle/>
          <a:p>
            <a:r>
              <a:rPr lang="ga-IE" dirty="0"/>
              <a:t>Athshondas a léiriú le luascadáin Barton</a:t>
            </a:r>
            <a:endParaRPr lang="en-GB" dirty="0"/>
          </a:p>
        </p:txBody>
      </p:sp>
      <p:sp>
        <p:nvSpPr>
          <p:cNvPr id="5" name="TextBox 4">
            <a:extLst>
              <a:ext uri="{FF2B5EF4-FFF2-40B4-BE49-F238E27FC236}">
                <a16:creationId xmlns:a16="http://schemas.microsoft.com/office/drawing/2014/main" id="{5ACAACC6-C3B1-6639-8F2B-4EA010F0C83F}"/>
              </a:ext>
            </a:extLst>
          </p:cNvPr>
          <p:cNvSpPr txBox="1"/>
          <p:nvPr/>
        </p:nvSpPr>
        <p:spPr>
          <a:xfrm>
            <a:off x="377687" y="4477167"/>
            <a:ext cx="8328991" cy="2246769"/>
          </a:xfrm>
          <a:prstGeom prst="rect">
            <a:avLst/>
          </a:prstGeom>
          <a:noFill/>
        </p:spPr>
        <p:txBody>
          <a:bodyPr wrap="square" rtlCol="0">
            <a:spAutoFit/>
          </a:bodyPr>
          <a:lstStyle/>
          <a:p>
            <a:r>
              <a:rPr lang="pt-BR" sz="2800" dirty="0"/>
              <a:t>Socraigh bob A ag luascadh</a:t>
            </a:r>
          </a:p>
          <a:p>
            <a:r>
              <a:rPr lang="ga-IE" sz="2800" b="1" dirty="0"/>
              <a:t>Breathnóireacht</a:t>
            </a:r>
            <a:r>
              <a:rPr lang="en-IE" sz="2800" b="1" dirty="0"/>
              <a:t>:</a:t>
            </a:r>
            <a:r>
              <a:rPr lang="en-GB" sz="2800" dirty="0"/>
              <a:t> </a:t>
            </a:r>
            <a:r>
              <a:rPr lang="en-IE" sz="2800" dirty="0"/>
              <a:t>L</a:t>
            </a:r>
            <a:r>
              <a:rPr lang="ga-IE" sz="2800" dirty="0"/>
              <a:t>uascfaidh an bob eile den fhad céanna leis an aimplitiúid is mó</a:t>
            </a:r>
          </a:p>
          <a:p>
            <a:r>
              <a:rPr lang="en-GB" sz="2800" b="1" dirty="0" err="1"/>
              <a:t>Conclúid</a:t>
            </a:r>
            <a:r>
              <a:rPr lang="en-GB" sz="2800" dirty="0"/>
              <a:t>: </a:t>
            </a:r>
            <a:r>
              <a:rPr lang="ga-IE" sz="2800" dirty="0"/>
              <a:t>Tá an bob eile ag athshon</a:t>
            </a:r>
            <a:r>
              <a:rPr lang="en-IE" sz="2800" dirty="0"/>
              <a:t>/</a:t>
            </a:r>
            <a:r>
              <a:rPr lang="en-IE" sz="2800" dirty="0" err="1"/>
              <a:t>buaileadh</a:t>
            </a:r>
            <a:r>
              <a:rPr lang="ga-IE" sz="2800" dirty="0"/>
              <a:t> mar go bhfuil an minicíocht nádúrtha chéanna aige.</a:t>
            </a:r>
          </a:p>
        </p:txBody>
      </p:sp>
      <p:grpSp>
        <p:nvGrpSpPr>
          <p:cNvPr id="20" name="Group 19">
            <a:extLst>
              <a:ext uri="{FF2B5EF4-FFF2-40B4-BE49-F238E27FC236}">
                <a16:creationId xmlns:a16="http://schemas.microsoft.com/office/drawing/2014/main" id="{4B66463D-D9C5-1A81-ADAD-55FD7984F8D1}"/>
              </a:ext>
            </a:extLst>
          </p:cNvPr>
          <p:cNvGrpSpPr/>
          <p:nvPr/>
        </p:nvGrpSpPr>
        <p:grpSpPr>
          <a:xfrm>
            <a:off x="584200" y="1307257"/>
            <a:ext cx="7796555" cy="3169910"/>
            <a:chOff x="584200" y="1307257"/>
            <a:chExt cx="7796555" cy="3169910"/>
          </a:xfrm>
        </p:grpSpPr>
        <p:grpSp>
          <p:nvGrpSpPr>
            <p:cNvPr id="21" name="Group 20">
              <a:extLst>
                <a:ext uri="{FF2B5EF4-FFF2-40B4-BE49-F238E27FC236}">
                  <a16:creationId xmlns:a16="http://schemas.microsoft.com/office/drawing/2014/main" id="{9B17A2A4-BBF0-359F-3F67-54C18D099EDE}"/>
                </a:ext>
              </a:extLst>
            </p:cNvPr>
            <p:cNvGrpSpPr/>
            <p:nvPr/>
          </p:nvGrpSpPr>
          <p:grpSpPr>
            <a:xfrm>
              <a:off x="584200" y="1307257"/>
              <a:ext cx="7747000" cy="2997200"/>
              <a:chOff x="584200" y="1307257"/>
              <a:chExt cx="7747000" cy="2997200"/>
            </a:xfrm>
          </p:grpSpPr>
          <p:sp>
            <p:nvSpPr>
              <p:cNvPr id="23" name="Rectangle: Rounded Corners 22">
                <a:extLst>
                  <a:ext uri="{FF2B5EF4-FFF2-40B4-BE49-F238E27FC236}">
                    <a16:creationId xmlns:a16="http://schemas.microsoft.com/office/drawing/2014/main" id="{EE03CAE2-0DF9-C11F-A794-83D8F6A6ABC3}"/>
                  </a:ext>
                </a:extLst>
              </p:cNvPr>
              <p:cNvSpPr/>
              <p:nvPr/>
            </p:nvSpPr>
            <p:spPr>
              <a:xfrm>
                <a:off x="584200" y="4037757"/>
                <a:ext cx="1638300" cy="266700"/>
              </a:xfrm>
              <a:prstGeom prst="roundRect">
                <a:avLst/>
              </a:prstGeom>
              <a:solidFill>
                <a:schemeClr val="tx2">
                  <a:lumMod val="10000"/>
                  <a:lumOff val="9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B23418EC-52C6-0D7A-843A-5D95C3A79F71}"/>
                  </a:ext>
                </a:extLst>
              </p:cNvPr>
              <p:cNvSpPr/>
              <p:nvPr/>
            </p:nvSpPr>
            <p:spPr>
              <a:xfrm>
                <a:off x="863600" y="1307257"/>
                <a:ext cx="114300" cy="2730500"/>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6AF8E639-EA56-BBA4-4B84-7879BFBE1BB7}"/>
                  </a:ext>
                </a:extLst>
              </p:cNvPr>
              <p:cNvSpPr/>
              <p:nvPr/>
            </p:nvSpPr>
            <p:spPr>
              <a:xfrm>
                <a:off x="6692900" y="4037757"/>
                <a:ext cx="1638300" cy="266700"/>
              </a:xfrm>
              <a:prstGeom prst="roundRect">
                <a:avLst/>
              </a:prstGeom>
              <a:solidFill>
                <a:schemeClr val="tx2">
                  <a:lumMod val="10000"/>
                  <a:lumOff val="9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38F975F1-732A-6349-8E3E-8EC05A029455}"/>
                  </a:ext>
                </a:extLst>
              </p:cNvPr>
              <p:cNvSpPr/>
              <p:nvPr/>
            </p:nvSpPr>
            <p:spPr>
              <a:xfrm>
                <a:off x="8077200" y="1307257"/>
                <a:ext cx="114300" cy="2730500"/>
              </a:xfrm>
              <a:prstGeom prst="roundRect">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45494556-8F9C-F774-52E3-EFA45894FD44}"/>
                  </a:ext>
                </a:extLst>
              </p:cNvPr>
              <p:cNvSpPr/>
              <p:nvPr/>
            </p:nvSpPr>
            <p:spPr>
              <a:xfrm>
                <a:off x="863600" y="1396157"/>
                <a:ext cx="7327900" cy="774700"/>
              </a:xfrm>
              <a:custGeom>
                <a:avLst/>
                <a:gdLst>
                  <a:gd name="connsiteX0" fmla="*/ 0 w 7327900"/>
                  <a:gd name="connsiteY0" fmla="*/ 101600 h 774700"/>
                  <a:gd name="connsiteX1" fmla="*/ 139700 w 7327900"/>
                  <a:gd name="connsiteY1" fmla="*/ 101600 h 774700"/>
                  <a:gd name="connsiteX2" fmla="*/ 1028700 w 7327900"/>
                  <a:gd name="connsiteY2" fmla="*/ 444500 h 774700"/>
                  <a:gd name="connsiteX3" fmla="*/ 2171700 w 7327900"/>
                  <a:gd name="connsiteY3" fmla="*/ 698500 h 774700"/>
                  <a:gd name="connsiteX4" fmla="*/ 3644900 w 7327900"/>
                  <a:gd name="connsiteY4" fmla="*/ 774700 h 774700"/>
                  <a:gd name="connsiteX5" fmla="*/ 5473700 w 7327900"/>
                  <a:gd name="connsiteY5" fmla="*/ 584200 h 774700"/>
                  <a:gd name="connsiteX6" fmla="*/ 6705600 w 7327900"/>
                  <a:gd name="connsiteY6" fmla="*/ 241300 h 774700"/>
                  <a:gd name="connsiteX7" fmla="*/ 7327900 w 7327900"/>
                  <a:gd name="connsiteY7" fmla="*/ 0 h 77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7900" h="774700">
                    <a:moveTo>
                      <a:pt x="0" y="101600"/>
                    </a:moveTo>
                    <a:lnTo>
                      <a:pt x="139700" y="101600"/>
                    </a:lnTo>
                    <a:lnTo>
                      <a:pt x="1028700" y="444500"/>
                    </a:lnTo>
                    <a:lnTo>
                      <a:pt x="2171700" y="698500"/>
                    </a:lnTo>
                    <a:lnTo>
                      <a:pt x="3644900" y="774700"/>
                    </a:lnTo>
                    <a:lnTo>
                      <a:pt x="5473700" y="584200"/>
                    </a:lnTo>
                    <a:lnTo>
                      <a:pt x="6705600" y="241300"/>
                    </a:lnTo>
                    <a:lnTo>
                      <a:pt x="7327900" y="0"/>
                    </a:ln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04B8A520-1A69-EFFF-64C1-092AC4A8CDB4}"/>
                  </a:ext>
                </a:extLst>
              </p:cNvPr>
              <p:cNvCxnSpPr>
                <a:cxnSpLocks/>
                <a:stCxn id="27" idx="2"/>
              </p:cNvCxnSpPr>
              <p:nvPr/>
            </p:nvCxnSpPr>
            <p:spPr>
              <a:xfrm>
                <a:off x="1892300" y="1840657"/>
                <a:ext cx="0" cy="876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B77D4F-823C-D368-DA30-24A311AF8558}"/>
                  </a:ext>
                </a:extLst>
              </p:cNvPr>
              <p:cNvCxnSpPr>
                <a:cxnSpLocks/>
              </p:cNvCxnSpPr>
              <p:nvPr/>
            </p:nvCxnSpPr>
            <p:spPr>
              <a:xfrm>
                <a:off x="3073400" y="2050207"/>
                <a:ext cx="0" cy="1301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1E26A50-3EDF-84A9-F7A8-B42472558407}"/>
                  </a:ext>
                </a:extLst>
              </p:cNvPr>
              <p:cNvCxnSpPr>
                <a:cxnSpLocks/>
              </p:cNvCxnSpPr>
              <p:nvPr/>
            </p:nvCxnSpPr>
            <p:spPr>
              <a:xfrm>
                <a:off x="7543800" y="1656507"/>
                <a:ext cx="0" cy="1301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6DA5646-B7EC-6660-F82A-475AC5DB73F9}"/>
                  </a:ext>
                </a:extLst>
              </p:cNvPr>
              <p:cNvCxnSpPr>
                <a:cxnSpLocks/>
              </p:cNvCxnSpPr>
              <p:nvPr/>
            </p:nvCxnSpPr>
            <p:spPr>
              <a:xfrm>
                <a:off x="4495800" y="2170857"/>
                <a:ext cx="0" cy="546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DC35AB-B831-3D6C-F3FE-DC540A0D2D4F}"/>
                  </a:ext>
                </a:extLst>
              </p:cNvPr>
              <p:cNvCxnSpPr>
                <a:cxnSpLocks/>
              </p:cNvCxnSpPr>
              <p:nvPr/>
            </p:nvCxnSpPr>
            <p:spPr>
              <a:xfrm>
                <a:off x="6324600" y="1923207"/>
                <a:ext cx="0" cy="355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BC9CF54-482F-46D0-B89B-A48CFABE418D}"/>
                  </a:ext>
                </a:extLst>
              </p:cNvPr>
              <p:cNvSpPr/>
              <p:nvPr/>
            </p:nvSpPr>
            <p:spPr>
              <a:xfrm>
                <a:off x="1701800" y="2602657"/>
                <a:ext cx="355600" cy="355600"/>
              </a:xfrm>
              <a:prstGeom prst="ellipse">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8C1DCD1F-34E3-8F2A-C804-8501CF30B3AA}"/>
                  </a:ext>
                </a:extLst>
              </p:cNvPr>
              <p:cNvSpPr/>
              <p:nvPr/>
            </p:nvSpPr>
            <p:spPr>
              <a:xfrm>
                <a:off x="2895600" y="3351957"/>
                <a:ext cx="355600" cy="355600"/>
              </a:xfrm>
              <a:prstGeom prst="ellipse">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75D09C5-33D9-08DE-9699-0C6F660EFEB8}"/>
                  </a:ext>
                </a:extLst>
              </p:cNvPr>
              <p:cNvSpPr/>
              <p:nvPr/>
            </p:nvSpPr>
            <p:spPr>
              <a:xfrm>
                <a:off x="7366000" y="2958257"/>
                <a:ext cx="355600" cy="355600"/>
              </a:xfrm>
              <a:prstGeom prst="ellipse">
                <a:avLst/>
              </a:prstGeom>
              <a:solidFill>
                <a:schemeClr val="tx1">
                  <a:lumMod val="50000"/>
                  <a:lumOff val="5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82C91092-19BE-FF26-4A9B-61778C760979}"/>
                  </a:ext>
                </a:extLst>
              </p:cNvPr>
              <p:cNvSpPr/>
              <p:nvPr/>
            </p:nvSpPr>
            <p:spPr>
              <a:xfrm>
                <a:off x="6146800" y="2208957"/>
                <a:ext cx="355600" cy="355600"/>
              </a:xfrm>
              <a:prstGeom prst="ellipse">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724CA986-448C-4D0A-EA30-F64727DF14C4}"/>
                  </a:ext>
                </a:extLst>
              </p:cNvPr>
              <p:cNvSpPr/>
              <p:nvPr/>
            </p:nvSpPr>
            <p:spPr>
              <a:xfrm>
                <a:off x="4343400" y="2653458"/>
                <a:ext cx="355600" cy="355600"/>
              </a:xfrm>
              <a:prstGeom prst="ellipse">
                <a:avLst/>
              </a:prstGeom>
              <a:solidFill>
                <a:schemeClr val="tx2">
                  <a:lumMod val="10000"/>
                  <a:lumOff val="9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0A9D27C-D118-2D46-80B9-2B336CC6CC1F}"/>
                  </a:ext>
                </a:extLst>
              </p:cNvPr>
              <p:cNvSpPr txBox="1"/>
              <p:nvPr/>
            </p:nvSpPr>
            <p:spPr>
              <a:xfrm>
                <a:off x="6949456" y="2874447"/>
                <a:ext cx="423514" cy="523220"/>
              </a:xfrm>
              <a:prstGeom prst="rect">
                <a:avLst/>
              </a:prstGeom>
              <a:noFill/>
            </p:spPr>
            <p:txBody>
              <a:bodyPr wrap="none" rtlCol="0">
                <a:spAutoFit/>
              </a:bodyPr>
              <a:lstStyle/>
              <a:p>
                <a:pPr algn="l"/>
                <a:r>
                  <a:rPr lang="en-GB" sz="2800"/>
                  <a:t>A</a:t>
                </a:r>
              </a:p>
            </p:txBody>
          </p:sp>
        </p:grpSp>
        <p:sp>
          <p:nvSpPr>
            <p:cNvPr id="22" name="TextBox 21">
              <a:extLst>
                <a:ext uri="{FF2B5EF4-FFF2-40B4-BE49-F238E27FC236}">
                  <a16:creationId xmlns:a16="http://schemas.microsoft.com/office/drawing/2014/main" id="{709CED2F-1907-1DAA-70CC-6AAFB8F2A344}"/>
                </a:ext>
              </a:extLst>
            </p:cNvPr>
            <p:cNvSpPr txBox="1"/>
            <p:nvPr/>
          </p:nvSpPr>
          <p:spPr>
            <a:xfrm>
              <a:off x="7721600" y="4261723"/>
              <a:ext cx="659155" cy="215444"/>
            </a:xfrm>
            <a:prstGeom prst="rect">
              <a:avLst/>
            </a:prstGeom>
            <a:noFill/>
          </p:spPr>
          <p:txBody>
            <a:bodyPr wrap="none" rtlCol="0">
              <a:spAutoFit/>
            </a:bodyPr>
            <a:lstStyle/>
            <a:p>
              <a:pPr algn="l"/>
              <a:r>
                <a:rPr lang="en-GB" sz="800"/>
                <a:t>R Downey</a:t>
              </a:r>
            </a:p>
          </p:txBody>
        </p:sp>
      </p:grpSp>
    </p:spTree>
    <p:extLst>
      <p:ext uri="{BB962C8B-B14F-4D97-AF65-F5344CB8AC3E}">
        <p14:creationId xmlns:p14="http://schemas.microsoft.com/office/powerpoint/2010/main" val="132988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266D6CA-9338-9541-BC41-E6DF2CCBBB65}"/>
                  </a:ext>
                </a:extLst>
              </p:cNvPr>
              <p:cNvSpPr txBox="1"/>
              <p:nvPr/>
            </p:nvSpPr>
            <p:spPr>
              <a:xfrm>
                <a:off x="179016" y="3049691"/>
                <a:ext cx="8854280" cy="2246769"/>
              </a:xfrm>
              <a:prstGeom prst="rect">
                <a:avLst/>
              </a:prstGeom>
              <a:noFill/>
            </p:spPr>
            <p:txBody>
              <a:bodyPr wrap="square" rtlCol="0">
                <a:spAutoFit/>
              </a:bodyPr>
              <a:lstStyle/>
              <a:p>
                <a:pPr algn="l"/>
                <a:r>
                  <a:rPr lang="en-GB" sz="2800" dirty="0"/>
                  <a:t>Imbhuaileann </a:t>
                </a:r>
                <a:r>
                  <a:rPr lang="en-GB" sz="2800" dirty="0" err="1"/>
                  <a:t>cuileog</a:t>
                </a:r>
                <a:r>
                  <a:rPr lang="en-GB" sz="2800" dirty="0"/>
                  <a:t> </a:t>
                </a:r>
                <a:r>
                  <a:rPr lang="en-GB" sz="2800" dirty="0" err="1"/>
                  <a:t>ceann</a:t>
                </a:r>
                <a:r>
                  <a:rPr lang="en-GB" sz="2800" dirty="0"/>
                  <a:t> </a:t>
                </a:r>
                <a:r>
                  <a:rPr lang="en-GB" sz="2800" dirty="0" err="1"/>
                  <a:t>ar</a:t>
                </a:r>
                <a:r>
                  <a:rPr lang="en-GB" sz="2800" dirty="0"/>
                  <a:t> </a:t>
                </a:r>
                <a:r>
                  <a:rPr lang="en-GB" sz="2800" dirty="0" err="1"/>
                  <a:t>cheann</a:t>
                </a:r>
                <a:r>
                  <a:rPr lang="en-GB" sz="2800" dirty="0"/>
                  <a:t> le </a:t>
                </a:r>
                <a:r>
                  <a:rPr lang="en-GB" sz="2800" dirty="0" err="1"/>
                  <a:t>traein</a:t>
                </a:r>
                <a:r>
                  <a:rPr lang="en-GB" sz="2800" dirty="0"/>
                  <a:t>.</a:t>
                </a:r>
              </a:p>
              <a:p>
                <a:pPr algn="l"/>
                <a:r>
                  <a:rPr lang="en-GB" sz="2800" dirty="0"/>
                  <a:t>Le linn an </a:t>
                </a:r>
                <a:r>
                  <a:rPr lang="en-GB" sz="2800" dirty="0" err="1"/>
                  <a:t>imbhuailte</a:t>
                </a:r>
                <a:r>
                  <a:rPr lang="en-GB" sz="2800" dirty="0"/>
                  <a:t>, </a:t>
                </a:r>
                <a:r>
                  <a:rPr lang="en-GB" sz="2800" dirty="0" err="1"/>
                  <a:t>athraíonn</a:t>
                </a:r>
                <a:r>
                  <a:rPr lang="en-GB" sz="2800" dirty="0"/>
                  <a:t> an </a:t>
                </a:r>
                <a:r>
                  <a:rPr lang="en-GB" sz="2800" dirty="0" err="1"/>
                  <a:t>cuileog</a:t>
                </a:r>
                <a:r>
                  <a:rPr lang="en-GB" sz="2800" dirty="0"/>
                  <a:t> </a:t>
                </a:r>
                <a:r>
                  <a:rPr lang="en-GB" sz="2800" dirty="0" err="1"/>
                  <a:t>treo</a:t>
                </a:r>
                <a:r>
                  <a:rPr lang="en-GB" sz="2800" dirty="0"/>
                  <a:t>.</a:t>
                </a:r>
              </a:p>
              <a:p>
                <a14:m>
                  <m:oMath xmlns:m="http://schemas.openxmlformats.org/officeDocument/2006/math">
                    <m:r>
                      <a:rPr lang="en-GB" sz="2800" b="0" i="1" smtClean="0">
                        <a:latin typeface="Cambria Math" panose="02040503050406030204" pitchFamily="18" charset="0"/>
                      </a:rPr>
                      <m:t>⇒</m:t>
                    </m:r>
                  </m:oMath>
                </a14:m>
                <a:r>
                  <a:rPr lang="en-GB" sz="2800" dirty="0"/>
                  <a:t> Ar feadh nóiméid, bhí an cuileog ag </a:t>
                </a:r>
                <a:r>
                  <a:rPr lang="en-GB" sz="2800" dirty="0" err="1"/>
                  <a:t>taisteal</a:t>
                </a:r>
                <a:r>
                  <a:rPr lang="en-GB" sz="2800" dirty="0"/>
                  <a:t> ag</a:t>
                </a:r>
                <a14:m>
                  <m:oMath xmlns:m="http://schemas.openxmlformats.org/officeDocument/2006/math">
                    <m:r>
                      <a:rPr lang="en-IE" sz="2400" b="0" i="0" smtClean="0">
                        <a:latin typeface="Cambria Math" panose="02040503050406030204" pitchFamily="18" charset="0"/>
                      </a:rPr>
                      <m:t> </m:t>
                    </m:r>
                    <m:r>
                      <a:rPr lang="en-GB" sz="2400" b="0" i="1" smtClean="0">
                        <a:latin typeface="Cambria Math" panose="02040503050406030204" pitchFamily="18" charset="0"/>
                      </a:rPr>
                      <m:t>0 </m:t>
                    </m:r>
                    <m:r>
                      <a:rPr lang="en-GB" sz="2400" b="0" i="1" smtClean="0">
                        <a:latin typeface="Cambria Math" panose="02040503050406030204" pitchFamily="18" charset="0"/>
                      </a:rPr>
                      <m:t>𝑚</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𝑠</m:t>
                        </m:r>
                      </m:e>
                      <m:sup>
                        <m:r>
                          <a:rPr lang="en-GB" sz="2400" b="0" i="1" smtClean="0">
                            <a:latin typeface="Cambria Math" panose="02040503050406030204" pitchFamily="18" charset="0"/>
                          </a:rPr>
                          <m:t>−1</m:t>
                        </m:r>
                      </m:sup>
                    </m:sSup>
                  </m:oMath>
                </a14:m>
                <a:endParaRPr lang="en-GB" sz="2400" dirty="0"/>
              </a:p>
              <a:p>
                <a14:m>
                  <m:oMath xmlns:m="http://schemas.openxmlformats.org/officeDocument/2006/math">
                    <m:r>
                      <a:rPr lang="en-GB" sz="2800" b="0" i="1" smtClean="0">
                        <a:latin typeface="Cambria Math" panose="02040503050406030204" pitchFamily="18" charset="0"/>
                      </a:rPr>
                      <m:t>⇒ </m:t>
                    </m:r>
                  </m:oMath>
                </a14:m>
                <a:r>
                  <a:rPr lang="en-GB" sz="2800" dirty="0"/>
                  <a:t>Ar feadh nóiméid, stad an </a:t>
                </a:r>
                <a:r>
                  <a:rPr lang="en-GB" sz="2800" dirty="0" err="1"/>
                  <a:t>traein</a:t>
                </a:r>
                <a:r>
                  <a:rPr lang="en-GB" sz="2800" dirty="0"/>
                  <a:t>?</a:t>
                </a:r>
              </a:p>
            </p:txBody>
          </p:sp>
        </mc:Choice>
        <mc:Fallback xmlns="">
          <p:sp>
            <p:nvSpPr>
              <p:cNvPr id="24" name="TextBox 23">
                <a:extLst>
                  <a:ext uri="{FF2B5EF4-FFF2-40B4-BE49-F238E27FC236}">
                    <a16:creationId xmlns:a16="http://schemas.microsoft.com/office/drawing/2014/main" id="{6266D6CA-9338-9541-BC41-E6DF2CCBBB65}"/>
                  </a:ext>
                </a:extLst>
              </p:cNvPr>
              <p:cNvSpPr txBox="1">
                <a:spLocks noRot="1" noChangeAspect="1" noMove="1" noResize="1" noEditPoints="1" noAdjustHandles="1" noChangeArrowheads="1" noChangeShapeType="1" noTextEdit="1"/>
              </p:cNvSpPr>
              <p:nvPr/>
            </p:nvSpPr>
            <p:spPr>
              <a:xfrm>
                <a:off x="179016" y="3049691"/>
                <a:ext cx="8854280" cy="2246769"/>
              </a:xfrm>
              <a:prstGeom prst="rect">
                <a:avLst/>
              </a:prstGeom>
              <a:blipFill>
                <a:blip r:embed="rId3"/>
                <a:stretch>
                  <a:fillRect l="-1376" t="-2710" b="-6504"/>
                </a:stretch>
              </a:blipFill>
            </p:spPr>
            <p:txBody>
              <a:bodyPr/>
              <a:lstStyle/>
              <a:p>
                <a:r>
                  <a:rPr lang="en-IE">
                    <a:noFill/>
                  </a:rPr>
                  <a:t> </a:t>
                </a:r>
              </a:p>
            </p:txBody>
          </p:sp>
        </mc:Fallback>
      </mc:AlternateContent>
      <p:sp>
        <p:nvSpPr>
          <p:cNvPr id="29" name="TextBox 28">
            <a:extLst>
              <a:ext uri="{FF2B5EF4-FFF2-40B4-BE49-F238E27FC236}">
                <a16:creationId xmlns:a16="http://schemas.microsoft.com/office/drawing/2014/main" id="{E25A266F-E731-C208-B099-02442FFA42D1}"/>
              </a:ext>
            </a:extLst>
          </p:cNvPr>
          <p:cNvSpPr txBox="1"/>
          <p:nvPr/>
        </p:nvSpPr>
        <p:spPr>
          <a:xfrm>
            <a:off x="567477" y="5373216"/>
            <a:ext cx="7885563" cy="954107"/>
          </a:xfrm>
          <a:prstGeom prst="rect">
            <a:avLst/>
          </a:prstGeom>
          <a:noFill/>
        </p:spPr>
        <p:txBody>
          <a:bodyPr wrap="square" rtlCol="0">
            <a:spAutoFit/>
          </a:bodyPr>
          <a:lstStyle/>
          <a:p>
            <a:pPr algn="l"/>
            <a:r>
              <a:rPr lang="en-GB" sz="2800" dirty="0"/>
              <a:t>An </a:t>
            </a:r>
            <a:r>
              <a:rPr lang="en-GB" sz="2800" dirty="0" err="1"/>
              <a:t>bhfuil</a:t>
            </a:r>
            <a:r>
              <a:rPr lang="en-GB" sz="2800" dirty="0"/>
              <a:t> </a:t>
            </a:r>
            <a:r>
              <a:rPr lang="en-GB" sz="2800" dirty="0" err="1"/>
              <a:t>sé</a:t>
            </a:r>
            <a:r>
              <a:rPr lang="en-GB" sz="2800" dirty="0"/>
              <a:t> </a:t>
            </a:r>
            <a:r>
              <a:rPr lang="en-GB" sz="2800" dirty="0" err="1"/>
              <a:t>seo</a:t>
            </a:r>
            <a:r>
              <a:rPr lang="en-GB" sz="2800" dirty="0"/>
              <a:t> </a:t>
            </a:r>
            <a:r>
              <a:rPr lang="en-GB" sz="2800" dirty="0" err="1"/>
              <a:t>indéanta</a:t>
            </a:r>
            <a:r>
              <a:rPr lang="en-GB" sz="2800" dirty="0"/>
              <a:t>? </a:t>
            </a:r>
          </a:p>
          <a:p>
            <a:pPr algn="l"/>
            <a:r>
              <a:rPr lang="en-GB" sz="2800" dirty="0" err="1"/>
              <a:t>Déan</a:t>
            </a:r>
            <a:r>
              <a:rPr lang="en-GB" sz="2800" dirty="0"/>
              <a:t> cur </a:t>
            </a:r>
            <a:r>
              <a:rPr lang="en-GB" sz="2800" dirty="0" err="1"/>
              <a:t>síos</a:t>
            </a:r>
            <a:r>
              <a:rPr lang="en-GB" sz="2800" dirty="0"/>
              <a:t> </a:t>
            </a:r>
            <a:r>
              <a:rPr lang="en-GB" sz="2800" dirty="0" err="1"/>
              <a:t>ar</a:t>
            </a:r>
            <a:r>
              <a:rPr lang="en-GB" sz="2800" dirty="0"/>
              <a:t> a </a:t>
            </a:r>
            <a:r>
              <a:rPr lang="en-GB" sz="2800" dirty="0" err="1"/>
              <a:t>tharlaíonn</a:t>
            </a:r>
            <a:r>
              <a:rPr lang="en-GB" sz="2800" dirty="0"/>
              <a:t> i </a:t>
            </a:r>
            <a:r>
              <a:rPr lang="en-GB" sz="2800" dirty="0" err="1"/>
              <a:t>ndáiríre</a:t>
            </a:r>
            <a:r>
              <a:rPr lang="en-GB" sz="2800" dirty="0"/>
              <a:t>.</a:t>
            </a:r>
          </a:p>
        </p:txBody>
      </p:sp>
      <p:sp>
        <p:nvSpPr>
          <p:cNvPr id="3" name="Title 2">
            <a:extLst>
              <a:ext uri="{FF2B5EF4-FFF2-40B4-BE49-F238E27FC236}">
                <a16:creationId xmlns:a16="http://schemas.microsoft.com/office/drawing/2014/main" id="{D66DD713-C7EA-AC7A-F14C-D89DD924DECB}"/>
              </a:ext>
            </a:extLst>
          </p:cNvPr>
          <p:cNvSpPr>
            <a:spLocks noGrp="1"/>
          </p:cNvSpPr>
          <p:nvPr>
            <p:ph type="title"/>
          </p:nvPr>
        </p:nvSpPr>
        <p:spPr>
          <a:xfrm>
            <a:off x="241300" y="155246"/>
            <a:ext cx="8724900" cy="480131"/>
          </a:xfrm>
        </p:spPr>
        <p:txBody>
          <a:bodyPr/>
          <a:lstStyle/>
          <a:p>
            <a:pPr rtl="0" eaLnBrk="1" latinLnBrk="0" hangingPunct="1"/>
            <a:r>
              <a:rPr lang="en-GB" sz="2800" dirty="0" err="1">
                <a:solidFill>
                  <a:srgbClr val="000000"/>
                </a:solidFill>
                <a:ea typeface="+mn-ea"/>
                <a:cs typeface="+mn-cs"/>
              </a:rPr>
              <a:t>T</a:t>
            </a:r>
            <a:r>
              <a:rPr lang="en-GB" sz="2800" b="1" kern="1200" dirty="0" err="1">
                <a:solidFill>
                  <a:srgbClr val="000000"/>
                </a:solidFill>
                <a:effectLst/>
                <a:latin typeface="Arial" panose="020B0604020202020204" pitchFamily="34" charset="0"/>
                <a:ea typeface="+mn-ea"/>
                <a:cs typeface="+mn-cs"/>
              </a:rPr>
              <a:t>urgnamh</a:t>
            </a:r>
            <a:r>
              <a:rPr lang="en-GB" sz="2800" b="1" kern="1200" dirty="0">
                <a:solidFill>
                  <a:srgbClr val="000000"/>
                </a:solidFill>
                <a:effectLst/>
                <a:latin typeface="Arial" panose="020B0604020202020204" pitchFamily="34" charset="0"/>
                <a:ea typeface="+mn-ea"/>
                <a:cs typeface="+mn-cs"/>
              </a:rPr>
              <a:t> </a:t>
            </a:r>
            <a:r>
              <a:rPr lang="en-GB" sz="2800" b="1" kern="1200" dirty="0" err="1">
                <a:solidFill>
                  <a:srgbClr val="000000"/>
                </a:solidFill>
                <a:effectLst/>
                <a:latin typeface="Arial" panose="020B0604020202020204" pitchFamily="34" charset="0"/>
                <a:ea typeface="+mn-ea"/>
                <a:cs typeface="+mn-cs"/>
              </a:rPr>
              <a:t>smaoinimh</a:t>
            </a:r>
            <a:endParaRPr lang="en-GB" dirty="0">
              <a:effectLst/>
            </a:endParaRPr>
          </a:p>
        </p:txBody>
      </p:sp>
      <p:grpSp>
        <p:nvGrpSpPr>
          <p:cNvPr id="2" name="Group 1" descr="image of a fly colliding with a train">
            <a:extLst>
              <a:ext uri="{FF2B5EF4-FFF2-40B4-BE49-F238E27FC236}">
                <a16:creationId xmlns:a16="http://schemas.microsoft.com/office/drawing/2014/main" id="{C112548E-A177-995D-28CD-CC7F353A1E47}"/>
              </a:ext>
            </a:extLst>
          </p:cNvPr>
          <p:cNvGrpSpPr/>
          <p:nvPr/>
        </p:nvGrpSpPr>
        <p:grpSpPr>
          <a:xfrm>
            <a:off x="157763" y="836712"/>
            <a:ext cx="8986237" cy="1862427"/>
            <a:chOff x="157763" y="836712"/>
            <a:chExt cx="8986237" cy="1862427"/>
          </a:xfrm>
        </p:grpSpPr>
        <p:sp>
          <p:nvSpPr>
            <p:cNvPr id="18" name="Arrow: Down 17">
              <a:extLst>
                <a:ext uri="{FF2B5EF4-FFF2-40B4-BE49-F238E27FC236}">
                  <a16:creationId xmlns:a16="http://schemas.microsoft.com/office/drawing/2014/main" id="{52A96D39-DB4D-1823-2B8C-3E19AA2F01FB}"/>
                </a:ext>
              </a:extLst>
            </p:cNvPr>
            <p:cNvSpPr/>
            <p:nvPr/>
          </p:nvSpPr>
          <p:spPr>
            <a:xfrm rot="5400000">
              <a:off x="2694846" y="1148854"/>
              <a:ext cx="312954" cy="735111"/>
            </a:xfrm>
            <a:prstGeom prst="downArrow">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E73A6EAB-32B1-6243-E48A-C8AD103EA1A2}"/>
                </a:ext>
              </a:extLst>
            </p:cNvPr>
            <p:cNvSpPr/>
            <p:nvPr/>
          </p:nvSpPr>
          <p:spPr>
            <a:xfrm rot="16200000">
              <a:off x="534606" y="1152666"/>
              <a:ext cx="312954" cy="735111"/>
            </a:xfrm>
            <a:prstGeom prst="downArrow">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AA6225B-4437-3BBD-7A05-5EF27EA327CB}"/>
                </a:ext>
              </a:extLst>
            </p:cNvPr>
            <p:cNvSpPr/>
            <p:nvPr/>
          </p:nvSpPr>
          <p:spPr>
            <a:xfrm>
              <a:off x="1691680" y="1822615"/>
              <a:ext cx="2260261" cy="744913"/>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538EB3D1-CC02-4E8D-A04D-387CEB6AD6DD}"/>
                </a:ext>
              </a:extLst>
            </p:cNvPr>
            <p:cNvSpPr/>
            <p:nvPr/>
          </p:nvSpPr>
          <p:spPr>
            <a:xfrm>
              <a:off x="4309956" y="1822615"/>
              <a:ext cx="2260261" cy="744913"/>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223D41C9-8974-5811-C0F4-4CEE2F19992A}"/>
                </a:ext>
              </a:extLst>
            </p:cNvPr>
            <p:cNvSpPr/>
            <p:nvPr/>
          </p:nvSpPr>
          <p:spPr>
            <a:xfrm>
              <a:off x="6883739" y="1822615"/>
              <a:ext cx="2260261" cy="744913"/>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719EB827-6ADD-6889-A5F5-ACD4340D2122}"/>
                </a:ext>
              </a:extLst>
            </p:cNvPr>
            <p:cNvSpPr/>
            <p:nvPr/>
          </p:nvSpPr>
          <p:spPr>
            <a:xfrm>
              <a:off x="3328432" y="2355333"/>
              <a:ext cx="366529" cy="343806"/>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AA867133-9EDD-CE0E-D5D2-517828F7225B}"/>
                </a:ext>
              </a:extLst>
            </p:cNvPr>
            <p:cNvSpPr/>
            <p:nvPr/>
          </p:nvSpPr>
          <p:spPr>
            <a:xfrm>
              <a:off x="4575451" y="2355333"/>
              <a:ext cx="366529" cy="343806"/>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337640B6-3491-D9F0-C81D-7FB6337EEF4F}"/>
                </a:ext>
              </a:extLst>
            </p:cNvPr>
            <p:cNvSpPr/>
            <p:nvPr/>
          </p:nvSpPr>
          <p:spPr>
            <a:xfrm>
              <a:off x="5835827" y="2355333"/>
              <a:ext cx="366529" cy="343806"/>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B041FEEC-E999-6770-7031-C8D84FE0E1CB}"/>
                </a:ext>
              </a:extLst>
            </p:cNvPr>
            <p:cNvSpPr/>
            <p:nvPr/>
          </p:nvSpPr>
          <p:spPr>
            <a:xfrm>
              <a:off x="7193727" y="2355333"/>
              <a:ext cx="366529" cy="343806"/>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BF33424-AF18-6AA5-04D7-C90E2F6693A0}"/>
                </a:ext>
              </a:extLst>
            </p:cNvPr>
            <p:cNvSpPr/>
            <p:nvPr/>
          </p:nvSpPr>
          <p:spPr>
            <a:xfrm>
              <a:off x="1936032" y="2355333"/>
              <a:ext cx="366529" cy="343806"/>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6AD649E4-F7B6-B9E0-07E9-11D365768D46}"/>
                </a:ext>
              </a:extLst>
            </p:cNvPr>
            <p:cNvSpPr/>
            <p:nvPr/>
          </p:nvSpPr>
          <p:spPr>
            <a:xfrm>
              <a:off x="3951941" y="1949178"/>
              <a:ext cx="358016" cy="515709"/>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6ADC2777-2692-1A8E-582B-8EBBA83D156B}"/>
                </a:ext>
              </a:extLst>
            </p:cNvPr>
            <p:cNvSpPr/>
            <p:nvPr/>
          </p:nvSpPr>
          <p:spPr>
            <a:xfrm>
              <a:off x="6570217" y="1949178"/>
              <a:ext cx="317049" cy="515709"/>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extLst>
                <a:ext uri="{FF2B5EF4-FFF2-40B4-BE49-F238E27FC236}">
                  <a16:creationId xmlns:a16="http://schemas.microsoft.com/office/drawing/2014/main" id="{5FFB3985-B454-0B0B-DB7F-CC83FE10E445}"/>
                </a:ext>
              </a:extLst>
            </p:cNvPr>
            <p:cNvSpPr/>
            <p:nvPr/>
          </p:nvSpPr>
          <p:spPr>
            <a:xfrm>
              <a:off x="1727369" y="1878196"/>
              <a:ext cx="86487" cy="515709"/>
            </a:xfrm>
            <a:prstGeom prst="round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828723B-D88B-E830-D49D-51609323BC50}"/>
                    </a:ext>
                  </a:extLst>
                </p:cNvPr>
                <p:cNvSpPr txBox="1"/>
                <p:nvPr/>
              </p:nvSpPr>
              <p:spPr>
                <a:xfrm>
                  <a:off x="157763" y="836712"/>
                  <a:ext cx="1487458"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2 </m:t>
                        </m:r>
                        <m:r>
                          <a:rPr lang="en-GB" sz="2800" b="0" i="1" smtClean="0">
                            <a:latin typeface="Cambria Math" panose="02040503050406030204" pitchFamily="18" charset="0"/>
                          </a:rPr>
                          <m:t>𝑚</m:t>
                        </m:r>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𝑠</m:t>
                            </m:r>
                          </m:e>
                          <m:sup>
                            <m:r>
                              <a:rPr lang="en-GB" sz="2800" b="0" i="1" smtClean="0">
                                <a:latin typeface="Cambria Math" panose="02040503050406030204" pitchFamily="18" charset="0"/>
                              </a:rPr>
                              <m:t>−1</m:t>
                            </m:r>
                          </m:sup>
                        </m:sSup>
                      </m:oMath>
                    </m:oMathPara>
                  </a14:m>
                  <a:endParaRPr lang="en-GB" sz="2800" b="0"/>
                </a:p>
              </p:txBody>
            </p:sp>
          </mc:Choice>
          <mc:Fallback xmlns="">
            <p:sp>
              <p:nvSpPr>
                <p:cNvPr id="21" name="TextBox 20">
                  <a:extLst>
                    <a:ext uri="{FF2B5EF4-FFF2-40B4-BE49-F238E27FC236}">
                      <a16:creationId xmlns:a16="http://schemas.microsoft.com/office/drawing/2014/main" id="{A828723B-D88B-E830-D49D-51609323BC50}"/>
                    </a:ext>
                  </a:extLst>
                </p:cNvPr>
                <p:cNvSpPr txBox="1">
                  <a:spLocks noRot="1" noChangeAspect="1" noMove="1" noResize="1" noEditPoints="1" noAdjustHandles="1" noChangeArrowheads="1" noChangeShapeType="1" noTextEdit="1"/>
                </p:cNvSpPr>
                <p:nvPr/>
              </p:nvSpPr>
              <p:spPr>
                <a:xfrm>
                  <a:off x="157763" y="836712"/>
                  <a:ext cx="1487458"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FECDF40-3DBB-55A0-E31B-7D44E947E289}"/>
                    </a:ext>
                  </a:extLst>
                </p:cNvPr>
                <p:cNvSpPr txBox="1"/>
                <p:nvPr/>
              </p:nvSpPr>
              <p:spPr>
                <a:xfrm>
                  <a:off x="2379325" y="836981"/>
                  <a:ext cx="1686231" cy="52322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20 </m:t>
                        </m:r>
                        <m:r>
                          <a:rPr lang="en-GB" sz="2800" b="0" i="1" smtClean="0">
                            <a:latin typeface="Cambria Math" panose="02040503050406030204" pitchFamily="18" charset="0"/>
                          </a:rPr>
                          <m:t>𝑚</m:t>
                        </m:r>
                        <m:r>
                          <a:rPr lang="en-GB" sz="2800" b="0" i="1" smtClean="0">
                            <a:latin typeface="Cambria Math" panose="02040503050406030204" pitchFamily="18" charset="0"/>
                          </a:rPr>
                          <m:t> </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𝑠</m:t>
                            </m:r>
                          </m:e>
                          <m:sup>
                            <m:r>
                              <a:rPr lang="en-GB" sz="2800" b="0" i="1" smtClean="0">
                                <a:latin typeface="Cambria Math" panose="02040503050406030204" pitchFamily="18" charset="0"/>
                              </a:rPr>
                              <m:t>−1</m:t>
                            </m:r>
                          </m:sup>
                        </m:sSup>
                      </m:oMath>
                    </m:oMathPara>
                  </a14:m>
                  <a:endParaRPr lang="en-GB" sz="2800" b="0"/>
                </a:p>
              </p:txBody>
            </p:sp>
          </mc:Choice>
          <mc:Fallback xmlns="">
            <p:sp>
              <p:nvSpPr>
                <p:cNvPr id="22" name="TextBox 21">
                  <a:extLst>
                    <a:ext uri="{FF2B5EF4-FFF2-40B4-BE49-F238E27FC236}">
                      <a16:creationId xmlns:a16="http://schemas.microsoft.com/office/drawing/2014/main" id="{6FECDF40-3DBB-55A0-E31B-7D44E947E289}"/>
                    </a:ext>
                  </a:extLst>
                </p:cNvPr>
                <p:cNvSpPr txBox="1">
                  <a:spLocks noRot="1" noChangeAspect="1" noMove="1" noResize="1" noEditPoints="1" noAdjustHandles="1" noChangeArrowheads="1" noChangeShapeType="1" noTextEdit="1"/>
                </p:cNvSpPr>
                <p:nvPr/>
              </p:nvSpPr>
              <p:spPr>
                <a:xfrm>
                  <a:off x="2379325" y="836981"/>
                  <a:ext cx="1686231" cy="523220"/>
                </a:xfrm>
                <a:prstGeom prst="rect">
                  <a:avLst/>
                </a:prstGeom>
                <a:blipFill>
                  <a:blip r:embed="rId5"/>
                  <a:stretch>
                    <a:fillRect/>
                  </a:stretch>
                </a:blipFill>
              </p:spPr>
              <p:txBody>
                <a:bodyPr/>
                <a:lstStyle/>
                <a:p>
                  <a:r>
                    <a:rPr lang="en-GB">
                      <a:noFill/>
                    </a:rPr>
                    <a:t> </a:t>
                  </a:r>
                </a:p>
              </p:txBody>
            </p:sp>
          </mc:Fallback>
        </mc:AlternateContent>
        <p:sp>
          <p:nvSpPr>
            <p:cNvPr id="31" name="Oval 30">
              <a:extLst>
                <a:ext uri="{FF2B5EF4-FFF2-40B4-BE49-F238E27FC236}">
                  <a16:creationId xmlns:a16="http://schemas.microsoft.com/office/drawing/2014/main" id="{A7265F63-09A9-8B64-4462-DA5E96405103}"/>
                </a:ext>
              </a:extLst>
            </p:cNvPr>
            <p:cNvSpPr/>
            <p:nvPr/>
          </p:nvSpPr>
          <p:spPr>
            <a:xfrm>
              <a:off x="8460432" y="2348880"/>
              <a:ext cx="366529" cy="343806"/>
            </a:xfrm>
            <a:prstGeom prst="ellipse">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roup 31">
              <a:extLst>
                <a:ext uri="{FF2B5EF4-FFF2-40B4-BE49-F238E27FC236}">
                  <a16:creationId xmlns:a16="http://schemas.microsoft.com/office/drawing/2014/main" id="{5C09CFC1-90B5-CC85-31B3-AA121899609C}"/>
                </a:ext>
              </a:extLst>
            </p:cNvPr>
            <p:cNvGrpSpPr/>
            <p:nvPr/>
          </p:nvGrpSpPr>
          <p:grpSpPr>
            <a:xfrm>
              <a:off x="574013" y="1878582"/>
              <a:ext cx="339237" cy="280280"/>
              <a:chOff x="-2578412" y="1373506"/>
              <a:chExt cx="912294" cy="753744"/>
            </a:xfrm>
          </p:grpSpPr>
          <p:sp>
            <p:nvSpPr>
              <p:cNvPr id="5" name="Freeform: Shape 4">
                <a:extLst>
                  <a:ext uri="{FF2B5EF4-FFF2-40B4-BE49-F238E27FC236}">
                    <a16:creationId xmlns:a16="http://schemas.microsoft.com/office/drawing/2014/main" id="{75785C8D-509E-D232-5C1C-C75F4662141A}"/>
                  </a:ext>
                </a:extLst>
              </p:cNvPr>
              <p:cNvSpPr/>
              <p:nvPr/>
            </p:nvSpPr>
            <p:spPr>
              <a:xfrm>
                <a:off x="-2578412" y="1594338"/>
                <a:ext cx="912294" cy="406187"/>
              </a:xfrm>
              <a:custGeom>
                <a:avLst/>
                <a:gdLst>
                  <a:gd name="csX0" fmla="*/ 0 w 884419"/>
                  <a:gd name="csY0" fmla="*/ 224852 h 389744"/>
                  <a:gd name="csX1" fmla="*/ 494675 w 884419"/>
                  <a:gd name="csY1" fmla="*/ 0 h 389744"/>
                  <a:gd name="csX2" fmla="*/ 884419 w 884419"/>
                  <a:gd name="csY2" fmla="*/ 224852 h 389744"/>
                  <a:gd name="csX3" fmla="*/ 524656 w 884419"/>
                  <a:gd name="csY3" fmla="*/ 389744 h 389744"/>
                  <a:gd name="csX4" fmla="*/ 0 w 884419"/>
                  <a:gd name="csY4" fmla="*/ 224852 h 389744"/>
                  <a:gd name="csX0" fmla="*/ 0 w 884419"/>
                  <a:gd name="csY0" fmla="*/ 228290 h 393182"/>
                  <a:gd name="csX1" fmla="*/ 494675 w 884419"/>
                  <a:gd name="csY1" fmla="*/ 3438 h 393182"/>
                  <a:gd name="csX2" fmla="*/ 884419 w 884419"/>
                  <a:gd name="csY2" fmla="*/ 228290 h 393182"/>
                  <a:gd name="csX3" fmla="*/ 524656 w 884419"/>
                  <a:gd name="csY3" fmla="*/ 393182 h 393182"/>
                  <a:gd name="csX4" fmla="*/ 0 w 884419"/>
                  <a:gd name="csY4" fmla="*/ 228290 h 393182"/>
                  <a:gd name="csX0" fmla="*/ 0 w 885719"/>
                  <a:gd name="csY0" fmla="*/ 228290 h 393182"/>
                  <a:gd name="csX1" fmla="*/ 494675 w 885719"/>
                  <a:gd name="csY1" fmla="*/ 3438 h 393182"/>
                  <a:gd name="csX2" fmla="*/ 884419 w 885719"/>
                  <a:gd name="csY2" fmla="*/ 228290 h 393182"/>
                  <a:gd name="csX3" fmla="*/ 524656 w 885719"/>
                  <a:gd name="csY3" fmla="*/ 393182 h 393182"/>
                  <a:gd name="csX4" fmla="*/ 0 w 885719"/>
                  <a:gd name="csY4" fmla="*/ 228290 h 393182"/>
                  <a:gd name="csX0" fmla="*/ 0 w 885960"/>
                  <a:gd name="csY0" fmla="*/ 228290 h 398801"/>
                  <a:gd name="csX1" fmla="*/ 494675 w 885960"/>
                  <a:gd name="csY1" fmla="*/ 3438 h 398801"/>
                  <a:gd name="csX2" fmla="*/ 884419 w 885960"/>
                  <a:gd name="csY2" fmla="*/ 228290 h 398801"/>
                  <a:gd name="csX3" fmla="*/ 524656 w 885960"/>
                  <a:gd name="csY3" fmla="*/ 393182 h 398801"/>
                  <a:gd name="csX4" fmla="*/ 0 w 885960"/>
                  <a:gd name="csY4" fmla="*/ 228290 h 398801"/>
                  <a:gd name="csX0" fmla="*/ 105 w 886065"/>
                  <a:gd name="csY0" fmla="*/ 228510 h 400234"/>
                  <a:gd name="csX1" fmla="*/ 494780 w 886065"/>
                  <a:gd name="csY1" fmla="*/ 3658 h 400234"/>
                  <a:gd name="csX2" fmla="*/ 884524 w 886065"/>
                  <a:gd name="csY2" fmla="*/ 228510 h 400234"/>
                  <a:gd name="csX3" fmla="*/ 524761 w 886065"/>
                  <a:gd name="csY3" fmla="*/ 393402 h 400234"/>
                  <a:gd name="csX4" fmla="*/ 105 w 886065"/>
                  <a:gd name="csY4" fmla="*/ 228510 h 400234"/>
                  <a:gd name="csX0" fmla="*/ 105 w 890382"/>
                  <a:gd name="csY0" fmla="*/ 228510 h 400234"/>
                  <a:gd name="csX1" fmla="*/ 494780 w 890382"/>
                  <a:gd name="csY1" fmla="*/ 3658 h 400234"/>
                  <a:gd name="csX2" fmla="*/ 884524 w 890382"/>
                  <a:gd name="csY2" fmla="*/ 228510 h 400234"/>
                  <a:gd name="csX3" fmla="*/ 524761 w 890382"/>
                  <a:gd name="csY3" fmla="*/ 393402 h 400234"/>
                  <a:gd name="csX4" fmla="*/ 105 w 890382"/>
                  <a:gd name="csY4" fmla="*/ 228510 h 400234"/>
                </a:gdLst>
                <a:ahLst/>
                <a:cxnLst>
                  <a:cxn ang="0">
                    <a:pos x="csX0" y="csY0"/>
                  </a:cxn>
                  <a:cxn ang="0">
                    <a:pos x="csX1" y="csY1"/>
                  </a:cxn>
                  <a:cxn ang="0">
                    <a:pos x="csX2" y="csY2"/>
                  </a:cxn>
                  <a:cxn ang="0">
                    <a:pos x="csX3" y="csY3"/>
                  </a:cxn>
                  <a:cxn ang="0">
                    <a:pos x="csX4" y="csY4"/>
                  </a:cxn>
                </a:cxnLst>
                <a:rect l="l" t="t" r="r" b="b"/>
                <a:pathLst>
                  <a:path w="890382" h="400234">
                    <a:moveTo>
                      <a:pt x="105" y="228510"/>
                    </a:moveTo>
                    <a:cubicBezTo>
                      <a:pt x="-6453" y="140859"/>
                      <a:pt x="295015" y="-26843"/>
                      <a:pt x="494780" y="3658"/>
                    </a:cubicBezTo>
                    <a:cubicBezTo>
                      <a:pt x="694545" y="34159"/>
                      <a:pt x="930732" y="-13646"/>
                      <a:pt x="884524" y="228510"/>
                    </a:cubicBezTo>
                    <a:cubicBezTo>
                      <a:pt x="838316" y="470666"/>
                      <a:pt x="689132" y="357488"/>
                      <a:pt x="524761" y="393402"/>
                    </a:cubicBezTo>
                    <a:cubicBezTo>
                      <a:pt x="360390" y="429316"/>
                      <a:pt x="6663" y="316161"/>
                      <a:pt x="105" y="22851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Shape 6">
                <a:extLst>
                  <a:ext uri="{FF2B5EF4-FFF2-40B4-BE49-F238E27FC236}">
                    <a16:creationId xmlns:a16="http://schemas.microsoft.com/office/drawing/2014/main" id="{3FA75BD9-4C16-E835-0E56-8932A241584A}"/>
                  </a:ext>
                </a:extLst>
              </p:cNvPr>
              <p:cNvSpPr/>
              <p:nvPr/>
            </p:nvSpPr>
            <p:spPr>
              <a:xfrm>
                <a:off x="-2338401" y="1373506"/>
                <a:ext cx="447288" cy="441665"/>
              </a:xfrm>
              <a:custGeom>
                <a:avLst/>
                <a:gdLst>
                  <a:gd name="csX0" fmla="*/ 0 w 884419"/>
                  <a:gd name="csY0" fmla="*/ 224852 h 389744"/>
                  <a:gd name="csX1" fmla="*/ 494675 w 884419"/>
                  <a:gd name="csY1" fmla="*/ 0 h 389744"/>
                  <a:gd name="csX2" fmla="*/ 884419 w 884419"/>
                  <a:gd name="csY2" fmla="*/ 224852 h 389744"/>
                  <a:gd name="csX3" fmla="*/ 524656 w 884419"/>
                  <a:gd name="csY3" fmla="*/ 389744 h 389744"/>
                  <a:gd name="csX4" fmla="*/ 0 w 884419"/>
                  <a:gd name="csY4" fmla="*/ 224852 h 389744"/>
                  <a:gd name="csX0" fmla="*/ 0 w 884419"/>
                  <a:gd name="csY0" fmla="*/ 228290 h 393182"/>
                  <a:gd name="csX1" fmla="*/ 494675 w 884419"/>
                  <a:gd name="csY1" fmla="*/ 3438 h 393182"/>
                  <a:gd name="csX2" fmla="*/ 884419 w 884419"/>
                  <a:gd name="csY2" fmla="*/ 228290 h 393182"/>
                  <a:gd name="csX3" fmla="*/ 524656 w 884419"/>
                  <a:gd name="csY3" fmla="*/ 393182 h 393182"/>
                  <a:gd name="csX4" fmla="*/ 0 w 884419"/>
                  <a:gd name="csY4" fmla="*/ 228290 h 393182"/>
                  <a:gd name="csX0" fmla="*/ 0 w 885719"/>
                  <a:gd name="csY0" fmla="*/ 228290 h 393182"/>
                  <a:gd name="csX1" fmla="*/ 494675 w 885719"/>
                  <a:gd name="csY1" fmla="*/ 3438 h 393182"/>
                  <a:gd name="csX2" fmla="*/ 884419 w 885719"/>
                  <a:gd name="csY2" fmla="*/ 228290 h 393182"/>
                  <a:gd name="csX3" fmla="*/ 524656 w 885719"/>
                  <a:gd name="csY3" fmla="*/ 393182 h 393182"/>
                  <a:gd name="csX4" fmla="*/ 0 w 885719"/>
                  <a:gd name="csY4" fmla="*/ 228290 h 393182"/>
                  <a:gd name="csX0" fmla="*/ 0 w 885960"/>
                  <a:gd name="csY0" fmla="*/ 228290 h 398801"/>
                  <a:gd name="csX1" fmla="*/ 494675 w 885960"/>
                  <a:gd name="csY1" fmla="*/ 3438 h 398801"/>
                  <a:gd name="csX2" fmla="*/ 884419 w 885960"/>
                  <a:gd name="csY2" fmla="*/ 228290 h 398801"/>
                  <a:gd name="csX3" fmla="*/ 524656 w 885960"/>
                  <a:gd name="csY3" fmla="*/ 393182 h 398801"/>
                  <a:gd name="csX4" fmla="*/ 0 w 885960"/>
                  <a:gd name="csY4" fmla="*/ 228290 h 398801"/>
                  <a:gd name="csX0" fmla="*/ 105 w 886065"/>
                  <a:gd name="csY0" fmla="*/ 228510 h 400234"/>
                  <a:gd name="csX1" fmla="*/ 494780 w 886065"/>
                  <a:gd name="csY1" fmla="*/ 3658 h 400234"/>
                  <a:gd name="csX2" fmla="*/ 884524 w 886065"/>
                  <a:gd name="csY2" fmla="*/ 228510 h 400234"/>
                  <a:gd name="csX3" fmla="*/ 524761 w 886065"/>
                  <a:gd name="csY3" fmla="*/ 393402 h 400234"/>
                  <a:gd name="csX4" fmla="*/ 105 w 886065"/>
                  <a:gd name="csY4" fmla="*/ 228510 h 400234"/>
                  <a:gd name="csX0" fmla="*/ 105 w 885987"/>
                  <a:gd name="csY0" fmla="*/ 228510 h 393879"/>
                  <a:gd name="csX1" fmla="*/ 494780 w 885987"/>
                  <a:gd name="csY1" fmla="*/ 3658 h 393879"/>
                  <a:gd name="csX2" fmla="*/ 884524 w 885987"/>
                  <a:gd name="csY2" fmla="*/ 228510 h 393879"/>
                  <a:gd name="csX3" fmla="*/ 524761 w 885987"/>
                  <a:gd name="csY3" fmla="*/ 393402 h 393879"/>
                  <a:gd name="csX4" fmla="*/ 105 w 885987"/>
                  <a:gd name="csY4" fmla="*/ 228510 h 393879"/>
                  <a:gd name="csX0" fmla="*/ 105 w 920185"/>
                  <a:gd name="csY0" fmla="*/ 228510 h 393601"/>
                  <a:gd name="csX1" fmla="*/ 494780 w 920185"/>
                  <a:gd name="csY1" fmla="*/ 3658 h 393601"/>
                  <a:gd name="csX2" fmla="*/ 884524 w 920185"/>
                  <a:gd name="csY2" fmla="*/ 228510 h 393601"/>
                  <a:gd name="csX3" fmla="*/ 524761 w 920185"/>
                  <a:gd name="csY3" fmla="*/ 393402 h 393601"/>
                  <a:gd name="csX4" fmla="*/ 105 w 920185"/>
                  <a:gd name="csY4" fmla="*/ 228510 h 393601"/>
                </a:gdLst>
                <a:ahLst/>
                <a:cxnLst>
                  <a:cxn ang="0">
                    <a:pos x="csX0" y="csY0"/>
                  </a:cxn>
                  <a:cxn ang="0">
                    <a:pos x="csX1" y="csY1"/>
                  </a:cxn>
                  <a:cxn ang="0">
                    <a:pos x="csX2" y="csY2"/>
                  </a:cxn>
                  <a:cxn ang="0">
                    <a:pos x="csX3" y="csY3"/>
                  </a:cxn>
                  <a:cxn ang="0">
                    <a:pos x="csX4" y="csY4"/>
                  </a:cxn>
                </a:cxnLst>
                <a:rect l="l" t="t" r="r" b="b"/>
                <a:pathLst>
                  <a:path w="920185" h="393601">
                    <a:moveTo>
                      <a:pt x="105" y="228510"/>
                    </a:moveTo>
                    <a:cubicBezTo>
                      <a:pt x="-6453" y="140859"/>
                      <a:pt x="295015" y="-26843"/>
                      <a:pt x="494780" y="3658"/>
                    </a:cubicBezTo>
                    <a:cubicBezTo>
                      <a:pt x="694545" y="34159"/>
                      <a:pt x="862559" y="58309"/>
                      <a:pt x="884524" y="228510"/>
                    </a:cubicBezTo>
                    <a:cubicBezTo>
                      <a:pt x="906489" y="398711"/>
                      <a:pt x="1054912" y="388612"/>
                      <a:pt x="524761" y="393402"/>
                    </a:cubicBezTo>
                    <a:cubicBezTo>
                      <a:pt x="-5390" y="398192"/>
                      <a:pt x="6663" y="316161"/>
                      <a:pt x="105" y="228510"/>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24420A94-C364-11D8-13DB-90B61752656F}"/>
                  </a:ext>
                </a:extLst>
              </p:cNvPr>
              <p:cNvSpPr/>
              <p:nvPr/>
            </p:nvSpPr>
            <p:spPr>
              <a:xfrm>
                <a:off x="-1836826" y="1672887"/>
                <a:ext cx="116332" cy="156688"/>
              </a:xfrm>
              <a:custGeom>
                <a:avLst/>
                <a:gdLst>
                  <a:gd name="csX0" fmla="*/ 0 w 234950"/>
                  <a:gd name="csY0" fmla="*/ 0 h 241300"/>
                  <a:gd name="csX1" fmla="*/ 44450 w 234950"/>
                  <a:gd name="csY1" fmla="*/ 241300 h 241300"/>
                  <a:gd name="csX2" fmla="*/ 234950 w 234950"/>
                  <a:gd name="csY2" fmla="*/ 88900 h 241300"/>
                  <a:gd name="csX3" fmla="*/ 0 w 234950"/>
                  <a:gd name="csY3" fmla="*/ 0 h 241300"/>
                  <a:gd name="csX0" fmla="*/ 0 w 241117"/>
                  <a:gd name="csY0" fmla="*/ 18559 h 259859"/>
                  <a:gd name="csX1" fmla="*/ 44450 w 241117"/>
                  <a:gd name="csY1" fmla="*/ 259859 h 259859"/>
                  <a:gd name="csX2" fmla="*/ 234950 w 241117"/>
                  <a:gd name="csY2" fmla="*/ 107459 h 259859"/>
                  <a:gd name="csX3" fmla="*/ 0 w 241117"/>
                  <a:gd name="csY3" fmla="*/ 18559 h 259859"/>
                  <a:gd name="csX0" fmla="*/ 0 w 241117"/>
                  <a:gd name="csY0" fmla="*/ 37726 h 279026"/>
                  <a:gd name="csX1" fmla="*/ 44450 w 241117"/>
                  <a:gd name="csY1" fmla="*/ 279026 h 279026"/>
                  <a:gd name="csX2" fmla="*/ 234950 w 241117"/>
                  <a:gd name="csY2" fmla="*/ 126626 h 279026"/>
                  <a:gd name="csX3" fmla="*/ 0 w 241117"/>
                  <a:gd name="csY3" fmla="*/ 37726 h 279026"/>
                  <a:gd name="csX0" fmla="*/ 5835 w 246952"/>
                  <a:gd name="csY0" fmla="*/ 54920 h 296220"/>
                  <a:gd name="csX1" fmla="*/ 50285 w 246952"/>
                  <a:gd name="csY1" fmla="*/ 296220 h 296220"/>
                  <a:gd name="csX2" fmla="*/ 240785 w 246952"/>
                  <a:gd name="csY2" fmla="*/ 143820 h 296220"/>
                  <a:gd name="csX3" fmla="*/ 5835 w 246952"/>
                  <a:gd name="csY3" fmla="*/ 54920 h 296220"/>
                  <a:gd name="csX0" fmla="*/ 7822 w 248188"/>
                  <a:gd name="csY0" fmla="*/ 54920 h 326847"/>
                  <a:gd name="csX1" fmla="*/ 52272 w 248188"/>
                  <a:gd name="csY1" fmla="*/ 296220 h 326847"/>
                  <a:gd name="csX2" fmla="*/ 242772 w 248188"/>
                  <a:gd name="csY2" fmla="*/ 143820 h 326847"/>
                  <a:gd name="csX3" fmla="*/ 7822 w 248188"/>
                  <a:gd name="csY3" fmla="*/ 54920 h 326847"/>
                  <a:gd name="csX0" fmla="*/ 4034 w 240415"/>
                  <a:gd name="csY0" fmla="*/ 4438 h 246359"/>
                  <a:gd name="csX1" fmla="*/ 99284 w 240415"/>
                  <a:gd name="csY1" fmla="*/ 233038 h 246359"/>
                  <a:gd name="csX2" fmla="*/ 238984 w 240415"/>
                  <a:gd name="csY2" fmla="*/ 93338 h 246359"/>
                  <a:gd name="csX3" fmla="*/ 4034 w 240415"/>
                  <a:gd name="csY3" fmla="*/ 4438 h 246359"/>
                  <a:gd name="csX0" fmla="*/ 5737 w 209614"/>
                  <a:gd name="csY0" fmla="*/ 4568 h 231201"/>
                  <a:gd name="csX1" fmla="*/ 69237 w 209614"/>
                  <a:gd name="csY1" fmla="*/ 229993 h 231201"/>
                  <a:gd name="csX2" fmla="*/ 208937 w 209614"/>
                  <a:gd name="csY2" fmla="*/ 90293 h 231201"/>
                  <a:gd name="csX3" fmla="*/ 5737 w 209614"/>
                  <a:gd name="csY3" fmla="*/ 4568 h 231201"/>
                  <a:gd name="csX0" fmla="*/ 5737 w 213143"/>
                  <a:gd name="csY0" fmla="*/ 19052 h 248555"/>
                  <a:gd name="csX1" fmla="*/ 69237 w 213143"/>
                  <a:gd name="csY1" fmla="*/ 244477 h 248555"/>
                  <a:gd name="csX2" fmla="*/ 208937 w 213143"/>
                  <a:gd name="csY2" fmla="*/ 104777 h 248555"/>
                  <a:gd name="csX3" fmla="*/ 5737 w 213143"/>
                  <a:gd name="csY3" fmla="*/ 19052 h 248555"/>
                  <a:gd name="csX0" fmla="*/ 3649 w 180157"/>
                  <a:gd name="csY0" fmla="*/ 23271 h 251566"/>
                  <a:gd name="csX1" fmla="*/ 67149 w 180157"/>
                  <a:gd name="csY1" fmla="*/ 248696 h 251566"/>
                  <a:gd name="csX2" fmla="*/ 175099 w 180157"/>
                  <a:gd name="csY2" fmla="*/ 99471 h 251566"/>
                  <a:gd name="csX3" fmla="*/ 3649 w 180157"/>
                  <a:gd name="csY3" fmla="*/ 23271 h 251566"/>
                </a:gdLst>
                <a:ahLst/>
                <a:cxnLst>
                  <a:cxn ang="0">
                    <a:pos x="csX0" y="csY0"/>
                  </a:cxn>
                  <a:cxn ang="0">
                    <a:pos x="csX1" y="csY1"/>
                  </a:cxn>
                  <a:cxn ang="0">
                    <a:pos x="csX2" y="csY2"/>
                  </a:cxn>
                  <a:cxn ang="0">
                    <a:pos x="csX3" y="csY3"/>
                  </a:cxn>
                </a:cxnLst>
                <a:rect l="l" t="t" r="r" b="b"/>
                <a:pathLst>
                  <a:path w="180157" h="251566">
                    <a:moveTo>
                      <a:pt x="3649" y="23271"/>
                    </a:moveTo>
                    <a:cubicBezTo>
                      <a:pt x="-14343" y="48142"/>
                      <a:pt x="38574" y="235996"/>
                      <a:pt x="67149" y="248696"/>
                    </a:cubicBezTo>
                    <a:cubicBezTo>
                      <a:pt x="95724" y="261396"/>
                      <a:pt x="204732" y="235467"/>
                      <a:pt x="175099" y="99471"/>
                    </a:cubicBezTo>
                    <a:cubicBezTo>
                      <a:pt x="145466" y="-36525"/>
                      <a:pt x="21641" y="-1600"/>
                      <a:pt x="3649" y="23271"/>
                    </a:cubicBezTo>
                    <a:close/>
                  </a:path>
                </a:pathLst>
              </a:cu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2748A8D7-4D26-C7C0-92FF-D21DB05201E4}"/>
                  </a:ext>
                </a:extLst>
              </p:cNvPr>
              <p:cNvSpPr/>
              <p:nvPr/>
            </p:nvSpPr>
            <p:spPr>
              <a:xfrm>
                <a:off x="-2441575" y="1908175"/>
                <a:ext cx="146050" cy="139700"/>
              </a:xfrm>
              <a:custGeom>
                <a:avLst/>
                <a:gdLst>
                  <a:gd name="csX0" fmla="*/ 146050 w 146050"/>
                  <a:gd name="csY0" fmla="*/ 0 h 139700"/>
                  <a:gd name="csX1" fmla="*/ 88900 w 146050"/>
                  <a:gd name="csY1" fmla="*/ 101600 h 139700"/>
                  <a:gd name="csX2" fmla="*/ 0 w 146050"/>
                  <a:gd name="csY2" fmla="*/ 139700 h 139700"/>
                </a:gdLst>
                <a:ahLst/>
                <a:cxnLst>
                  <a:cxn ang="0">
                    <a:pos x="csX0" y="csY0"/>
                  </a:cxn>
                  <a:cxn ang="0">
                    <a:pos x="csX1" y="csY1"/>
                  </a:cxn>
                  <a:cxn ang="0">
                    <a:pos x="csX2" y="csY2"/>
                  </a:cxn>
                </a:cxnLst>
                <a:rect l="l" t="t" r="r" b="b"/>
                <a:pathLst>
                  <a:path w="146050" h="139700">
                    <a:moveTo>
                      <a:pt x="146050" y="0"/>
                    </a:moveTo>
                    <a:lnTo>
                      <a:pt x="88900" y="101600"/>
                    </a:lnTo>
                    <a:lnTo>
                      <a:pt x="0" y="13970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AB14CFA9-0DA6-E5EB-DB12-DDBD903CE7D5}"/>
                  </a:ext>
                </a:extLst>
              </p:cNvPr>
              <p:cNvSpPr/>
              <p:nvPr/>
            </p:nvSpPr>
            <p:spPr>
              <a:xfrm>
                <a:off x="-2235200" y="1933575"/>
                <a:ext cx="104775" cy="187325"/>
              </a:xfrm>
              <a:custGeom>
                <a:avLst/>
                <a:gdLst>
                  <a:gd name="csX0" fmla="*/ 104775 w 104775"/>
                  <a:gd name="csY0" fmla="*/ 0 h 187325"/>
                  <a:gd name="csX1" fmla="*/ 60325 w 104775"/>
                  <a:gd name="csY1" fmla="*/ 117475 h 187325"/>
                  <a:gd name="csX2" fmla="*/ 0 w 104775"/>
                  <a:gd name="csY2" fmla="*/ 187325 h 187325"/>
                </a:gdLst>
                <a:ahLst/>
                <a:cxnLst>
                  <a:cxn ang="0">
                    <a:pos x="csX0" y="csY0"/>
                  </a:cxn>
                  <a:cxn ang="0">
                    <a:pos x="csX1" y="csY1"/>
                  </a:cxn>
                  <a:cxn ang="0">
                    <a:pos x="csX2" y="csY2"/>
                  </a:cxn>
                </a:cxnLst>
                <a:rect l="l" t="t" r="r" b="b"/>
                <a:pathLst>
                  <a:path w="104775" h="187325">
                    <a:moveTo>
                      <a:pt x="104775" y="0"/>
                    </a:moveTo>
                    <a:lnTo>
                      <a:pt x="60325" y="117475"/>
                    </a:lnTo>
                    <a:lnTo>
                      <a:pt x="0" y="187325"/>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3C0748B3-0861-5D4D-9596-CCB603ED4528}"/>
                  </a:ext>
                </a:extLst>
              </p:cNvPr>
              <p:cNvSpPr/>
              <p:nvPr/>
            </p:nvSpPr>
            <p:spPr>
              <a:xfrm>
                <a:off x="-1993900" y="1930400"/>
                <a:ext cx="57150" cy="196850"/>
              </a:xfrm>
              <a:custGeom>
                <a:avLst/>
                <a:gdLst>
                  <a:gd name="csX0" fmla="*/ 57150 w 57150"/>
                  <a:gd name="csY0" fmla="*/ 0 h 196850"/>
                  <a:gd name="csX1" fmla="*/ 34925 w 57150"/>
                  <a:gd name="csY1" fmla="*/ 130175 h 196850"/>
                  <a:gd name="csX2" fmla="*/ 0 w 57150"/>
                  <a:gd name="csY2" fmla="*/ 196850 h 196850"/>
                </a:gdLst>
                <a:ahLst/>
                <a:cxnLst>
                  <a:cxn ang="0">
                    <a:pos x="csX0" y="csY0"/>
                  </a:cxn>
                  <a:cxn ang="0">
                    <a:pos x="csX1" y="csY1"/>
                  </a:cxn>
                  <a:cxn ang="0">
                    <a:pos x="csX2" y="csY2"/>
                  </a:cxn>
                </a:cxnLst>
                <a:rect l="l" t="t" r="r" b="b"/>
                <a:pathLst>
                  <a:path w="57150" h="196850">
                    <a:moveTo>
                      <a:pt x="57150" y="0"/>
                    </a:moveTo>
                    <a:lnTo>
                      <a:pt x="34925" y="130175"/>
                    </a:lnTo>
                    <a:lnTo>
                      <a:pt x="0" y="196850"/>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38" name="Group 37">
            <a:extLst>
              <a:ext uri="{FF2B5EF4-FFF2-40B4-BE49-F238E27FC236}">
                <a16:creationId xmlns:a16="http://schemas.microsoft.com/office/drawing/2014/main" id="{20A4F4C4-8163-2306-C559-A3477F814900}"/>
              </a:ext>
            </a:extLst>
          </p:cNvPr>
          <p:cNvGrpSpPr/>
          <p:nvPr/>
        </p:nvGrpSpPr>
        <p:grpSpPr>
          <a:xfrm>
            <a:off x="7005930" y="4398442"/>
            <a:ext cx="742122" cy="747080"/>
            <a:chOff x="4895488" y="4783671"/>
            <a:chExt cx="742122" cy="747080"/>
          </a:xfrm>
        </p:grpSpPr>
        <p:sp>
          <p:nvSpPr>
            <p:cNvPr id="4" name="Oval 3">
              <a:extLst>
                <a:ext uri="{FF2B5EF4-FFF2-40B4-BE49-F238E27FC236}">
                  <a16:creationId xmlns:a16="http://schemas.microsoft.com/office/drawing/2014/main" id="{4F22D82C-78F1-8440-32A7-984ECD57DF54}"/>
                </a:ext>
              </a:extLst>
            </p:cNvPr>
            <p:cNvSpPr/>
            <p:nvPr/>
          </p:nvSpPr>
          <p:spPr>
            <a:xfrm>
              <a:off x="4895488" y="4783671"/>
              <a:ext cx="742122" cy="747080"/>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E92DD2C2-E4B6-AF98-8AB4-799AD5F15C24}"/>
                </a:ext>
              </a:extLst>
            </p:cNvPr>
            <p:cNvSpPr/>
            <p:nvPr/>
          </p:nvSpPr>
          <p:spPr>
            <a:xfrm>
              <a:off x="5149536" y="5131961"/>
              <a:ext cx="58554" cy="92765"/>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A05BE6B-7F1D-BF50-229B-958D99A08167}"/>
                </a:ext>
              </a:extLst>
            </p:cNvPr>
            <p:cNvSpPr/>
            <p:nvPr/>
          </p:nvSpPr>
          <p:spPr>
            <a:xfrm>
              <a:off x="5403584" y="5101182"/>
              <a:ext cx="58554" cy="92765"/>
            </a:xfrm>
            <a:prstGeom prst="ellips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0E55A1B1-B1F8-A880-CBE2-551DD856C40B}"/>
                </a:ext>
              </a:extLst>
            </p:cNvPr>
            <p:cNvSpPr/>
            <p:nvPr/>
          </p:nvSpPr>
          <p:spPr>
            <a:xfrm>
              <a:off x="5257178" y="5332650"/>
              <a:ext cx="175683" cy="33511"/>
            </a:xfrm>
            <a:custGeom>
              <a:avLst/>
              <a:gdLst>
                <a:gd name="csX0" fmla="*/ 0 w 175683"/>
                <a:gd name="csY0" fmla="*/ 29633 h 29633"/>
                <a:gd name="csX1" fmla="*/ 88900 w 175683"/>
                <a:gd name="csY1" fmla="*/ 0 h 29633"/>
                <a:gd name="csX2" fmla="*/ 175683 w 175683"/>
                <a:gd name="csY2" fmla="*/ 0 h 29633"/>
                <a:gd name="csX0" fmla="*/ 0 w 175683"/>
                <a:gd name="csY0" fmla="*/ 32455 h 32455"/>
                <a:gd name="csX1" fmla="*/ 88900 w 175683"/>
                <a:gd name="csY1" fmla="*/ 2822 h 32455"/>
                <a:gd name="csX2" fmla="*/ 175683 w 175683"/>
                <a:gd name="csY2" fmla="*/ 2822 h 32455"/>
                <a:gd name="csX0" fmla="*/ 0 w 175683"/>
                <a:gd name="csY0" fmla="*/ 32455 h 33511"/>
                <a:gd name="csX1" fmla="*/ 88900 w 175683"/>
                <a:gd name="csY1" fmla="*/ 2822 h 33511"/>
                <a:gd name="csX2" fmla="*/ 175683 w 175683"/>
                <a:gd name="csY2" fmla="*/ 2822 h 33511"/>
              </a:gdLst>
              <a:ahLst/>
              <a:cxnLst>
                <a:cxn ang="0">
                  <a:pos x="csX0" y="csY0"/>
                </a:cxn>
                <a:cxn ang="0">
                  <a:pos x="csX1" y="csY1"/>
                </a:cxn>
                <a:cxn ang="0">
                  <a:pos x="csX2" y="csY2"/>
                </a:cxn>
              </a:cxnLst>
              <a:rect l="l" t="t" r="r" b="b"/>
              <a:pathLst>
                <a:path w="175683" h="33511">
                  <a:moveTo>
                    <a:pt x="0" y="32455"/>
                  </a:moveTo>
                  <a:cubicBezTo>
                    <a:pt x="44450" y="39510"/>
                    <a:pt x="40922" y="9172"/>
                    <a:pt x="88900" y="2822"/>
                  </a:cubicBezTo>
                  <a:cubicBezTo>
                    <a:pt x="136878" y="-3528"/>
                    <a:pt x="146755" y="2822"/>
                    <a:pt x="175683" y="2822"/>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5" name="Straight Connector 34">
              <a:extLst>
                <a:ext uri="{FF2B5EF4-FFF2-40B4-BE49-F238E27FC236}">
                  <a16:creationId xmlns:a16="http://schemas.microsoft.com/office/drawing/2014/main" id="{5AFB849C-B981-6501-6F71-3FCC159A007F}"/>
                </a:ext>
              </a:extLst>
            </p:cNvPr>
            <p:cNvCxnSpPr/>
            <p:nvPr/>
          </p:nvCxnSpPr>
          <p:spPr>
            <a:xfrm flipV="1">
              <a:off x="5077053" y="5028083"/>
              <a:ext cx="144965" cy="2963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9C156268-FCF9-5578-E38A-8CF4FB7F92EC}"/>
                </a:ext>
              </a:extLst>
            </p:cNvPr>
            <p:cNvCxnSpPr>
              <a:cxnSpLocks/>
            </p:cNvCxnSpPr>
            <p:nvPr/>
          </p:nvCxnSpPr>
          <p:spPr>
            <a:xfrm>
              <a:off x="5375817" y="5011547"/>
              <a:ext cx="144965" cy="16536"/>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07549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DC4CC-E689-8719-E113-1A410753E2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EE9E84-F5E3-4AA4-F925-4E7388351DB0}"/>
              </a:ext>
            </a:extLst>
          </p:cNvPr>
          <p:cNvSpPr>
            <a:spLocks noGrp="1"/>
          </p:cNvSpPr>
          <p:nvPr>
            <p:ph type="title"/>
          </p:nvPr>
        </p:nvSpPr>
        <p:spPr>
          <a:xfrm>
            <a:off x="241300" y="155246"/>
            <a:ext cx="8724900" cy="590931"/>
          </a:xfrm>
        </p:spPr>
        <p:txBody>
          <a:bodyPr/>
          <a:lstStyle/>
          <a:p>
            <a:r>
              <a:rPr lang="ga-IE" dirty="0"/>
              <a:t>Taispeáin athshondas le </a:t>
            </a:r>
            <a:r>
              <a:rPr lang="en-IE" dirty="0" err="1"/>
              <a:t>sreanga</a:t>
            </a:r>
            <a:endParaRPr lang="en-GB" dirty="0"/>
          </a:p>
        </p:txBody>
      </p:sp>
      <p:grpSp>
        <p:nvGrpSpPr>
          <p:cNvPr id="2" name="Group 1">
            <a:extLst>
              <a:ext uri="{FF2B5EF4-FFF2-40B4-BE49-F238E27FC236}">
                <a16:creationId xmlns:a16="http://schemas.microsoft.com/office/drawing/2014/main" id="{E6E61F17-743E-2DE8-E349-30256EF99A3D}"/>
              </a:ext>
            </a:extLst>
          </p:cNvPr>
          <p:cNvGrpSpPr/>
          <p:nvPr/>
        </p:nvGrpSpPr>
        <p:grpSpPr>
          <a:xfrm flipH="1">
            <a:off x="467033" y="1129484"/>
            <a:ext cx="8273434" cy="3096818"/>
            <a:chOff x="4399279" y="3650922"/>
            <a:chExt cx="4550784" cy="1703398"/>
          </a:xfrm>
        </p:grpSpPr>
        <p:grpSp>
          <p:nvGrpSpPr>
            <p:cNvPr id="4" name="Group 3">
              <a:extLst>
                <a:ext uri="{FF2B5EF4-FFF2-40B4-BE49-F238E27FC236}">
                  <a16:creationId xmlns:a16="http://schemas.microsoft.com/office/drawing/2014/main" id="{ED7D721B-A663-F3E4-C1CC-61B841F3B398}"/>
                </a:ext>
              </a:extLst>
            </p:cNvPr>
            <p:cNvGrpSpPr/>
            <p:nvPr/>
          </p:nvGrpSpPr>
          <p:grpSpPr>
            <a:xfrm>
              <a:off x="4399279" y="3650922"/>
              <a:ext cx="4517203" cy="1703398"/>
              <a:chOff x="893750" y="3093557"/>
              <a:chExt cx="6785517" cy="2558759"/>
            </a:xfrm>
          </p:grpSpPr>
          <p:sp>
            <p:nvSpPr>
              <p:cNvPr id="7" name="Freeform: Shape 6">
                <a:extLst>
                  <a:ext uri="{FF2B5EF4-FFF2-40B4-BE49-F238E27FC236}">
                    <a16:creationId xmlns:a16="http://schemas.microsoft.com/office/drawing/2014/main" id="{3C3A46E7-304A-9604-5699-60973EE58A13}"/>
                  </a:ext>
                </a:extLst>
              </p:cNvPr>
              <p:cNvSpPr/>
              <p:nvPr/>
            </p:nvSpPr>
            <p:spPr>
              <a:xfrm>
                <a:off x="893750" y="3093557"/>
                <a:ext cx="3254524" cy="2558759"/>
              </a:xfrm>
              <a:custGeom>
                <a:avLst/>
                <a:gdLst>
                  <a:gd name="connsiteX0" fmla="*/ 0 w 3289300"/>
                  <a:gd name="connsiteY0" fmla="*/ 1308100 h 2603500"/>
                  <a:gd name="connsiteX1" fmla="*/ 139700 w 3289300"/>
                  <a:gd name="connsiteY1" fmla="*/ 381000 h 2603500"/>
                  <a:gd name="connsiteX2" fmla="*/ 749300 w 3289300"/>
                  <a:gd name="connsiteY2" fmla="*/ 0 h 2603500"/>
                  <a:gd name="connsiteX3" fmla="*/ 2209800 w 3289300"/>
                  <a:gd name="connsiteY3" fmla="*/ 457200 h 2603500"/>
                  <a:gd name="connsiteX4" fmla="*/ 2933700 w 3289300"/>
                  <a:gd name="connsiteY4" fmla="*/ 342900 h 2603500"/>
                  <a:gd name="connsiteX5" fmla="*/ 3289300 w 3289300"/>
                  <a:gd name="connsiteY5" fmla="*/ 685800 h 2603500"/>
                  <a:gd name="connsiteX6" fmla="*/ 3289300 w 3289300"/>
                  <a:gd name="connsiteY6" fmla="*/ 1790700 h 2603500"/>
                  <a:gd name="connsiteX7" fmla="*/ 3060700 w 3289300"/>
                  <a:gd name="connsiteY7" fmla="*/ 2235200 h 2603500"/>
                  <a:gd name="connsiteX8" fmla="*/ 2133600 w 3289300"/>
                  <a:gd name="connsiteY8" fmla="*/ 2184400 h 2603500"/>
                  <a:gd name="connsiteX9" fmla="*/ 977900 w 3289300"/>
                  <a:gd name="connsiteY9" fmla="*/ 2603500 h 2603500"/>
                  <a:gd name="connsiteX10" fmla="*/ 241300 w 3289300"/>
                  <a:gd name="connsiteY10" fmla="*/ 2273300 h 2603500"/>
                  <a:gd name="connsiteX11" fmla="*/ 0 w 3289300"/>
                  <a:gd name="connsiteY11" fmla="*/ 1308100 h 2603500"/>
                  <a:gd name="connsiteX0" fmla="*/ 0 w 3289300"/>
                  <a:gd name="connsiteY0" fmla="*/ 1308100 h 2603500"/>
                  <a:gd name="connsiteX1" fmla="*/ 139700 w 3289300"/>
                  <a:gd name="connsiteY1" fmla="*/ 381000 h 2603500"/>
                  <a:gd name="connsiteX2" fmla="*/ 749300 w 3289300"/>
                  <a:gd name="connsiteY2" fmla="*/ 0 h 2603500"/>
                  <a:gd name="connsiteX3" fmla="*/ 2209800 w 3289300"/>
                  <a:gd name="connsiteY3" fmla="*/ 457200 h 2603500"/>
                  <a:gd name="connsiteX4" fmla="*/ 2933700 w 3289300"/>
                  <a:gd name="connsiteY4" fmla="*/ 342900 h 2603500"/>
                  <a:gd name="connsiteX5" fmla="*/ 3289300 w 3289300"/>
                  <a:gd name="connsiteY5" fmla="*/ 685800 h 2603500"/>
                  <a:gd name="connsiteX6" fmla="*/ 3289300 w 3289300"/>
                  <a:gd name="connsiteY6" fmla="*/ 1790700 h 2603500"/>
                  <a:gd name="connsiteX7" fmla="*/ 3060700 w 3289300"/>
                  <a:gd name="connsiteY7" fmla="*/ 2235200 h 2603500"/>
                  <a:gd name="connsiteX8" fmla="*/ 2133600 w 3289300"/>
                  <a:gd name="connsiteY8" fmla="*/ 2184400 h 2603500"/>
                  <a:gd name="connsiteX9" fmla="*/ 977900 w 3289300"/>
                  <a:gd name="connsiteY9" fmla="*/ 2603500 h 2603500"/>
                  <a:gd name="connsiteX10" fmla="*/ 241300 w 3289300"/>
                  <a:gd name="connsiteY10" fmla="*/ 2273300 h 2603500"/>
                  <a:gd name="connsiteX11" fmla="*/ 0 w 3289300"/>
                  <a:gd name="connsiteY11" fmla="*/ 1308100 h 2603500"/>
                  <a:gd name="connsiteX0" fmla="*/ 0 w 3289300"/>
                  <a:gd name="connsiteY0" fmla="*/ 1310752 h 2606152"/>
                  <a:gd name="connsiteX1" fmla="*/ 139700 w 3289300"/>
                  <a:gd name="connsiteY1" fmla="*/ 383652 h 2606152"/>
                  <a:gd name="connsiteX2" fmla="*/ 749300 w 3289300"/>
                  <a:gd name="connsiteY2" fmla="*/ 2652 h 2606152"/>
                  <a:gd name="connsiteX3" fmla="*/ 2209800 w 3289300"/>
                  <a:gd name="connsiteY3" fmla="*/ 459852 h 2606152"/>
                  <a:gd name="connsiteX4" fmla="*/ 2933700 w 3289300"/>
                  <a:gd name="connsiteY4" fmla="*/ 345552 h 2606152"/>
                  <a:gd name="connsiteX5" fmla="*/ 3289300 w 3289300"/>
                  <a:gd name="connsiteY5" fmla="*/ 688452 h 2606152"/>
                  <a:gd name="connsiteX6" fmla="*/ 3289300 w 3289300"/>
                  <a:gd name="connsiteY6" fmla="*/ 1793352 h 2606152"/>
                  <a:gd name="connsiteX7" fmla="*/ 3060700 w 3289300"/>
                  <a:gd name="connsiteY7" fmla="*/ 2237852 h 2606152"/>
                  <a:gd name="connsiteX8" fmla="*/ 2133600 w 3289300"/>
                  <a:gd name="connsiteY8" fmla="*/ 2187052 h 2606152"/>
                  <a:gd name="connsiteX9" fmla="*/ 977900 w 3289300"/>
                  <a:gd name="connsiteY9" fmla="*/ 2606152 h 2606152"/>
                  <a:gd name="connsiteX10" fmla="*/ 241300 w 3289300"/>
                  <a:gd name="connsiteY10" fmla="*/ 2275952 h 2606152"/>
                  <a:gd name="connsiteX11" fmla="*/ 0 w 3289300"/>
                  <a:gd name="connsiteY11" fmla="*/ 1310752 h 2606152"/>
                  <a:gd name="connsiteX0" fmla="*/ 0 w 3289300"/>
                  <a:gd name="connsiteY0" fmla="*/ 1310752 h 2606152"/>
                  <a:gd name="connsiteX1" fmla="*/ 139700 w 3289300"/>
                  <a:gd name="connsiteY1" fmla="*/ 383652 h 2606152"/>
                  <a:gd name="connsiteX2" fmla="*/ 749300 w 3289300"/>
                  <a:gd name="connsiteY2" fmla="*/ 2652 h 2606152"/>
                  <a:gd name="connsiteX3" fmla="*/ 2209800 w 3289300"/>
                  <a:gd name="connsiteY3" fmla="*/ 459852 h 2606152"/>
                  <a:gd name="connsiteX4" fmla="*/ 2933700 w 3289300"/>
                  <a:gd name="connsiteY4" fmla="*/ 345552 h 2606152"/>
                  <a:gd name="connsiteX5" fmla="*/ 3289300 w 3289300"/>
                  <a:gd name="connsiteY5" fmla="*/ 688452 h 2606152"/>
                  <a:gd name="connsiteX6" fmla="*/ 3289300 w 3289300"/>
                  <a:gd name="connsiteY6" fmla="*/ 1793352 h 2606152"/>
                  <a:gd name="connsiteX7" fmla="*/ 3060700 w 3289300"/>
                  <a:gd name="connsiteY7" fmla="*/ 2237852 h 2606152"/>
                  <a:gd name="connsiteX8" fmla="*/ 2133600 w 3289300"/>
                  <a:gd name="connsiteY8" fmla="*/ 2187052 h 2606152"/>
                  <a:gd name="connsiteX9" fmla="*/ 977900 w 3289300"/>
                  <a:gd name="connsiteY9" fmla="*/ 2606152 h 2606152"/>
                  <a:gd name="connsiteX10" fmla="*/ 241300 w 3289300"/>
                  <a:gd name="connsiteY10" fmla="*/ 2275952 h 2606152"/>
                  <a:gd name="connsiteX11" fmla="*/ 0 w 3289300"/>
                  <a:gd name="connsiteY11" fmla="*/ 1310752 h 2606152"/>
                  <a:gd name="connsiteX0" fmla="*/ 0 w 3289300"/>
                  <a:gd name="connsiteY0" fmla="*/ 1310752 h 2606152"/>
                  <a:gd name="connsiteX1" fmla="*/ 139700 w 3289300"/>
                  <a:gd name="connsiteY1" fmla="*/ 383652 h 2606152"/>
                  <a:gd name="connsiteX2" fmla="*/ 749300 w 3289300"/>
                  <a:gd name="connsiteY2" fmla="*/ 2652 h 2606152"/>
                  <a:gd name="connsiteX3" fmla="*/ 2209800 w 3289300"/>
                  <a:gd name="connsiteY3" fmla="*/ 459852 h 2606152"/>
                  <a:gd name="connsiteX4" fmla="*/ 2933700 w 3289300"/>
                  <a:gd name="connsiteY4" fmla="*/ 345552 h 2606152"/>
                  <a:gd name="connsiteX5" fmla="*/ 3289300 w 3289300"/>
                  <a:gd name="connsiteY5" fmla="*/ 688452 h 2606152"/>
                  <a:gd name="connsiteX6" fmla="*/ 3289300 w 3289300"/>
                  <a:gd name="connsiteY6" fmla="*/ 1793352 h 2606152"/>
                  <a:gd name="connsiteX7" fmla="*/ 3060700 w 3289300"/>
                  <a:gd name="connsiteY7" fmla="*/ 2237852 h 2606152"/>
                  <a:gd name="connsiteX8" fmla="*/ 2133600 w 3289300"/>
                  <a:gd name="connsiteY8" fmla="*/ 2187052 h 2606152"/>
                  <a:gd name="connsiteX9" fmla="*/ 977900 w 3289300"/>
                  <a:gd name="connsiteY9" fmla="*/ 2606152 h 2606152"/>
                  <a:gd name="connsiteX10" fmla="*/ 241300 w 3289300"/>
                  <a:gd name="connsiteY10" fmla="*/ 2275952 h 2606152"/>
                  <a:gd name="connsiteX11" fmla="*/ 0 w 3289300"/>
                  <a:gd name="connsiteY11" fmla="*/ 1310752 h 2606152"/>
                  <a:gd name="connsiteX0" fmla="*/ 0 w 3325424"/>
                  <a:gd name="connsiteY0" fmla="*/ 1310752 h 2606152"/>
                  <a:gd name="connsiteX1" fmla="*/ 139700 w 3325424"/>
                  <a:gd name="connsiteY1" fmla="*/ 383652 h 2606152"/>
                  <a:gd name="connsiteX2" fmla="*/ 749300 w 3325424"/>
                  <a:gd name="connsiteY2" fmla="*/ 2652 h 2606152"/>
                  <a:gd name="connsiteX3" fmla="*/ 2209800 w 3325424"/>
                  <a:gd name="connsiteY3" fmla="*/ 459852 h 2606152"/>
                  <a:gd name="connsiteX4" fmla="*/ 2933700 w 3325424"/>
                  <a:gd name="connsiteY4" fmla="*/ 345552 h 2606152"/>
                  <a:gd name="connsiteX5" fmla="*/ 3289300 w 3325424"/>
                  <a:gd name="connsiteY5" fmla="*/ 688452 h 2606152"/>
                  <a:gd name="connsiteX6" fmla="*/ 3289300 w 3325424"/>
                  <a:gd name="connsiteY6" fmla="*/ 1793352 h 2606152"/>
                  <a:gd name="connsiteX7" fmla="*/ 3060700 w 3325424"/>
                  <a:gd name="connsiteY7" fmla="*/ 2237852 h 2606152"/>
                  <a:gd name="connsiteX8" fmla="*/ 2133600 w 3325424"/>
                  <a:gd name="connsiteY8" fmla="*/ 2187052 h 2606152"/>
                  <a:gd name="connsiteX9" fmla="*/ 977900 w 3325424"/>
                  <a:gd name="connsiteY9" fmla="*/ 2606152 h 2606152"/>
                  <a:gd name="connsiteX10" fmla="*/ 241300 w 3325424"/>
                  <a:gd name="connsiteY10" fmla="*/ 2275952 h 2606152"/>
                  <a:gd name="connsiteX11" fmla="*/ 0 w 3325424"/>
                  <a:gd name="connsiteY11" fmla="*/ 1310752 h 2606152"/>
                  <a:gd name="connsiteX0" fmla="*/ 0 w 3339472"/>
                  <a:gd name="connsiteY0" fmla="*/ 1310752 h 2606152"/>
                  <a:gd name="connsiteX1" fmla="*/ 139700 w 3339472"/>
                  <a:gd name="connsiteY1" fmla="*/ 383652 h 2606152"/>
                  <a:gd name="connsiteX2" fmla="*/ 749300 w 3339472"/>
                  <a:gd name="connsiteY2" fmla="*/ 2652 h 2606152"/>
                  <a:gd name="connsiteX3" fmla="*/ 2209800 w 3339472"/>
                  <a:gd name="connsiteY3" fmla="*/ 459852 h 2606152"/>
                  <a:gd name="connsiteX4" fmla="*/ 2933700 w 3339472"/>
                  <a:gd name="connsiteY4" fmla="*/ 345552 h 2606152"/>
                  <a:gd name="connsiteX5" fmla="*/ 3289300 w 3339472"/>
                  <a:gd name="connsiteY5" fmla="*/ 688452 h 2606152"/>
                  <a:gd name="connsiteX6" fmla="*/ 3289300 w 3339472"/>
                  <a:gd name="connsiteY6" fmla="*/ 1793352 h 2606152"/>
                  <a:gd name="connsiteX7" fmla="*/ 3060700 w 3339472"/>
                  <a:gd name="connsiteY7" fmla="*/ 2237852 h 2606152"/>
                  <a:gd name="connsiteX8" fmla="*/ 2133600 w 3339472"/>
                  <a:gd name="connsiteY8" fmla="*/ 2187052 h 2606152"/>
                  <a:gd name="connsiteX9" fmla="*/ 977900 w 3339472"/>
                  <a:gd name="connsiteY9" fmla="*/ 2606152 h 2606152"/>
                  <a:gd name="connsiteX10" fmla="*/ 241300 w 3339472"/>
                  <a:gd name="connsiteY10" fmla="*/ 2275952 h 2606152"/>
                  <a:gd name="connsiteX11" fmla="*/ 0 w 3339472"/>
                  <a:gd name="connsiteY11" fmla="*/ 1310752 h 2606152"/>
                  <a:gd name="connsiteX0" fmla="*/ 0 w 3339472"/>
                  <a:gd name="connsiteY0" fmla="*/ 1310752 h 2606152"/>
                  <a:gd name="connsiteX1" fmla="*/ 139700 w 3339472"/>
                  <a:gd name="connsiteY1" fmla="*/ 383652 h 2606152"/>
                  <a:gd name="connsiteX2" fmla="*/ 749300 w 3339472"/>
                  <a:gd name="connsiteY2" fmla="*/ 2652 h 2606152"/>
                  <a:gd name="connsiteX3" fmla="*/ 2209800 w 3339472"/>
                  <a:gd name="connsiteY3" fmla="*/ 459852 h 2606152"/>
                  <a:gd name="connsiteX4" fmla="*/ 2933700 w 3339472"/>
                  <a:gd name="connsiteY4" fmla="*/ 345552 h 2606152"/>
                  <a:gd name="connsiteX5" fmla="*/ 3289300 w 3339472"/>
                  <a:gd name="connsiteY5" fmla="*/ 688452 h 2606152"/>
                  <a:gd name="connsiteX6" fmla="*/ 3289300 w 3339472"/>
                  <a:gd name="connsiteY6" fmla="*/ 1793352 h 2606152"/>
                  <a:gd name="connsiteX7" fmla="*/ 3060700 w 3339472"/>
                  <a:gd name="connsiteY7" fmla="*/ 2237852 h 2606152"/>
                  <a:gd name="connsiteX8" fmla="*/ 2133600 w 3339472"/>
                  <a:gd name="connsiteY8" fmla="*/ 2187052 h 2606152"/>
                  <a:gd name="connsiteX9" fmla="*/ 977900 w 3339472"/>
                  <a:gd name="connsiteY9" fmla="*/ 2606152 h 2606152"/>
                  <a:gd name="connsiteX10" fmla="*/ 241300 w 3339472"/>
                  <a:gd name="connsiteY10" fmla="*/ 2275952 h 2606152"/>
                  <a:gd name="connsiteX11" fmla="*/ 0 w 3339472"/>
                  <a:gd name="connsiteY11" fmla="*/ 1310752 h 2606152"/>
                  <a:gd name="connsiteX0" fmla="*/ 0 w 3339472"/>
                  <a:gd name="connsiteY0" fmla="*/ 1310752 h 2606152"/>
                  <a:gd name="connsiteX1" fmla="*/ 139700 w 3339472"/>
                  <a:gd name="connsiteY1" fmla="*/ 383652 h 2606152"/>
                  <a:gd name="connsiteX2" fmla="*/ 749300 w 3339472"/>
                  <a:gd name="connsiteY2" fmla="*/ 2652 h 2606152"/>
                  <a:gd name="connsiteX3" fmla="*/ 2209800 w 3339472"/>
                  <a:gd name="connsiteY3" fmla="*/ 459852 h 2606152"/>
                  <a:gd name="connsiteX4" fmla="*/ 2933700 w 3339472"/>
                  <a:gd name="connsiteY4" fmla="*/ 345552 h 2606152"/>
                  <a:gd name="connsiteX5" fmla="*/ 3289300 w 3339472"/>
                  <a:gd name="connsiteY5" fmla="*/ 688452 h 2606152"/>
                  <a:gd name="connsiteX6" fmla="*/ 3289300 w 3339472"/>
                  <a:gd name="connsiteY6" fmla="*/ 1793352 h 2606152"/>
                  <a:gd name="connsiteX7" fmla="*/ 3060700 w 3339472"/>
                  <a:gd name="connsiteY7" fmla="*/ 2237852 h 2606152"/>
                  <a:gd name="connsiteX8" fmla="*/ 2133600 w 3339472"/>
                  <a:gd name="connsiteY8" fmla="*/ 2187052 h 2606152"/>
                  <a:gd name="connsiteX9" fmla="*/ 977900 w 3339472"/>
                  <a:gd name="connsiteY9" fmla="*/ 2606152 h 2606152"/>
                  <a:gd name="connsiteX10" fmla="*/ 241300 w 3339472"/>
                  <a:gd name="connsiteY10" fmla="*/ 2275952 h 2606152"/>
                  <a:gd name="connsiteX11" fmla="*/ 0 w 3339472"/>
                  <a:gd name="connsiteY11" fmla="*/ 1310752 h 2606152"/>
                  <a:gd name="connsiteX0" fmla="*/ 0 w 3339472"/>
                  <a:gd name="connsiteY0" fmla="*/ 1310752 h 2609097"/>
                  <a:gd name="connsiteX1" fmla="*/ 139700 w 3339472"/>
                  <a:gd name="connsiteY1" fmla="*/ 383652 h 2609097"/>
                  <a:gd name="connsiteX2" fmla="*/ 749300 w 3339472"/>
                  <a:gd name="connsiteY2" fmla="*/ 2652 h 2609097"/>
                  <a:gd name="connsiteX3" fmla="*/ 2209800 w 3339472"/>
                  <a:gd name="connsiteY3" fmla="*/ 459852 h 2609097"/>
                  <a:gd name="connsiteX4" fmla="*/ 2933700 w 3339472"/>
                  <a:gd name="connsiteY4" fmla="*/ 345552 h 2609097"/>
                  <a:gd name="connsiteX5" fmla="*/ 3289300 w 3339472"/>
                  <a:gd name="connsiteY5" fmla="*/ 688452 h 2609097"/>
                  <a:gd name="connsiteX6" fmla="*/ 3289300 w 3339472"/>
                  <a:gd name="connsiteY6" fmla="*/ 1793352 h 2609097"/>
                  <a:gd name="connsiteX7" fmla="*/ 3060700 w 3339472"/>
                  <a:gd name="connsiteY7" fmla="*/ 2237852 h 2609097"/>
                  <a:gd name="connsiteX8" fmla="*/ 2133600 w 3339472"/>
                  <a:gd name="connsiteY8" fmla="*/ 2187052 h 2609097"/>
                  <a:gd name="connsiteX9" fmla="*/ 977900 w 3339472"/>
                  <a:gd name="connsiteY9" fmla="*/ 2606152 h 2609097"/>
                  <a:gd name="connsiteX10" fmla="*/ 241300 w 3339472"/>
                  <a:gd name="connsiteY10" fmla="*/ 2275952 h 2609097"/>
                  <a:gd name="connsiteX11" fmla="*/ 0 w 3339472"/>
                  <a:gd name="connsiteY11" fmla="*/ 1310752 h 2609097"/>
                  <a:gd name="connsiteX0" fmla="*/ 0 w 3339472"/>
                  <a:gd name="connsiteY0" fmla="*/ 1310752 h 2609970"/>
                  <a:gd name="connsiteX1" fmla="*/ 139700 w 3339472"/>
                  <a:gd name="connsiteY1" fmla="*/ 383652 h 2609970"/>
                  <a:gd name="connsiteX2" fmla="*/ 749300 w 3339472"/>
                  <a:gd name="connsiteY2" fmla="*/ 2652 h 2609970"/>
                  <a:gd name="connsiteX3" fmla="*/ 2209800 w 3339472"/>
                  <a:gd name="connsiteY3" fmla="*/ 459852 h 2609970"/>
                  <a:gd name="connsiteX4" fmla="*/ 2933700 w 3339472"/>
                  <a:gd name="connsiteY4" fmla="*/ 345552 h 2609970"/>
                  <a:gd name="connsiteX5" fmla="*/ 3289300 w 3339472"/>
                  <a:gd name="connsiteY5" fmla="*/ 688452 h 2609970"/>
                  <a:gd name="connsiteX6" fmla="*/ 3289300 w 3339472"/>
                  <a:gd name="connsiteY6" fmla="*/ 1793352 h 2609970"/>
                  <a:gd name="connsiteX7" fmla="*/ 3060700 w 3339472"/>
                  <a:gd name="connsiteY7" fmla="*/ 2237852 h 2609970"/>
                  <a:gd name="connsiteX8" fmla="*/ 2133600 w 3339472"/>
                  <a:gd name="connsiteY8" fmla="*/ 2187052 h 2609970"/>
                  <a:gd name="connsiteX9" fmla="*/ 977900 w 3339472"/>
                  <a:gd name="connsiteY9" fmla="*/ 2606152 h 2609970"/>
                  <a:gd name="connsiteX10" fmla="*/ 241300 w 3339472"/>
                  <a:gd name="connsiteY10" fmla="*/ 2275952 h 2609970"/>
                  <a:gd name="connsiteX11" fmla="*/ 0 w 3339472"/>
                  <a:gd name="connsiteY11" fmla="*/ 1310752 h 2609970"/>
                  <a:gd name="connsiteX0" fmla="*/ 0 w 3283592"/>
                  <a:gd name="connsiteY0" fmla="*/ 1301094 h 2611319"/>
                  <a:gd name="connsiteX1" fmla="*/ 83820 w 3283592"/>
                  <a:gd name="connsiteY1" fmla="*/ 384154 h 2611319"/>
                  <a:gd name="connsiteX2" fmla="*/ 693420 w 3283592"/>
                  <a:gd name="connsiteY2" fmla="*/ 3154 h 2611319"/>
                  <a:gd name="connsiteX3" fmla="*/ 2153920 w 3283592"/>
                  <a:gd name="connsiteY3" fmla="*/ 460354 h 2611319"/>
                  <a:gd name="connsiteX4" fmla="*/ 2877820 w 3283592"/>
                  <a:gd name="connsiteY4" fmla="*/ 346054 h 2611319"/>
                  <a:gd name="connsiteX5" fmla="*/ 3233420 w 3283592"/>
                  <a:gd name="connsiteY5" fmla="*/ 688954 h 2611319"/>
                  <a:gd name="connsiteX6" fmla="*/ 3233420 w 3283592"/>
                  <a:gd name="connsiteY6" fmla="*/ 1793854 h 2611319"/>
                  <a:gd name="connsiteX7" fmla="*/ 3004820 w 3283592"/>
                  <a:gd name="connsiteY7" fmla="*/ 2238354 h 2611319"/>
                  <a:gd name="connsiteX8" fmla="*/ 2077720 w 3283592"/>
                  <a:gd name="connsiteY8" fmla="*/ 2187554 h 2611319"/>
                  <a:gd name="connsiteX9" fmla="*/ 922020 w 3283592"/>
                  <a:gd name="connsiteY9" fmla="*/ 2606654 h 2611319"/>
                  <a:gd name="connsiteX10" fmla="*/ 185420 w 3283592"/>
                  <a:gd name="connsiteY10" fmla="*/ 2276454 h 2611319"/>
                  <a:gd name="connsiteX11" fmla="*/ 0 w 3283592"/>
                  <a:gd name="connsiteY11" fmla="*/ 1301094 h 2611319"/>
                  <a:gd name="connsiteX0" fmla="*/ 1633 w 3285225"/>
                  <a:gd name="connsiteY0" fmla="*/ 1301094 h 2611319"/>
                  <a:gd name="connsiteX1" fmla="*/ 85453 w 3285225"/>
                  <a:gd name="connsiteY1" fmla="*/ 384154 h 2611319"/>
                  <a:gd name="connsiteX2" fmla="*/ 695053 w 3285225"/>
                  <a:gd name="connsiteY2" fmla="*/ 3154 h 2611319"/>
                  <a:gd name="connsiteX3" fmla="*/ 2155553 w 3285225"/>
                  <a:gd name="connsiteY3" fmla="*/ 460354 h 2611319"/>
                  <a:gd name="connsiteX4" fmla="*/ 2879453 w 3285225"/>
                  <a:gd name="connsiteY4" fmla="*/ 346054 h 2611319"/>
                  <a:gd name="connsiteX5" fmla="*/ 3235053 w 3285225"/>
                  <a:gd name="connsiteY5" fmla="*/ 688954 h 2611319"/>
                  <a:gd name="connsiteX6" fmla="*/ 3235053 w 3285225"/>
                  <a:gd name="connsiteY6" fmla="*/ 1793854 h 2611319"/>
                  <a:gd name="connsiteX7" fmla="*/ 3006453 w 3285225"/>
                  <a:gd name="connsiteY7" fmla="*/ 2238354 h 2611319"/>
                  <a:gd name="connsiteX8" fmla="*/ 2079353 w 3285225"/>
                  <a:gd name="connsiteY8" fmla="*/ 2187554 h 2611319"/>
                  <a:gd name="connsiteX9" fmla="*/ 923653 w 3285225"/>
                  <a:gd name="connsiteY9" fmla="*/ 2606654 h 2611319"/>
                  <a:gd name="connsiteX10" fmla="*/ 187053 w 3285225"/>
                  <a:gd name="connsiteY10" fmla="*/ 2276454 h 2611319"/>
                  <a:gd name="connsiteX11" fmla="*/ 1633 w 3285225"/>
                  <a:gd name="connsiteY11" fmla="*/ 1301094 h 2611319"/>
                  <a:gd name="connsiteX0" fmla="*/ 5698 w 3289290"/>
                  <a:gd name="connsiteY0" fmla="*/ 1297940 h 2608165"/>
                  <a:gd name="connsiteX1" fmla="*/ 109838 w 3289290"/>
                  <a:gd name="connsiteY1" fmla="*/ 457200 h 2608165"/>
                  <a:gd name="connsiteX2" fmla="*/ 699118 w 3289290"/>
                  <a:gd name="connsiteY2" fmla="*/ 0 h 2608165"/>
                  <a:gd name="connsiteX3" fmla="*/ 2159618 w 3289290"/>
                  <a:gd name="connsiteY3" fmla="*/ 457200 h 2608165"/>
                  <a:gd name="connsiteX4" fmla="*/ 2883518 w 3289290"/>
                  <a:gd name="connsiteY4" fmla="*/ 342900 h 2608165"/>
                  <a:gd name="connsiteX5" fmla="*/ 3239118 w 3289290"/>
                  <a:gd name="connsiteY5" fmla="*/ 685800 h 2608165"/>
                  <a:gd name="connsiteX6" fmla="*/ 3239118 w 3289290"/>
                  <a:gd name="connsiteY6" fmla="*/ 1790700 h 2608165"/>
                  <a:gd name="connsiteX7" fmla="*/ 3010518 w 3289290"/>
                  <a:gd name="connsiteY7" fmla="*/ 2235200 h 2608165"/>
                  <a:gd name="connsiteX8" fmla="*/ 2083418 w 3289290"/>
                  <a:gd name="connsiteY8" fmla="*/ 2184400 h 2608165"/>
                  <a:gd name="connsiteX9" fmla="*/ 927718 w 3289290"/>
                  <a:gd name="connsiteY9" fmla="*/ 2603500 h 2608165"/>
                  <a:gd name="connsiteX10" fmla="*/ 191118 w 3289290"/>
                  <a:gd name="connsiteY10" fmla="*/ 2273300 h 2608165"/>
                  <a:gd name="connsiteX11" fmla="*/ 5698 w 3289290"/>
                  <a:gd name="connsiteY11" fmla="*/ 1297940 h 2608165"/>
                  <a:gd name="connsiteX0" fmla="*/ 7883 w 3291475"/>
                  <a:gd name="connsiteY0" fmla="*/ 1252220 h 2562445"/>
                  <a:gd name="connsiteX1" fmla="*/ 112023 w 3291475"/>
                  <a:gd name="connsiteY1" fmla="*/ 411480 h 2562445"/>
                  <a:gd name="connsiteX2" fmla="*/ 782583 w 3291475"/>
                  <a:gd name="connsiteY2" fmla="*/ 0 h 2562445"/>
                  <a:gd name="connsiteX3" fmla="*/ 2161803 w 3291475"/>
                  <a:gd name="connsiteY3" fmla="*/ 411480 h 2562445"/>
                  <a:gd name="connsiteX4" fmla="*/ 2885703 w 3291475"/>
                  <a:gd name="connsiteY4" fmla="*/ 297180 h 2562445"/>
                  <a:gd name="connsiteX5" fmla="*/ 3241303 w 3291475"/>
                  <a:gd name="connsiteY5" fmla="*/ 640080 h 2562445"/>
                  <a:gd name="connsiteX6" fmla="*/ 3241303 w 3291475"/>
                  <a:gd name="connsiteY6" fmla="*/ 1744980 h 2562445"/>
                  <a:gd name="connsiteX7" fmla="*/ 3012703 w 3291475"/>
                  <a:gd name="connsiteY7" fmla="*/ 2189480 h 2562445"/>
                  <a:gd name="connsiteX8" fmla="*/ 2085603 w 3291475"/>
                  <a:gd name="connsiteY8" fmla="*/ 2138680 h 2562445"/>
                  <a:gd name="connsiteX9" fmla="*/ 929903 w 3291475"/>
                  <a:gd name="connsiteY9" fmla="*/ 2557780 h 2562445"/>
                  <a:gd name="connsiteX10" fmla="*/ 193303 w 3291475"/>
                  <a:gd name="connsiteY10" fmla="*/ 2227580 h 2562445"/>
                  <a:gd name="connsiteX11" fmla="*/ 7883 w 3291475"/>
                  <a:gd name="connsiteY11" fmla="*/ 1252220 h 2562445"/>
                  <a:gd name="connsiteX0" fmla="*/ 7883 w 3291475"/>
                  <a:gd name="connsiteY0" fmla="*/ 1252669 h 2562894"/>
                  <a:gd name="connsiteX1" fmla="*/ 112023 w 3291475"/>
                  <a:gd name="connsiteY1" fmla="*/ 411929 h 2562894"/>
                  <a:gd name="connsiteX2" fmla="*/ 782583 w 3291475"/>
                  <a:gd name="connsiteY2" fmla="*/ 449 h 2562894"/>
                  <a:gd name="connsiteX3" fmla="*/ 2161803 w 3291475"/>
                  <a:gd name="connsiteY3" fmla="*/ 411929 h 2562894"/>
                  <a:gd name="connsiteX4" fmla="*/ 2885703 w 3291475"/>
                  <a:gd name="connsiteY4" fmla="*/ 297629 h 2562894"/>
                  <a:gd name="connsiteX5" fmla="*/ 3241303 w 3291475"/>
                  <a:gd name="connsiteY5" fmla="*/ 640529 h 2562894"/>
                  <a:gd name="connsiteX6" fmla="*/ 3241303 w 3291475"/>
                  <a:gd name="connsiteY6" fmla="*/ 1745429 h 2562894"/>
                  <a:gd name="connsiteX7" fmla="*/ 3012703 w 3291475"/>
                  <a:gd name="connsiteY7" fmla="*/ 2189929 h 2562894"/>
                  <a:gd name="connsiteX8" fmla="*/ 2085603 w 3291475"/>
                  <a:gd name="connsiteY8" fmla="*/ 2139129 h 2562894"/>
                  <a:gd name="connsiteX9" fmla="*/ 929903 w 3291475"/>
                  <a:gd name="connsiteY9" fmla="*/ 2558229 h 2562894"/>
                  <a:gd name="connsiteX10" fmla="*/ 193303 w 3291475"/>
                  <a:gd name="connsiteY10" fmla="*/ 2228029 h 2562894"/>
                  <a:gd name="connsiteX11" fmla="*/ 7883 w 3291475"/>
                  <a:gd name="connsiteY11" fmla="*/ 1252669 h 2562894"/>
                  <a:gd name="connsiteX0" fmla="*/ 7883 w 3291475"/>
                  <a:gd name="connsiteY0" fmla="*/ 1252605 h 2562830"/>
                  <a:gd name="connsiteX1" fmla="*/ 112023 w 3291475"/>
                  <a:gd name="connsiteY1" fmla="*/ 411865 h 2562830"/>
                  <a:gd name="connsiteX2" fmla="*/ 782583 w 3291475"/>
                  <a:gd name="connsiteY2" fmla="*/ 385 h 2562830"/>
                  <a:gd name="connsiteX3" fmla="*/ 2161803 w 3291475"/>
                  <a:gd name="connsiteY3" fmla="*/ 411865 h 2562830"/>
                  <a:gd name="connsiteX4" fmla="*/ 2885703 w 3291475"/>
                  <a:gd name="connsiteY4" fmla="*/ 297565 h 2562830"/>
                  <a:gd name="connsiteX5" fmla="*/ 3241303 w 3291475"/>
                  <a:gd name="connsiteY5" fmla="*/ 640465 h 2562830"/>
                  <a:gd name="connsiteX6" fmla="*/ 3241303 w 3291475"/>
                  <a:gd name="connsiteY6" fmla="*/ 1745365 h 2562830"/>
                  <a:gd name="connsiteX7" fmla="*/ 3012703 w 3291475"/>
                  <a:gd name="connsiteY7" fmla="*/ 2189865 h 2562830"/>
                  <a:gd name="connsiteX8" fmla="*/ 2085603 w 3291475"/>
                  <a:gd name="connsiteY8" fmla="*/ 2139065 h 2562830"/>
                  <a:gd name="connsiteX9" fmla="*/ 929903 w 3291475"/>
                  <a:gd name="connsiteY9" fmla="*/ 2558165 h 2562830"/>
                  <a:gd name="connsiteX10" fmla="*/ 193303 w 3291475"/>
                  <a:gd name="connsiteY10" fmla="*/ 2227965 h 2562830"/>
                  <a:gd name="connsiteX11" fmla="*/ 7883 w 3291475"/>
                  <a:gd name="connsiteY11" fmla="*/ 1252605 h 2562830"/>
                  <a:gd name="connsiteX0" fmla="*/ 7883 w 3291475"/>
                  <a:gd name="connsiteY0" fmla="*/ 1252617 h 2562842"/>
                  <a:gd name="connsiteX1" fmla="*/ 112023 w 3291475"/>
                  <a:gd name="connsiteY1" fmla="*/ 411877 h 2562842"/>
                  <a:gd name="connsiteX2" fmla="*/ 782583 w 3291475"/>
                  <a:gd name="connsiteY2" fmla="*/ 397 h 2562842"/>
                  <a:gd name="connsiteX3" fmla="*/ 2161803 w 3291475"/>
                  <a:gd name="connsiteY3" fmla="*/ 411877 h 2562842"/>
                  <a:gd name="connsiteX4" fmla="*/ 2885703 w 3291475"/>
                  <a:gd name="connsiteY4" fmla="*/ 297577 h 2562842"/>
                  <a:gd name="connsiteX5" fmla="*/ 3241303 w 3291475"/>
                  <a:gd name="connsiteY5" fmla="*/ 640477 h 2562842"/>
                  <a:gd name="connsiteX6" fmla="*/ 3241303 w 3291475"/>
                  <a:gd name="connsiteY6" fmla="*/ 1745377 h 2562842"/>
                  <a:gd name="connsiteX7" fmla="*/ 3012703 w 3291475"/>
                  <a:gd name="connsiteY7" fmla="*/ 2189877 h 2562842"/>
                  <a:gd name="connsiteX8" fmla="*/ 2085603 w 3291475"/>
                  <a:gd name="connsiteY8" fmla="*/ 2139077 h 2562842"/>
                  <a:gd name="connsiteX9" fmla="*/ 929903 w 3291475"/>
                  <a:gd name="connsiteY9" fmla="*/ 2558177 h 2562842"/>
                  <a:gd name="connsiteX10" fmla="*/ 193303 w 3291475"/>
                  <a:gd name="connsiteY10" fmla="*/ 2227977 h 2562842"/>
                  <a:gd name="connsiteX11" fmla="*/ 7883 w 3291475"/>
                  <a:gd name="connsiteY11" fmla="*/ 1252617 h 2562842"/>
                  <a:gd name="connsiteX0" fmla="*/ 7883 w 3291475"/>
                  <a:gd name="connsiteY0" fmla="*/ 1252233 h 2562458"/>
                  <a:gd name="connsiteX1" fmla="*/ 112023 w 3291475"/>
                  <a:gd name="connsiteY1" fmla="*/ 411493 h 2562458"/>
                  <a:gd name="connsiteX2" fmla="*/ 782583 w 3291475"/>
                  <a:gd name="connsiteY2" fmla="*/ 13 h 2562458"/>
                  <a:gd name="connsiteX3" fmla="*/ 2177043 w 3291475"/>
                  <a:gd name="connsiteY3" fmla="*/ 396253 h 2562458"/>
                  <a:gd name="connsiteX4" fmla="*/ 2885703 w 3291475"/>
                  <a:gd name="connsiteY4" fmla="*/ 297193 h 2562458"/>
                  <a:gd name="connsiteX5" fmla="*/ 3241303 w 3291475"/>
                  <a:gd name="connsiteY5" fmla="*/ 640093 h 2562458"/>
                  <a:gd name="connsiteX6" fmla="*/ 3241303 w 3291475"/>
                  <a:gd name="connsiteY6" fmla="*/ 1744993 h 2562458"/>
                  <a:gd name="connsiteX7" fmla="*/ 3012703 w 3291475"/>
                  <a:gd name="connsiteY7" fmla="*/ 2189493 h 2562458"/>
                  <a:gd name="connsiteX8" fmla="*/ 2085603 w 3291475"/>
                  <a:gd name="connsiteY8" fmla="*/ 2138693 h 2562458"/>
                  <a:gd name="connsiteX9" fmla="*/ 929903 w 3291475"/>
                  <a:gd name="connsiteY9" fmla="*/ 2557793 h 2562458"/>
                  <a:gd name="connsiteX10" fmla="*/ 193303 w 3291475"/>
                  <a:gd name="connsiteY10" fmla="*/ 2227593 h 2562458"/>
                  <a:gd name="connsiteX11" fmla="*/ 7883 w 3291475"/>
                  <a:gd name="connsiteY11" fmla="*/ 1252233 h 2562458"/>
                  <a:gd name="connsiteX0" fmla="*/ 7883 w 3291475"/>
                  <a:gd name="connsiteY0" fmla="*/ 1252508 h 2562733"/>
                  <a:gd name="connsiteX1" fmla="*/ 112023 w 3291475"/>
                  <a:gd name="connsiteY1" fmla="*/ 411768 h 2562733"/>
                  <a:gd name="connsiteX2" fmla="*/ 782583 w 3291475"/>
                  <a:gd name="connsiteY2" fmla="*/ 288 h 2562733"/>
                  <a:gd name="connsiteX3" fmla="*/ 2177043 w 3291475"/>
                  <a:gd name="connsiteY3" fmla="*/ 396528 h 2562733"/>
                  <a:gd name="connsiteX4" fmla="*/ 2885703 w 3291475"/>
                  <a:gd name="connsiteY4" fmla="*/ 297468 h 2562733"/>
                  <a:gd name="connsiteX5" fmla="*/ 3241303 w 3291475"/>
                  <a:gd name="connsiteY5" fmla="*/ 640368 h 2562733"/>
                  <a:gd name="connsiteX6" fmla="*/ 3241303 w 3291475"/>
                  <a:gd name="connsiteY6" fmla="*/ 1745268 h 2562733"/>
                  <a:gd name="connsiteX7" fmla="*/ 3012703 w 3291475"/>
                  <a:gd name="connsiteY7" fmla="*/ 2189768 h 2562733"/>
                  <a:gd name="connsiteX8" fmla="*/ 2085603 w 3291475"/>
                  <a:gd name="connsiteY8" fmla="*/ 2138968 h 2562733"/>
                  <a:gd name="connsiteX9" fmla="*/ 929903 w 3291475"/>
                  <a:gd name="connsiteY9" fmla="*/ 2558068 h 2562733"/>
                  <a:gd name="connsiteX10" fmla="*/ 193303 w 3291475"/>
                  <a:gd name="connsiteY10" fmla="*/ 2227868 h 2562733"/>
                  <a:gd name="connsiteX11" fmla="*/ 7883 w 3291475"/>
                  <a:gd name="connsiteY11" fmla="*/ 1252508 h 2562733"/>
                  <a:gd name="connsiteX0" fmla="*/ 7883 w 3291475"/>
                  <a:gd name="connsiteY0" fmla="*/ 1252519 h 2562744"/>
                  <a:gd name="connsiteX1" fmla="*/ 112023 w 3291475"/>
                  <a:gd name="connsiteY1" fmla="*/ 411779 h 2562744"/>
                  <a:gd name="connsiteX2" fmla="*/ 782583 w 3291475"/>
                  <a:gd name="connsiteY2" fmla="*/ 299 h 2562744"/>
                  <a:gd name="connsiteX3" fmla="*/ 2177043 w 3291475"/>
                  <a:gd name="connsiteY3" fmla="*/ 396539 h 2562744"/>
                  <a:gd name="connsiteX4" fmla="*/ 2885703 w 3291475"/>
                  <a:gd name="connsiteY4" fmla="*/ 297479 h 2562744"/>
                  <a:gd name="connsiteX5" fmla="*/ 3241303 w 3291475"/>
                  <a:gd name="connsiteY5" fmla="*/ 640379 h 2562744"/>
                  <a:gd name="connsiteX6" fmla="*/ 3241303 w 3291475"/>
                  <a:gd name="connsiteY6" fmla="*/ 1745279 h 2562744"/>
                  <a:gd name="connsiteX7" fmla="*/ 3012703 w 3291475"/>
                  <a:gd name="connsiteY7" fmla="*/ 2189779 h 2562744"/>
                  <a:gd name="connsiteX8" fmla="*/ 2085603 w 3291475"/>
                  <a:gd name="connsiteY8" fmla="*/ 2138979 h 2562744"/>
                  <a:gd name="connsiteX9" fmla="*/ 929903 w 3291475"/>
                  <a:gd name="connsiteY9" fmla="*/ 2558079 h 2562744"/>
                  <a:gd name="connsiteX10" fmla="*/ 193303 w 3291475"/>
                  <a:gd name="connsiteY10" fmla="*/ 2227879 h 2562744"/>
                  <a:gd name="connsiteX11" fmla="*/ 7883 w 3291475"/>
                  <a:gd name="connsiteY11" fmla="*/ 1252519 h 2562744"/>
                  <a:gd name="connsiteX0" fmla="*/ 7883 w 3285639"/>
                  <a:gd name="connsiteY0" fmla="*/ 1252551 h 2562776"/>
                  <a:gd name="connsiteX1" fmla="*/ 112023 w 3285639"/>
                  <a:gd name="connsiteY1" fmla="*/ 411811 h 2562776"/>
                  <a:gd name="connsiteX2" fmla="*/ 782583 w 3285639"/>
                  <a:gd name="connsiteY2" fmla="*/ 331 h 2562776"/>
                  <a:gd name="connsiteX3" fmla="*/ 2177043 w 3285639"/>
                  <a:gd name="connsiteY3" fmla="*/ 396571 h 2562776"/>
                  <a:gd name="connsiteX4" fmla="*/ 2839983 w 3285639"/>
                  <a:gd name="connsiteY4" fmla="*/ 317831 h 2562776"/>
                  <a:gd name="connsiteX5" fmla="*/ 3241303 w 3285639"/>
                  <a:gd name="connsiteY5" fmla="*/ 640411 h 2562776"/>
                  <a:gd name="connsiteX6" fmla="*/ 3241303 w 3285639"/>
                  <a:gd name="connsiteY6" fmla="*/ 1745311 h 2562776"/>
                  <a:gd name="connsiteX7" fmla="*/ 3012703 w 3285639"/>
                  <a:gd name="connsiteY7" fmla="*/ 2189811 h 2562776"/>
                  <a:gd name="connsiteX8" fmla="*/ 2085603 w 3285639"/>
                  <a:gd name="connsiteY8" fmla="*/ 2139011 h 2562776"/>
                  <a:gd name="connsiteX9" fmla="*/ 929903 w 3285639"/>
                  <a:gd name="connsiteY9" fmla="*/ 2558111 h 2562776"/>
                  <a:gd name="connsiteX10" fmla="*/ 193303 w 3285639"/>
                  <a:gd name="connsiteY10" fmla="*/ 2227911 h 2562776"/>
                  <a:gd name="connsiteX11" fmla="*/ 7883 w 3285639"/>
                  <a:gd name="connsiteY11" fmla="*/ 1252551 h 2562776"/>
                  <a:gd name="connsiteX0" fmla="*/ 7883 w 3259850"/>
                  <a:gd name="connsiteY0" fmla="*/ 1252551 h 2562776"/>
                  <a:gd name="connsiteX1" fmla="*/ 112023 w 3259850"/>
                  <a:gd name="connsiteY1" fmla="*/ 411811 h 2562776"/>
                  <a:gd name="connsiteX2" fmla="*/ 782583 w 3259850"/>
                  <a:gd name="connsiteY2" fmla="*/ 331 h 2562776"/>
                  <a:gd name="connsiteX3" fmla="*/ 2177043 w 3259850"/>
                  <a:gd name="connsiteY3" fmla="*/ 396571 h 2562776"/>
                  <a:gd name="connsiteX4" fmla="*/ 2839983 w 3259850"/>
                  <a:gd name="connsiteY4" fmla="*/ 317831 h 2562776"/>
                  <a:gd name="connsiteX5" fmla="*/ 3200663 w 3259850"/>
                  <a:gd name="connsiteY5" fmla="*/ 675971 h 2562776"/>
                  <a:gd name="connsiteX6" fmla="*/ 3241303 w 3259850"/>
                  <a:gd name="connsiteY6" fmla="*/ 1745311 h 2562776"/>
                  <a:gd name="connsiteX7" fmla="*/ 3012703 w 3259850"/>
                  <a:gd name="connsiteY7" fmla="*/ 2189811 h 2562776"/>
                  <a:gd name="connsiteX8" fmla="*/ 2085603 w 3259850"/>
                  <a:gd name="connsiteY8" fmla="*/ 2139011 h 2562776"/>
                  <a:gd name="connsiteX9" fmla="*/ 929903 w 3259850"/>
                  <a:gd name="connsiteY9" fmla="*/ 2558111 h 2562776"/>
                  <a:gd name="connsiteX10" fmla="*/ 193303 w 3259850"/>
                  <a:gd name="connsiteY10" fmla="*/ 2227911 h 2562776"/>
                  <a:gd name="connsiteX11" fmla="*/ 7883 w 3259850"/>
                  <a:gd name="connsiteY11" fmla="*/ 1252551 h 2562776"/>
                  <a:gd name="connsiteX0" fmla="*/ 7883 w 3262079"/>
                  <a:gd name="connsiteY0" fmla="*/ 1252551 h 2562776"/>
                  <a:gd name="connsiteX1" fmla="*/ 112023 w 3262079"/>
                  <a:gd name="connsiteY1" fmla="*/ 411811 h 2562776"/>
                  <a:gd name="connsiteX2" fmla="*/ 782583 w 3262079"/>
                  <a:gd name="connsiteY2" fmla="*/ 331 h 2562776"/>
                  <a:gd name="connsiteX3" fmla="*/ 2177043 w 3262079"/>
                  <a:gd name="connsiteY3" fmla="*/ 396571 h 2562776"/>
                  <a:gd name="connsiteX4" fmla="*/ 2839983 w 3262079"/>
                  <a:gd name="connsiteY4" fmla="*/ 317831 h 2562776"/>
                  <a:gd name="connsiteX5" fmla="*/ 3200663 w 3262079"/>
                  <a:gd name="connsiteY5" fmla="*/ 675971 h 2562776"/>
                  <a:gd name="connsiteX6" fmla="*/ 3241303 w 3262079"/>
                  <a:gd name="connsiteY6" fmla="*/ 1745311 h 2562776"/>
                  <a:gd name="connsiteX7" fmla="*/ 2982223 w 3262079"/>
                  <a:gd name="connsiteY7" fmla="*/ 2169491 h 2562776"/>
                  <a:gd name="connsiteX8" fmla="*/ 2085603 w 3262079"/>
                  <a:gd name="connsiteY8" fmla="*/ 2139011 h 2562776"/>
                  <a:gd name="connsiteX9" fmla="*/ 929903 w 3262079"/>
                  <a:gd name="connsiteY9" fmla="*/ 2558111 h 2562776"/>
                  <a:gd name="connsiteX10" fmla="*/ 193303 w 3262079"/>
                  <a:gd name="connsiteY10" fmla="*/ 2227911 h 2562776"/>
                  <a:gd name="connsiteX11" fmla="*/ 7883 w 3262079"/>
                  <a:gd name="connsiteY11" fmla="*/ 1252551 h 2562776"/>
                  <a:gd name="connsiteX0" fmla="*/ 7883 w 3262079"/>
                  <a:gd name="connsiteY0" fmla="*/ 1252551 h 2558939"/>
                  <a:gd name="connsiteX1" fmla="*/ 112023 w 3262079"/>
                  <a:gd name="connsiteY1" fmla="*/ 411811 h 2558939"/>
                  <a:gd name="connsiteX2" fmla="*/ 782583 w 3262079"/>
                  <a:gd name="connsiteY2" fmla="*/ 331 h 2558939"/>
                  <a:gd name="connsiteX3" fmla="*/ 2177043 w 3262079"/>
                  <a:gd name="connsiteY3" fmla="*/ 396571 h 2558939"/>
                  <a:gd name="connsiteX4" fmla="*/ 2839983 w 3262079"/>
                  <a:gd name="connsiteY4" fmla="*/ 317831 h 2558939"/>
                  <a:gd name="connsiteX5" fmla="*/ 3200663 w 3262079"/>
                  <a:gd name="connsiteY5" fmla="*/ 675971 h 2558939"/>
                  <a:gd name="connsiteX6" fmla="*/ 3241303 w 3262079"/>
                  <a:gd name="connsiteY6" fmla="*/ 1745311 h 2558939"/>
                  <a:gd name="connsiteX7" fmla="*/ 2982223 w 3262079"/>
                  <a:gd name="connsiteY7" fmla="*/ 2169491 h 2558939"/>
                  <a:gd name="connsiteX8" fmla="*/ 2065283 w 3262079"/>
                  <a:gd name="connsiteY8" fmla="*/ 2154251 h 2558939"/>
                  <a:gd name="connsiteX9" fmla="*/ 929903 w 3262079"/>
                  <a:gd name="connsiteY9" fmla="*/ 2558111 h 2558939"/>
                  <a:gd name="connsiteX10" fmla="*/ 193303 w 3262079"/>
                  <a:gd name="connsiteY10" fmla="*/ 2227911 h 2558939"/>
                  <a:gd name="connsiteX11" fmla="*/ 7883 w 3262079"/>
                  <a:gd name="connsiteY11" fmla="*/ 1252551 h 2558939"/>
                  <a:gd name="connsiteX0" fmla="*/ 7883 w 3262079"/>
                  <a:gd name="connsiteY0" fmla="*/ 1252551 h 2634878"/>
                  <a:gd name="connsiteX1" fmla="*/ 112023 w 3262079"/>
                  <a:gd name="connsiteY1" fmla="*/ 411811 h 2634878"/>
                  <a:gd name="connsiteX2" fmla="*/ 782583 w 3262079"/>
                  <a:gd name="connsiteY2" fmla="*/ 331 h 2634878"/>
                  <a:gd name="connsiteX3" fmla="*/ 2177043 w 3262079"/>
                  <a:gd name="connsiteY3" fmla="*/ 396571 h 2634878"/>
                  <a:gd name="connsiteX4" fmla="*/ 2839983 w 3262079"/>
                  <a:gd name="connsiteY4" fmla="*/ 317831 h 2634878"/>
                  <a:gd name="connsiteX5" fmla="*/ 3200663 w 3262079"/>
                  <a:gd name="connsiteY5" fmla="*/ 675971 h 2634878"/>
                  <a:gd name="connsiteX6" fmla="*/ 3241303 w 3262079"/>
                  <a:gd name="connsiteY6" fmla="*/ 1745311 h 2634878"/>
                  <a:gd name="connsiteX7" fmla="*/ 2982223 w 3262079"/>
                  <a:gd name="connsiteY7" fmla="*/ 2169491 h 2634878"/>
                  <a:gd name="connsiteX8" fmla="*/ 2065283 w 3262079"/>
                  <a:gd name="connsiteY8" fmla="*/ 2154251 h 2634878"/>
                  <a:gd name="connsiteX9" fmla="*/ 929903 w 3262079"/>
                  <a:gd name="connsiteY9" fmla="*/ 2634311 h 2634878"/>
                  <a:gd name="connsiteX10" fmla="*/ 193303 w 3262079"/>
                  <a:gd name="connsiteY10" fmla="*/ 2227911 h 2634878"/>
                  <a:gd name="connsiteX11" fmla="*/ 7883 w 3262079"/>
                  <a:gd name="connsiteY11" fmla="*/ 1252551 h 2634878"/>
                  <a:gd name="connsiteX0" fmla="*/ 7883 w 3262079"/>
                  <a:gd name="connsiteY0" fmla="*/ 1252551 h 2558939"/>
                  <a:gd name="connsiteX1" fmla="*/ 112023 w 3262079"/>
                  <a:gd name="connsiteY1" fmla="*/ 411811 h 2558939"/>
                  <a:gd name="connsiteX2" fmla="*/ 782583 w 3262079"/>
                  <a:gd name="connsiteY2" fmla="*/ 331 h 2558939"/>
                  <a:gd name="connsiteX3" fmla="*/ 2177043 w 3262079"/>
                  <a:gd name="connsiteY3" fmla="*/ 396571 h 2558939"/>
                  <a:gd name="connsiteX4" fmla="*/ 2839983 w 3262079"/>
                  <a:gd name="connsiteY4" fmla="*/ 317831 h 2558939"/>
                  <a:gd name="connsiteX5" fmla="*/ 3200663 w 3262079"/>
                  <a:gd name="connsiteY5" fmla="*/ 675971 h 2558939"/>
                  <a:gd name="connsiteX6" fmla="*/ 3241303 w 3262079"/>
                  <a:gd name="connsiteY6" fmla="*/ 1745311 h 2558939"/>
                  <a:gd name="connsiteX7" fmla="*/ 2982223 w 3262079"/>
                  <a:gd name="connsiteY7" fmla="*/ 2169491 h 2558939"/>
                  <a:gd name="connsiteX8" fmla="*/ 2065283 w 3262079"/>
                  <a:gd name="connsiteY8" fmla="*/ 2154251 h 2558939"/>
                  <a:gd name="connsiteX9" fmla="*/ 868943 w 3262079"/>
                  <a:gd name="connsiteY9" fmla="*/ 2558111 h 2558939"/>
                  <a:gd name="connsiteX10" fmla="*/ 193303 w 3262079"/>
                  <a:gd name="connsiteY10" fmla="*/ 2227911 h 2558939"/>
                  <a:gd name="connsiteX11" fmla="*/ 7883 w 3262079"/>
                  <a:gd name="connsiteY11" fmla="*/ 1252551 h 2558939"/>
                  <a:gd name="connsiteX0" fmla="*/ 7883 w 3262079"/>
                  <a:gd name="connsiteY0" fmla="*/ 1252551 h 2558772"/>
                  <a:gd name="connsiteX1" fmla="*/ 112023 w 3262079"/>
                  <a:gd name="connsiteY1" fmla="*/ 411811 h 2558772"/>
                  <a:gd name="connsiteX2" fmla="*/ 782583 w 3262079"/>
                  <a:gd name="connsiteY2" fmla="*/ 331 h 2558772"/>
                  <a:gd name="connsiteX3" fmla="*/ 2177043 w 3262079"/>
                  <a:gd name="connsiteY3" fmla="*/ 396571 h 2558772"/>
                  <a:gd name="connsiteX4" fmla="*/ 2839983 w 3262079"/>
                  <a:gd name="connsiteY4" fmla="*/ 317831 h 2558772"/>
                  <a:gd name="connsiteX5" fmla="*/ 3200663 w 3262079"/>
                  <a:gd name="connsiteY5" fmla="*/ 675971 h 2558772"/>
                  <a:gd name="connsiteX6" fmla="*/ 3241303 w 3262079"/>
                  <a:gd name="connsiteY6" fmla="*/ 1745311 h 2558772"/>
                  <a:gd name="connsiteX7" fmla="*/ 2982223 w 3262079"/>
                  <a:gd name="connsiteY7" fmla="*/ 2169491 h 2558772"/>
                  <a:gd name="connsiteX8" fmla="*/ 2065283 w 3262079"/>
                  <a:gd name="connsiteY8" fmla="*/ 2154251 h 2558772"/>
                  <a:gd name="connsiteX9" fmla="*/ 868943 w 3262079"/>
                  <a:gd name="connsiteY9" fmla="*/ 2558111 h 2558772"/>
                  <a:gd name="connsiteX10" fmla="*/ 193303 w 3262079"/>
                  <a:gd name="connsiteY10" fmla="*/ 2227911 h 2558772"/>
                  <a:gd name="connsiteX11" fmla="*/ 7883 w 3262079"/>
                  <a:gd name="connsiteY11" fmla="*/ 1252551 h 2558772"/>
                  <a:gd name="connsiteX0" fmla="*/ 1209 w 3255405"/>
                  <a:gd name="connsiteY0" fmla="*/ 1252551 h 2558772"/>
                  <a:gd name="connsiteX1" fmla="*/ 105349 w 3255405"/>
                  <a:gd name="connsiteY1" fmla="*/ 411811 h 2558772"/>
                  <a:gd name="connsiteX2" fmla="*/ 775909 w 3255405"/>
                  <a:gd name="connsiteY2" fmla="*/ 331 h 2558772"/>
                  <a:gd name="connsiteX3" fmla="*/ 2170369 w 3255405"/>
                  <a:gd name="connsiteY3" fmla="*/ 396571 h 2558772"/>
                  <a:gd name="connsiteX4" fmla="*/ 2833309 w 3255405"/>
                  <a:gd name="connsiteY4" fmla="*/ 317831 h 2558772"/>
                  <a:gd name="connsiteX5" fmla="*/ 3193989 w 3255405"/>
                  <a:gd name="connsiteY5" fmla="*/ 675971 h 2558772"/>
                  <a:gd name="connsiteX6" fmla="*/ 3234629 w 3255405"/>
                  <a:gd name="connsiteY6" fmla="*/ 1745311 h 2558772"/>
                  <a:gd name="connsiteX7" fmla="*/ 2975549 w 3255405"/>
                  <a:gd name="connsiteY7" fmla="*/ 2169491 h 2558772"/>
                  <a:gd name="connsiteX8" fmla="*/ 2058609 w 3255405"/>
                  <a:gd name="connsiteY8" fmla="*/ 2154251 h 2558772"/>
                  <a:gd name="connsiteX9" fmla="*/ 862269 w 3255405"/>
                  <a:gd name="connsiteY9" fmla="*/ 2558111 h 2558772"/>
                  <a:gd name="connsiteX10" fmla="*/ 186629 w 3255405"/>
                  <a:gd name="connsiteY10" fmla="*/ 2227911 h 2558772"/>
                  <a:gd name="connsiteX11" fmla="*/ 1209 w 3255405"/>
                  <a:gd name="connsiteY11" fmla="*/ 1252551 h 2558772"/>
                  <a:gd name="connsiteX0" fmla="*/ 1209 w 3255405"/>
                  <a:gd name="connsiteY0" fmla="*/ 1252551 h 2558772"/>
                  <a:gd name="connsiteX1" fmla="*/ 105349 w 3255405"/>
                  <a:gd name="connsiteY1" fmla="*/ 411811 h 2558772"/>
                  <a:gd name="connsiteX2" fmla="*/ 775909 w 3255405"/>
                  <a:gd name="connsiteY2" fmla="*/ 331 h 2558772"/>
                  <a:gd name="connsiteX3" fmla="*/ 2170369 w 3255405"/>
                  <a:gd name="connsiteY3" fmla="*/ 396571 h 2558772"/>
                  <a:gd name="connsiteX4" fmla="*/ 2833309 w 3255405"/>
                  <a:gd name="connsiteY4" fmla="*/ 317831 h 2558772"/>
                  <a:gd name="connsiteX5" fmla="*/ 3193989 w 3255405"/>
                  <a:gd name="connsiteY5" fmla="*/ 675971 h 2558772"/>
                  <a:gd name="connsiteX6" fmla="*/ 3234629 w 3255405"/>
                  <a:gd name="connsiteY6" fmla="*/ 1745311 h 2558772"/>
                  <a:gd name="connsiteX7" fmla="*/ 2975549 w 3255405"/>
                  <a:gd name="connsiteY7" fmla="*/ 2169491 h 2558772"/>
                  <a:gd name="connsiteX8" fmla="*/ 2058609 w 3255405"/>
                  <a:gd name="connsiteY8" fmla="*/ 2154251 h 2558772"/>
                  <a:gd name="connsiteX9" fmla="*/ 862269 w 3255405"/>
                  <a:gd name="connsiteY9" fmla="*/ 2558111 h 2558772"/>
                  <a:gd name="connsiteX10" fmla="*/ 186629 w 3255405"/>
                  <a:gd name="connsiteY10" fmla="*/ 2227911 h 2558772"/>
                  <a:gd name="connsiteX11" fmla="*/ 1209 w 3255405"/>
                  <a:gd name="connsiteY11" fmla="*/ 1252551 h 2558772"/>
                  <a:gd name="connsiteX0" fmla="*/ 1209 w 3255405"/>
                  <a:gd name="connsiteY0" fmla="*/ 1252551 h 2558736"/>
                  <a:gd name="connsiteX1" fmla="*/ 105349 w 3255405"/>
                  <a:gd name="connsiteY1" fmla="*/ 411811 h 2558736"/>
                  <a:gd name="connsiteX2" fmla="*/ 775909 w 3255405"/>
                  <a:gd name="connsiteY2" fmla="*/ 331 h 2558736"/>
                  <a:gd name="connsiteX3" fmla="*/ 2170369 w 3255405"/>
                  <a:gd name="connsiteY3" fmla="*/ 396571 h 2558736"/>
                  <a:gd name="connsiteX4" fmla="*/ 2833309 w 3255405"/>
                  <a:gd name="connsiteY4" fmla="*/ 317831 h 2558736"/>
                  <a:gd name="connsiteX5" fmla="*/ 3193989 w 3255405"/>
                  <a:gd name="connsiteY5" fmla="*/ 675971 h 2558736"/>
                  <a:gd name="connsiteX6" fmla="*/ 3234629 w 3255405"/>
                  <a:gd name="connsiteY6" fmla="*/ 1745311 h 2558736"/>
                  <a:gd name="connsiteX7" fmla="*/ 2975549 w 3255405"/>
                  <a:gd name="connsiteY7" fmla="*/ 2169491 h 2558736"/>
                  <a:gd name="connsiteX8" fmla="*/ 2058609 w 3255405"/>
                  <a:gd name="connsiteY8" fmla="*/ 2154251 h 2558736"/>
                  <a:gd name="connsiteX9" fmla="*/ 862269 w 3255405"/>
                  <a:gd name="connsiteY9" fmla="*/ 2558111 h 2558736"/>
                  <a:gd name="connsiteX10" fmla="*/ 186629 w 3255405"/>
                  <a:gd name="connsiteY10" fmla="*/ 2227911 h 2558736"/>
                  <a:gd name="connsiteX11" fmla="*/ 1209 w 3255405"/>
                  <a:gd name="connsiteY11" fmla="*/ 1252551 h 2558736"/>
                  <a:gd name="connsiteX0" fmla="*/ 429 w 3254625"/>
                  <a:gd name="connsiteY0" fmla="*/ 1252551 h 2558736"/>
                  <a:gd name="connsiteX1" fmla="*/ 104569 w 3254625"/>
                  <a:gd name="connsiteY1" fmla="*/ 411811 h 2558736"/>
                  <a:gd name="connsiteX2" fmla="*/ 775129 w 3254625"/>
                  <a:gd name="connsiteY2" fmla="*/ 331 h 2558736"/>
                  <a:gd name="connsiteX3" fmla="*/ 2169589 w 3254625"/>
                  <a:gd name="connsiteY3" fmla="*/ 396571 h 2558736"/>
                  <a:gd name="connsiteX4" fmla="*/ 2832529 w 3254625"/>
                  <a:gd name="connsiteY4" fmla="*/ 317831 h 2558736"/>
                  <a:gd name="connsiteX5" fmla="*/ 3193209 w 3254625"/>
                  <a:gd name="connsiteY5" fmla="*/ 675971 h 2558736"/>
                  <a:gd name="connsiteX6" fmla="*/ 3233849 w 3254625"/>
                  <a:gd name="connsiteY6" fmla="*/ 1745311 h 2558736"/>
                  <a:gd name="connsiteX7" fmla="*/ 2974769 w 3254625"/>
                  <a:gd name="connsiteY7" fmla="*/ 2169491 h 2558736"/>
                  <a:gd name="connsiteX8" fmla="*/ 2057829 w 3254625"/>
                  <a:gd name="connsiteY8" fmla="*/ 2154251 h 2558736"/>
                  <a:gd name="connsiteX9" fmla="*/ 861489 w 3254625"/>
                  <a:gd name="connsiteY9" fmla="*/ 2558111 h 2558736"/>
                  <a:gd name="connsiteX10" fmla="*/ 185849 w 3254625"/>
                  <a:gd name="connsiteY10" fmla="*/ 2227911 h 2558736"/>
                  <a:gd name="connsiteX11" fmla="*/ 429 w 3254625"/>
                  <a:gd name="connsiteY11" fmla="*/ 1252551 h 2558736"/>
                  <a:gd name="connsiteX0" fmla="*/ 429 w 3254625"/>
                  <a:gd name="connsiteY0" fmla="*/ 1252551 h 2558736"/>
                  <a:gd name="connsiteX1" fmla="*/ 104569 w 3254625"/>
                  <a:gd name="connsiteY1" fmla="*/ 411811 h 2558736"/>
                  <a:gd name="connsiteX2" fmla="*/ 775129 w 3254625"/>
                  <a:gd name="connsiteY2" fmla="*/ 331 h 2558736"/>
                  <a:gd name="connsiteX3" fmla="*/ 2169589 w 3254625"/>
                  <a:gd name="connsiteY3" fmla="*/ 396571 h 2558736"/>
                  <a:gd name="connsiteX4" fmla="*/ 2832529 w 3254625"/>
                  <a:gd name="connsiteY4" fmla="*/ 317831 h 2558736"/>
                  <a:gd name="connsiteX5" fmla="*/ 3193209 w 3254625"/>
                  <a:gd name="connsiteY5" fmla="*/ 675971 h 2558736"/>
                  <a:gd name="connsiteX6" fmla="*/ 3233849 w 3254625"/>
                  <a:gd name="connsiteY6" fmla="*/ 1745311 h 2558736"/>
                  <a:gd name="connsiteX7" fmla="*/ 2974769 w 3254625"/>
                  <a:gd name="connsiteY7" fmla="*/ 2169491 h 2558736"/>
                  <a:gd name="connsiteX8" fmla="*/ 2057829 w 3254625"/>
                  <a:gd name="connsiteY8" fmla="*/ 2154251 h 2558736"/>
                  <a:gd name="connsiteX9" fmla="*/ 861489 w 3254625"/>
                  <a:gd name="connsiteY9" fmla="*/ 2558111 h 2558736"/>
                  <a:gd name="connsiteX10" fmla="*/ 185849 w 3254625"/>
                  <a:gd name="connsiteY10" fmla="*/ 2227911 h 2558736"/>
                  <a:gd name="connsiteX11" fmla="*/ 429 w 3254625"/>
                  <a:gd name="connsiteY11" fmla="*/ 1252551 h 2558736"/>
                  <a:gd name="connsiteX0" fmla="*/ 199 w 3254395"/>
                  <a:gd name="connsiteY0" fmla="*/ 1252382 h 2558567"/>
                  <a:gd name="connsiteX1" fmla="*/ 165299 w 3254395"/>
                  <a:gd name="connsiteY1" fmla="*/ 360842 h 2558567"/>
                  <a:gd name="connsiteX2" fmla="*/ 774899 w 3254395"/>
                  <a:gd name="connsiteY2" fmla="*/ 162 h 2558567"/>
                  <a:gd name="connsiteX3" fmla="*/ 2169359 w 3254395"/>
                  <a:gd name="connsiteY3" fmla="*/ 396402 h 2558567"/>
                  <a:gd name="connsiteX4" fmla="*/ 2832299 w 3254395"/>
                  <a:gd name="connsiteY4" fmla="*/ 317662 h 2558567"/>
                  <a:gd name="connsiteX5" fmla="*/ 3192979 w 3254395"/>
                  <a:gd name="connsiteY5" fmla="*/ 675802 h 2558567"/>
                  <a:gd name="connsiteX6" fmla="*/ 3233619 w 3254395"/>
                  <a:gd name="connsiteY6" fmla="*/ 1745142 h 2558567"/>
                  <a:gd name="connsiteX7" fmla="*/ 2974539 w 3254395"/>
                  <a:gd name="connsiteY7" fmla="*/ 2169322 h 2558567"/>
                  <a:gd name="connsiteX8" fmla="*/ 2057599 w 3254395"/>
                  <a:gd name="connsiteY8" fmla="*/ 2154082 h 2558567"/>
                  <a:gd name="connsiteX9" fmla="*/ 861259 w 3254395"/>
                  <a:gd name="connsiteY9" fmla="*/ 2557942 h 2558567"/>
                  <a:gd name="connsiteX10" fmla="*/ 185619 w 3254395"/>
                  <a:gd name="connsiteY10" fmla="*/ 2227742 h 2558567"/>
                  <a:gd name="connsiteX11" fmla="*/ 199 w 3254395"/>
                  <a:gd name="connsiteY11" fmla="*/ 1252382 h 2558567"/>
                  <a:gd name="connsiteX0" fmla="*/ 346 w 3254542"/>
                  <a:gd name="connsiteY0" fmla="*/ 1252382 h 2558567"/>
                  <a:gd name="connsiteX1" fmla="*/ 165446 w 3254542"/>
                  <a:gd name="connsiteY1" fmla="*/ 360842 h 2558567"/>
                  <a:gd name="connsiteX2" fmla="*/ 775046 w 3254542"/>
                  <a:gd name="connsiteY2" fmla="*/ 162 h 2558567"/>
                  <a:gd name="connsiteX3" fmla="*/ 2169506 w 3254542"/>
                  <a:gd name="connsiteY3" fmla="*/ 396402 h 2558567"/>
                  <a:gd name="connsiteX4" fmla="*/ 2832446 w 3254542"/>
                  <a:gd name="connsiteY4" fmla="*/ 317662 h 2558567"/>
                  <a:gd name="connsiteX5" fmla="*/ 3193126 w 3254542"/>
                  <a:gd name="connsiteY5" fmla="*/ 675802 h 2558567"/>
                  <a:gd name="connsiteX6" fmla="*/ 3233766 w 3254542"/>
                  <a:gd name="connsiteY6" fmla="*/ 1745142 h 2558567"/>
                  <a:gd name="connsiteX7" fmla="*/ 2974686 w 3254542"/>
                  <a:gd name="connsiteY7" fmla="*/ 2169322 h 2558567"/>
                  <a:gd name="connsiteX8" fmla="*/ 2057746 w 3254542"/>
                  <a:gd name="connsiteY8" fmla="*/ 2154082 h 2558567"/>
                  <a:gd name="connsiteX9" fmla="*/ 861406 w 3254542"/>
                  <a:gd name="connsiteY9" fmla="*/ 2557942 h 2558567"/>
                  <a:gd name="connsiteX10" fmla="*/ 185766 w 3254542"/>
                  <a:gd name="connsiteY10" fmla="*/ 2227742 h 2558567"/>
                  <a:gd name="connsiteX11" fmla="*/ 346 w 3254542"/>
                  <a:gd name="connsiteY11" fmla="*/ 1252382 h 2558567"/>
                  <a:gd name="connsiteX0" fmla="*/ 417 w 3254613"/>
                  <a:gd name="connsiteY0" fmla="*/ 1252382 h 2558567"/>
                  <a:gd name="connsiteX1" fmla="*/ 165517 w 3254613"/>
                  <a:gd name="connsiteY1" fmla="*/ 360842 h 2558567"/>
                  <a:gd name="connsiteX2" fmla="*/ 927517 w 3254613"/>
                  <a:gd name="connsiteY2" fmla="*/ 162 h 2558567"/>
                  <a:gd name="connsiteX3" fmla="*/ 2169577 w 3254613"/>
                  <a:gd name="connsiteY3" fmla="*/ 396402 h 2558567"/>
                  <a:gd name="connsiteX4" fmla="*/ 2832517 w 3254613"/>
                  <a:gd name="connsiteY4" fmla="*/ 317662 h 2558567"/>
                  <a:gd name="connsiteX5" fmla="*/ 3193197 w 3254613"/>
                  <a:gd name="connsiteY5" fmla="*/ 675802 h 2558567"/>
                  <a:gd name="connsiteX6" fmla="*/ 3233837 w 3254613"/>
                  <a:gd name="connsiteY6" fmla="*/ 1745142 h 2558567"/>
                  <a:gd name="connsiteX7" fmla="*/ 2974757 w 3254613"/>
                  <a:gd name="connsiteY7" fmla="*/ 2169322 h 2558567"/>
                  <a:gd name="connsiteX8" fmla="*/ 2057817 w 3254613"/>
                  <a:gd name="connsiteY8" fmla="*/ 2154082 h 2558567"/>
                  <a:gd name="connsiteX9" fmla="*/ 861477 w 3254613"/>
                  <a:gd name="connsiteY9" fmla="*/ 2557942 h 2558567"/>
                  <a:gd name="connsiteX10" fmla="*/ 185837 w 3254613"/>
                  <a:gd name="connsiteY10" fmla="*/ 2227742 h 2558567"/>
                  <a:gd name="connsiteX11" fmla="*/ 417 w 3254613"/>
                  <a:gd name="connsiteY11" fmla="*/ 1252382 h 2558567"/>
                  <a:gd name="connsiteX0" fmla="*/ 328 w 3254524"/>
                  <a:gd name="connsiteY0" fmla="*/ 1252382 h 2558567"/>
                  <a:gd name="connsiteX1" fmla="*/ 165428 w 3254524"/>
                  <a:gd name="connsiteY1" fmla="*/ 360842 h 2558567"/>
                  <a:gd name="connsiteX2" fmla="*/ 886788 w 3254524"/>
                  <a:gd name="connsiteY2" fmla="*/ 162 h 2558567"/>
                  <a:gd name="connsiteX3" fmla="*/ 2169488 w 3254524"/>
                  <a:gd name="connsiteY3" fmla="*/ 396402 h 2558567"/>
                  <a:gd name="connsiteX4" fmla="*/ 2832428 w 3254524"/>
                  <a:gd name="connsiteY4" fmla="*/ 317662 h 2558567"/>
                  <a:gd name="connsiteX5" fmla="*/ 3193108 w 3254524"/>
                  <a:gd name="connsiteY5" fmla="*/ 675802 h 2558567"/>
                  <a:gd name="connsiteX6" fmla="*/ 3233748 w 3254524"/>
                  <a:gd name="connsiteY6" fmla="*/ 1745142 h 2558567"/>
                  <a:gd name="connsiteX7" fmla="*/ 2974668 w 3254524"/>
                  <a:gd name="connsiteY7" fmla="*/ 2169322 h 2558567"/>
                  <a:gd name="connsiteX8" fmla="*/ 2057728 w 3254524"/>
                  <a:gd name="connsiteY8" fmla="*/ 2154082 h 2558567"/>
                  <a:gd name="connsiteX9" fmla="*/ 861388 w 3254524"/>
                  <a:gd name="connsiteY9" fmla="*/ 2557942 h 2558567"/>
                  <a:gd name="connsiteX10" fmla="*/ 185748 w 3254524"/>
                  <a:gd name="connsiteY10" fmla="*/ 2227742 h 2558567"/>
                  <a:gd name="connsiteX11" fmla="*/ 328 w 3254524"/>
                  <a:gd name="connsiteY11" fmla="*/ 1252382 h 2558567"/>
                  <a:gd name="connsiteX0" fmla="*/ 328 w 3254524"/>
                  <a:gd name="connsiteY0" fmla="*/ 1252382 h 2558567"/>
                  <a:gd name="connsiteX1" fmla="*/ 165428 w 3254524"/>
                  <a:gd name="connsiteY1" fmla="*/ 360842 h 2558567"/>
                  <a:gd name="connsiteX2" fmla="*/ 886788 w 3254524"/>
                  <a:gd name="connsiteY2" fmla="*/ 162 h 2558567"/>
                  <a:gd name="connsiteX3" fmla="*/ 2169488 w 3254524"/>
                  <a:gd name="connsiteY3" fmla="*/ 396402 h 2558567"/>
                  <a:gd name="connsiteX4" fmla="*/ 2832428 w 3254524"/>
                  <a:gd name="connsiteY4" fmla="*/ 317662 h 2558567"/>
                  <a:gd name="connsiteX5" fmla="*/ 3193108 w 3254524"/>
                  <a:gd name="connsiteY5" fmla="*/ 675802 h 2558567"/>
                  <a:gd name="connsiteX6" fmla="*/ 3233748 w 3254524"/>
                  <a:gd name="connsiteY6" fmla="*/ 1745142 h 2558567"/>
                  <a:gd name="connsiteX7" fmla="*/ 2974668 w 3254524"/>
                  <a:gd name="connsiteY7" fmla="*/ 2169322 h 2558567"/>
                  <a:gd name="connsiteX8" fmla="*/ 2057728 w 3254524"/>
                  <a:gd name="connsiteY8" fmla="*/ 2154082 h 2558567"/>
                  <a:gd name="connsiteX9" fmla="*/ 861388 w 3254524"/>
                  <a:gd name="connsiteY9" fmla="*/ 2557942 h 2558567"/>
                  <a:gd name="connsiteX10" fmla="*/ 185748 w 3254524"/>
                  <a:gd name="connsiteY10" fmla="*/ 2227742 h 2558567"/>
                  <a:gd name="connsiteX11" fmla="*/ 328 w 3254524"/>
                  <a:gd name="connsiteY11" fmla="*/ 1252382 h 2558567"/>
                  <a:gd name="connsiteX0" fmla="*/ 328 w 3254524"/>
                  <a:gd name="connsiteY0" fmla="*/ 1252382 h 2558567"/>
                  <a:gd name="connsiteX1" fmla="*/ 165428 w 3254524"/>
                  <a:gd name="connsiteY1" fmla="*/ 360842 h 2558567"/>
                  <a:gd name="connsiteX2" fmla="*/ 886788 w 3254524"/>
                  <a:gd name="connsiteY2" fmla="*/ 162 h 2558567"/>
                  <a:gd name="connsiteX3" fmla="*/ 2169488 w 3254524"/>
                  <a:gd name="connsiteY3" fmla="*/ 396402 h 2558567"/>
                  <a:gd name="connsiteX4" fmla="*/ 2832428 w 3254524"/>
                  <a:gd name="connsiteY4" fmla="*/ 317662 h 2558567"/>
                  <a:gd name="connsiteX5" fmla="*/ 3193108 w 3254524"/>
                  <a:gd name="connsiteY5" fmla="*/ 675802 h 2558567"/>
                  <a:gd name="connsiteX6" fmla="*/ 3233748 w 3254524"/>
                  <a:gd name="connsiteY6" fmla="*/ 1745142 h 2558567"/>
                  <a:gd name="connsiteX7" fmla="*/ 2974668 w 3254524"/>
                  <a:gd name="connsiteY7" fmla="*/ 2169322 h 2558567"/>
                  <a:gd name="connsiteX8" fmla="*/ 2057728 w 3254524"/>
                  <a:gd name="connsiteY8" fmla="*/ 2154082 h 2558567"/>
                  <a:gd name="connsiteX9" fmla="*/ 861388 w 3254524"/>
                  <a:gd name="connsiteY9" fmla="*/ 2557942 h 2558567"/>
                  <a:gd name="connsiteX10" fmla="*/ 185748 w 3254524"/>
                  <a:gd name="connsiteY10" fmla="*/ 2227742 h 2558567"/>
                  <a:gd name="connsiteX11" fmla="*/ 328 w 3254524"/>
                  <a:gd name="connsiteY11" fmla="*/ 1252382 h 2558567"/>
                  <a:gd name="connsiteX0" fmla="*/ 328 w 3254524"/>
                  <a:gd name="connsiteY0" fmla="*/ 1252382 h 2558737"/>
                  <a:gd name="connsiteX1" fmla="*/ 165428 w 3254524"/>
                  <a:gd name="connsiteY1" fmla="*/ 360842 h 2558737"/>
                  <a:gd name="connsiteX2" fmla="*/ 886788 w 3254524"/>
                  <a:gd name="connsiteY2" fmla="*/ 162 h 2558737"/>
                  <a:gd name="connsiteX3" fmla="*/ 2169488 w 3254524"/>
                  <a:gd name="connsiteY3" fmla="*/ 396402 h 2558737"/>
                  <a:gd name="connsiteX4" fmla="*/ 2832428 w 3254524"/>
                  <a:gd name="connsiteY4" fmla="*/ 317662 h 2558737"/>
                  <a:gd name="connsiteX5" fmla="*/ 3193108 w 3254524"/>
                  <a:gd name="connsiteY5" fmla="*/ 675802 h 2558737"/>
                  <a:gd name="connsiteX6" fmla="*/ 3233748 w 3254524"/>
                  <a:gd name="connsiteY6" fmla="*/ 1745142 h 2558737"/>
                  <a:gd name="connsiteX7" fmla="*/ 2974668 w 3254524"/>
                  <a:gd name="connsiteY7" fmla="*/ 2169322 h 2558737"/>
                  <a:gd name="connsiteX8" fmla="*/ 2154248 w 3254524"/>
                  <a:gd name="connsiteY8" fmla="*/ 2143922 h 2558737"/>
                  <a:gd name="connsiteX9" fmla="*/ 861388 w 3254524"/>
                  <a:gd name="connsiteY9" fmla="*/ 2557942 h 2558737"/>
                  <a:gd name="connsiteX10" fmla="*/ 185748 w 3254524"/>
                  <a:gd name="connsiteY10" fmla="*/ 2227742 h 2558737"/>
                  <a:gd name="connsiteX11" fmla="*/ 328 w 3254524"/>
                  <a:gd name="connsiteY11" fmla="*/ 1252382 h 2558737"/>
                  <a:gd name="connsiteX0" fmla="*/ 328 w 3254524"/>
                  <a:gd name="connsiteY0" fmla="*/ 1252382 h 2558488"/>
                  <a:gd name="connsiteX1" fmla="*/ 165428 w 3254524"/>
                  <a:gd name="connsiteY1" fmla="*/ 360842 h 2558488"/>
                  <a:gd name="connsiteX2" fmla="*/ 886788 w 3254524"/>
                  <a:gd name="connsiteY2" fmla="*/ 162 h 2558488"/>
                  <a:gd name="connsiteX3" fmla="*/ 2169488 w 3254524"/>
                  <a:gd name="connsiteY3" fmla="*/ 396402 h 2558488"/>
                  <a:gd name="connsiteX4" fmla="*/ 2832428 w 3254524"/>
                  <a:gd name="connsiteY4" fmla="*/ 317662 h 2558488"/>
                  <a:gd name="connsiteX5" fmla="*/ 3193108 w 3254524"/>
                  <a:gd name="connsiteY5" fmla="*/ 675802 h 2558488"/>
                  <a:gd name="connsiteX6" fmla="*/ 3233748 w 3254524"/>
                  <a:gd name="connsiteY6" fmla="*/ 1745142 h 2558488"/>
                  <a:gd name="connsiteX7" fmla="*/ 2974668 w 3254524"/>
                  <a:gd name="connsiteY7" fmla="*/ 2169322 h 2558488"/>
                  <a:gd name="connsiteX8" fmla="*/ 2205048 w 3254524"/>
                  <a:gd name="connsiteY8" fmla="*/ 2159162 h 2558488"/>
                  <a:gd name="connsiteX9" fmla="*/ 861388 w 3254524"/>
                  <a:gd name="connsiteY9" fmla="*/ 2557942 h 2558488"/>
                  <a:gd name="connsiteX10" fmla="*/ 185748 w 3254524"/>
                  <a:gd name="connsiteY10" fmla="*/ 2227742 h 2558488"/>
                  <a:gd name="connsiteX11" fmla="*/ 328 w 3254524"/>
                  <a:gd name="connsiteY11" fmla="*/ 1252382 h 2558488"/>
                  <a:gd name="connsiteX0" fmla="*/ 328 w 3254524"/>
                  <a:gd name="connsiteY0" fmla="*/ 1252382 h 2558488"/>
                  <a:gd name="connsiteX1" fmla="*/ 165428 w 3254524"/>
                  <a:gd name="connsiteY1" fmla="*/ 360842 h 2558488"/>
                  <a:gd name="connsiteX2" fmla="*/ 886788 w 3254524"/>
                  <a:gd name="connsiteY2" fmla="*/ 162 h 2558488"/>
                  <a:gd name="connsiteX3" fmla="*/ 2169488 w 3254524"/>
                  <a:gd name="connsiteY3" fmla="*/ 396402 h 2558488"/>
                  <a:gd name="connsiteX4" fmla="*/ 2832428 w 3254524"/>
                  <a:gd name="connsiteY4" fmla="*/ 317662 h 2558488"/>
                  <a:gd name="connsiteX5" fmla="*/ 3193108 w 3254524"/>
                  <a:gd name="connsiteY5" fmla="*/ 675802 h 2558488"/>
                  <a:gd name="connsiteX6" fmla="*/ 3233748 w 3254524"/>
                  <a:gd name="connsiteY6" fmla="*/ 1745142 h 2558488"/>
                  <a:gd name="connsiteX7" fmla="*/ 2974668 w 3254524"/>
                  <a:gd name="connsiteY7" fmla="*/ 2169322 h 2558488"/>
                  <a:gd name="connsiteX8" fmla="*/ 2205048 w 3254524"/>
                  <a:gd name="connsiteY8" fmla="*/ 2159162 h 2558488"/>
                  <a:gd name="connsiteX9" fmla="*/ 861388 w 3254524"/>
                  <a:gd name="connsiteY9" fmla="*/ 2557942 h 2558488"/>
                  <a:gd name="connsiteX10" fmla="*/ 185748 w 3254524"/>
                  <a:gd name="connsiteY10" fmla="*/ 2227742 h 2558488"/>
                  <a:gd name="connsiteX11" fmla="*/ 328 w 3254524"/>
                  <a:gd name="connsiteY11" fmla="*/ 1252382 h 2558488"/>
                  <a:gd name="connsiteX0" fmla="*/ 328 w 3254524"/>
                  <a:gd name="connsiteY0" fmla="*/ 1252382 h 2558829"/>
                  <a:gd name="connsiteX1" fmla="*/ 165428 w 3254524"/>
                  <a:gd name="connsiteY1" fmla="*/ 360842 h 2558829"/>
                  <a:gd name="connsiteX2" fmla="*/ 886788 w 3254524"/>
                  <a:gd name="connsiteY2" fmla="*/ 162 h 2558829"/>
                  <a:gd name="connsiteX3" fmla="*/ 2169488 w 3254524"/>
                  <a:gd name="connsiteY3" fmla="*/ 396402 h 2558829"/>
                  <a:gd name="connsiteX4" fmla="*/ 2832428 w 3254524"/>
                  <a:gd name="connsiteY4" fmla="*/ 317662 h 2558829"/>
                  <a:gd name="connsiteX5" fmla="*/ 3193108 w 3254524"/>
                  <a:gd name="connsiteY5" fmla="*/ 675802 h 2558829"/>
                  <a:gd name="connsiteX6" fmla="*/ 3233748 w 3254524"/>
                  <a:gd name="connsiteY6" fmla="*/ 1745142 h 2558829"/>
                  <a:gd name="connsiteX7" fmla="*/ 2974668 w 3254524"/>
                  <a:gd name="connsiteY7" fmla="*/ 2169322 h 2558829"/>
                  <a:gd name="connsiteX8" fmla="*/ 2174568 w 3254524"/>
                  <a:gd name="connsiteY8" fmla="*/ 2138842 h 2558829"/>
                  <a:gd name="connsiteX9" fmla="*/ 861388 w 3254524"/>
                  <a:gd name="connsiteY9" fmla="*/ 2557942 h 2558829"/>
                  <a:gd name="connsiteX10" fmla="*/ 185748 w 3254524"/>
                  <a:gd name="connsiteY10" fmla="*/ 2227742 h 2558829"/>
                  <a:gd name="connsiteX11" fmla="*/ 328 w 3254524"/>
                  <a:gd name="connsiteY11" fmla="*/ 1252382 h 2558829"/>
                  <a:gd name="connsiteX0" fmla="*/ 328 w 3254524"/>
                  <a:gd name="connsiteY0" fmla="*/ 1252382 h 2558737"/>
                  <a:gd name="connsiteX1" fmla="*/ 165428 w 3254524"/>
                  <a:gd name="connsiteY1" fmla="*/ 360842 h 2558737"/>
                  <a:gd name="connsiteX2" fmla="*/ 886788 w 3254524"/>
                  <a:gd name="connsiteY2" fmla="*/ 162 h 2558737"/>
                  <a:gd name="connsiteX3" fmla="*/ 2169488 w 3254524"/>
                  <a:gd name="connsiteY3" fmla="*/ 396402 h 2558737"/>
                  <a:gd name="connsiteX4" fmla="*/ 2832428 w 3254524"/>
                  <a:gd name="connsiteY4" fmla="*/ 317662 h 2558737"/>
                  <a:gd name="connsiteX5" fmla="*/ 3193108 w 3254524"/>
                  <a:gd name="connsiteY5" fmla="*/ 675802 h 2558737"/>
                  <a:gd name="connsiteX6" fmla="*/ 3233748 w 3254524"/>
                  <a:gd name="connsiteY6" fmla="*/ 1745142 h 2558737"/>
                  <a:gd name="connsiteX7" fmla="*/ 2974668 w 3254524"/>
                  <a:gd name="connsiteY7" fmla="*/ 2169322 h 2558737"/>
                  <a:gd name="connsiteX8" fmla="*/ 2159328 w 3254524"/>
                  <a:gd name="connsiteY8" fmla="*/ 2143922 h 2558737"/>
                  <a:gd name="connsiteX9" fmla="*/ 861388 w 3254524"/>
                  <a:gd name="connsiteY9" fmla="*/ 2557942 h 2558737"/>
                  <a:gd name="connsiteX10" fmla="*/ 185748 w 3254524"/>
                  <a:gd name="connsiteY10" fmla="*/ 2227742 h 2558737"/>
                  <a:gd name="connsiteX11" fmla="*/ 328 w 3254524"/>
                  <a:gd name="connsiteY11" fmla="*/ 1252382 h 2558737"/>
                  <a:gd name="connsiteX0" fmla="*/ 328 w 3254524"/>
                  <a:gd name="connsiteY0" fmla="*/ 1252382 h 2558737"/>
                  <a:gd name="connsiteX1" fmla="*/ 165428 w 3254524"/>
                  <a:gd name="connsiteY1" fmla="*/ 360842 h 2558737"/>
                  <a:gd name="connsiteX2" fmla="*/ 886788 w 3254524"/>
                  <a:gd name="connsiteY2" fmla="*/ 162 h 2558737"/>
                  <a:gd name="connsiteX3" fmla="*/ 2169488 w 3254524"/>
                  <a:gd name="connsiteY3" fmla="*/ 396402 h 2558737"/>
                  <a:gd name="connsiteX4" fmla="*/ 2832428 w 3254524"/>
                  <a:gd name="connsiteY4" fmla="*/ 317662 h 2558737"/>
                  <a:gd name="connsiteX5" fmla="*/ 3193108 w 3254524"/>
                  <a:gd name="connsiteY5" fmla="*/ 675802 h 2558737"/>
                  <a:gd name="connsiteX6" fmla="*/ 3233748 w 3254524"/>
                  <a:gd name="connsiteY6" fmla="*/ 1745142 h 2558737"/>
                  <a:gd name="connsiteX7" fmla="*/ 2974668 w 3254524"/>
                  <a:gd name="connsiteY7" fmla="*/ 2169322 h 2558737"/>
                  <a:gd name="connsiteX8" fmla="*/ 2159328 w 3254524"/>
                  <a:gd name="connsiteY8" fmla="*/ 2143922 h 2558737"/>
                  <a:gd name="connsiteX9" fmla="*/ 861388 w 3254524"/>
                  <a:gd name="connsiteY9" fmla="*/ 2557942 h 2558737"/>
                  <a:gd name="connsiteX10" fmla="*/ 185748 w 3254524"/>
                  <a:gd name="connsiteY10" fmla="*/ 2227742 h 2558737"/>
                  <a:gd name="connsiteX11" fmla="*/ 328 w 3254524"/>
                  <a:gd name="connsiteY11" fmla="*/ 1252382 h 2558737"/>
                  <a:gd name="connsiteX0" fmla="*/ 328 w 3254524"/>
                  <a:gd name="connsiteY0" fmla="*/ 1252382 h 2558737"/>
                  <a:gd name="connsiteX1" fmla="*/ 165428 w 3254524"/>
                  <a:gd name="connsiteY1" fmla="*/ 360842 h 2558737"/>
                  <a:gd name="connsiteX2" fmla="*/ 886788 w 3254524"/>
                  <a:gd name="connsiteY2" fmla="*/ 162 h 2558737"/>
                  <a:gd name="connsiteX3" fmla="*/ 2169488 w 3254524"/>
                  <a:gd name="connsiteY3" fmla="*/ 396402 h 2558737"/>
                  <a:gd name="connsiteX4" fmla="*/ 2832428 w 3254524"/>
                  <a:gd name="connsiteY4" fmla="*/ 317662 h 2558737"/>
                  <a:gd name="connsiteX5" fmla="*/ 3193108 w 3254524"/>
                  <a:gd name="connsiteY5" fmla="*/ 675802 h 2558737"/>
                  <a:gd name="connsiteX6" fmla="*/ 3233748 w 3254524"/>
                  <a:gd name="connsiteY6" fmla="*/ 1745142 h 2558737"/>
                  <a:gd name="connsiteX7" fmla="*/ 2974668 w 3254524"/>
                  <a:gd name="connsiteY7" fmla="*/ 2169322 h 2558737"/>
                  <a:gd name="connsiteX8" fmla="*/ 2159328 w 3254524"/>
                  <a:gd name="connsiteY8" fmla="*/ 2143922 h 2558737"/>
                  <a:gd name="connsiteX9" fmla="*/ 861388 w 3254524"/>
                  <a:gd name="connsiteY9" fmla="*/ 2557942 h 2558737"/>
                  <a:gd name="connsiteX10" fmla="*/ 185748 w 3254524"/>
                  <a:gd name="connsiteY10" fmla="*/ 2227742 h 2558737"/>
                  <a:gd name="connsiteX11" fmla="*/ 328 w 3254524"/>
                  <a:gd name="connsiteY11" fmla="*/ 1252382 h 2558737"/>
                  <a:gd name="connsiteX0" fmla="*/ 328 w 3254524"/>
                  <a:gd name="connsiteY0" fmla="*/ 1252382 h 2558759"/>
                  <a:gd name="connsiteX1" fmla="*/ 165428 w 3254524"/>
                  <a:gd name="connsiteY1" fmla="*/ 360842 h 2558759"/>
                  <a:gd name="connsiteX2" fmla="*/ 886788 w 3254524"/>
                  <a:gd name="connsiteY2" fmla="*/ 162 h 2558759"/>
                  <a:gd name="connsiteX3" fmla="*/ 2169488 w 3254524"/>
                  <a:gd name="connsiteY3" fmla="*/ 396402 h 2558759"/>
                  <a:gd name="connsiteX4" fmla="*/ 2832428 w 3254524"/>
                  <a:gd name="connsiteY4" fmla="*/ 317662 h 2558759"/>
                  <a:gd name="connsiteX5" fmla="*/ 3193108 w 3254524"/>
                  <a:gd name="connsiteY5" fmla="*/ 675802 h 2558759"/>
                  <a:gd name="connsiteX6" fmla="*/ 3233748 w 3254524"/>
                  <a:gd name="connsiteY6" fmla="*/ 1745142 h 2558759"/>
                  <a:gd name="connsiteX7" fmla="*/ 2974668 w 3254524"/>
                  <a:gd name="connsiteY7" fmla="*/ 2169322 h 2558759"/>
                  <a:gd name="connsiteX8" fmla="*/ 2159328 w 3254524"/>
                  <a:gd name="connsiteY8" fmla="*/ 2143922 h 2558759"/>
                  <a:gd name="connsiteX9" fmla="*/ 861388 w 3254524"/>
                  <a:gd name="connsiteY9" fmla="*/ 2557942 h 2558759"/>
                  <a:gd name="connsiteX10" fmla="*/ 185748 w 3254524"/>
                  <a:gd name="connsiteY10" fmla="*/ 2227742 h 2558759"/>
                  <a:gd name="connsiteX11" fmla="*/ 328 w 3254524"/>
                  <a:gd name="connsiteY11" fmla="*/ 1252382 h 255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4524" h="2558759">
                    <a:moveTo>
                      <a:pt x="328" y="1252382"/>
                    </a:moveTo>
                    <a:cubicBezTo>
                      <a:pt x="-3059" y="941232"/>
                      <a:pt x="17685" y="569545"/>
                      <a:pt x="165428" y="360842"/>
                    </a:cubicBezTo>
                    <a:cubicBezTo>
                      <a:pt x="313171" y="152139"/>
                      <a:pt x="552778" y="-5765"/>
                      <a:pt x="886788" y="162"/>
                    </a:cubicBezTo>
                    <a:cubicBezTo>
                      <a:pt x="1220798" y="6089"/>
                      <a:pt x="1860455" y="404445"/>
                      <a:pt x="2169488" y="396402"/>
                    </a:cubicBezTo>
                    <a:cubicBezTo>
                      <a:pt x="2478521" y="388359"/>
                      <a:pt x="2661825" y="271095"/>
                      <a:pt x="2832428" y="317662"/>
                    </a:cubicBezTo>
                    <a:cubicBezTo>
                      <a:pt x="3003031" y="364229"/>
                      <a:pt x="3126221" y="437889"/>
                      <a:pt x="3193108" y="675802"/>
                    </a:cubicBezTo>
                    <a:cubicBezTo>
                      <a:pt x="3259995" y="913715"/>
                      <a:pt x="3270155" y="1496222"/>
                      <a:pt x="3233748" y="1745142"/>
                    </a:cubicBezTo>
                    <a:cubicBezTo>
                      <a:pt x="3197341" y="1994062"/>
                      <a:pt x="3153738" y="2087619"/>
                      <a:pt x="2974668" y="2169322"/>
                    </a:cubicBezTo>
                    <a:cubicBezTo>
                      <a:pt x="2795598" y="2251025"/>
                      <a:pt x="2511541" y="2155352"/>
                      <a:pt x="2159328" y="2143922"/>
                    </a:cubicBezTo>
                    <a:cubicBezTo>
                      <a:pt x="1807115" y="2132492"/>
                      <a:pt x="1190318" y="2543972"/>
                      <a:pt x="861388" y="2557942"/>
                    </a:cubicBezTo>
                    <a:cubicBezTo>
                      <a:pt x="532458" y="2571912"/>
                      <a:pt x="319098" y="2404695"/>
                      <a:pt x="185748" y="2227742"/>
                    </a:cubicBezTo>
                    <a:cubicBezTo>
                      <a:pt x="52398" y="2050789"/>
                      <a:pt x="3715" y="1563532"/>
                      <a:pt x="328" y="1252382"/>
                    </a:cubicBezTo>
                    <a:close/>
                  </a:path>
                </a:pathLst>
              </a:custGeom>
              <a:solidFill>
                <a:srgbClr val="E8E8AE"/>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37F2A5E1-7998-6B91-4EA7-DE032233AE95}"/>
                  </a:ext>
                </a:extLst>
              </p:cNvPr>
              <p:cNvSpPr/>
              <p:nvPr/>
            </p:nvSpPr>
            <p:spPr>
              <a:xfrm>
                <a:off x="3505478" y="4123795"/>
                <a:ext cx="4173789" cy="465137"/>
              </a:xfrm>
              <a:custGeom>
                <a:avLst/>
                <a:gdLst>
                  <a:gd name="connsiteX0" fmla="*/ 16934 w 4182534"/>
                  <a:gd name="connsiteY0" fmla="*/ 25400 h 482600"/>
                  <a:gd name="connsiteX1" fmla="*/ 0 w 4182534"/>
                  <a:gd name="connsiteY1" fmla="*/ 474134 h 482600"/>
                  <a:gd name="connsiteX2" fmla="*/ 3064934 w 4182534"/>
                  <a:gd name="connsiteY2" fmla="*/ 330200 h 482600"/>
                  <a:gd name="connsiteX3" fmla="*/ 3318934 w 4182534"/>
                  <a:gd name="connsiteY3" fmla="*/ 465667 h 482600"/>
                  <a:gd name="connsiteX4" fmla="*/ 4123267 w 4182534"/>
                  <a:gd name="connsiteY4" fmla="*/ 482600 h 482600"/>
                  <a:gd name="connsiteX5" fmla="*/ 4182534 w 4182534"/>
                  <a:gd name="connsiteY5" fmla="*/ 228600 h 482600"/>
                  <a:gd name="connsiteX6" fmla="*/ 4114800 w 4182534"/>
                  <a:gd name="connsiteY6" fmla="*/ 25400 h 482600"/>
                  <a:gd name="connsiteX7" fmla="*/ 3699934 w 4182534"/>
                  <a:gd name="connsiteY7" fmla="*/ 42334 h 482600"/>
                  <a:gd name="connsiteX8" fmla="*/ 3302000 w 4182534"/>
                  <a:gd name="connsiteY8" fmla="*/ 0 h 482600"/>
                  <a:gd name="connsiteX9" fmla="*/ 3056467 w 4182534"/>
                  <a:gd name="connsiteY9" fmla="*/ 93134 h 482600"/>
                  <a:gd name="connsiteX10" fmla="*/ 16934 w 4182534"/>
                  <a:gd name="connsiteY10" fmla="*/ 25400 h 482600"/>
                  <a:gd name="connsiteX0" fmla="*/ 16934 w 4182534"/>
                  <a:gd name="connsiteY0" fmla="*/ 25400 h 482600"/>
                  <a:gd name="connsiteX1" fmla="*/ 0 w 4182534"/>
                  <a:gd name="connsiteY1" fmla="*/ 474134 h 482600"/>
                  <a:gd name="connsiteX2" fmla="*/ 3064934 w 4182534"/>
                  <a:gd name="connsiteY2" fmla="*/ 330200 h 482600"/>
                  <a:gd name="connsiteX3" fmla="*/ 3318934 w 4182534"/>
                  <a:gd name="connsiteY3" fmla="*/ 465667 h 482600"/>
                  <a:gd name="connsiteX4" fmla="*/ 3699934 w 4182534"/>
                  <a:gd name="connsiteY4" fmla="*/ 440267 h 482600"/>
                  <a:gd name="connsiteX5" fmla="*/ 4123267 w 4182534"/>
                  <a:gd name="connsiteY5" fmla="*/ 482600 h 482600"/>
                  <a:gd name="connsiteX6" fmla="*/ 4182534 w 4182534"/>
                  <a:gd name="connsiteY6" fmla="*/ 228600 h 482600"/>
                  <a:gd name="connsiteX7" fmla="*/ 4114800 w 4182534"/>
                  <a:gd name="connsiteY7" fmla="*/ 25400 h 482600"/>
                  <a:gd name="connsiteX8" fmla="*/ 3699934 w 4182534"/>
                  <a:gd name="connsiteY8" fmla="*/ 42334 h 482600"/>
                  <a:gd name="connsiteX9" fmla="*/ 3302000 w 4182534"/>
                  <a:gd name="connsiteY9" fmla="*/ 0 h 482600"/>
                  <a:gd name="connsiteX10" fmla="*/ 3056467 w 4182534"/>
                  <a:gd name="connsiteY10" fmla="*/ 93134 h 482600"/>
                  <a:gd name="connsiteX11" fmla="*/ 16934 w 4182534"/>
                  <a:gd name="connsiteY11" fmla="*/ 25400 h 482600"/>
                  <a:gd name="connsiteX0" fmla="*/ 16934 w 4182534"/>
                  <a:gd name="connsiteY0" fmla="*/ 25400 h 482600"/>
                  <a:gd name="connsiteX1" fmla="*/ 0 w 4182534"/>
                  <a:gd name="connsiteY1" fmla="*/ 474134 h 482600"/>
                  <a:gd name="connsiteX2" fmla="*/ 3068109 w 4182534"/>
                  <a:gd name="connsiteY2" fmla="*/ 381000 h 482600"/>
                  <a:gd name="connsiteX3" fmla="*/ 3318934 w 4182534"/>
                  <a:gd name="connsiteY3" fmla="*/ 465667 h 482600"/>
                  <a:gd name="connsiteX4" fmla="*/ 3699934 w 4182534"/>
                  <a:gd name="connsiteY4" fmla="*/ 440267 h 482600"/>
                  <a:gd name="connsiteX5" fmla="*/ 4123267 w 4182534"/>
                  <a:gd name="connsiteY5" fmla="*/ 482600 h 482600"/>
                  <a:gd name="connsiteX6" fmla="*/ 4182534 w 4182534"/>
                  <a:gd name="connsiteY6" fmla="*/ 228600 h 482600"/>
                  <a:gd name="connsiteX7" fmla="*/ 4114800 w 4182534"/>
                  <a:gd name="connsiteY7" fmla="*/ 25400 h 482600"/>
                  <a:gd name="connsiteX8" fmla="*/ 3699934 w 4182534"/>
                  <a:gd name="connsiteY8" fmla="*/ 42334 h 482600"/>
                  <a:gd name="connsiteX9" fmla="*/ 3302000 w 4182534"/>
                  <a:gd name="connsiteY9" fmla="*/ 0 h 482600"/>
                  <a:gd name="connsiteX10" fmla="*/ 3056467 w 4182534"/>
                  <a:gd name="connsiteY10" fmla="*/ 93134 h 482600"/>
                  <a:gd name="connsiteX11" fmla="*/ 16934 w 4182534"/>
                  <a:gd name="connsiteY11" fmla="*/ 25400 h 482600"/>
                  <a:gd name="connsiteX0" fmla="*/ 16934 w 4182534"/>
                  <a:gd name="connsiteY0" fmla="*/ 25400 h 482600"/>
                  <a:gd name="connsiteX1" fmla="*/ 0 w 4182534"/>
                  <a:gd name="connsiteY1" fmla="*/ 474134 h 482600"/>
                  <a:gd name="connsiteX2" fmla="*/ 3068109 w 4182534"/>
                  <a:gd name="connsiteY2" fmla="*/ 381000 h 482600"/>
                  <a:gd name="connsiteX3" fmla="*/ 3318934 w 4182534"/>
                  <a:gd name="connsiteY3" fmla="*/ 416454 h 482600"/>
                  <a:gd name="connsiteX4" fmla="*/ 3699934 w 4182534"/>
                  <a:gd name="connsiteY4" fmla="*/ 440267 h 482600"/>
                  <a:gd name="connsiteX5" fmla="*/ 4123267 w 4182534"/>
                  <a:gd name="connsiteY5" fmla="*/ 482600 h 482600"/>
                  <a:gd name="connsiteX6" fmla="*/ 4182534 w 4182534"/>
                  <a:gd name="connsiteY6" fmla="*/ 228600 h 482600"/>
                  <a:gd name="connsiteX7" fmla="*/ 4114800 w 4182534"/>
                  <a:gd name="connsiteY7" fmla="*/ 25400 h 482600"/>
                  <a:gd name="connsiteX8" fmla="*/ 3699934 w 4182534"/>
                  <a:gd name="connsiteY8" fmla="*/ 42334 h 482600"/>
                  <a:gd name="connsiteX9" fmla="*/ 3302000 w 4182534"/>
                  <a:gd name="connsiteY9" fmla="*/ 0 h 482600"/>
                  <a:gd name="connsiteX10" fmla="*/ 3056467 w 4182534"/>
                  <a:gd name="connsiteY10" fmla="*/ 93134 h 482600"/>
                  <a:gd name="connsiteX11" fmla="*/ 16934 w 4182534"/>
                  <a:gd name="connsiteY11" fmla="*/ 25400 h 482600"/>
                  <a:gd name="connsiteX0" fmla="*/ 16934 w 4182534"/>
                  <a:gd name="connsiteY0" fmla="*/ 25400 h 482600"/>
                  <a:gd name="connsiteX1" fmla="*/ 0 w 4182534"/>
                  <a:gd name="connsiteY1" fmla="*/ 474134 h 482600"/>
                  <a:gd name="connsiteX2" fmla="*/ 3068109 w 4182534"/>
                  <a:gd name="connsiteY2" fmla="*/ 381000 h 482600"/>
                  <a:gd name="connsiteX3" fmla="*/ 3279247 w 4182534"/>
                  <a:gd name="connsiteY3" fmla="*/ 451379 h 482600"/>
                  <a:gd name="connsiteX4" fmla="*/ 3699934 w 4182534"/>
                  <a:gd name="connsiteY4" fmla="*/ 440267 h 482600"/>
                  <a:gd name="connsiteX5" fmla="*/ 4123267 w 4182534"/>
                  <a:gd name="connsiteY5" fmla="*/ 482600 h 482600"/>
                  <a:gd name="connsiteX6" fmla="*/ 4182534 w 4182534"/>
                  <a:gd name="connsiteY6" fmla="*/ 228600 h 482600"/>
                  <a:gd name="connsiteX7" fmla="*/ 4114800 w 4182534"/>
                  <a:gd name="connsiteY7" fmla="*/ 25400 h 482600"/>
                  <a:gd name="connsiteX8" fmla="*/ 3699934 w 4182534"/>
                  <a:gd name="connsiteY8" fmla="*/ 42334 h 482600"/>
                  <a:gd name="connsiteX9" fmla="*/ 3302000 w 4182534"/>
                  <a:gd name="connsiteY9" fmla="*/ 0 h 482600"/>
                  <a:gd name="connsiteX10" fmla="*/ 3056467 w 4182534"/>
                  <a:gd name="connsiteY10" fmla="*/ 93134 h 482600"/>
                  <a:gd name="connsiteX11" fmla="*/ 16934 w 4182534"/>
                  <a:gd name="connsiteY11" fmla="*/ 25400 h 482600"/>
                  <a:gd name="connsiteX0" fmla="*/ 16934 w 4182534"/>
                  <a:gd name="connsiteY0" fmla="*/ 25400 h 482600"/>
                  <a:gd name="connsiteX1" fmla="*/ 0 w 4182534"/>
                  <a:gd name="connsiteY1" fmla="*/ 474134 h 482600"/>
                  <a:gd name="connsiteX2" fmla="*/ 3068109 w 4182534"/>
                  <a:gd name="connsiteY2" fmla="*/ 381000 h 482600"/>
                  <a:gd name="connsiteX3" fmla="*/ 3279247 w 4182534"/>
                  <a:gd name="connsiteY3" fmla="*/ 451379 h 482600"/>
                  <a:gd name="connsiteX4" fmla="*/ 3685647 w 4182534"/>
                  <a:gd name="connsiteY4" fmla="*/ 449792 h 482600"/>
                  <a:gd name="connsiteX5" fmla="*/ 4123267 w 4182534"/>
                  <a:gd name="connsiteY5" fmla="*/ 482600 h 482600"/>
                  <a:gd name="connsiteX6" fmla="*/ 4182534 w 4182534"/>
                  <a:gd name="connsiteY6" fmla="*/ 228600 h 482600"/>
                  <a:gd name="connsiteX7" fmla="*/ 4114800 w 4182534"/>
                  <a:gd name="connsiteY7" fmla="*/ 25400 h 482600"/>
                  <a:gd name="connsiteX8" fmla="*/ 3699934 w 4182534"/>
                  <a:gd name="connsiteY8" fmla="*/ 42334 h 482600"/>
                  <a:gd name="connsiteX9" fmla="*/ 3302000 w 4182534"/>
                  <a:gd name="connsiteY9" fmla="*/ 0 h 482600"/>
                  <a:gd name="connsiteX10" fmla="*/ 3056467 w 4182534"/>
                  <a:gd name="connsiteY10" fmla="*/ 93134 h 482600"/>
                  <a:gd name="connsiteX11" fmla="*/ 16934 w 4182534"/>
                  <a:gd name="connsiteY11" fmla="*/ 25400 h 482600"/>
                  <a:gd name="connsiteX0" fmla="*/ 16934 w 4182534"/>
                  <a:gd name="connsiteY0" fmla="*/ 0 h 457200"/>
                  <a:gd name="connsiteX1" fmla="*/ 0 w 4182534"/>
                  <a:gd name="connsiteY1" fmla="*/ 448734 h 457200"/>
                  <a:gd name="connsiteX2" fmla="*/ 3068109 w 4182534"/>
                  <a:gd name="connsiteY2" fmla="*/ 355600 h 457200"/>
                  <a:gd name="connsiteX3" fmla="*/ 3279247 w 4182534"/>
                  <a:gd name="connsiteY3" fmla="*/ 425979 h 457200"/>
                  <a:gd name="connsiteX4" fmla="*/ 3685647 w 4182534"/>
                  <a:gd name="connsiteY4" fmla="*/ 424392 h 457200"/>
                  <a:gd name="connsiteX5" fmla="*/ 4123267 w 4182534"/>
                  <a:gd name="connsiteY5" fmla="*/ 457200 h 457200"/>
                  <a:gd name="connsiteX6" fmla="*/ 4182534 w 4182534"/>
                  <a:gd name="connsiteY6" fmla="*/ 203200 h 457200"/>
                  <a:gd name="connsiteX7" fmla="*/ 4114800 w 4182534"/>
                  <a:gd name="connsiteY7" fmla="*/ 0 h 457200"/>
                  <a:gd name="connsiteX8" fmla="*/ 3699934 w 4182534"/>
                  <a:gd name="connsiteY8" fmla="*/ 16934 h 457200"/>
                  <a:gd name="connsiteX9" fmla="*/ 3371850 w 4182534"/>
                  <a:gd name="connsiteY9" fmla="*/ 23813 h 457200"/>
                  <a:gd name="connsiteX10" fmla="*/ 3056467 w 4182534"/>
                  <a:gd name="connsiteY10" fmla="*/ 67734 h 457200"/>
                  <a:gd name="connsiteX11" fmla="*/ 16934 w 4182534"/>
                  <a:gd name="connsiteY11" fmla="*/ 0 h 457200"/>
                  <a:gd name="connsiteX0" fmla="*/ 16934 w 4182534"/>
                  <a:gd name="connsiteY0" fmla="*/ 7937 h 465137"/>
                  <a:gd name="connsiteX1" fmla="*/ 0 w 4182534"/>
                  <a:gd name="connsiteY1" fmla="*/ 456671 h 465137"/>
                  <a:gd name="connsiteX2" fmla="*/ 3068109 w 4182534"/>
                  <a:gd name="connsiteY2" fmla="*/ 363537 h 465137"/>
                  <a:gd name="connsiteX3" fmla="*/ 3279247 w 4182534"/>
                  <a:gd name="connsiteY3" fmla="*/ 433916 h 465137"/>
                  <a:gd name="connsiteX4" fmla="*/ 3685647 w 4182534"/>
                  <a:gd name="connsiteY4" fmla="*/ 432329 h 465137"/>
                  <a:gd name="connsiteX5" fmla="*/ 4123267 w 4182534"/>
                  <a:gd name="connsiteY5" fmla="*/ 465137 h 465137"/>
                  <a:gd name="connsiteX6" fmla="*/ 4182534 w 4182534"/>
                  <a:gd name="connsiteY6" fmla="*/ 211137 h 465137"/>
                  <a:gd name="connsiteX7" fmla="*/ 4114800 w 4182534"/>
                  <a:gd name="connsiteY7" fmla="*/ 7937 h 465137"/>
                  <a:gd name="connsiteX8" fmla="*/ 3699934 w 4182534"/>
                  <a:gd name="connsiteY8" fmla="*/ 24871 h 465137"/>
                  <a:gd name="connsiteX9" fmla="*/ 3282950 w 4182534"/>
                  <a:gd name="connsiteY9" fmla="*/ 0 h 465137"/>
                  <a:gd name="connsiteX10" fmla="*/ 3056467 w 4182534"/>
                  <a:gd name="connsiteY10" fmla="*/ 75671 h 465137"/>
                  <a:gd name="connsiteX11" fmla="*/ 16934 w 4182534"/>
                  <a:gd name="connsiteY11" fmla="*/ 7937 h 465137"/>
                  <a:gd name="connsiteX0" fmla="*/ 16934 w 4182534"/>
                  <a:gd name="connsiteY0" fmla="*/ 7937 h 465137"/>
                  <a:gd name="connsiteX1" fmla="*/ 0 w 4182534"/>
                  <a:gd name="connsiteY1" fmla="*/ 456671 h 465137"/>
                  <a:gd name="connsiteX2" fmla="*/ 3068109 w 4182534"/>
                  <a:gd name="connsiteY2" fmla="*/ 363537 h 465137"/>
                  <a:gd name="connsiteX3" fmla="*/ 3279247 w 4182534"/>
                  <a:gd name="connsiteY3" fmla="*/ 433916 h 465137"/>
                  <a:gd name="connsiteX4" fmla="*/ 3685647 w 4182534"/>
                  <a:gd name="connsiteY4" fmla="*/ 432329 h 465137"/>
                  <a:gd name="connsiteX5" fmla="*/ 4123267 w 4182534"/>
                  <a:gd name="connsiteY5" fmla="*/ 465137 h 465137"/>
                  <a:gd name="connsiteX6" fmla="*/ 4182534 w 4182534"/>
                  <a:gd name="connsiteY6" fmla="*/ 211137 h 465137"/>
                  <a:gd name="connsiteX7" fmla="*/ 4114800 w 4182534"/>
                  <a:gd name="connsiteY7" fmla="*/ 7937 h 465137"/>
                  <a:gd name="connsiteX8" fmla="*/ 3699934 w 4182534"/>
                  <a:gd name="connsiteY8" fmla="*/ 24871 h 465137"/>
                  <a:gd name="connsiteX9" fmla="*/ 3282950 w 4182534"/>
                  <a:gd name="connsiteY9" fmla="*/ 0 h 465137"/>
                  <a:gd name="connsiteX10" fmla="*/ 3126317 w 4182534"/>
                  <a:gd name="connsiteY10" fmla="*/ 186796 h 465137"/>
                  <a:gd name="connsiteX11" fmla="*/ 16934 w 4182534"/>
                  <a:gd name="connsiteY11" fmla="*/ 7937 h 465137"/>
                  <a:gd name="connsiteX0" fmla="*/ 16934 w 4182534"/>
                  <a:gd name="connsiteY0" fmla="*/ 7937 h 465137"/>
                  <a:gd name="connsiteX1" fmla="*/ 0 w 4182534"/>
                  <a:gd name="connsiteY1" fmla="*/ 456671 h 465137"/>
                  <a:gd name="connsiteX2" fmla="*/ 3068109 w 4182534"/>
                  <a:gd name="connsiteY2" fmla="*/ 363537 h 465137"/>
                  <a:gd name="connsiteX3" fmla="*/ 3279247 w 4182534"/>
                  <a:gd name="connsiteY3" fmla="*/ 433916 h 465137"/>
                  <a:gd name="connsiteX4" fmla="*/ 3685647 w 4182534"/>
                  <a:gd name="connsiteY4" fmla="*/ 432329 h 465137"/>
                  <a:gd name="connsiteX5" fmla="*/ 4123267 w 4182534"/>
                  <a:gd name="connsiteY5" fmla="*/ 465137 h 465137"/>
                  <a:gd name="connsiteX6" fmla="*/ 4182534 w 4182534"/>
                  <a:gd name="connsiteY6" fmla="*/ 211137 h 465137"/>
                  <a:gd name="connsiteX7" fmla="*/ 4114800 w 4182534"/>
                  <a:gd name="connsiteY7" fmla="*/ 7937 h 465137"/>
                  <a:gd name="connsiteX8" fmla="*/ 3699934 w 4182534"/>
                  <a:gd name="connsiteY8" fmla="*/ 24871 h 465137"/>
                  <a:gd name="connsiteX9" fmla="*/ 3282950 w 4182534"/>
                  <a:gd name="connsiteY9" fmla="*/ 0 h 465137"/>
                  <a:gd name="connsiteX10" fmla="*/ 3061229 w 4182534"/>
                  <a:gd name="connsiteY10" fmla="*/ 88371 h 465137"/>
                  <a:gd name="connsiteX11" fmla="*/ 16934 w 4182534"/>
                  <a:gd name="connsiteY11" fmla="*/ 7937 h 465137"/>
                  <a:gd name="csX0" fmla="*/ 16934 w 4182534"/>
                  <a:gd name="csY0" fmla="*/ 7937 h 465137"/>
                  <a:gd name="csX1" fmla="*/ 0 w 4182534"/>
                  <a:gd name="csY1" fmla="*/ 456671 h 465137"/>
                  <a:gd name="csX2" fmla="*/ 3068109 w 4182534"/>
                  <a:gd name="csY2" fmla="*/ 363537 h 465137"/>
                  <a:gd name="csX3" fmla="*/ 3279247 w 4182534"/>
                  <a:gd name="csY3" fmla="*/ 433916 h 465137"/>
                  <a:gd name="csX4" fmla="*/ 3685647 w 4182534"/>
                  <a:gd name="csY4" fmla="*/ 432329 h 465137"/>
                  <a:gd name="csX5" fmla="*/ 4123267 w 4182534"/>
                  <a:gd name="csY5" fmla="*/ 465137 h 465137"/>
                  <a:gd name="csX6" fmla="*/ 4182534 w 4182534"/>
                  <a:gd name="csY6" fmla="*/ 211137 h 465137"/>
                  <a:gd name="csX7" fmla="*/ 4114800 w 4182534"/>
                  <a:gd name="csY7" fmla="*/ 7937 h 465137"/>
                  <a:gd name="csX8" fmla="*/ 3699934 w 4182534"/>
                  <a:gd name="csY8" fmla="*/ 24871 h 465137"/>
                  <a:gd name="csX9" fmla="*/ 3282950 w 4182534"/>
                  <a:gd name="csY9" fmla="*/ 0 h 465137"/>
                  <a:gd name="csX10" fmla="*/ 3061229 w 4182534"/>
                  <a:gd name="csY10" fmla="*/ 71582 h 465137"/>
                  <a:gd name="csX11" fmla="*/ 16934 w 4182534"/>
                  <a:gd name="csY11" fmla="*/ 7937 h 465137"/>
                  <a:gd name="csX0" fmla="*/ 16934 w 4182534"/>
                  <a:gd name="csY0" fmla="*/ 7937 h 465137"/>
                  <a:gd name="csX1" fmla="*/ 0 w 4182534"/>
                  <a:gd name="csY1" fmla="*/ 456671 h 465137"/>
                  <a:gd name="csX2" fmla="*/ 3068109 w 4182534"/>
                  <a:gd name="csY2" fmla="*/ 363537 h 465137"/>
                  <a:gd name="csX3" fmla="*/ 3279247 w 4182534"/>
                  <a:gd name="csY3" fmla="*/ 433916 h 465137"/>
                  <a:gd name="csX4" fmla="*/ 3685647 w 4182534"/>
                  <a:gd name="csY4" fmla="*/ 432329 h 465137"/>
                  <a:gd name="csX5" fmla="*/ 4123267 w 4182534"/>
                  <a:gd name="csY5" fmla="*/ 465137 h 465137"/>
                  <a:gd name="csX6" fmla="*/ 4182534 w 4182534"/>
                  <a:gd name="csY6" fmla="*/ 211137 h 465137"/>
                  <a:gd name="csX7" fmla="*/ 4114800 w 4182534"/>
                  <a:gd name="csY7" fmla="*/ 7937 h 465137"/>
                  <a:gd name="csX8" fmla="*/ 3699934 w 4182534"/>
                  <a:gd name="csY8" fmla="*/ 24871 h 465137"/>
                  <a:gd name="csX9" fmla="*/ 3282950 w 4182534"/>
                  <a:gd name="csY9" fmla="*/ 0 h 465137"/>
                  <a:gd name="csX10" fmla="*/ 3054670 w 4182534"/>
                  <a:gd name="csY10" fmla="*/ 62400 h 465137"/>
                  <a:gd name="csX11" fmla="*/ 16934 w 4182534"/>
                  <a:gd name="csY11" fmla="*/ 7937 h 465137"/>
                  <a:gd name="csX0" fmla="*/ 16934 w 4182534"/>
                  <a:gd name="csY0" fmla="*/ 7937 h 465137"/>
                  <a:gd name="csX1" fmla="*/ 0 w 4182534"/>
                  <a:gd name="csY1" fmla="*/ 456671 h 465137"/>
                  <a:gd name="csX2" fmla="*/ 3066798 w 4182534"/>
                  <a:gd name="csY2" fmla="*/ 372718 h 465137"/>
                  <a:gd name="csX3" fmla="*/ 3279247 w 4182534"/>
                  <a:gd name="csY3" fmla="*/ 433916 h 465137"/>
                  <a:gd name="csX4" fmla="*/ 3685647 w 4182534"/>
                  <a:gd name="csY4" fmla="*/ 432329 h 465137"/>
                  <a:gd name="csX5" fmla="*/ 4123267 w 4182534"/>
                  <a:gd name="csY5" fmla="*/ 465137 h 465137"/>
                  <a:gd name="csX6" fmla="*/ 4182534 w 4182534"/>
                  <a:gd name="csY6" fmla="*/ 211137 h 465137"/>
                  <a:gd name="csX7" fmla="*/ 4114800 w 4182534"/>
                  <a:gd name="csY7" fmla="*/ 7937 h 465137"/>
                  <a:gd name="csX8" fmla="*/ 3699934 w 4182534"/>
                  <a:gd name="csY8" fmla="*/ 24871 h 465137"/>
                  <a:gd name="csX9" fmla="*/ 3282950 w 4182534"/>
                  <a:gd name="csY9" fmla="*/ 0 h 465137"/>
                  <a:gd name="csX10" fmla="*/ 3054670 w 4182534"/>
                  <a:gd name="csY10" fmla="*/ 62400 h 465137"/>
                  <a:gd name="csX11" fmla="*/ 16934 w 4182534"/>
                  <a:gd name="csY11" fmla="*/ 7937 h 465137"/>
                  <a:gd name="csX0" fmla="*/ 11687 w 4177287"/>
                  <a:gd name="csY0" fmla="*/ 7937 h 465137"/>
                  <a:gd name="csX1" fmla="*/ 0 w 4177287"/>
                  <a:gd name="csY1" fmla="*/ 416447 h 465137"/>
                  <a:gd name="csX2" fmla="*/ 3061551 w 4177287"/>
                  <a:gd name="csY2" fmla="*/ 372718 h 465137"/>
                  <a:gd name="csX3" fmla="*/ 3274000 w 4177287"/>
                  <a:gd name="csY3" fmla="*/ 433916 h 465137"/>
                  <a:gd name="csX4" fmla="*/ 3680400 w 4177287"/>
                  <a:gd name="csY4" fmla="*/ 432329 h 465137"/>
                  <a:gd name="csX5" fmla="*/ 4118020 w 4177287"/>
                  <a:gd name="csY5" fmla="*/ 465137 h 465137"/>
                  <a:gd name="csX6" fmla="*/ 4177287 w 4177287"/>
                  <a:gd name="csY6" fmla="*/ 211137 h 465137"/>
                  <a:gd name="csX7" fmla="*/ 4109553 w 4177287"/>
                  <a:gd name="csY7" fmla="*/ 7937 h 465137"/>
                  <a:gd name="csX8" fmla="*/ 3694687 w 4177287"/>
                  <a:gd name="csY8" fmla="*/ 24871 h 465137"/>
                  <a:gd name="csX9" fmla="*/ 3277703 w 4177287"/>
                  <a:gd name="csY9" fmla="*/ 0 h 465137"/>
                  <a:gd name="csX10" fmla="*/ 3049423 w 4177287"/>
                  <a:gd name="csY10" fmla="*/ 62400 h 465137"/>
                  <a:gd name="csX11" fmla="*/ 11687 w 4177287"/>
                  <a:gd name="csY11" fmla="*/ 7937 h 465137"/>
                  <a:gd name="csX0" fmla="*/ 11687 w 4177287"/>
                  <a:gd name="csY0" fmla="*/ 14933 h 465137"/>
                  <a:gd name="csX1" fmla="*/ 0 w 4177287"/>
                  <a:gd name="csY1" fmla="*/ 416447 h 465137"/>
                  <a:gd name="csX2" fmla="*/ 3061551 w 4177287"/>
                  <a:gd name="csY2" fmla="*/ 372718 h 465137"/>
                  <a:gd name="csX3" fmla="*/ 3274000 w 4177287"/>
                  <a:gd name="csY3" fmla="*/ 433916 h 465137"/>
                  <a:gd name="csX4" fmla="*/ 3680400 w 4177287"/>
                  <a:gd name="csY4" fmla="*/ 432329 h 465137"/>
                  <a:gd name="csX5" fmla="*/ 4118020 w 4177287"/>
                  <a:gd name="csY5" fmla="*/ 465137 h 465137"/>
                  <a:gd name="csX6" fmla="*/ 4177287 w 4177287"/>
                  <a:gd name="csY6" fmla="*/ 211137 h 465137"/>
                  <a:gd name="csX7" fmla="*/ 4109553 w 4177287"/>
                  <a:gd name="csY7" fmla="*/ 7937 h 465137"/>
                  <a:gd name="csX8" fmla="*/ 3694687 w 4177287"/>
                  <a:gd name="csY8" fmla="*/ 24871 h 465137"/>
                  <a:gd name="csX9" fmla="*/ 3277703 w 4177287"/>
                  <a:gd name="csY9" fmla="*/ 0 h 465137"/>
                  <a:gd name="csX10" fmla="*/ 3049423 w 4177287"/>
                  <a:gd name="csY10" fmla="*/ 62400 h 465137"/>
                  <a:gd name="csX11" fmla="*/ 11687 w 4177287"/>
                  <a:gd name="csY11" fmla="*/ 14933 h 465137"/>
                  <a:gd name="csX0" fmla="*/ 11687 w 4177287"/>
                  <a:gd name="csY0" fmla="*/ 14933 h 465137"/>
                  <a:gd name="csX1" fmla="*/ 0 w 4177287"/>
                  <a:gd name="csY1" fmla="*/ 426940 h 465137"/>
                  <a:gd name="csX2" fmla="*/ 3061551 w 4177287"/>
                  <a:gd name="csY2" fmla="*/ 372718 h 465137"/>
                  <a:gd name="csX3" fmla="*/ 3274000 w 4177287"/>
                  <a:gd name="csY3" fmla="*/ 433916 h 465137"/>
                  <a:gd name="csX4" fmla="*/ 3680400 w 4177287"/>
                  <a:gd name="csY4" fmla="*/ 432329 h 465137"/>
                  <a:gd name="csX5" fmla="*/ 4118020 w 4177287"/>
                  <a:gd name="csY5" fmla="*/ 465137 h 465137"/>
                  <a:gd name="csX6" fmla="*/ 4177287 w 4177287"/>
                  <a:gd name="csY6" fmla="*/ 211137 h 465137"/>
                  <a:gd name="csX7" fmla="*/ 4109553 w 4177287"/>
                  <a:gd name="csY7" fmla="*/ 7937 h 465137"/>
                  <a:gd name="csX8" fmla="*/ 3694687 w 4177287"/>
                  <a:gd name="csY8" fmla="*/ 24871 h 465137"/>
                  <a:gd name="csX9" fmla="*/ 3277703 w 4177287"/>
                  <a:gd name="csY9" fmla="*/ 0 h 465137"/>
                  <a:gd name="csX10" fmla="*/ 3049423 w 4177287"/>
                  <a:gd name="csY10" fmla="*/ 62400 h 465137"/>
                  <a:gd name="csX11" fmla="*/ 11687 w 4177287"/>
                  <a:gd name="csY11" fmla="*/ 14933 h 465137"/>
                  <a:gd name="csX0" fmla="*/ 8189 w 4173789"/>
                  <a:gd name="csY0" fmla="*/ 14933 h 465137"/>
                  <a:gd name="csX1" fmla="*/ 0 w 4173789"/>
                  <a:gd name="csY1" fmla="*/ 411200 h 465137"/>
                  <a:gd name="csX2" fmla="*/ 3058053 w 4173789"/>
                  <a:gd name="csY2" fmla="*/ 372718 h 465137"/>
                  <a:gd name="csX3" fmla="*/ 3270502 w 4173789"/>
                  <a:gd name="csY3" fmla="*/ 433916 h 465137"/>
                  <a:gd name="csX4" fmla="*/ 3676902 w 4173789"/>
                  <a:gd name="csY4" fmla="*/ 432329 h 465137"/>
                  <a:gd name="csX5" fmla="*/ 4114522 w 4173789"/>
                  <a:gd name="csY5" fmla="*/ 465137 h 465137"/>
                  <a:gd name="csX6" fmla="*/ 4173789 w 4173789"/>
                  <a:gd name="csY6" fmla="*/ 211137 h 465137"/>
                  <a:gd name="csX7" fmla="*/ 4106055 w 4173789"/>
                  <a:gd name="csY7" fmla="*/ 7937 h 465137"/>
                  <a:gd name="csX8" fmla="*/ 3691189 w 4173789"/>
                  <a:gd name="csY8" fmla="*/ 24871 h 465137"/>
                  <a:gd name="csX9" fmla="*/ 3274205 w 4173789"/>
                  <a:gd name="csY9" fmla="*/ 0 h 465137"/>
                  <a:gd name="csX10" fmla="*/ 3045925 w 4173789"/>
                  <a:gd name="csY10" fmla="*/ 62400 h 465137"/>
                  <a:gd name="csX11" fmla="*/ 8189 w 4173789"/>
                  <a:gd name="csY11" fmla="*/ 14933 h 465137"/>
                  <a:gd name="csX0" fmla="*/ 8189 w 4173789"/>
                  <a:gd name="csY0" fmla="*/ 14933 h 465137"/>
                  <a:gd name="csX1" fmla="*/ 0 w 4173789"/>
                  <a:gd name="csY1" fmla="*/ 419944 h 465137"/>
                  <a:gd name="csX2" fmla="*/ 3058053 w 4173789"/>
                  <a:gd name="csY2" fmla="*/ 372718 h 465137"/>
                  <a:gd name="csX3" fmla="*/ 3270502 w 4173789"/>
                  <a:gd name="csY3" fmla="*/ 433916 h 465137"/>
                  <a:gd name="csX4" fmla="*/ 3676902 w 4173789"/>
                  <a:gd name="csY4" fmla="*/ 432329 h 465137"/>
                  <a:gd name="csX5" fmla="*/ 4114522 w 4173789"/>
                  <a:gd name="csY5" fmla="*/ 465137 h 465137"/>
                  <a:gd name="csX6" fmla="*/ 4173789 w 4173789"/>
                  <a:gd name="csY6" fmla="*/ 211137 h 465137"/>
                  <a:gd name="csX7" fmla="*/ 4106055 w 4173789"/>
                  <a:gd name="csY7" fmla="*/ 7937 h 465137"/>
                  <a:gd name="csX8" fmla="*/ 3691189 w 4173789"/>
                  <a:gd name="csY8" fmla="*/ 24871 h 465137"/>
                  <a:gd name="csX9" fmla="*/ 3274205 w 4173789"/>
                  <a:gd name="csY9" fmla="*/ 0 h 465137"/>
                  <a:gd name="csX10" fmla="*/ 3045925 w 4173789"/>
                  <a:gd name="csY10" fmla="*/ 62400 h 465137"/>
                  <a:gd name="csX11" fmla="*/ 8189 w 4173789"/>
                  <a:gd name="csY11" fmla="*/ 14933 h 46513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173789" h="465137">
                    <a:moveTo>
                      <a:pt x="8189" y="14933"/>
                    </a:moveTo>
                    <a:lnTo>
                      <a:pt x="0" y="419944"/>
                    </a:lnTo>
                    <a:lnTo>
                      <a:pt x="3058053" y="372718"/>
                    </a:lnTo>
                    <a:lnTo>
                      <a:pt x="3270502" y="433916"/>
                    </a:lnTo>
                    <a:lnTo>
                      <a:pt x="3676902" y="432329"/>
                    </a:lnTo>
                    <a:lnTo>
                      <a:pt x="4114522" y="465137"/>
                    </a:lnTo>
                    <a:lnTo>
                      <a:pt x="4173789" y="211137"/>
                    </a:lnTo>
                    <a:lnTo>
                      <a:pt x="4106055" y="7937"/>
                    </a:lnTo>
                    <a:lnTo>
                      <a:pt x="3691189" y="24871"/>
                    </a:lnTo>
                    <a:lnTo>
                      <a:pt x="3274205" y="0"/>
                    </a:lnTo>
                    <a:lnTo>
                      <a:pt x="3045925" y="62400"/>
                    </a:lnTo>
                    <a:lnTo>
                      <a:pt x="8189" y="14933"/>
                    </a:lnTo>
                    <a:close/>
                  </a:path>
                </a:pathLst>
              </a:custGeom>
              <a:solidFill>
                <a:schemeClr val="bg1">
                  <a:lumMod val="85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E440A3FE-F115-CFD6-4E9D-728756B25420}"/>
                  </a:ext>
                </a:extLst>
              </p:cNvPr>
              <p:cNvSpPr/>
              <p:nvPr/>
            </p:nvSpPr>
            <p:spPr>
              <a:xfrm>
                <a:off x="6835775" y="4021138"/>
                <a:ext cx="112713" cy="111125"/>
              </a:xfrm>
              <a:custGeom>
                <a:avLst/>
                <a:gdLst>
                  <a:gd name="connsiteX0" fmla="*/ 42863 w 112713"/>
                  <a:gd name="connsiteY0" fmla="*/ 111125 h 111125"/>
                  <a:gd name="connsiteX1" fmla="*/ 0 w 112713"/>
                  <a:gd name="connsiteY1" fmla="*/ 52387 h 111125"/>
                  <a:gd name="connsiteX2" fmla="*/ 9525 w 112713"/>
                  <a:gd name="connsiteY2" fmla="*/ 19050 h 111125"/>
                  <a:gd name="connsiteX3" fmla="*/ 66675 w 112713"/>
                  <a:gd name="connsiteY3" fmla="*/ 0 h 111125"/>
                  <a:gd name="connsiteX4" fmla="*/ 112713 w 112713"/>
                  <a:gd name="connsiteY4" fmla="*/ 42862 h 111125"/>
                  <a:gd name="connsiteX5" fmla="*/ 85725 w 112713"/>
                  <a:gd name="connsiteY5" fmla="*/ 71437 h 111125"/>
                  <a:gd name="connsiteX6" fmla="*/ 42863 w 112713"/>
                  <a:gd name="connsiteY6" fmla="*/ 1111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3" h="111125">
                    <a:moveTo>
                      <a:pt x="42863" y="111125"/>
                    </a:moveTo>
                    <a:lnTo>
                      <a:pt x="0" y="52387"/>
                    </a:lnTo>
                    <a:lnTo>
                      <a:pt x="9525" y="19050"/>
                    </a:lnTo>
                    <a:lnTo>
                      <a:pt x="66675" y="0"/>
                    </a:lnTo>
                    <a:lnTo>
                      <a:pt x="112713" y="42862"/>
                    </a:lnTo>
                    <a:lnTo>
                      <a:pt x="85725" y="71437"/>
                    </a:lnTo>
                    <a:lnTo>
                      <a:pt x="42863" y="111125"/>
                    </a:lnTo>
                    <a:close/>
                  </a:path>
                </a:pathLst>
              </a:cu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84B35C96-BDC7-D59E-033C-94540C1C3DE1}"/>
                  </a:ext>
                </a:extLst>
              </p:cNvPr>
              <p:cNvSpPr/>
              <p:nvPr/>
            </p:nvSpPr>
            <p:spPr>
              <a:xfrm>
                <a:off x="7097712" y="4012670"/>
                <a:ext cx="112713" cy="111125"/>
              </a:xfrm>
              <a:custGeom>
                <a:avLst/>
                <a:gdLst>
                  <a:gd name="connsiteX0" fmla="*/ 42863 w 112713"/>
                  <a:gd name="connsiteY0" fmla="*/ 111125 h 111125"/>
                  <a:gd name="connsiteX1" fmla="*/ 0 w 112713"/>
                  <a:gd name="connsiteY1" fmla="*/ 52387 h 111125"/>
                  <a:gd name="connsiteX2" fmla="*/ 9525 w 112713"/>
                  <a:gd name="connsiteY2" fmla="*/ 19050 h 111125"/>
                  <a:gd name="connsiteX3" fmla="*/ 66675 w 112713"/>
                  <a:gd name="connsiteY3" fmla="*/ 0 h 111125"/>
                  <a:gd name="connsiteX4" fmla="*/ 112713 w 112713"/>
                  <a:gd name="connsiteY4" fmla="*/ 42862 h 111125"/>
                  <a:gd name="connsiteX5" fmla="*/ 85725 w 112713"/>
                  <a:gd name="connsiteY5" fmla="*/ 71437 h 111125"/>
                  <a:gd name="connsiteX6" fmla="*/ 42863 w 112713"/>
                  <a:gd name="connsiteY6" fmla="*/ 1111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3" h="111125">
                    <a:moveTo>
                      <a:pt x="42863" y="111125"/>
                    </a:moveTo>
                    <a:lnTo>
                      <a:pt x="0" y="52387"/>
                    </a:lnTo>
                    <a:lnTo>
                      <a:pt x="9525" y="19050"/>
                    </a:lnTo>
                    <a:lnTo>
                      <a:pt x="66675" y="0"/>
                    </a:lnTo>
                    <a:lnTo>
                      <a:pt x="112713" y="42862"/>
                    </a:lnTo>
                    <a:lnTo>
                      <a:pt x="85725" y="71437"/>
                    </a:lnTo>
                    <a:lnTo>
                      <a:pt x="42863" y="111125"/>
                    </a:lnTo>
                    <a:close/>
                  </a:path>
                </a:pathLst>
              </a:cu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3762BAFA-AB93-F8C2-BB16-96968803DDE2}"/>
                  </a:ext>
                </a:extLst>
              </p:cNvPr>
              <p:cNvSpPr/>
              <p:nvPr/>
            </p:nvSpPr>
            <p:spPr>
              <a:xfrm>
                <a:off x="7363459" y="4012670"/>
                <a:ext cx="112713" cy="111125"/>
              </a:xfrm>
              <a:custGeom>
                <a:avLst/>
                <a:gdLst>
                  <a:gd name="connsiteX0" fmla="*/ 42863 w 112713"/>
                  <a:gd name="connsiteY0" fmla="*/ 111125 h 111125"/>
                  <a:gd name="connsiteX1" fmla="*/ 0 w 112713"/>
                  <a:gd name="connsiteY1" fmla="*/ 52387 h 111125"/>
                  <a:gd name="connsiteX2" fmla="*/ 9525 w 112713"/>
                  <a:gd name="connsiteY2" fmla="*/ 19050 h 111125"/>
                  <a:gd name="connsiteX3" fmla="*/ 66675 w 112713"/>
                  <a:gd name="connsiteY3" fmla="*/ 0 h 111125"/>
                  <a:gd name="connsiteX4" fmla="*/ 112713 w 112713"/>
                  <a:gd name="connsiteY4" fmla="*/ 42862 h 111125"/>
                  <a:gd name="connsiteX5" fmla="*/ 85725 w 112713"/>
                  <a:gd name="connsiteY5" fmla="*/ 71437 h 111125"/>
                  <a:gd name="connsiteX6" fmla="*/ 42863 w 112713"/>
                  <a:gd name="connsiteY6" fmla="*/ 1111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3" h="111125">
                    <a:moveTo>
                      <a:pt x="42863" y="111125"/>
                    </a:moveTo>
                    <a:lnTo>
                      <a:pt x="0" y="52387"/>
                    </a:lnTo>
                    <a:lnTo>
                      <a:pt x="9525" y="19050"/>
                    </a:lnTo>
                    <a:lnTo>
                      <a:pt x="66675" y="0"/>
                    </a:lnTo>
                    <a:lnTo>
                      <a:pt x="112713" y="42862"/>
                    </a:lnTo>
                    <a:lnTo>
                      <a:pt x="85725" y="71437"/>
                    </a:lnTo>
                    <a:lnTo>
                      <a:pt x="42863" y="111125"/>
                    </a:lnTo>
                    <a:close/>
                  </a:path>
                </a:pathLst>
              </a:cu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889A7D14-1537-1E70-AEAB-891CFA1EC821}"/>
                  </a:ext>
                </a:extLst>
              </p:cNvPr>
              <p:cNvSpPr/>
              <p:nvPr/>
            </p:nvSpPr>
            <p:spPr>
              <a:xfrm flipV="1">
                <a:off x="7348377" y="4596048"/>
                <a:ext cx="112713" cy="111125"/>
              </a:xfrm>
              <a:custGeom>
                <a:avLst/>
                <a:gdLst>
                  <a:gd name="connsiteX0" fmla="*/ 42863 w 112713"/>
                  <a:gd name="connsiteY0" fmla="*/ 111125 h 111125"/>
                  <a:gd name="connsiteX1" fmla="*/ 0 w 112713"/>
                  <a:gd name="connsiteY1" fmla="*/ 52387 h 111125"/>
                  <a:gd name="connsiteX2" fmla="*/ 9525 w 112713"/>
                  <a:gd name="connsiteY2" fmla="*/ 19050 h 111125"/>
                  <a:gd name="connsiteX3" fmla="*/ 66675 w 112713"/>
                  <a:gd name="connsiteY3" fmla="*/ 0 h 111125"/>
                  <a:gd name="connsiteX4" fmla="*/ 112713 w 112713"/>
                  <a:gd name="connsiteY4" fmla="*/ 42862 h 111125"/>
                  <a:gd name="connsiteX5" fmla="*/ 85725 w 112713"/>
                  <a:gd name="connsiteY5" fmla="*/ 71437 h 111125"/>
                  <a:gd name="connsiteX6" fmla="*/ 42863 w 112713"/>
                  <a:gd name="connsiteY6" fmla="*/ 1111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3" h="111125">
                    <a:moveTo>
                      <a:pt x="42863" y="111125"/>
                    </a:moveTo>
                    <a:lnTo>
                      <a:pt x="0" y="52387"/>
                    </a:lnTo>
                    <a:lnTo>
                      <a:pt x="9525" y="19050"/>
                    </a:lnTo>
                    <a:lnTo>
                      <a:pt x="66675" y="0"/>
                    </a:lnTo>
                    <a:lnTo>
                      <a:pt x="112713" y="42862"/>
                    </a:lnTo>
                    <a:lnTo>
                      <a:pt x="85725" y="71437"/>
                    </a:lnTo>
                    <a:lnTo>
                      <a:pt x="42863" y="111125"/>
                    </a:lnTo>
                    <a:close/>
                  </a:path>
                </a:pathLst>
              </a:cu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EED6BA65-20AD-7426-119E-FE4F2D749B30}"/>
                  </a:ext>
                </a:extLst>
              </p:cNvPr>
              <p:cNvSpPr/>
              <p:nvPr/>
            </p:nvSpPr>
            <p:spPr>
              <a:xfrm flipV="1">
                <a:off x="7097711" y="4580464"/>
                <a:ext cx="112713" cy="111125"/>
              </a:xfrm>
              <a:custGeom>
                <a:avLst/>
                <a:gdLst>
                  <a:gd name="connsiteX0" fmla="*/ 42863 w 112713"/>
                  <a:gd name="connsiteY0" fmla="*/ 111125 h 111125"/>
                  <a:gd name="connsiteX1" fmla="*/ 0 w 112713"/>
                  <a:gd name="connsiteY1" fmla="*/ 52387 h 111125"/>
                  <a:gd name="connsiteX2" fmla="*/ 9525 w 112713"/>
                  <a:gd name="connsiteY2" fmla="*/ 19050 h 111125"/>
                  <a:gd name="connsiteX3" fmla="*/ 66675 w 112713"/>
                  <a:gd name="connsiteY3" fmla="*/ 0 h 111125"/>
                  <a:gd name="connsiteX4" fmla="*/ 112713 w 112713"/>
                  <a:gd name="connsiteY4" fmla="*/ 42862 h 111125"/>
                  <a:gd name="connsiteX5" fmla="*/ 85725 w 112713"/>
                  <a:gd name="connsiteY5" fmla="*/ 71437 h 111125"/>
                  <a:gd name="connsiteX6" fmla="*/ 42863 w 112713"/>
                  <a:gd name="connsiteY6" fmla="*/ 1111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3" h="111125">
                    <a:moveTo>
                      <a:pt x="42863" y="111125"/>
                    </a:moveTo>
                    <a:lnTo>
                      <a:pt x="0" y="52387"/>
                    </a:lnTo>
                    <a:lnTo>
                      <a:pt x="9525" y="19050"/>
                    </a:lnTo>
                    <a:lnTo>
                      <a:pt x="66675" y="0"/>
                    </a:lnTo>
                    <a:lnTo>
                      <a:pt x="112713" y="42862"/>
                    </a:lnTo>
                    <a:lnTo>
                      <a:pt x="85725" y="71437"/>
                    </a:lnTo>
                    <a:lnTo>
                      <a:pt x="42863" y="111125"/>
                    </a:lnTo>
                    <a:close/>
                  </a:path>
                </a:pathLst>
              </a:cu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43C19941-9706-419E-F6F2-96BC92FC1200}"/>
                  </a:ext>
                </a:extLst>
              </p:cNvPr>
              <p:cNvSpPr/>
              <p:nvPr/>
            </p:nvSpPr>
            <p:spPr>
              <a:xfrm flipV="1">
                <a:off x="6827439" y="4580463"/>
                <a:ext cx="112713" cy="111125"/>
              </a:xfrm>
              <a:custGeom>
                <a:avLst/>
                <a:gdLst>
                  <a:gd name="connsiteX0" fmla="*/ 42863 w 112713"/>
                  <a:gd name="connsiteY0" fmla="*/ 111125 h 111125"/>
                  <a:gd name="connsiteX1" fmla="*/ 0 w 112713"/>
                  <a:gd name="connsiteY1" fmla="*/ 52387 h 111125"/>
                  <a:gd name="connsiteX2" fmla="*/ 9525 w 112713"/>
                  <a:gd name="connsiteY2" fmla="*/ 19050 h 111125"/>
                  <a:gd name="connsiteX3" fmla="*/ 66675 w 112713"/>
                  <a:gd name="connsiteY3" fmla="*/ 0 h 111125"/>
                  <a:gd name="connsiteX4" fmla="*/ 112713 w 112713"/>
                  <a:gd name="connsiteY4" fmla="*/ 42862 h 111125"/>
                  <a:gd name="connsiteX5" fmla="*/ 85725 w 112713"/>
                  <a:gd name="connsiteY5" fmla="*/ 71437 h 111125"/>
                  <a:gd name="connsiteX6" fmla="*/ 42863 w 112713"/>
                  <a:gd name="connsiteY6" fmla="*/ 111125 h 11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13" h="111125">
                    <a:moveTo>
                      <a:pt x="42863" y="111125"/>
                    </a:moveTo>
                    <a:lnTo>
                      <a:pt x="0" y="52387"/>
                    </a:lnTo>
                    <a:lnTo>
                      <a:pt x="9525" y="19050"/>
                    </a:lnTo>
                    <a:lnTo>
                      <a:pt x="66675" y="0"/>
                    </a:lnTo>
                    <a:lnTo>
                      <a:pt x="112713" y="42862"/>
                    </a:lnTo>
                    <a:lnTo>
                      <a:pt x="85725" y="71437"/>
                    </a:lnTo>
                    <a:lnTo>
                      <a:pt x="42863" y="111125"/>
                    </a:lnTo>
                    <a:close/>
                  </a:path>
                </a:pathLst>
              </a:custGeom>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3390FD43-5920-043B-50D3-7F96A8AAE94A}"/>
                  </a:ext>
                </a:extLst>
              </p:cNvPr>
              <p:cNvSpPr/>
              <p:nvPr/>
            </p:nvSpPr>
            <p:spPr>
              <a:xfrm>
                <a:off x="2278705" y="3843867"/>
                <a:ext cx="37776" cy="10414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4B38E639-B035-A458-640E-CAF9085FAD45}"/>
                  </a:ext>
                </a:extLst>
              </p:cNvPr>
              <p:cNvSpPr/>
              <p:nvPr/>
            </p:nvSpPr>
            <p:spPr>
              <a:xfrm>
                <a:off x="2881312" y="4033842"/>
                <a:ext cx="646112" cy="646112"/>
              </a:xfrm>
              <a:prstGeom prst="ellipse">
                <a:avLst/>
              </a:prstGeom>
              <a:solidFill>
                <a:schemeClr val="tx1">
                  <a:lumMod val="65000"/>
                  <a:lumOff val="3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Rounded Corners 91">
                <a:extLst>
                  <a:ext uri="{FF2B5EF4-FFF2-40B4-BE49-F238E27FC236}">
                    <a16:creationId xmlns:a16="http://schemas.microsoft.com/office/drawing/2014/main" id="{5405E3C2-C0DD-9493-FFB7-E49A97723280}"/>
                  </a:ext>
                </a:extLst>
              </p:cNvPr>
              <p:cNvSpPr/>
              <p:nvPr/>
            </p:nvSpPr>
            <p:spPr>
              <a:xfrm>
                <a:off x="1950222" y="3835337"/>
                <a:ext cx="225213" cy="10414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TextBox 5">
              <a:extLst>
                <a:ext uri="{FF2B5EF4-FFF2-40B4-BE49-F238E27FC236}">
                  <a16:creationId xmlns:a16="http://schemas.microsoft.com/office/drawing/2014/main" id="{56B0F020-86F2-8C4F-DAF9-9E0C43F95F1F}"/>
                </a:ext>
              </a:extLst>
            </p:cNvPr>
            <p:cNvSpPr txBox="1"/>
            <p:nvPr/>
          </p:nvSpPr>
          <p:spPr>
            <a:xfrm>
              <a:off x="8290908" y="4402283"/>
              <a:ext cx="659155" cy="215444"/>
            </a:xfrm>
            <a:prstGeom prst="rect">
              <a:avLst/>
            </a:prstGeom>
            <a:noFill/>
          </p:spPr>
          <p:txBody>
            <a:bodyPr wrap="none" rtlCol="0">
              <a:spAutoFit/>
            </a:bodyPr>
            <a:lstStyle/>
            <a:p>
              <a:pPr algn="l"/>
              <a:r>
                <a:rPr lang="en-GB" sz="800"/>
                <a:t>R Downey</a:t>
              </a:r>
            </a:p>
          </p:txBody>
        </p:sp>
      </p:grpSp>
      <p:sp>
        <p:nvSpPr>
          <p:cNvPr id="41" name="Freeform: Shape 40">
            <a:extLst>
              <a:ext uri="{FF2B5EF4-FFF2-40B4-BE49-F238E27FC236}">
                <a16:creationId xmlns:a16="http://schemas.microsoft.com/office/drawing/2014/main" id="{CA8454A7-8D82-DEC4-A5A4-B00899651193}"/>
              </a:ext>
            </a:extLst>
          </p:cNvPr>
          <p:cNvSpPr/>
          <p:nvPr/>
        </p:nvSpPr>
        <p:spPr>
          <a:xfrm>
            <a:off x="1461542" y="2391235"/>
            <a:ext cx="6038278" cy="129024"/>
          </a:xfrm>
          <a:custGeom>
            <a:avLst/>
            <a:gdLst>
              <a:gd name="csX0" fmla="*/ 0 w 6220918"/>
              <a:gd name="csY0" fmla="*/ 0 h 164892"/>
              <a:gd name="csX1" fmla="*/ 479685 w 6220918"/>
              <a:gd name="csY1" fmla="*/ 164892 h 164892"/>
              <a:gd name="csX2" fmla="*/ 6220918 w 6220918"/>
              <a:gd name="csY2" fmla="*/ 164892 h 164892"/>
              <a:gd name="csX0" fmla="*/ 0 w 6224191"/>
              <a:gd name="csY0" fmla="*/ 0 h 164892"/>
              <a:gd name="csX1" fmla="*/ 479685 w 6224191"/>
              <a:gd name="csY1" fmla="*/ 164892 h 164892"/>
              <a:gd name="csX2" fmla="*/ 6224191 w 6224191"/>
              <a:gd name="csY2" fmla="*/ 89825 h 164892"/>
            </a:gdLst>
            <a:ahLst/>
            <a:cxnLst>
              <a:cxn ang="0">
                <a:pos x="csX0" y="csY0"/>
              </a:cxn>
              <a:cxn ang="0">
                <a:pos x="csX1" y="csY1"/>
              </a:cxn>
              <a:cxn ang="0">
                <a:pos x="csX2" y="csY2"/>
              </a:cxn>
            </a:cxnLst>
            <a:rect l="l" t="t" r="r" b="b"/>
            <a:pathLst>
              <a:path w="6224191" h="164892">
                <a:moveTo>
                  <a:pt x="0" y="0"/>
                </a:moveTo>
                <a:lnTo>
                  <a:pt x="479685" y="164892"/>
                </a:lnTo>
                <a:cubicBezTo>
                  <a:pt x="2393429" y="164892"/>
                  <a:pt x="4310447" y="89825"/>
                  <a:pt x="6224191" y="89825"/>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Shape 41">
            <a:extLst>
              <a:ext uri="{FF2B5EF4-FFF2-40B4-BE49-F238E27FC236}">
                <a16:creationId xmlns:a16="http://schemas.microsoft.com/office/drawing/2014/main" id="{F67405C6-A851-91BF-B628-90B4A2815437}"/>
              </a:ext>
            </a:extLst>
          </p:cNvPr>
          <p:cNvSpPr/>
          <p:nvPr/>
        </p:nvSpPr>
        <p:spPr>
          <a:xfrm flipV="1">
            <a:off x="1480591" y="2818801"/>
            <a:ext cx="6023987" cy="126908"/>
          </a:xfrm>
          <a:custGeom>
            <a:avLst/>
            <a:gdLst>
              <a:gd name="csX0" fmla="*/ 0 w 6220918"/>
              <a:gd name="csY0" fmla="*/ 0 h 164892"/>
              <a:gd name="csX1" fmla="*/ 479685 w 6220918"/>
              <a:gd name="csY1" fmla="*/ 164892 h 164892"/>
              <a:gd name="csX2" fmla="*/ 6220918 w 6220918"/>
              <a:gd name="csY2" fmla="*/ 164892 h 164892"/>
              <a:gd name="csX0" fmla="*/ 0 w 6220918"/>
              <a:gd name="csY0" fmla="*/ 0 h 164892"/>
              <a:gd name="csX1" fmla="*/ 446854 w 6220918"/>
              <a:gd name="csY1" fmla="*/ 154072 h 164892"/>
              <a:gd name="csX2" fmla="*/ 6220918 w 6220918"/>
              <a:gd name="csY2" fmla="*/ 164892 h 164892"/>
              <a:gd name="csX0" fmla="*/ 0 w 6220918"/>
              <a:gd name="csY0" fmla="*/ 0 h 164892"/>
              <a:gd name="csX1" fmla="*/ 451231 w 6220918"/>
              <a:gd name="csY1" fmla="*/ 162188 h 164892"/>
              <a:gd name="csX2" fmla="*/ 6220918 w 6220918"/>
              <a:gd name="csY2" fmla="*/ 164892 h 164892"/>
              <a:gd name="csX0" fmla="*/ 0 w 6229126"/>
              <a:gd name="csY0" fmla="*/ 0 h 162188"/>
              <a:gd name="csX1" fmla="*/ 451231 w 6229126"/>
              <a:gd name="csY1" fmla="*/ 162188 h 162188"/>
              <a:gd name="csX2" fmla="*/ 6229126 w 6229126"/>
              <a:gd name="csY2" fmla="*/ 83739 h 162188"/>
            </a:gdLst>
            <a:ahLst/>
            <a:cxnLst>
              <a:cxn ang="0">
                <a:pos x="csX0" y="csY0"/>
              </a:cxn>
              <a:cxn ang="0">
                <a:pos x="csX1" y="csY1"/>
              </a:cxn>
              <a:cxn ang="0">
                <a:pos x="csX2" y="csY2"/>
              </a:cxn>
            </a:cxnLst>
            <a:rect l="l" t="t" r="r" b="b"/>
            <a:pathLst>
              <a:path w="6229126" h="162188">
                <a:moveTo>
                  <a:pt x="0" y="0"/>
                </a:moveTo>
                <a:lnTo>
                  <a:pt x="451231" y="162188"/>
                </a:lnTo>
                <a:lnTo>
                  <a:pt x="6229126" y="83739"/>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Shape 42">
            <a:extLst>
              <a:ext uri="{FF2B5EF4-FFF2-40B4-BE49-F238E27FC236}">
                <a16:creationId xmlns:a16="http://schemas.microsoft.com/office/drawing/2014/main" id="{5713AA2A-53A8-A94D-A20F-4481626CE665}"/>
              </a:ext>
            </a:extLst>
          </p:cNvPr>
          <p:cNvSpPr/>
          <p:nvPr/>
        </p:nvSpPr>
        <p:spPr>
          <a:xfrm flipV="1">
            <a:off x="1188492" y="2761807"/>
            <a:ext cx="6312912" cy="139451"/>
          </a:xfrm>
          <a:custGeom>
            <a:avLst/>
            <a:gdLst>
              <a:gd name="csX0" fmla="*/ 0 w 6220918"/>
              <a:gd name="csY0" fmla="*/ 0 h 164892"/>
              <a:gd name="csX1" fmla="*/ 479685 w 6220918"/>
              <a:gd name="csY1" fmla="*/ 164892 h 164892"/>
              <a:gd name="csX2" fmla="*/ 6220918 w 6220918"/>
              <a:gd name="csY2" fmla="*/ 164892 h 164892"/>
              <a:gd name="csX0" fmla="*/ 0 w 6541787"/>
              <a:gd name="csY0" fmla="*/ 0 h 197353"/>
              <a:gd name="csX1" fmla="*/ 800554 w 6541787"/>
              <a:gd name="csY1" fmla="*/ 197353 h 197353"/>
              <a:gd name="csX2" fmla="*/ 6541787 w 6541787"/>
              <a:gd name="csY2" fmla="*/ 197353 h 197353"/>
              <a:gd name="csX0" fmla="*/ 0 w 6541787"/>
              <a:gd name="csY0" fmla="*/ 0 h 197353"/>
              <a:gd name="csX1" fmla="*/ 756653 w 6541787"/>
              <a:gd name="csY1" fmla="*/ 191361 h 197353"/>
              <a:gd name="csX2" fmla="*/ 6541787 w 6541787"/>
              <a:gd name="csY2" fmla="*/ 197353 h 197353"/>
              <a:gd name="csX0" fmla="*/ 0 w 6541787"/>
              <a:gd name="csY0" fmla="*/ 0 h 206340"/>
              <a:gd name="csX1" fmla="*/ 750067 w 6541787"/>
              <a:gd name="csY1" fmla="*/ 206340 h 206340"/>
              <a:gd name="csX2" fmla="*/ 6541787 w 6541787"/>
              <a:gd name="csY2" fmla="*/ 197353 h 206340"/>
              <a:gd name="csX0" fmla="*/ 0 w 6541787"/>
              <a:gd name="csY0" fmla="*/ 0 h 197353"/>
              <a:gd name="csX1" fmla="*/ 747872 w 6541787"/>
              <a:gd name="csY1" fmla="*/ 197353 h 197353"/>
              <a:gd name="csX2" fmla="*/ 6541787 w 6541787"/>
              <a:gd name="csY2" fmla="*/ 197353 h 197353"/>
              <a:gd name="csX0" fmla="*/ 0 w 6546726"/>
              <a:gd name="csY0" fmla="*/ 0 h 197353"/>
              <a:gd name="csX1" fmla="*/ 747872 w 6546726"/>
              <a:gd name="csY1" fmla="*/ 197353 h 197353"/>
              <a:gd name="csX2" fmla="*/ 6546726 w 6546726"/>
              <a:gd name="csY2" fmla="*/ 150173 h 197353"/>
            </a:gdLst>
            <a:ahLst/>
            <a:cxnLst>
              <a:cxn ang="0">
                <a:pos x="csX0" y="csY0"/>
              </a:cxn>
              <a:cxn ang="0">
                <a:pos x="csX1" y="csY1"/>
              </a:cxn>
              <a:cxn ang="0">
                <a:pos x="csX2" y="csY2"/>
              </a:cxn>
            </a:cxnLst>
            <a:rect l="l" t="t" r="r" b="b"/>
            <a:pathLst>
              <a:path w="6546726" h="197353">
                <a:moveTo>
                  <a:pt x="0" y="0"/>
                </a:moveTo>
                <a:lnTo>
                  <a:pt x="747872" y="197353"/>
                </a:lnTo>
                <a:lnTo>
                  <a:pt x="6546726" y="150173"/>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 name="Group 95">
            <a:extLst>
              <a:ext uri="{FF2B5EF4-FFF2-40B4-BE49-F238E27FC236}">
                <a16:creationId xmlns:a16="http://schemas.microsoft.com/office/drawing/2014/main" id="{CF83C6EA-C6FA-FA4B-4087-A2CB77CC410F}"/>
              </a:ext>
            </a:extLst>
          </p:cNvPr>
          <p:cNvGrpSpPr/>
          <p:nvPr/>
        </p:nvGrpSpPr>
        <p:grpSpPr>
          <a:xfrm>
            <a:off x="2990327" y="2808342"/>
            <a:ext cx="190500" cy="447110"/>
            <a:chOff x="2965886" y="3371683"/>
            <a:chExt cx="190500" cy="447110"/>
          </a:xfrm>
        </p:grpSpPr>
        <p:sp>
          <p:nvSpPr>
            <p:cNvPr id="44" name="Freeform: Shape 43">
              <a:extLst>
                <a:ext uri="{FF2B5EF4-FFF2-40B4-BE49-F238E27FC236}">
                  <a16:creationId xmlns:a16="http://schemas.microsoft.com/office/drawing/2014/main" id="{8E785948-D7E2-E90F-C503-0623C5B343F0}"/>
                </a:ext>
              </a:extLst>
            </p:cNvPr>
            <p:cNvSpPr/>
            <p:nvPr/>
          </p:nvSpPr>
          <p:spPr>
            <a:xfrm>
              <a:off x="2965886" y="3371683"/>
              <a:ext cx="190500" cy="447110"/>
            </a:xfrm>
            <a:custGeom>
              <a:avLst/>
              <a:gdLst>
                <a:gd name="csX0" fmla="*/ 0 w 190500"/>
                <a:gd name="csY0" fmla="*/ 431800 h 444500"/>
                <a:gd name="csX1" fmla="*/ 12700 w 190500"/>
                <a:gd name="csY1" fmla="*/ 57150 h 444500"/>
                <a:gd name="csX2" fmla="*/ 107950 w 190500"/>
                <a:gd name="csY2" fmla="*/ 0 h 444500"/>
                <a:gd name="csX3" fmla="*/ 190500 w 190500"/>
                <a:gd name="csY3" fmla="*/ 95250 h 444500"/>
                <a:gd name="csX4" fmla="*/ 158750 w 190500"/>
                <a:gd name="csY4" fmla="*/ 444500 h 444500"/>
                <a:gd name="csX0" fmla="*/ 0 w 190500"/>
                <a:gd name="csY0" fmla="*/ 433812 h 446512"/>
                <a:gd name="csX1" fmla="*/ 12700 w 190500"/>
                <a:gd name="csY1" fmla="*/ 59162 h 446512"/>
                <a:gd name="csX2" fmla="*/ 107950 w 190500"/>
                <a:gd name="csY2" fmla="*/ 2012 h 446512"/>
                <a:gd name="csX3" fmla="*/ 190500 w 190500"/>
                <a:gd name="csY3" fmla="*/ 97262 h 446512"/>
                <a:gd name="csX4" fmla="*/ 158750 w 190500"/>
                <a:gd name="csY4" fmla="*/ 446512 h 446512"/>
                <a:gd name="csX0" fmla="*/ 0 w 190500"/>
                <a:gd name="csY0" fmla="*/ 434410 h 447110"/>
                <a:gd name="csX1" fmla="*/ 12700 w 190500"/>
                <a:gd name="csY1" fmla="*/ 59760 h 447110"/>
                <a:gd name="csX2" fmla="*/ 107950 w 190500"/>
                <a:gd name="csY2" fmla="*/ 2610 h 447110"/>
                <a:gd name="csX3" fmla="*/ 190500 w 190500"/>
                <a:gd name="csY3" fmla="*/ 97860 h 447110"/>
                <a:gd name="csX4" fmla="*/ 158750 w 190500"/>
                <a:gd name="csY4" fmla="*/ 447110 h 447110"/>
                <a:gd name="csX0" fmla="*/ 0 w 190500"/>
                <a:gd name="csY0" fmla="*/ 434410 h 447110"/>
                <a:gd name="csX1" fmla="*/ 12700 w 190500"/>
                <a:gd name="csY1" fmla="*/ 59760 h 447110"/>
                <a:gd name="csX2" fmla="*/ 107950 w 190500"/>
                <a:gd name="csY2" fmla="*/ 2610 h 447110"/>
                <a:gd name="csX3" fmla="*/ 190500 w 190500"/>
                <a:gd name="csY3" fmla="*/ 97860 h 447110"/>
                <a:gd name="csX4" fmla="*/ 158750 w 190500"/>
                <a:gd name="csY4" fmla="*/ 447110 h 447110"/>
              </a:gdLst>
              <a:ahLst/>
              <a:cxnLst>
                <a:cxn ang="0">
                  <a:pos x="csX0" y="csY0"/>
                </a:cxn>
                <a:cxn ang="0">
                  <a:pos x="csX1" y="csY1"/>
                </a:cxn>
                <a:cxn ang="0">
                  <a:pos x="csX2" y="csY2"/>
                </a:cxn>
                <a:cxn ang="0">
                  <a:pos x="csX3" y="csY3"/>
                </a:cxn>
                <a:cxn ang="0">
                  <a:pos x="csX4" y="csY4"/>
                </a:cxn>
              </a:cxnLst>
              <a:rect l="l" t="t" r="r" b="b"/>
              <a:pathLst>
                <a:path w="190500" h="447110">
                  <a:moveTo>
                    <a:pt x="0" y="434410"/>
                  </a:moveTo>
                  <a:lnTo>
                    <a:pt x="12700" y="59760"/>
                  </a:lnTo>
                  <a:cubicBezTo>
                    <a:pt x="21166" y="25893"/>
                    <a:pt x="48683" y="-10090"/>
                    <a:pt x="107950" y="2610"/>
                  </a:cubicBezTo>
                  <a:cubicBezTo>
                    <a:pt x="167217" y="15310"/>
                    <a:pt x="182033" y="70343"/>
                    <a:pt x="190500" y="97860"/>
                  </a:cubicBezTo>
                  <a:lnTo>
                    <a:pt x="158750" y="447110"/>
                  </a:lnTo>
                </a:path>
              </a:pathLst>
            </a:custGeom>
            <a:solidFill>
              <a:schemeClr val="accent2">
                <a:lumMod val="20000"/>
                <a:lumOff val="80000"/>
              </a:schemeClr>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Shape 44">
              <a:extLst>
                <a:ext uri="{FF2B5EF4-FFF2-40B4-BE49-F238E27FC236}">
                  <a16:creationId xmlns:a16="http://schemas.microsoft.com/office/drawing/2014/main" id="{B4AD10A2-339A-20B3-125C-4C93F9132F1A}"/>
                </a:ext>
              </a:extLst>
            </p:cNvPr>
            <p:cNvSpPr/>
            <p:nvPr/>
          </p:nvSpPr>
          <p:spPr>
            <a:xfrm>
              <a:off x="2979927" y="3385624"/>
              <a:ext cx="159519" cy="209614"/>
            </a:xfrm>
            <a:custGeom>
              <a:avLst/>
              <a:gdLst>
                <a:gd name="csX0" fmla="*/ 0 w 190500"/>
                <a:gd name="csY0" fmla="*/ 431800 h 444500"/>
                <a:gd name="csX1" fmla="*/ 12700 w 190500"/>
                <a:gd name="csY1" fmla="*/ 57150 h 444500"/>
                <a:gd name="csX2" fmla="*/ 107950 w 190500"/>
                <a:gd name="csY2" fmla="*/ 0 h 444500"/>
                <a:gd name="csX3" fmla="*/ 190500 w 190500"/>
                <a:gd name="csY3" fmla="*/ 95250 h 444500"/>
                <a:gd name="csX4" fmla="*/ 158750 w 190500"/>
                <a:gd name="csY4" fmla="*/ 444500 h 444500"/>
                <a:gd name="csX0" fmla="*/ 0 w 190500"/>
                <a:gd name="csY0" fmla="*/ 433812 h 446512"/>
                <a:gd name="csX1" fmla="*/ 12700 w 190500"/>
                <a:gd name="csY1" fmla="*/ 59162 h 446512"/>
                <a:gd name="csX2" fmla="*/ 107950 w 190500"/>
                <a:gd name="csY2" fmla="*/ 2012 h 446512"/>
                <a:gd name="csX3" fmla="*/ 190500 w 190500"/>
                <a:gd name="csY3" fmla="*/ 97262 h 446512"/>
                <a:gd name="csX4" fmla="*/ 158750 w 190500"/>
                <a:gd name="csY4" fmla="*/ 446512 h 446512"/>
                <a:gd name="csX0" fmla="*/ 0 w 190500"/>
                <a:gd name="csY0" fmla="*/ 434410 h 447110"/>
                <a:gd name="csX1" fmla="*/ 12700 w 190500"/>
                <a:gd name="csY1" fmla="*/ 59760 h 447110"/>
                <a:gd name="csX2" fmla="*/ 107950 w 190500"/>
                <a:gd name="csY2" fmla="*/ 2610 h 447110"/>
                <a:gd name="csX3" fmla="*/ 190500 w 190500"/>
                <a:gd name="csY3" fmla="*/ 97860 h 447110"/>
                <a:gd name="csX4" fmla="*/ 158750 w 190500"/>
                <a:gd name="csY4" fmla="*/ 447110 h 447110"/>
                <a:gd name="csX0" fmla="*/ 0 w 190500"/>
                <a:gd name="csY0" fmla="*/ 434410 h 447110"/>
                <a:gd name="csX1" fmla="*/ 12700 w 190500"/>
                <a:gd name="csY1" fmla="*/ 59760 h 447110"/>
                <a:gd name="csX2" fmla="*/ 107950 w 190500"/>
                <a:gd name="csY2" fmla="*/ 2610 h 447110"/>
                <a:gd name="csX3" fmla="*/ 190500 w 190500"/>
                <a:gd name="csY3" fmla="*/ 97860 h 447110"/>
                <a:gd name="csX4" fmla="*/ 158750 w 190500"/>
                <a:gd name="csY4" fmla="*/ 447110 h 447110"/>
                <a:gd name="csX0" fmla="*/ 0 w 190500"/>
                <a:gd name="csY0" fmla="*/ 434410 h 447110"/>
                <a:gd name="csX1" fmla="*/ 12700 w 190500"/>
                <a:gd name="csY1" fmla="*/ 59760 h 447110"/>
                <a:gd name="csX2" fmla="*/ 107950 w 190500"/>
                <a:gd name="csY2" fmla="*/ 2610 h 447110"/>
                <a:gd name="csX3" fmla="*/ 190500 w 190500"/>
                <a:gd name="csY3" fmla="*/ 97860 h 447110"/>
                <a:gd name="csX4" fmla="*/ 158750 w 190500"/>
                <a:gd name="csY4" fmla="*/ 447110 h 447110"/>
                <a:gd name="csX5" fmla="*/ 0 w 190500"/>
                <a:gd name="csY5" fmla="*/ 434410 h 447110"/>
                <a:gd name="csX0" fmla="*/ 146050 w 177800"/>
                <a:gd name="csY0" fmla="*/ 447110 h 447110"/>
                <a:gd name="csX1" fmla="*/ 0 w 177800"/>
                <a:gd name="csY1" fmla="*/ 59760 h 447110"/>
                <a:gd name="csX2" fmla="*/ 95250 w 177800"/>
                <a:gd name="csY2" fmla="*/ 2610 h 447110"/>
                <a:gd name="csX3" fmla="*/ 177800 w 177800"/>
                <a:gd name="csY3" fmla="*/ 97860 h 447110"/>
                <a:gd name="csX4" fmla="*/ 146050 w 177800"/>
                <a:gd name="csY4" fmla="*/ 447110 h 447110"/>
                <a:gd name="csX0" fmla="*/ 82550 w 177800"/>
                <a:gd name="csY0" fmla="*/ 208985 h 208985"/>
                <a:gd name="csX1" fmla="*/ 0 w 177800"/>
                <a:gd name="csY1" fmla="*/ 59760 h 208985"/>
                <a:gd name="csX2" fmla="*/ 95250 w 177800"/>
                <a:gd name="csY2" fmla="*/ 2610 h 208985"/>
                <a:gd name="csX3" fmla="*/ 177800 w 177800"/>
                <a:gd name="csY3" fmla="*/ 97860 h 208985"/>
                <a:gd name="csX4" fmla="*/ 82550 w 177800"/>
                <a:gd name="csY4" fmla="*/ 208985 h 208985"/>
                <a:gd name="csX0" fmla="*/ 82550 w 177800"/>
                <a:gd name="csY0" fmla="*/ 208985 h 209458"/>
                <a:gd name="csX1" fmla="*/ 0 w 177800"/>
                <a:gd name="csY1" fmla="*/ 59760 h 209458"/>
                <a:gd name="csX2" fmla="*/ 95250 w 177800"/>
                <a:gd name="csY2" fmla="*/ 2610 h 209458"/>
                <a:gd name="csX3" fmla="*/ 177800 w 177800"/>
                <a:gd name="csY3" fmla="*/ 97860 h 209458"/>
                <a:gd name="csX4" fmla="*/ 82550 w 177800"/>
                <a:gd name="csY4" fmla="*/ 208985 h 209458"/>
                <a:gd name="csX0" fmla="*/ 82550 w 177800"/>
                <a:gd name="csY0" fmla="*/ 208985 h 209458"/>
                <a:gd name="csX1" fmla="*/ 0 w 177800"/>
                <a:gd name="csY1" fmla="*/ 59760 h 209458"/>
                <a:gd name="csX2" fmla="*/ 95250 w 177800"/>
                <a:gd name="csY2" fmla="*/ 2610 h 209458"/>
                <a:gd name="csX3" fmla="*/ 177800 w 177800"/>
                <a:gd name="csY3" fmla="*/ 97860 h 209458"/>
                <a:gd name="csX4" fmla="*/ 82550 w 177800"/>
                <a:gd name="csY4" fmla="*/ 208985 h 209458"/>
                <a:gd name="csX0" fmla="*/ 83504 w 178754"/>
                <a:gd name="csY0" fmla="*/ 208985 h 209458"/>
                <a:gd name="csX1" fmla="*/ 954 w 178754"/>
                <a:gd name="csY1" fmla="*/ 59760 h 209458"/>
                <a:gd name="csX2" fmla="*/ 96204 w 178754"/>
                <a:gd name="csY2" fmla="*/ 2610 h 209458"/>
                <a:gd name="csX3" fmla="*/ 178754 w 178754"/>
                <a:gd name="csY3" fmla="*/ 97860 h 209458"/>
                <a:gd name="csX4" fmla="*/ 83504 w 178754"/>
                <a:gd name="csY4" fmla="*/ 208985 h 209458"/>
                <a:gd name="csX0" fmla="*/ 83504 w 178754"/>
                <a:gd name="csY0" fmla="*/ 208985 h 209614"/>
                <a:gd name="csX1" fmla="*/ 954 w 178754"/>
                <a:gd name="csY1" fmla="*/ 59760 h 209614"/>
                <a:gd name="csX2" fmla="*/ 96204 w 178754"/>
                <a:gd name="csY2" fmla="*/ 2610 h 209614"/>
                <a:gd name="csX3" fmla="*/ 178754 w 178754"/>
                <a:gd name="csY3" fmla="*/ 97860 h 209614"/>
                <a:gd name="csX4" fmla="*/ 83504 w 178754"/>
                <a:gd name="csY4" fmla="*/ 208985 h 209614"/>
                <a:gd name="csX0" fmla="*/ 83504 w 178754"/>
                <a:gd name="csY0" fmla="*/ 208985 h 209614"/>
                <a:gd name="csX1" fmla="*/ 954 w 178754"/>
                <a:gd name="csY1" fmla="*/ 59760 h 209614"/>
                <a:gd name="csX2" fmla="*/ 96204 w 178754"/>
                <a:gd name="csY2" fmla="*/ 2610 h 209614"/>
                <a:gd name="csX3" fmla="*/ 178754 w 178754"/>
                <a:gd name="csY3" fmla="*/ 97860 h 209614"/>
                <a:gd name="csX4" fmla="*/ 83504 w 178754"/>
                <a:gd name="csY4" fmla="*/ 208985 h 209614"/>
              </a:gdLst>
              <a:ahLst/>
              <a:cxnLst>
                <a:cxn ang="0">
                  <a:pos x="csX0" y="csY0"/>
                </a:cxn>
                <a:cxn ang="0">
                  <a:pos x="csX1" y="csY1"/>
                </a:cxn>
                <a:cxn ang="0">
                  <a:pos x="csX2" y="csY2"/>
                </a:cxn>
                <a:cxn ang="0">
                  <a:pos x="csX3" y="csY3"/>
                </a:cxn>
                <a:cxn ang="0">
                  <a:pos x="csX4" y="csY4"/>
                </a:cxn>
              </a:cxnLst>
              <a:rect l="l" t="t" r="r" b="b"/>
              <a:pathLst>
                <a:path w="178754" h="209614">
                  <a:moveTo>
                    <a:pt x="83504" y="208985"/>
                  </a:moveTo>
                  <a:cubicBezTo>
                    <a:pt x="3600" y="197343"/>
                    <a:pt x="-3279" y="114265"/>
                    <a:pt x="954" y="59760"/>
                  </a:cubicBezTo>
                  <a:cubicBezTo>
                    <a:pt x="9420" y="25893"/>
                    <a:pt x="36937" y="-10090"/>
                    <a:pt x="96204" y="2610"/>
                  </a:cubicBezTo>
                  <a:cubicBezTo>
                    <a:pt x="155471" y="15310"/>
                    <a:pt x="170287" y="70343"/>
                    <a:pt x="178754" y="97860"/>
                  </a:cubicBezTo>
                  <a:cubicBezTo>
                    <a:pt x="162879" y="157127"/>
                    <a:pt x="156529" y="216393"/>
                    <a:pt x="83504" y="208985"/>
                  </a:cubicBezTo>
                  <a:close/>
                </a:path>
              </a:pathLst>
            </a:custGeom>
            <a:solidFill>
              <a:srgbClr val="EDE8E5"/>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TextBox 45">
            <a:extLst>
              <a:ext uri="{FF2B5EF4-FFF2-40B4-BE49-F238E27FC236}">
                <a16:creationId xmlns:a16="http://schemas.microsoft.com/office/drawing/2014/main" id="{C7A10A04-D187-7958-D543-701516BB6E92}"/>
              </a:ext>
            </a:extLst>
          </p:cNvPr>
          <p:cNvSpPr txBox="1"/>
          <p:nvPr/>
        </p:nvSpPr>
        <p:spPr>
          <a:xfrm>
            <a:off x="403533" y="3685287"/>
            <a:ext cx="7824578" cy="2677656"/>
          </a:xfrm>
          <a:prstGeom prst="rect">
            <a:avLst/>
          </a:prstGeom>
          <a:noFill/>
        </p:spPr>
        <p:txBody>
          <a:bodyPr wrap="none" rtlCol="0">
            <a:spAutoFit/>
          </a:bodyPr>
          <a:lstStyle/>
          <a:p>
            <a:r>
              <a:rPr lang="en-GB" sz="2800" dirty="0" err="1">
                <a:latin typeface="Arial" panose="020B0604020202020204" pitchFamily="34" charset="0"/>
                <a:cs typeface="Arial" panose="020B0604020202020204" pitchFamily="34" charset="0"/>
              </a:rPr>
              <a:t>Tiúnáil</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giotár</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Brúigh</a:t>
            </a:r>
            <a:r>
              <a:rPr lang="en-GB" sz="2800" dirty="0">
                <a:latin typeface="Arial" panose="020B0604020202020204" pitchFamily="34" charset="0"/>
                <a:cs typeface="Arial" panose="020B0604020202020204" pitchFamily="34" charset="0"/>
              </a:rPr>
              <a:t> do </a:t>
            </a:r>
            <a:r>
              <a:rPr lang="en-GB" sz="2800" dirty="0" err="1">
                <a:latin typeface="Arial" panose="020B0604020202020204" pitchFamily="34" charset="0"/>
                <a:cs typeface="Arial" panose="020B0604020202020204" pitchFamily="34" charset="0"/>
              </a:rPr>
              <a:t>mhéar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5ú fret den </a:t>
            </a:r>
            <a:r>
              <a:rPr lang="en-GB" sz="2800" dirty="0" err="1">
                <a:latin typeface="Arial" panose="020B0604020202020204" pitchFamily="34" charset="0"/>
                <a:cs typeface="Arial" panose="020B0604020202020204" pitchFamily="34" charset="0"/>
              </a:rPr>
              <a:t>téad</a:t>
            </a:r>
            <a:r>
              <a:rPr lang="en-GB" sz="2800" dirty="0">
                <a:latin typeface="Arial" panose="020B0604020202020204" pitchFamily="34" charset="0"/>
                <a:cs typeface="Arial" panose="020B0604020202020204" pitchFamily="34" charset="0"/>
              </a:rPr>
              <a:t> is </a:t>
            </a:r>
            <a:r>
              <a:rPr lang="en-GB" sz="2800" dirty="0" err="1">
                <a:latin typeface="Arial" panose="020B0604020202020204" pitchFamily="34" charset="0"/>
                <a:cs typeface="Arial" panose="020B0604020202020204" pitchFamily="34" charset="0"/>
              </a:rPr>
              <a:t>tiubha</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Pioc</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téad</a:t>
            </a:r>
            <a:r>
              <a:rPr lang="en-GB" sz="2800" dirty="0">
                <a:latin typeface="Arial" panose="020B0604020202020204" pitchFamily="34" charset="0"/>
                <a:cs typeface="Arial" panose="020B0604020202020204" pitchFamily="34" charset="0"/>
              </a:rPr>
              <a:t> sin</a:t>
            </a:r>
          </a:p>
          <a:p>
            <a:r>
              <a:rPr lang="en-GB" sz="2800" dirty="0" err="1">
                <a:latin typeface="Arial" panose="020B0604020202020204" pitchFamily="34" charset="0"/>
                <a:cs typeface="Arial" panose="020B0604020202020204" pitchFamily="34" charset="0"/>
              </a:rPr>
              <a:t>Tosaíonn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r>
              <a:rPr lang="en-GB" sz="2800" dirty="0">
                <a:latin typeface="Arial" panose="020B0604020202020204" pitchFamily="34" charset="0"/>
                <a:cs typeface="Arial" panose="020B0604020202020204" pitchFamily="34" charset="0"/>
              </a:rPr>
              <a:t> ag </a:t>
            </a:r>
            <a:r>
              <a:rPr lang="en-GB" sz="2800" dirty="0" err="1">
                <a:latin typeface="Arial" panose="020B0604020202020204" pitchFamily="34" charset="0"/>
                <a:cs typeface="Arial" panose="020B0604020202020204" pitchFamily="34" charset="0"/>
              </a:rPr>
              <a:t>creathadh</a:t>
            </a:r>
            <a:endParaRPr lang="en-GB" sz="2800" dirty="0">
              <a:latin typeface="Arial" panose="020B0604020202020204" pitchFamily="34" charset="0"/>
              <a:cs typeface="Arial" panose="020B0604020202020204" pitchFamily="34" charset="0"/>
            </a:endParaRPr>
          </a:p>
          <a:p>
            <a:r>
              <a:rPr lang="en-GB" sz="2800" dirty="0" err="1">
                <a:latin typeface="Arial" panose="020B0604020202020204" pitchFamily="34" charset="0"/>
                <a:cs typeface="Arial" panose="020B0604020202020204" pitchFamily="34" charset="0"/>
              </a:rPr>
              <a:t>Déan</a:t>
            </a:r>
            <a:r>
              <a:rPr lang="en-GB" sz="2800" dirty="0">
                <a:latin typeface="Arial" panose="020B0604020202020204" pitchFamily="34" charset="0"/>
                <a:cs typeface="Arial" panose="020B0604020202020204" pitchFamily="34" charset="0"/>
              </a:rPr>
              <a:t> arís </a:t>
            </a:r>
            <a:r>
              <a:rPr lang="en-GB" sz="2800" dirty="0" err="1">
                <a:latin typeface="Arial" panose="020B0604020202020204" pitchFamily="34" charset="0"/>
                <a:cs typeface="Arial" panose="020B0604020202020204" pitchFamily="34" charset="0"/>
              </a:rPr>
              <a:t>ar</a:t>
            </a:r>
            <a:r>
              <a:rPr lang="en-GB" sz="2800" dirty="0">
                <a:latin typeface="Arial" panose="020B0604020202020204" pitchFamily="34" charset="0"/>
                <a:cs typeface="Arial" panose="020B0604020202020204" pitchFamily="34" charset="0"/>
              </a:rPr>
              <a:t> an 4ú agus an 6ú fret</a:t>
            </a:r>
          </a:p>
          <a:p>
            <a:r>
              <a:rPr lang="en-GB" sz="2800" dirty="0">
                <a:latin typeface="Arial" panose="020B0604020202020204" pitchFamily="34" charset="0"/>
                <a:cs typeface="Arial" panose="020B0604020202020204" pitchFamily="34" charset="0"/>
              </a:rPr>
              <a:t>Ní </a:t>
            </a:r>
            <a:r>
              <a:rPr lang="en-GB" sz="2800" dirty="0" err="1">
                <a:latin typeface="Arial" panose="020B0604020202020204" pitchFamily="34" charset="0"/>
                <a:cs typeface="Arial" panose="020B0604020202020204" pitchFamily="34" charset="0"/>
              </a:rPr>
              <a:t>chreathaíonn</a:t>
            </a:r>
            <a:r>
              <a:rPr lang="en-GB" sz="2800" dirty="0">
                <a:latin typeface="Arial" panose="020B0604020202020204" pitchFamily="34" charset="0"/>
                <a:cs typeface="Arial" panose="020B0604020202020204" pitchFamily="34" charset="0"/>
              </a:rPr>
              <a:t> an </a:t>
            </a:r>
            <a:r>
              <a:rPr lang="en-GB" sz="2800" dirty="0" err="1">
                <a:latin typeface="Arial" panose="020B0604020202020204" pitchFamily="34" charset="0"/>
                <a:cs typeface="Arial" panose="020B0604020202020204" pitchFamily="34" charset="0"/>
              </a:rPr>
              <a:t>chéad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téad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eile</a:t>
            </a:r>
            <a:endParaRPr lang="en-GB" sz="2800" dirty="0">
              <a:latin typeface="Arial" panose="020B060402020202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3C040DA8-6311-D8EC-3D2A-F6D020D23862}"/>
              </a:ext>
            </a:extLst>
          </p:cNvPr>
          <p:cNvCxnSpPr>
            <a:stCxn id="8" idx="10"/>
            <a:endCxn id="8" idx="2"/>
          </p:cNvCxnSpPr>
          <p:nvPr/>
        </p:nvCxnSpPr>
        <p:spPr>
          <a:xfrm flipH="1">
            <a:off x="1878438" y="2451884"/>
            <a:ext cx="14678" cy="37557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2325EF1-1A51-C952-01DE-D684DB5C12D6}"/>
              </a:ext>
            </a:extLst>
          </p:cNvPr>
          <p:cNvCxnSpPr>
            <a:cxnSpLocks/>
          </p:cNvCxnSpPr>
          <p:nvPr/>
        </p:nvCxnSpPr>
        <p:spPr>
          <a:xfrm flipH="1">
            <a:off x="2208059" y="2472810"/>
            <a:ext cx="8337" cy="38053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DA1B9697-678D-3E8F-6F3D-1EFBC28DD9C5}"/>
              </a:ext>
            </a:extLst>
          </p:cNvPr>
          <p:cNvCxnSpPr>
            <a:cxnSpLocks/>
          </p:cNvCxnSpPr>
          <p:nvPr/>
        </p:nvCxnSpPr>
        <p:spPr>
          <a:xfrm flipH="1">
            <a:off x="2478684" y="2477512"/>
            <a:ext cx="8326" cy="381263"/>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D3F0B631-A80E-6911-9101-6C62B3E5E1DF}"/>
              </a:ext>
            </a:extLst>
          </p:cNvPr>
          <p:cNvCxnSpPr>
            <a:cxnSpLocks/>
          </p:cNvCxnSpPr>
          <p:nvPr/>
        </p:nvCxnSpPr>
        <p:spPr>
          <a:xfrm>
            <a:off x="2756755" y="2479927"/>
            <a:ext cx="0" cy="39593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44D9D669-5862-8DE5-C7BD-EE4D773B1899}"/>
              </a:ext>
            </a:extLst>
          </p:cNvPr>
          <p:cNvCxnSpPr>
            <a:cxnSpLocks/>
          </p:cNvCxnSpPr>
          <p:nvPr/>
        </p:nvCxnSpPr>
        <p:spPr>
          <a:xfrm flipH="1">
            <a:off x="2971812" y="2471651"/>
            <a:ext cx="4975" cy="40420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00486B2-F30D-ED69-DF81-05779527B90A}"/>
              </a:ext>
            </a:extLst>
          </p:cNvPr>
          <p:cNvCxnSpPr>
            <a:cxnSpLocks/>
          </p:cNvCxnSpPr>
          <p:nvPr/>
        </p:nvCxnSpPr>
        <p:spPr>
          <a:xfrm>
            <a:off x="3189974" y="2454294"/>
            <a:ext cx="0" cy="434119"/>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06633768-DAE5-FD11-A8F1-6B320AB5E285}"/>
              </a:ext>
            </a:extLst>
          </p:cNvPr>
          <p:cNvCxnSpPr>
            <a:cxnSpLocks/>
          </p:cNvCxnSpPr>
          <p:nvPr/>
        </p:nvCxnSpPr>
        <p:spPr>
          <a:xfrm>
            <a:off x="3387051" y="2454294"/>
            <a:ext cx="0" cy="423534"/>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131E81EC-7E6F-E370-8C4D-F74F89D27472}"/>
              </a:ext>
            </a:extLst>
          </p:cNvPr>
          <p:cNvCxnSpPr>
            <a:cxnSpLocks/>
          </p:cNvCxnSpPr>
          <p:nvPr/>
        </p:nvCxnSpPr>
        <p:spPr>
          <a:xfrm flipH="1">
            <a:off x="3603401" y="2454294"/>
            <a:ext cx="1669" cy="44172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77393932-7041-B860-CBC3-D5FE338AF849}"/>
              </a:ext>
            </a:extLst>
          </p:cNvPr>
          <p:cNvCxnSpPr>
            <a:cxnSpLocks/>
          </p:cNvCxnSpPr>
          <p:nvPr/>
        </p:nvCxnSpPr>
        <p:spPr>
          <a:xfrm flipH="1">
            <a:off x="3806888" y="2450716"/>
            <a:ext cx="4426" cy="43771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D3E4C7CF-F9F0-E495-7C61-5CF5361C2C9C}"/>
              </a:ext>
            </a:extLst>
          </p:cNvPr>
          <p:cNvCxnSpPr>
            <a:cxnSpLocks/>
          </p:cNvCxnSpPr>
          <p:nvPr/>
        </p:nvCxnSpPr>
        <p:spPr>
          <a:xfrm>
            <a:off x="4000062" y="2448394"/>
            <a:ext cx="0" cy="45505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9F392FAD-A3A5-F439-C06C-FD54CB3F96AC}"/>
              </a:ext>
            </a:extLst>
          </p:cNvPr>
          <p:cNvCxnSpPr>
            <a:cxnSpLocks/>
          </p:cNvCxnSpPr>
          <p:nvPr/>
        </p:nvCxnSpPr>
        <p:spPr>
          <a:xfrm>
            <a:off x="4184551" y="2438099"/>
            <a:ext cx="0" cy="457922"/>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995B159-3CDC-7584-5188-FC0CED68738F}"/>
              </a:ext>
            </a:extLst>
          </p:cNvPr>
          <p:cNvCxnSpPr>
            <a:cxnSpLocks/>
          </p:cNvCxnSpPr>
          <p:nvPr/>
        </p:nvCxnSpPr>
        <p:spPr>
          <a:xfrm>
            <a:off x="4376431" y="2439193"/>
            <a:ext cx="3500" cy="456828"/>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D7450A62-A8C5-3AA8-5F02-46CC856F0B40}"/>
              </a:ext>
            </a:extLst>
          </p:cNvPr>
          <p:cNvCxnSpPr>
            <a:cxnSpLocks/>
          </p:cNvCxnSpPr>
          <p:nvPr/>
        </p:nvCxnSpPr>
        <p:spPr>
          <a:xfrm>
            <a:off x="4551720" y="2446676"/>
            <a:ext cx="0" cy="441737"/>
          </a:xfrm>
          <a:prstGeom prst="line">
            <a:avLst/>
          </a:prstGeom>
          <a:ln w="28575">
            <a:solidFill>
              <a:schemeClr val="tx1"/>
            </a:solidFill>
            <a:tailEnd type="none" w="med" len="lg"/>
          </a:ln>
        </p:spPr>
        <p:style>
          <a:lnRef idx="2">
            <a:schemeClr val="accent1"/>
          </a:lnRef>
          <a:fillRef idx="0">
            <a:schemeClr val="accent1"/>
          </a:fillRef>
          <a:effectRef idx="1">
            <a:schemeClr val="accent1"/>
          </a:effectRef>
          <a:fontRef idx="minor">
            <a:schemeClr val="tx1"/>
          </a:fontRef>
        </p:style>
      </p:cxnSp>
      <p:sp>
        <p:nvSpPr>
          <p:cNvPr id="93" name="Freeform: Shape 92">
            <a:extLst>
              <a:ext uri="{FF2B5EF4-FFF2-40B4-BE49-F238E27FC236}">
                <a16:creationId xmlns:a16="http://schemas.microsoft.com/office/drawing/2014/main" id="{C03F5504-96EA-A1DD-79D2-544483ED085F}"/>
              </a:ext>
            </a:extLst>
          </p:cNvPr>
          <p:cNvSpPr/>
          <p:nvPr/>
        </p:nvSpPr>
        <p:spPr>
          <a:xfrm flipV="1">
            <a:off x="826946" y="2700102"/>
            <a:ext cx="6672866" cy="174808"/>
          </a:xfrm>
          <a:custGeom>
            <a:avLst/>
            <a:gdLst>
              <a:gd name="csX0" fmla="*/ 0 w 6220918"/>
              <a:gd name="csY0" fmla="*/ 0 h 164892"/>
              <a:gd name="csX1" fmla="*/ 479685 w 6220918"/>
              <a:gd name="csY1" fmla="*/ 164892 h 164892"/>
              <a:gd name="csX2" fmla="*/ 6220918 w 6220918"/>
              <a:gd name="csY2" fmla="*/ 164892 h 164892"/>
              <a:gd name="csX0" fmla="*/ 0 w 6541787"/>
              <a:gd name="csY0" fmla="*/ 0 h 197353"/>
              <a:gd name="csX1" fmla="*/ 800554 w 6541787"/>
              <a:gd name="csY1" fmla="*/ 197353 h 197353"/>
              <a:gd name="csX2" fmla="*/ 6541787 w 6541787"/>
              <a:gd name="csY2" fmla="*/ 197353 h 197353"/>
              <a:gd name="csX0" fmla="*/ 0 w 6541787"/>
              <a:gd name="csY0" fmla="*/ 0 h 197353"/>
              <a:gd name="csX1" fmla="*/ 1024770 w 6541787"/>
              <a:gd name="csY1" fmla="*/ 183518 h 197353"/>
              <a:gd name="csX2" fmla="*/ 6541787 w 6541787"/>
              <a:gd name="csY2" fmla="*/ 197353 h 197353"/>
              <a:gd name="csX0" fmla="*/ 0 w 6541787"/>
              <a:gd name="csY0" fmla="*/ 0 h 197353"/>
              <a:gd name="csX1" fmla="*/ 1070443 w 6541787"/>
              <a:gd name="csY1" fmla="*/ 190435 h 197353"/>
              <a:gd name="csX2" fmla="*/ 6541787 w 6541787"/>
              <a:gd name="csY2" fmla="*/ 197353 h 197353"/>
              <a:gd name="csX0" fmla="*/ 0 w 6544901"/>
              <a:gd name="csY0" fmla="*/ 0 h 190435"/>
              <a:gd name="csX1" fmla="*/ 1070443 w 6544901"/>
              <a:gd name="csY1" fmla="*/ 190435 h 190435"/>
              <a:gd name="csX2" fmla="*/ 6544901 w 6544901"/>
              <a:gd name="csY2" fmla="*/ 167953 h 190435"/>
            </a:gdLst>
            <a:ahLst/>
            <a:cxnLst>
              <a:cxn ang="0">
                <a:pos x="csX0" y="csY0"/>
              </a:cxn>
              <a:cxn ang="0">
                <a:pos x="csX1" y="csY1"/>
              </a:cxn>
              <a:cxn ang="0">
                <a:pos x="csX2" y="csY2"/>
              </a:cxn>
            </a:cxnLst>
            <a:rect l="l" t="t" r="r" b="b"/>
            <a:pathLst>
              <a:path w="6544901" h="190435">
                <a:moveTo>
                  <a:pt x="0" y="0"/>
                </a:moveTo>
                <a:lnTo>
                  <a:pt x="1070443" y="190435"/>
                </a:lnTo>
                <a:lnTo>
                  <a:pt x="6544901" y="167953"/>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Freeform: Shape 93">
            <a:extLst>
              <a:ext uri="{FF2B5EF4-FFF2-40B4-BE49-F238E27FC236}">
                <a16:creationId xmlns:a16="http://schemas.microsoft.com/office/drawing/2014/main" id="{54ABB7AC-6A2C-EBF1-589E-55AA05AFA229}"/>
              </a:ext>
            </a:extLst>
          </p:cNvPr>
          <p:cNvSpPr/>
          <p:nvPr/>
        </p:nvSpPr>
        <p:spPr>
          <a:xfrm>
            <a:off x="826945" y="2459095"/>
            <a:ext cx="6669691" cy="181156"/>
          </a:xfrm>
          <a:custGeom>
            <a:avLst/>
            <a:gdLst>
              <a:gd name="csX0" fmla="*/ 0 w 6220918"/>
              <a:gd name="csY0" fmla="*/ 0 h 164892"/>
              <a:gd name="csX1" fmla="*/ 479685 w 6220918"/>
              <a:gd name="csY1" fmla="*/ 164892 h 164892"/>
              <a:gd name="csX2" fmla="*/ 6220918 w 6220918"/>
              <a:gd name="csY2" fmla="*/ 164892 h 164892"/>
              <a:gd name="csX0" fmla="*/ 0 w 6541787"/>
              <a:gd name="csY0" fmla="*/ 0 h 197353"/>
              <a:gd name="csX1" fmla="*/ 800554 w 6541787"/>
              <a:gd name="csY1" fmla="*/ 197353 h 197353"/>
              <a:gd name="csX2" fmla="*/ 6541787 w 6541787"/>
              <a:gd name="csY2" fmla="*/ 197353 h 197353"/>
              <a:gd name="csX0" fmla="*/ 0 w 6541787"/>
              <a:gd name="csY0" fmla="*/ 0 h 197353"/>
              <a:gd name="csX1" fmla="*/ 1024770 w 6541787"/>
              <a:gd name="csY1" fmla="*/ 183518 h 197353"/>
              <a:gd name="csX2" fmla="*/ 6541787 w 6541787"/>
              <a:gd name="csY2" fmla="*/ 197353 h 197353"/>
              <a:gd name="csX0" fmla="*/ 0 w 6541787"/>
              <a:gd name="csY0" fmla="*/ 0 h 201964"/>
              <a:gd name="csX1" fmla="*/ 1062139 w 6541787"/>
              <a:gd name="csY1" fmla="*/ 201964 h 201964"/>
              <a:gd name="csX2" fmla="*/ 6541787 w 6541787"/>
              <a:gd name="csY2" fmla="*/ 197353 h 201964"/>
              <a:gd name="csX0" fmla="*/ 0 w 6541787"/>
              <a:gd name="csY0" fmla="*/ 0 h 197353"/>
              <a:gd name="csX1" fmla="*/ 1076672 w 6541787"/>
              <a:gd name="csY1" fmla="*/ 192740 h 197353"/>
              <a:gd name="csX2" fmla="*/ 6541787 w 6541787"/>
              <a:gd name="csY2" fmla="*/ 197353 h 197353"/>
              <a:gd name="csX0" fmla="*/ 0 w 6541787"/>
              <a:gd name="csY0" fmla="*/ 0 h 201963"/>
              <a:gd name="csX1" fmla="*/ 1080824 w 6541787"/>
              <a:gd name="csY1" fmla="*/ 201963 h 201963"/>
              <a:gd name="csX2" fmla="*/ 6541787 w 6541787"/>
              <a:gd name="csY2" fmla="*/ 197353 h 201963"/>
              <a:gd name="csX0" fmla="*/ 0 w 6541787"/>
              <a:gd name="csY0" fmla="*/ 0 h 197353"/>
              <a:gd name="csX1" fmla="*/ 1070444 w 6541787"/>
              <a:gd name="csY1" fmla="*/ 197351 h 197353"/>
              <a:gd name="csX2" fmla="*/ 6541787 w 6541787"/>
              <a:gd name="csY2" fmla="*/ 197353 h 197353"/>
              <a:gd name="csX0" fmla="*/ 0 w 6541787"/>
              <a:gd name="csY0" fmla="*/ 0 h 197351"/>
              <a:gd name="csX1" fmla="*/ 1070444 w 6541787"/>
              <a:gd name="csY1" fmla="*/ 197351 h 197351"/>
              <a:gd name="csX2" fmla="*/ 6541787 w 6541787"/>
              <a:gd name="csY2" fmla="*/ 190435 h 197351"/>
            </a:gdLst>
            <a:ahLst/>
            <a:cxnLst>
              <a:cxn ang="0">
                <a:pos x="csX0" y="csY0"/>
              </a:cxn>
              <a:cxn ang="0">
                <a:pos x="csX1" y="csY1"/>
              </a:cxn>
              <a:cxn ang="0">
                <a:pos x="csX2" y="csY2"/>
              </a:cxn>
            </a:cxnLst>
            <a:rect l="l" t="t" r="r" b="b"/>
            <a:pathLst>
              <a:path w="6541787" h="197351">
                <a:moveTo>
                  <a:pt x="0" y="0"/>
                </a:moveTo>
                <a:lnTo>
                  <a:pt x="1070444" y="197351"/>
                </a:lnTo>
                <a:lnTo>
                  <a:pt x="6541787" y="190435"/>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Freeform: Shape 94">
            <a:extLst>
              <a:ext uri="{FF2B5EF4-FFF2-40B4-BE49-F238E27FC236}">
                <a16:creationId xmlns:a16="http://schemas.microsoft.com/office/drawing/2014/main" id="{CA338965-62A4-CDD6-73CF-BBE2911CD86D}"/>
              </a:ext>
            </a:extLst>
          </p:cNvPr>
          <p:cNvSpPr/>
          <p:nvPr/>
        </p:nvSpPr>
        <p:spPr>
          <a:xfrm>
            <a:off x="1198527" y="2438099"/>
            <a:ext cx="6301799" cy="139451"/>
          </a:xfrm>
          <a:custGeom>
            <a:avLst/>
            <a:gdLst>
              <a:gd name="csX0" fmla="*/ 0 w 6220918"/>
              <a:gd name="csY0" fmla="*/ 0 h 164892"/>
              <a:gd name="csX1" fmla="*/ 479685 w 6220918"/>
              <a:gd name="csY1" fmla="*/ 164892 h 164892"/>
              <a:gd name="csX2" fmla="*/ 6220918 w 6220918"/>
              <a:gd name="csY2" fmla="*/ 164892 h 164892"/>
              <a:gd name="csX0" fmla="*/ 0 w 6541787"/>
              <a:gd name="csY0" fmla="*/ 0 h 197353"/>
              <a:gd name="csX1" fmla="*/ 800554 w 6541787"/>
              <a:gd name="csY1" fmla="*/ 197353 h 197353"/>
              <a:gd name="csX2" fmla="*/ 6541787 w 6541787"/>
              <a:gd name="csY2" fmla="*/ 197353 h 197353"/>
              <a:gd name="csX0" fmla="*/ 0 w 6541787"/>
              <a:gd name="csY0" fmla="*/ 0 h 212332"/>
              <a:gd name="csX1" fmla="*/ 754457 w 6541787"/>
              <a:gd name="csY1" fmla="*/ 212332 h 212332"/>
              <a:gd name="csX2" fmla="*/ 6541787 w 6541787"/>
              <a:gd name="csY2" fmla="*/ 197353 h 212332"/>
              <a:gd name="csX0" fmla="*/ 0 w 6541787"/>
              <a:gd name="csY0" fmla="*/ 0 h 197353"/>
              <a:gd name="csX1" fmla="*/ 752262 w 6541787"/>
              <a:gd name="csY1" fmla="*/ 197353 h 197353"/>
              <a:gd name="csX2" fmla="*/ 6541787 w 6541787"/>
              <a:gd name="csY2" fmla="*/ 197353 h 197353"/>
              <a:gd name="csX0" fmla="*/ 0 w 6535202"/>
              <a:gd name="csY0" fmla="*/ 0 h 197353"/>
              <a:gd name="csX1" fmla="*/ 752262 w 6535202"/>
              <a:gd name="csY1" fmla="*/ 197353 h 197353"/>
              <a:gd name="csX2" fmla="*/ 6535202 w 6535202"/>
              <a:gd name="csY2" fmla="*/ 143433 h 197353"/>
              <a:gd name="csX0" fmla="*/ 0 w 6535202"/>
              <a:gd name="csY0" fmla="*/ 0 h 197353"/>
              <a:gd name="csX1" fmla="*/ 752262 w 6535202"/>
              <a:gd name="csY1" fmla="*/ 197353 h 197353"/>
              <a:gd name="csX2" fmla="*/ 6535202 w 6535202"/>
              <a:gd name="csY2" fmla="*/ 150174 h 197353"/>
            </a:gdLst>
            <a:ahLst/>
            <a:cxnLst>
              <a:cxn ang="0">
                <a:pos x="csX0" y="csY0"/>
              </a:cxn>
              <a:cxn ang="0">
                <a:pos x="csX1" y="csY1"/>
              </a:cxn>
              <a:cxn ang="0">
                <a:pos x="csX2" y="csY2"/>
              </a:cxn>
            </a:cxnLst>
            <a:rect l="l" t="t" r="r" b="b"/>
            <a:pathLst>
              <a:path w="6535202" h="197353">
                <a:moveTo>
                  <a:pt x="0" y="0"/>
                </a:moveTo>
                <a:lnTo>
                  <a:pt x="752262" y="197353"/>
                </a:lnTo>
                <a:lnTo>
                  <a:pt x="6535202" y="150174"/>
                </a:ln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2753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35AD3-C538-60DA-C2E2-678E8C7D8AA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2DF0DAC-E6E4-3901-9C6A-0F8847095326}"/>
              </a:ext>
            </a:extLst>
          </p:cNvPr>
          <p:cNvSpPr>
            <a:spLocks noGrp="1"/>
          </p:cNvSpPr>
          <p:nvPr>
            <p:ph type="title"/>
          </p:nvPr>
        </p:nvSpPr>
        <p:spPr>
          <a:xfrm>
            <a:off x="241300" y="155246"/>
            <a:ext cx="8724900" cy="590931"/>
          </a:xfrm>
        </p:spPr>
        <p:txBody>
          <a:bodyPr/>
          <a:lstStyle/>
          <a:p>
            <a:r>
              <a:rPr lang="pt-BR" dirty="0"/>
              <a:t>Athshondas a léiriú i bhfeadán</a:t>
            </a:r>
            <a:endParaRPr lang="en-GB" dirty="0"/>
          </a:p>
        </p:txBody>
      </p:sp>
      <p:grpSp>
        <p:nvGrpSpPr>
          <p:cNvPr id="2" name="Group 1">
            <a:extLst>
              <a:ext uri="{FF2B5EF4-FFF2-40B4-BE49-F238E27FC236}">
                <a16:creationId xmlns:a16="http://schemas.microsoft.com/office/drawing/2014/main" id="{6622FD59-A3CE-F67D-E6DF-0AFEA712396E}"/>
              </a:ext>
            </a:extLst>
          </p:cNvPr>
          <p:cNvGrpSpPr/>
          <p:nvPr/>
        </p:nvGrpSpPr>
        <p:grpSpPr>
          <a:xfrm>
            <a:off x="5334000" y="846620"/>
            <a:ext cx="3810000" cy="5969541"/>
            <a:chOff x="5334000" y="697959"/>
            <a:chExt cx="3810000" cy="5969541"/>
          </a:xfrm>
        </p:grpSpPr>
        <p:sp>
          <p:nvSpPr>
            <p:cNvPr id="4" name="Rectangle 3">
              <a:extLst>
                <a:ext uri="{FF2B5EF4-FFF2-40B4-BE49-F238E27FC236}">
                  <a16:creationId xmlns:a16="http://schemas.microsoft.com/office/drawing/2014/main" id="{12F4D7EE-7D13-4B2E-C64C-3F49CD61E3A1}"/>
                </a:ext>
              </a:extLst>
            </p:cNvPr>
            <p:cNvSpPr/>
            <p:nvPr/>
          </p:nvSpPr>
          <p:spPr>
            <a:xfrm>
              <a:off x="5334000" y="697959"/>
              <a:ext cx="3752200" cy="5969541"/>
            </a:xfrm>
            <a:prstGeom prst="rect">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Shape 5">
              <a:extLst>
                <a:ext uri="{FF2B5EF4-FFF2-40B4-BE49-F238E27FC236}">
                  <a16:creationId xmlns:a16="http://schemas.microsoft.com/office/drawing/2014/main" id="{C1017797-A082-67A0-942F-EE537236BEE9}"/>
                </a:ext>
              </a:extLst>
            </p:cNvPr>
            <p:cNvSpPr/>
            <p:nvPr/>
          </p:nvSpPr>
          <p:spPr>
            <a:xfrm>
              <a:off x="5699893" y="2979657"/>
              <a:ext cx="1202690" cy="3440430"/>
            </a:xfrm>
            <a:custGeom>
              <a:avLst/>
              <a:gdLst>
                <a:gd name="connsiteX0" fmla="*/ 194310 w 1177290"/>
                <a:gd name="connsiteY0" fmla="*/ 11430 h 3440430"/>
                <a:gd name="connsiteX1" fmla="*/ 1028700 w 1177290"/>
                <a:gd name="connsiteY1" fmla="*/ 0 h 3440430"/>
                <a:gd name="connsiteX2" fmla="*/ 994410 w 1177290"/>
                <a:gd name="connsiteY2" fmla="*/ 3326130 h 3440430"/>
                <a:gd name="connsiteX3" fmla="*/ 1177290 w 1177290"/>
                <a:gd name="connsiteY3" fmla="*/ 3360420 h 3440430"/>
                <a:gd name="connsiteX4" fmla="*/ 1177290 w 1177290"/>
                <a:gd name="connsiteY4" fmla="*/ 3440430 h 3440430"/>
                <a:gd name="connsiteX5" fmla="*/ 0 w 1177290"/>
                <a:gd name="connsiteY5" fmla="*/ 3406140 h 3440430"/>
                <a:gd name="connsiteX6" fmla="*/ 0 w 1177290"/>
                <a:gd name="connsiteY6" fmla="*/ 3291840 h 3440430"/>
                <a:gd name="connsiteX7" fmla="*/ 137160 w 1177290"/>
                <a:gd name="connsiteY7" fmla="*/ 3246120 h 3440430"/>
                <a:gd name="connsiteX8" fmla="*/ 194310 w 1177290"/>
                <a:gd name="connsiteY8" fmla="*/ 11430 h 3440430"/>
                <a:gd name="connsiteX0" fmla="*/ 160020 w 1177290"/>
                <a:gd name="connsiteY0" fmla="*/ 11430 h 3440430"/>
                <a:gd name="connsiteX1" fmla="*/ 1028700 w 1177290"/>
                <a:gd name="connsiteY1" fmla="*/ 0 h 3440430"/>
                <a:gd name="connsiteX2" fmla="*/ 994410 w 1177290"/>
                <a:gd name="connsiteY2" fmla="*/ 3326130 h 3440430"/>
                <a:gd name="connsiteX3" fmla="*/ 1177290 w 1177290"/>
                <a:gd name="connsiteY3" fmla="*/ 3360420 h 3440430"/>
                <a:gd name="connsiteX4" fmla="*/ 1177290 w 1177290"/>
                <a:gd name="connsiteY4" fmla="*/ 3440430 h 3440430"/>
                <a:gd name="connsiteX5" fmla="*/ 0 w 1177290"/>
                <a:gd name="connsiteY5" fmla="*/ 3406140 h 3440430"/>
                <a:gd name="connsiteX6" fmla="*/ 0 w 1177290"/>
                <a:gd name="connsiteY6" fmla="*/ 3291840 h 3440430"/>
                <a:gd name="connsiteX7" fmla="*/ 137160 w 1177290"/>
                <a:gd name="connsiteY7" fmla="*/ 3246120 h 3440430"/>
                <a:gd name="connsiteX8" fmla="*/ 160020 w 1177290"/>
                <a:gd name="connsiteY8" fmla="*/ 11430 h 3440430"/>
                <a:gd name="connsiteX0" fmla="*/ 160020 w 1177290"/>
                <a:gd name="connsiteY0" fmla="*/ 11430 h 3440430"/>
                <a:gd name="connsiteX1" fmla="*/ 1028700 w 1177290"/>
                <a:gd name="connsiteY1" fmla="*/ 0 h 3440430"/>
                <a:gd name="connsiteX2" fmla="*/ 994410 w 1177290"/>
                <a:gd name="connsiteY2" fmla="*/ 3326130 h 3440430"/>
                <a:gd name="connsiteX3" fmla="*/ 1177290 w 1177290"/>
                <a:gd name="connsiteY3" fmla="*/ 3360420 h 3440430"/>
                <a:gd name="connsiteX4" fmla="*/ 1177290 w 1177290"/>
                <a:gd name="connsiteY4" fmla="*/ 3440430 h 3440430"/>
                <a:gd name="connsiteX5" fmla="*/ 21167 w 1177290"/>
                <a:gd name="connsiteY5" fmla="*/ 3440007 h 3440430"/>
                <a:gd name="connsiteX6" fmla="*/ 0 w 1177290"/>
                <a:gd name="connsiteY6" fmla="*/ 3291840 h 3440430"/>
                <a:gd name="connsiteX7" fmla="*/ 137160 w 1177290"/>
                <a:gd name="connsiteY7" fmla="*/ 3246120 h 3440430"/>
                <a:gd name="connsiteX8" fmla="*/ 160020 w 1177290"/>
                <a:gd name="connsiteY8" fmla="*/ 11430 h 3440430"/>
                <a:gd name="connsiteX0" fmla="*/ 164253 w 1181523"/>
                <a:gd name="connsiteY0" fmla="*/ 11430 h 3440430"/>
                <a:gd name="connsiteX1" fmla="*/ 1032933 w 1181523"/>
                <a:gd name="connsiteY1" fmla="*/ 0 h 3440430"/>
                <a:gd name="connsiteX2" fmla="*/ 998643 w 1181523"/>
                <a:gd name="connsiteY2" fmla="*/ 3326130 h 3440430"/>
                <a:gd name="connsiteX3" fmla="*/ 1181523 w 1181523"/>
                <a:gd name="connsiteY3" fmla="*/ 3360420 h 3440430"/>
                <a:gd name="connsiteX4" fmla="*/ 1181523 w 1181523"/>
                <a:gd name="connsiteY4" fmla="*/ 3440430 h 3440430"/>
                <a:gd name="connsiteX5" fmla="*/ 0 w 1181523"/>
                <a:gd name="connsiteY5" fmla="*/ 3427307 h 3440430"/>
                <a:gd name="connsiteX6" fmla="*/ 4233 w 1181523"/>
                <a:gd name="connsiteY6" fmla="*/ 3291840 h 3440430"/>
                <a:gd name="connsiteX7" fmla="*/ 141393 w 1181523"/>
                <a:gd name="connsiteY7" fmla="*/ 3246120 h 3440430"/>
                <a:gd name="connsiteX8" fmla="*/ 164253 w 1181523"/>
                <a:gd name="connsiteY8" fmla="*/ 11430 h 3440430"/>
                <a:gd name="connsiteX0" fmla="*/ 164253 w 1181523"/>
                <a:gd name="connsiteY0" fmla="*/ 11430 h 3440430"/>
                <a:gd name="connsiteX1" fmla="*/ 1032933 w 1181523"/>
                <a:gd name="connsiteY1" fmla="*/ 0 h 3440430"/>
                <a:gd name="connsiteX2" fmla="*/ 998643 w 1181523"/>
                <a:gd name="connsiteY2" fmla="*/ 3326130 h 3440430"/>
                <a:gd name="connsiteX3" fmla="*/ 1181523 w 1181523"/>
                <a:gd name="connsiteY3" fmla="*/ 3360420 h 3440430"/>
                <a:gd name="connsiteX4" fmla="*/ 1181523 w 1181523"/>
                <a:gd name="connsiteY4" fmla="*/ 3440430 h 3440430"/>
                <a:gd name="connsiteX5" fmla="*/ 0 w 1181523"/>
                <a:gd name="connsiteY5" fmla="*/ 3427307 h 3440430"/>
                <a:gd name="connsiteX6" fmla="*/ 4233 w 1181523"/>
                <a:gd name="connsiteY6" fmla="*/ 3321473 h 3440430"/>
                <a:gd name="connsiteX7" fmla="*/ 141393 w 1181523"/>
                <a:gd name="connsiteY7" fmla="*/ 3246120 h 3440430"/>
                <a:gd name="connsiteX8" fmla="*/ 164253 w 1181523"/>
                <a:gd name="connsiteY8" fmla="*/ 11430 h 3440430"/>
                <a:gd name="connsiteX0" fmla="*/ 164253 w 1181523"/>
                <a:gd name="connsiteY0" fmla="*/ 11430 h 3440430"/>
                <a:gd name="connsiteX1" fmla="*/ 1032933 w 1181523"/>
                <a:gd name="connsiteY1" fmla="*/ 0 h 3440430"/>
                <a:gd name="connsiteX2" fmla="*/ 998643 w 1181523"/>
                <a:gd name="connsiteY2" fmla="*/ 3326130 h 3440430"/>
                <a:gd name="connsiteX3" fmla="*/ 1181523 w 1181523"/>
                <a:gd name="connsiteY3" fmla="*/ 3360420 h 3440430"/>
                <a:gd name="connsiteX4" fmla="*/ 1181523 w 1181523"/>
                <a:gd name="connsiteY4" fmla="*/ 3440430 h 3440430"/>
                <a:gd name="connsiteX5" fmla="*/ 0 w 1181523"/>
                <a:gd name="connsiteY5" fmla="*/ 3427307 h 3440430"/>
                <a:gd name="connsiteX6" fmla="*/ 4233 w 1181523"/>
                <a:gd name="connsiteY6" fmla="*/ 3321473 h 3440430"/>
                <a:gd name="connsiteX7" fmla="*/ 141393 w 1181523"/>
                <a:gd name="connsiteY7" fmla="*/ 3258820 h 3440430"/>
                <a:gd name="connsiteX8" fmla="*/ 164253 w 1181523"/>
                <a:gd name="connsiteY8" fmla="*/ 11430 h 3440430"/>
                <a:gd name="connsiteX0" fmla="*/ 164253 w 1181523"/>
                <a:gd name="connsiteY0" fmla="*/ 11430 h 3440430"/>
                <a:gd name="connsiteX1" fmla="*/ 1032933 w 1181523"/>
                <a:gd name="connsiteY1" fmla="*/ 0 h 3440430"/>
                <a:gd name="connsiteX2" fmla="*/ 998643 w 1181523"/>
                <a:gd name="connsiteY2" fmla="*/ 3326130 h 3440430"/>
                <a:gd name="connsiteX3" fmla="*/ 1181523 w 1181523"/>
                <a:gd name="connsiteY3" fmla="*/ 3360420 h 3440430"/>
                <a:gd name="connsiteX4" fmla="*/ 1181523 w 1181523"/>
                <a:gd name="connsiteY4" fmla="*/ 3440430 h 3440430"/>
                <a:gd name="connsiteX5" fmla="*/ 0 w 1181523"/>
                <a:gd name="connsiteY5" fmla="*/ 3427307 h 3440430"/>
                <a:gd name="connsiteX6" fmla="*/ 4233 w 1181523"/>
                <a:gd name="connsiteY6" fmla="*/ 3321473 h 3440430"/>
                <a:gd name="connsiteX7" fmla="*/ 149860 w 1181523"/>
                <a:gd name="connsiteY7" fmla="*/ 3288453 h 3440430"/>
                <a:gd name="connsiteX8" fmla="*/ 164253 w 1181523"/>
                <a:gd name="connsiteY8" fmla="*/ 11430 h 3440430"/>
                <a:gd name="connsiteX0" fmla="*/ 185420 w 1202690"/>
                <a:gd name="connsiteY0" fmla="*/ 11430 h 3440430"/>
                <a:gd name="connsiteX1" fmla="*/ 1054100 w 1202690"/>
                <a:gd name="connsiteY1" fmla="*/ 0 h 3440430"/>
                <a:gd name="connsiteX2" fmla="*/ 1019810 w 1202690"/>
                <a:gd name="connsiteY2" fmla="*/ 3326130 h 3440430"/>
                <a:gd name="connsiteX3" fmla="*/ 1202690 w 1202690"/>
                <a:gd name="connsiteY3" fmla="*/ 3360420 h 3440430"/>
                <a:gd name="connsiteX4" fmla="*/ 1202690 w 1202690"/>
                <a:gd name="connsiteY4" fmla="*/ 3440430 h 3440430"/>
                <a:gd name="connsiteX5" fmla="*/ 21167 w 1202690"/>
                <a:gd name="connsiteY5" fmla="*/ 3427307 h 3440430"/>
                <a:gd name="connsiteX6" fmla="*/ 0 w 1202690"/>
                <a:gd name="connsiteY6" fmla="*/ 3329940 h 3440430"/>
                <a:gd name="connsiteX7" fmla="*/ 171027 w 1202690"/>
                <a:gd name="connsiteY7" fmla="*/ 3288453 h 3440430"/>
                <a:gd name="connsiteX8" fmla="*/ 185420 w 1202690"/>
                <a:gd name="connsiteY8" fmla="*/ 11430 h 3440430"/>
                <a:gd name="connsiteX0" fmla="*/ 185420 w 1202690"/>
                <a:gd name="connsiteY0" fmla="*/ 11430 h 3440430"/>
                <a:gd name="connsiteX1" fmla="*/ 1054100 w 1202690"/>
                <a:gd name="connsiteY1" fmla="*/ 0 h 3440430"/>
                <a:gd name="connsiteX2" fmla="*/ 1019810 w 1202690"/>
                <a:gd name="connsiteY2" fmla="*/ 3326130 h 3440430"/>
                <a:gd name="connsiteX3" fmla="*/ 1202690 w 1202690"/>
                <a:gd name="connsiteY3" fmla="*/ 3360420 h 3440430"/>
                <a:gd name="connsiteX4" fmla="*/ 1202690 w 1202690"/>
                <a:gd name="connsiteY4" fmla="*/ 3440430 h 3440430"/>
                <a:gd name="connsiteX5" fmla="*/ 0 w 1202690"/>
                <a:gd name="connsiteY5" fmla="*/ 3431541 h 3440430"/>
                <a:gd name="connsiteX6" fmla="*/ 0 w 1202690"/>
                <a:gd name="connsiteY6" fmla="*/ 3329940 h 3440430"/>
                <a:gd name="connsiteX7" fmla="*/ 171027 w 1202690"/>
                <a:gd name="connsiteY7" fmla="*/ 3288453 h 3440430"/>
                <a:gd name="connsiteX8" fmla="*/ 185420 w 1202690"/>
                <a:gd name="connsiteY8" fmla="*/ 11430 h 3440430"/>
                <a:gd name="connsiteX0" fmla="*/ 185420 w 1202690"/>
                <a:gd name="connsiteY0" fmla="*/ 11430 h 3440430"/>
                <a:gd name="connsiteX1" fmla="*/ 1054100 w 1202690"/>
                <a:gd name="connsiteY1" fmla="*/ 0 h 3440430"/>
                <a:gd name="connsiteX2" fmla="*/ 1036744 w 1202690"/>
                <a:gd name="connsiteY2" fmla="*/ 3292263 h 3440430"/>
                <a:gd name="connsiteX3" fmla="*/ 1202690 w 1202690"/>
                <a:gd name="connsiteY3" fmla="*/ 3360420 h 3440430"/>
                <a:gd name="connsiteX4" fmla="*/ 1202690 w 1202690"/>
                <a:gd name="connsiteY4" fmla="*/ 3440430 h 3440430"/>
                <a:gd name="connsiteX5" fmla="*/ 0 w 1202690"/>
                <a:gd name="connsiteY5" fmla="*/ 3431541 h 3440430"/>
                <a:gd name="connsiteX6" fmla="*/ 0 w 1202690"/>
                <a:gd name="connsiteY6" fmla="*/ 3329940 h 3440430"/>
                <a:gd name="connsiteX7" fmla="*/ 171027 w 1202690"/>
                <a:gd name="connsiteY7" fmla="*/ 3288453 h 3440430"/>
                <a:gd name="connsiteX8" fmla="*/ 185420 w 1202690"/>
                <a:gd name="connsiteY8" fmla="*/ 11430 h 3440430"/>
                <a:gd name="connsiteX0" fmla="*/ 185420 w 1202690"/>
                <a:gd name="connsiteY0" fmla="*/ 11430 h 3440430"/>
                <a:gd name="connsiteX1" fmla="*/ 1054100 w 1202690"/>
                <a:gd name="connsiteY1" fmla="*/ 0 h 3440430"/>
                <a:gd name="connsiteX2" fmla="*/ 1036744 w 1202690"/>
                <a:gd name="connsiteY2" fmla="*/ 3292263 h 3440430"/>
                <a:gd name="connsiteX3" fmla="*/ 1198456 w 1202690"/>
                <a:gd name="connsiteY3" fmla="*/ 3339253 h 3440430"/>
                <a:gd name="connsiteX4" fmla="*/ 1202690 w 1202690"/>
                <a:gd name="connsiteY4" fmla="*/ 3440430 h 3440430"/>
                <a:gd name="connsiteX5" fmla="*/ 0 w 1202690"/>
                <a:gd name="connsiteY5" fmla="*/ 3431541 h 3440430"/>
                <a:gd name="connsiteX6" fmla="*/ 0 w 1202690"/>
                <a:gd name="connsiteY6" fmla="*/ 3329940 h 3440430"/>
                <a:gd name="connsiteX7" fmla="*/ 171027 w 1202690"/>
                <a:gd name="connsiteY7" fmla="*/ 3288453 h 3440430"/>
                <a:gd name="connsiteX8" fmla="*/ 185420 w 1202690"/>
                <a:gd name="connsiteY8" fmla="*/ 11430 h 34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690" h="3440430">
                  <a:moveTo>
                    <a:pt x="185420" y="11430"/>
                  </a:moveTo>
                  <a:lnTo>
                    <a:pt x="1054100" y="0"/>
                  </a:lnTo>
                  <a:cubicBezTo>
                    <a:pt x="1048315" y="1097421"/>
                    <a:pt x="1042529" y="2194842"/>
                    <a:pt x="1036744" y="3292263"/>
                  </a:cubicBezTo>
                  <a:lnTo>
                    <a:pt x="1198456" y="3339253"/>
                  </a:lnTo>
                  <a:lnTo>
                    <a:pt x="1202690" y="3440430"/>
                  </a:lnTo>
                  <a:lnTo>
                    <a:pt x="0" y="3431541"/>
                  </a:lnTo>
                  <a:lnTo>
                    <a:pt x="0" y="3329940"/>
                  </a:lnTo>
                  <a:lnTo>
                    <a:pt x="171027" y="3288453"/>
                  </a:lnTo>
                  <a:cubicBezTo>
                    <a:pt x="175825" y="2196112"/>
                    <a:pt x="180622" y="1103771"/>
                    <a:pt x="185420" y="11430"/>
                  </a:cubicBez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F2835DA-10C4-C368-052A-BCD529E3309F}"/>
                </a:ext>
              </a:extLst>
            </p:cNvPr>
            <p:cNvSpPr/>
            <p:nvPr/>
          </p:nvSpPr>
          <p:spPr>
            <a:xfrm>
              <a:off x="6141359" y="1745217"/>
              <a:ext cx="385042" cy="3028950"/>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18F6CF10-83D7-2227-EE0F-9EEB31E9AD86}"/>
                </a:ext>
              </a:extLst>
            </p:cNvPr>
            <p:cNvSpPr/>
            <p:nvPr/>
          </p:nvSpPr>
          <p:spPr>
            <a:xfrm>
              <a:off x="5919604" y="3734037"/>
              <a:ext cx="777240" cy="2504922"/>
            </a:xfrm>
            <a:prstGeom prst="rect">
              <a:avLst/>
            </a:prstGeom>
            <a:solidFill>
              <a:schemeClr val="tx2">
                <a:lumMod val="10000"/>
                <a:lumOff val="90000"/>
                <a:alpha val="5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B62921A-8F5A-582F-F15F-80A249B7081C}"/>
                </a:ext>
              </a:extLst>
            </p:cNvPr>
            <p:cNvSpPr txBox="1"/>
            <p:nvPr/>
          </p:nvSpPr>
          <p:spPr>
            <a:xfrm>
              <a:off x="6887337" y="1821230"/>
              <a:ext cx="2256663" cy="830997"/>
            </a:xfrm>
            <a:prstGeom prst="rect">
              <a:avLst/>
            </a:prstGeom>
            <a:noFill/>
          </p:spPr>
          <p:txBody>
            <a:bodyPr wrap="square" rtlCol="0">
              <a:spAutoFit/>
            </a:bodyPr>
            <a:lstStyle/>
            <a:p>
              <a:r>
                <a:rPr lang="en-IE" sz="2400" dirty="0" err="1"/>
                <a:t>Píobán</a:t>
              </a:r>
              <a:r>
                <a:rPr lang="en-IE" sz="2400" dirty="0"/>
                <a:t> </a:t>
              </a:r>
              <a:r>
                <a:rPr lang="en-IE" sz="2400" dirty="0" err="1"/>
                <a:t>athshondais</a:t>
              </a:r>
              <a:endParaRPr lang="en-GB" sz="2400" dirty="0"/>
            </a:p>
          </p:txBody>
        </p:sp>
        <p:sp>
          <p:nvSpPr>
            <p:cNvPr id="10" name="TextBox 9">
              <a:extLst>
                <a:ext uri="{FF2B5EF4-FFF2-40B4-BE49-F238E27FC236}">
                  <a16:creationId xmlns:a16="http://schemas.microsoft.com/office/drawing/2014/main" id="{FEDE0D62-20AC-E64C-BFB1-C3E6541D9A8B}"/>
                </a:ext>
              </a:extLst>
            </p:cNvPr>
            <p:cNvSpPr txBox="1"/>
            <p:nvPr/>
          </p:nvSpPr>
          <p:spPr>
            <a:xfrm>
              <a:off x="6902583" y="5112633"/>
              <a:ext cx="2043581" cy="830997"/>
            </a:xfrm>
            <a:prstGeom prst="rect">
              <a:avLst/>
            </a:prstGeom>
            <a:noFill/>
          </p:spPr>
          <p:txBody>
            <a:bodyPr wrap="square" rtlCol="0">
              <a:spAutoFit/>
            </a:bodyPr>
            <a:lstStyle/>
            <a:p>
              <a:pPr algn="l"/>
              <a:r>
                <a:rPr lang="en-GB" sz="2400" dirty="0" err="1"/>
                <a:t>Sorcóir</a:t>
              </a:r>
              <a:r>
                <a:rPr lang="en-GB" sz="2400" dirty="0"/>
                <a:t> </a:t>
              </a:r>
              <a:r>
                <a:rPr lang="en-GB" sz="2400" dirty="0" err="1"/>
                <a:t>grádaithe</a:t>
              </a:r>
              <a:endParaRPr lang="en-GB" sz="2400" dirty="0"/>
            </a:p>
          </p:txBody>
        </p:sp>
        <p:sp>
          <p:nvSpPr>
            <p:cNvPr id="11" name="TextBox 10">
              <a:extLst>
                <a:ext uri="{FF2B5EF4-FFF2-40B4-BE49-F238E27FC236}">
                  <a16:creationId xmlns:a16="http://schemas.microsoft.com/office/drawing/2014/main" id="{F58AAC48-344A-B775-D752-560E63E2481B}"/>
                </a:ext>
              </a:extLst>
            </p:cNvPr>
            <p:cNvSpPr txBox="1"/>
            <p:nvPr/>
          </p:nvSpPr>
          <p:spPr>
            <a:xfrm>
              <a:off x="7071764" y="3496063"/>
              <a:ext cx="1571140" cy="461665"/>
            </a:xfrm>
            <a:prstGeom prst="rect">
              <a:avLst/>
            </a:prstGeom>
            <a:noFill/>
          </p:spPr>
          <p:txBody>
            <a:bodyPr wrap="square" rtlCol="0">
              <a:spAutoFit/>
            </a:bodyPr>
            <a:lstStyle/>
            <a:p>
              <a:pPr algn="l"/>
              <a:r>
                <a:rPr lang="en-GB" sz="2400" dirty="0" err="1"/>
                <a:t>Uisce</a:t>
              </a:r>
              <a:endParaRPr lang="en-GB" sz="2400" dirty="0"/>
            </a:p>
          </p:txBody>
        </p:sp>
        <p:sp>
          <p:nvSpPr>
            <p:cNvPr id="12" name="Freeform: Shape 11">
              <a:extLst>
                <a:ext uri="{FF2B5EF4-FFF2-40B4-BE49-F238E27FC236}">
                  <a16:creationId xmlns:a16="http://schemas.microsoft.com/office/drawing/2014/main" id="{D3932329-B194-B720-276B-87361DB99540}"/>
                </a:ext>
              </a:extLst>
            </p:cNvPr>
            <p:cNvSpPr/>
            <p:nvPr/>
          </p:nvSpPr>
          <p:spPr>
            <a:xfrm>
              <a:off x="6152337" y="1405643"/>
              <a:ext cx="1474470" cy="217170"/>
            </a:xfrm>
            <a:custGeom>
              <a:avLst/>
              <a:gdLst>
                <a:gd name="connsiteX0" fmla="*/ 0 w 1508760"/>
                <a:gd name="connsiteY0" fmla="*/ 11430 h 217170"/>
                <a:gd name="connsiteX1" fmla="*/ 1360170 w 1508760"/>
                <a:gd name="connsiteY1" fmla="*/ 0 h 217170"/>
                <a:gd name="connsiteX2" fmla="*/ 1508760 w 1508760"/>
                <a:gd name="connsiteY2" fmla="*/ 125730 h 217170"/>
                <a:gd name="connsiteX3" fmla="*/ 1314450 w 1508760"/>
                <a:gd name="connsiteY3" fmla="*/ 205740 h 217170"/>
                <a:gd name="connsiteX4" fmla="*/ 45720 w 1508760"/>
                <a:gd name="connsiteY4" fmla="*/ 217170 h 217170"/>
                <a:gd name="connsiteX0" fmla="*/ 22860 w 1531620"/>
                <a:gd name="connsiteY0" fmla="*/ 11430 h 228600"/>
                <a:gd name="connsiteX1" fmla="*/ 1383030 w 1531620"/>
                <a:gd name="connsiteY1" fmla="*/ 0 h 228600"/>
                <a:gd name="connsiteX2" fmla="*/ 1531620 w 1531620"/>
                <a:gd name="connsiteY2" fmla="*/ 125730 h 228600"/>
                <a:gd name="connsiteX3" fmla="*/ 1337310 w 1531620"/>
                <a:gd name="connsiteY3" fmla="*/ 205740 h 228600"/>
                <a:gd name="connsiteX4" fmla="*/ 0 w 1531620"/>
                <a:gd name="connsiteY4" fmla="*/ 228600 h 228600"/>
                <a:gd name="connsiteX0" fmla="*/ 0 w 1508760"/>
                <a:gd name="connsiteY0" fmla="*/ 11430 h 217170"/>
                <a:gd name="connsiteX1" fmla="*/ 1360170 w 1508760"/>
                <a:gd name="connsiteY1" fmla="*/ 0 h 217170"/>
                <a:gd name="connsiteX2" fmla="*/ 1508760 w 1508760"/>
                <a:gd name="connsiteY2" fmla="*/ 125730 h 217170"/>
                <a:gd name="connsiteX3" fmla="*/ 1314450 w 1508760"/>
                <a:gd name="connsiteY3" fmla="*/ 205740 h 217170"/>
                <a:gd name="connsiteX4" fmla="*/ 34290 w 1508760"/>
                <a:gd name="connsiteY4" fmla="*/ 217170 h 217170"/>
                <a:gd name="connsiteX0" fmla="*/ 0 w 1474470"/>
                <a:gd name="connsiteY0" fmla="*/ 11430 h 217170"/>
                <a:gd name="connsiteX1" fmla="*/ 1325880 w 1474470"/>
                <a:gd name="connsiteY1" fmla="*/ 0 h 217170"/>
                <a:gd name="connsiteX2" fmla="*/ 1474470 w 1474470"/>
                <a:gd name="connsiteY2" fmla="*/ 125730 h 217170"/>
                <a:gd name="connsiteX3" fmla="*/ 1280160 w 1474470"/>
                <a:gd name="connsiteY3" fmla="*/ 205740 h 217170"/>
                <a:gd name="connsiteX4" fmla="*/ 0 w 1474470"/>
                <a:gd name="connsiteY4" fmla="*/ 217170 h 217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470" h="217170">
                  <a:moveTo>
                    <a:pt x="0" y="11430"/>
                  </a:moveTo>
                  <a:lnTo>
                    <a:pt x="1325880" y="0"/>
                  </a:lnTo>
                  <a:lnTo>
                    <a:pt x="1474470" y="125730"/>
                  </a:lnTo>
                  <a:lnTo>
                    <a:pt x="1280160" y="205740"/>
                  </a:lnTo>
                  <a:lnTo>
                    <a:pt x="0" y="21717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35270025-C035-4149-C5C7-E55B5264B7AE}"/>
                </a:ext>
              </a:extLst>
            </p:cNvPr>
            <p:cNvSpPr/>
            <p:nvPr/>
          </p:nvSpPr>
          <p:spPr>
            <a:xfrm>
              <a:off x="7608438" y="1498419"/>
              <a:ext cx="948690" cy="22860"/>
            </a:xfrm>
            <a:custGeom>
              <a:avLst/>
              <a:gdLst>
                <a:gd name="connsiteX0" fmla="*/ 0 w 948690"/>
                <a:gd name="connsiteY0" fmla="*/ 11430 h 22860"/>
                <a:gd name="connsiteX1" fmla="*/ 925830 w 948690"/>
                <a:gd name="connsiteY1" fmla="*/ 0 h 22860"/>
                <a:gd name="connsiteX2" fmla="*/ 948690 w 948690"/>
                <a:gd name="connsiteY2" fmla="*/ 22860 h 22860"/>
              </a:gdLst>
              <a:ahLst/>
              <a:cxnLst>
                <a:cxn ang="0">
                  <a:pos x="connsiteX0" y="connsiteY0"/>
                </a:cxn>
                <a:cxn ang="0">
                  <a:pos x="connsiteX1" y="connsiteY1"/>
                </a:cxn>
                <a:cxn ang="0">
                  <a:pos x="connsiteX2" y="connsiteY2"/>
                </a:cxn>
              </a:cxnLst>
              <a:rect l="l" t="t" r="r" b="b"/>
              <a:pathLst>
                <a:path w="948690" h="22860">
                  <a:moveTo>
                    <a:pt x="0" y="11430"/>
                  </a:moveTo>
                  <a:lnTo>
                    <a:pt x="925830" y="0"/>
                  </a:lnTo>
                  <a:lnTo>
                    <a:pt x="948690" y="22860"/>
                  </a:lnTo>
                </a:path>
              </a:pathLst>
            </a:cu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7C9CF64B-839E-F82D-3C07-42DDB9EFB84B}"/>
                </a:ext>
              </a:extLst>
            </p:cNvPr>
            <p:cNvSpPr txBox="1"/>
            <p:nvPr/>
          </p:nvSpPr>
          <p:spPr>
            <a:xfrm>
              <a:off x="6110144" y="772543"/>
              <a:ext cx="2532760" cy="461665"/>
            </a:xfrm>
            <a:prstGeom prst="rect">
              <a:avLst/>
            </a:prstGeom>
            <a:noFill/>
          </p:spPr>
          <p:txBody>
            <a:bodyPr wrap="square" rtlCol="0">
              <a:spAutoFit/>
            </a:bodyPr>
            <a:lstStyle/>
            <a:p>
              <a:r>
                <a:rPr lang="en-IE" sz="2400" dirty="0"/>
                <a:t>Gabhlóg </a:t>
              </a:r>
              <a:r>
                <a:rPr lang="en-IE" sz="2400" dirty="0" err="1"/>
                <a:t>thiúnta</a:t>
              </a:r>
              <a:endParaRPr lang="en-GB" sz="2400" dirty="0"/>
            </a:p>
          </p:txBody>
        </p:sp>
        <p:cxnSp>
          <p:nvCxnSpPr>
            <p:cNvPr id="15" name="Straight Connector 14">
              <a:extLst>
                <a:ext uri="{FF2B5EF4-FFF2-40B4-BE49-F238E27FC236}">
                  <a16:creationId xmlns:a16="http://schemas.microsoft.com/office/drawing/2014/main" id="{A02A2EE9-2668-3642-B7BF-7B8BE7F299D1}"/>
                </a:ext>
              </a:extLst>
            </p:cNvPr>
            <p:cNvCxnSpPr/>
            <p:nvPr/>
          </p:nvCxnSpPr>
          <p:spPr>
            <a:xfrm flipH="1">
              <a:off x="6610966" y="3927863"/>
              <a:ext cx="492278" cy="241300"/>
            </a:xfrm>
            <a:prstGeom prst="line">
              <a:avLst/>
            </a:prstGeom>
            <a:ln w="1905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F626C6A1-7DA7-7AED-178F-11A8AFD1EFF4}"/>
                </a:ext>
              </a:extLst>
            </p:cNvPr>
            <p:cNvCxnSpPr>
              <a:cxnSpLocks/>
            </p:cNvCxnSpPr>
            <p:nvPr/>
          </p:nvCxnSpPr>
          <p:spPr>
            <a:xfrm flipH="1" flipV="1">
              <a:off x="6756775" y="5088139"/>
              <a:ext cx="145808" cy="293086"/>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376DE42C-1325-4BAC-41D8-7BE4BE158A21}"/>
                </a:ext>
              </a:extLst>
            </p:cNvPr>
            <p:cNvCxnSpPr>
              <a:cxnSpLocks/>
            </p:cNvCxnSpPr>
            <p:nvPr/>
          </p:nvCxnSpPr>
          <p:spPr>
            <a:xfrm flipH="1">
              <a:off x="6436317" y="2095773"/>
              <a:ext cx="481452" cy="144502"/>
            </a:xfrm>
            <a:prstGeom prst="line">
              <a:avLst/>
            </a:prstGeom>
            <a:ln w="1905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2266FEAB-F13B-C6A5-AC07-B4629C50C79D}"/>
                </a:ext>
              </a:extLst>
            </p:cNvPr>
            <p:cNvSpPr txBox="1"/>
            <p:nvPr/>
          </p:nvSpPr>
          <p:spPr>
            <a:xfrm>
              <a:off x="8197798" y="6341671"/>
              <a:ext cx="659155" cy="215444"/>
            </a:xfrm>
            <a:prstGeom prst="rect">
              <a:avLst/>
            </a:prstGeom>
            <a:noFill/>
          </p:spPr>
          <p:txBody>
            <a:bodyPr wrap="none" rtlCol="0">
              <a:spAutoFit/>
            </a:bodyPr>
            <a:lstStyle/>
            <a:p>
              <a:pPr algn="l"/>
              <a:r>
                <a:rPr lang="en-GB" sz="800"/>
                <a:t>R Downey</a:t>
              </a:r>
            </a:p>
          </p:txBody>
        </p:sp>
      </p:grpSp>
      <p:sp>
        <p:nvSpPr>
          <p:cNvPr id="19" name="Text Box 6">
            <a:extLst>
              <a:ext uri="{FF2B5EF4-FFF2-40B4-BE49-F238E27FC236}">
                <a16:creationId xmlns:a16="http://schemas.microsoft.com/office/drawing/2014/main" id="{97B44891-34F6-CFEB-0B1B-20B9B604C98B}"/>
              </a:ext>
            </a:extLst>
          </p:cNvPr>
          <p:cNvSpPr txBox="1">
            <a:spLocks noChangeArrowheads="1"/>
          </p:cNvSpPr>
          <p:nvPr/>
        </p:nvSpPr>
        <p:spPr bwMode="auto">
          <a:xfrm>
            <a:off x="210826" y="985403"/>
            <a:ext cx="4714006" cy="420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1800"/>
              </a:spcBef>
              <a:buNone/>
            </a:pPr>
            <a:r>
              <a:rPr lang="en-IE" sz="2800" dirty="0" err="1"/>
              <a:t>Buail</a:t>
            </a:r>
            <a:r>
              <a:rPr lang="en-IE" sz="2800" dirty="0"/>
              <a:t> an </a:t>
            </a:r>
            <a:r>
              <a:rPr lang="en-IE" sz="2800" dirty="0" err="1"/>
              <a:t>ghabhlóg</a:t>
            </a:r>
            <a:r>
              <a:rPr lang="en-IE" sz="2800" dirty="0"/>
              <a:t> </a:t>
            </a:r>
            <a:r>
              <a:rPr lang="en-IE" sz="2800" dirty="0" err="1"/>
              <a:t>thiúnta</a:t>
            </a:r>
            <a:r>
              <a:rPr lang="en-IE" sz="2800" dirty="0"/>
              <a:t> a </a:t>
            </a:r>
            <a:r>
              <a:rPr lang="en-IE" sz="2800" dirty="0" err="1"/>
              <a:t>bhfuil</a:t>
            </a:r>
            <a:r>
              <a:rPr lang="en-IE" sz="2800" dirty="0"/>
              <a:t> an </a:t>
            </a:r>
            <a:r>
              <a:rPr lang="en-IE" sz="2800" dirty="0" err="1"/>
              <a:t>mhinicíocht</a:t>
            </a:r>
            <a:r>
              <a:rPr lang="en-IE" sz="2800" dirty="0"/>
              <a:t> is </a:t>
            </a:r>
            <a:r>
              <a:rPr lang="en-IE" sz="2800" dirty="0" err="1"/>
              <a:t>airde</a:t>
            </a:r>
            <a:r>
              <a:rPr lang="en-IE" sz="2800" dirty="0"/>
              <a:t> </a:t>
            </a:r>
            <a:r>
              <a:rPr lang="en-IE" sz="2800" dirty="0" err="1"/>
              <a:t>aici</a:t>
            </a:r>
            <a:r>
              <a:rPr lang="en-IE" sz="2800" dirty="0"/>
              <a:t> agus </a:t>
            </a:r>
            <a:r>
              <a:rPr lang="en-IE" sz="2800" dirty="0" err="1"/>
              <a:t>coinnigh</a:t>
            </a:r>
            <a:r>
              <a:rPr lang="en-IE" sz="2800" dirty="0"/>
              <a:t> </a:t>
            </a:r>
            <a:r>
              <a:rPr lang="en-IE" sz="2800" dirty="0" err="1"/>
              <a:t>díreach</a:t>
            </a:r>
            <a:r>
              <a:rPr lang="en-IE" sz="2800" dirty="0"/>
              <a:t> </a:t>
            </a:r>
            <a:r>
              <a:rPr lang="en-IE" sz="2800" dirty="0" err="1"/>
              <a:t>os</a:t>
            </a:r>
            <a:r>
              <a:rPr lang="en-IE" sz="2800" dirty="0"/>
              <a:t> </a:t>
            </a:r>
            <a:r>
              <a:rPr lang="en-IE" sz="2800" dirty="0" err="1"/>
              <a:t>cionn</a:t>
            </a:r>
            <a:r>
              <a:rPr lang="en-IE" sz="2800" dirty="0"/>
              <a:t> an </a:t>
            </a:r>
            <a:r>
              <a:rPr lang="en-IE" sz="2800" dirty="0" err="1"/>
              <a:t>phíobáin</a:t>
            </a:r>
            <a:r>
              <a:rPr lang="en-IE" sz="2800" dirty="0"/>
              <a:t>.</a:t>
            </a:r>
          </a:p>
          <a:p>
            <a:pPr>
              <a:spcBef>
                <a:spcPts val="1800"/>
              </a:spcBef>
              <a:buNone/>
            </a:pPr>
            <a:r>
              <a:rPr lang="en-IE" sz="2800" dirty="0" err="1"/>
              <a:t>Coigeartaigh</a:t>
            </a:r>
            <a:r>
              <a:rPr lang="en-IE" sz="2800" dirty="0"/>
              <a:t> fad an </a:t>
            </a:r>
            <a:r>
              <a:rPr lang="en-IE" sz="2800" dirty="0" err="1"/>
              <a:t>phíobáin</a:t>
            </a:r>
            <a:r>
              <a:rPr lang="en-IE" sz="2800" dirty="0"/>
              <a:t> go </a:t>
            </a:r>
            <a:r>
              <a:rPr lang="en-IE" sz="2800" dirty="0" err="1"/>
              <a:t>dtí</a:t>
            </a:r>
            <a:r>
              <a:rPr lang="en-IE" sz="2800" dirty="0"/>
              <a:t> go </a:t>
            </a:r>
            <a:r>
              <a:rPr lang="en-IE" sz="2800" dirty="0" err="1"/>
              <a:t>mbeidh</a:t>
            </a:r>
            <a:r>
              <a:rPr lang="en-IE" sz="2800" dirty="0"/>
              <a:t> </a:t>
            </a:r>
            <a:r>
              <a:rPr lang="en-IE" sz="2800" dirty="0" err="1"/>
              <a:t>fuaim</a:t>
            </a:r>
            <a:r>
              <a:rPr lang="en-IE" sz="2800" dirty="0"/>
              <a:t> </a:t>
            </a:r>
            <a:r>
              <a:rPr lang="en-IE" sz="2800" dirty="0" err="1"/>
              <a:t>ghlórach</a:t>
            </a:r>
            <a:r>
              <a:rPr lang="en-IE" sz="2800" dirty="0"/>
              <a:t> le </a:t>
            </a:r>
            <a:r>
              <a:rPr lang="en-IE" sz="2800" dirty="0" err="1"/>
              <a:t>cloisteáil</a:t>
            </a:r>
            <a:r>
              <a:rPr lang="en-IE" sz="2800" dirty="0"/>
              <a:t>, i.e. go </a:t>
            </a:r>
            <a:r>
              <a:rPr lang="en-IE" sz="2800" dirty="0" err="1"/>
              <a:t>dtarlaíonn</a:t>
            </a:r>
            <a:r>
              <a:rPr lang="en-IE" sz="2800" dirty="0"/>
              <a:t> </a:t>
            </a:r>
            <a:r>
              <a:rPr lang="en-IE" sz="2800" dirty="0" err="1"/>
              <a:t>athshondas</a:t>
            </a:r>
            <a:r>
              <a:rPr lang="en-IE" sz="2800" dirty="0"/>
              <a:t>.</a:t>
            </a:r>
          </a:p>
        </p:txBody>
      </p:sp>
    </p:spTree>
    <p:extLst>
      <p:ext uri="{BB962C8B-B14F-4D97-AF65-F5344CB8AC3E}">
        <p14:creationId xmlns:p14="http://schemas.microsoft.com/office/powerpoint/2010/main" val="3621416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09E1E-8CEE-86C2-22CE-FDD2DF5A3C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72313D-6AE3-3541-EB26-B79AA4E3D8D3}"/>
              </a:ext>
            </a:extLst>
          </p:cNvPr>
          <p:cNvSpPr>
            <a:spLocks noGrp="1"/>
          </p:cNvSpPr>
          <p:nvPr>
            <p:ph type="title"/>
          </p:nvPr>
        </p:nvSpPr>
        <p:spPr>
          <a:xfrm>
            <a:off x="241300" y="155246"/>
            <a:ext cx="8724900" cy="1089529"/>
          </a:xfrm>
        </p:spPr>
        <p:txBody>
          <a:bodyPr/>
          <a:lstStyle/>
          <a:p>
            <a:r>
              <a:rPr lang="ga-IE" dirty="0"/>
              <a:t>Cad iad na rioscaí a bhaineann le droichid</a:t>
            </a:r>
            <a:endParaRPr lang="en-GB" dirty="0"/>
          </a:p>
        </p:txBody>
      </p:sp>
      <p:sp>
        <p:nvSpPr>
          <p:cNvPr id="2" name="Text Box 5">
            <a:extLst>
              <a:ext uri="{FF2B5EF4-FFF2-40B4-BE49-F238E27FC236}">
                <a16:creationId xmlns:a16="http://schemas.microsoft.com/office/drawing/2014/main" id="{40B7637D-9253-8FD7-BFCA-F447C657874D}"/>
              </a:ext>
            </a:extLst>
          </p:cNvPr>
          <p:cNvSpPr txBox="1">
            <a:spLocks noChangeArrowheads="1"/>
          </p:cNvSpPr>
          <p:nvPr/>
        </p:nvSpPr>
        <p:spPr bwMode="auto">
          <a:xfrm>
            <a:off x="4203700" y="1609419"/>
            <a:ext cx="4762500" cy="29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IE" sz="2800" b="1" dirty="0"/>
              <a:t>D</a:t>
            </a:r>
            <a:r>
              <a:rPr lang="ga-IE" sz="2800" b="1" dirty="0"/>
              <a:t>roichead crochta</a:t>
            </a:r>
            <a:r>
              <a:rPr lang="en-IE" sz="2800" b="1" dirty="0"/>
              <a:t> i m</a:t>
            </a:r>
            <a:r>
              <a:rPr lang="en-GB" sz="2800" b="1" dirty="0"/>
              <a:t>Broughton (Sasana)</a:t>
            </a:r>
            <a:endParaRPr lang="ga-IE" sz="2800" b="1" dirty="0"/>
          </a:p>
          <a:p>
            <a:pPr>
              <a:buNone/>
            </a:pPr>
            <a:br>
              <a:rPr lang="ga-IE" sz="2800" dirty="0"/>
            </a:br>
            <a:r>
              <a:rPr lang="ga-IE" dirty="0"/>
              <a:t>Thit sé i 1831 mar gheall ar shaighdiúirí ag máirseáil i gcomhchéim.</a:t>
            </a:r>
          </a:p>
        </p:txBody>
      </p:sp>
      <p:pic>
        <p:nvPicPr>
          <p:cNvPr id="9" name="Picture 8">
            <a:extLst>
              <a:ext uri="{FF2B5EF4-FFF2-40B4-BE49-F238E27FC236}">
                <a16:creationId xmlns:a16="http://schemas.microsoft.com/office/drawing/2014/main" id="{B4FFFA9A-6173-9EEC-9441-52D8AB335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45" y="1312448"/>
            <a:ext cx="3810000" cy="2409825"/>
          </a:xfrm>
          <a:prstGeom prst="rect">
            <a:avLst/>
          </a:prstGeom>
        </p:spPr>
      </p:pic>
    </p:spTree>
    <p:extLst>
      <p:ext uri="{BB962C8B-B14F-4D97-AF65-F5344CB8AC3E}">
        <p14:creationId xmlns:p14="http://schemas.microsoft.com/office/powerpoint/2010/main" val="4076007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A2224-9BB0-FD2B-B0E4-6283D195ABB9}"/>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A3F90E3A-B561-93DD-4986-C8C669439055}"/>
              </a:ext>
            </a:extLst>
          </p:cNvPr>
          <p:cNvSpPr>
            <a:spLocks noGrp="1"/>
          </p:cNvSpPr>
          <p:nvPr>
            <p:ph type="body" sz="quarter" idx="10"/>
          </p:nvPr>
        </p:nvSpPr>
        <p:spPr>
          <a:xfrm>
            <a:off x="122292" y="461664"/>
            <a:ext cx="8899415" cy="2806922"/>
          </a:xfrm>
        </p:spPr>
        <p:txBody>
          <a:bodyPr/>
          <a:lstStyle/>
          <a:p>
            <a:r>
              <a:rPr lang="en-GB" dirty="0"/>
              <a:t>I </a:t>
            </a:r>
            <a:r>
              <a:rPr lang="en-GB" dirty="0" err="1"/>
              <a:t>gcás</a:t>
            </a:r>
            <a:r>
              <a:rPr lang="en-GB" dirty="0"/>
              <a:t> an </a:t>
            </a:r>
            <a:r>
              <a:rPr lang="en-GB" dirty="0" err="1"/>
              <a:t>luascáin</a:t>
            </a:r>
            <a:r>
              <a:rPr lang="en-GB" dirty="0"/>
              <a:t>, </a:t>
            </a:r>
            <a:r>
              <a:rPr lang="en-GB" dirty="0" err="1"/>
              <a:t>chonaiceamar</a:t>
            </a:r>
            <a:r>
              <a:rPr lang="en-GB" dirty="0"/>
              <a:t> go </a:t>
            </a:r>
            <a:r>
              <a:rPr lang="en-GB" dirty="0" err="1"/>
              <a:t>bhfuil</a:t>
            </a:r>
            <a:r>
              <a:rPr lang="en-GB" dirty="0"/>
              <a:t> </a:t>
            </a:r>
            <a:r>
              <a:rPr lang="en-GB" dirty="0" err="1"/>
              <a:t>aimplitiúid</a:t>
            </a:r>
            <a:r>
              <a:rPr lang="en-GB" dirty="0"/>
              <a:t> an </a:t>
            </a:r>
            <a:r>
              <a:rPr lang="en-GB" dirty="0" err="1"/>
              <a:t>luascáin</a:t>
            </a:r>
            <a:r>
              <a:rPr lang="en-GB" dirty="0"/>
              <a:t> </a:t>
            </a:r>
            <a:r>
              <a:rPr lang="en-GB" dirty="0" err="1"/>
              <a:t>níos</a:t>
            </a:r>
            <a:r>
              <a:rPr lang="en-GB" dirty="0"/>
              <a:t> </a:t>
            </a:r>
            <a:r>
              <a:rPr lang="en-GB" dirty="0" err="1"/>
              <a:t>mó</a:t>
            </a:r>
            <a:r>
              <a:rPr lang="en-GB" dirty="0"/>
              <a:t> </a:t>
            </a:r>
            <a:r>
              <a:rPr lang="en-GB" dirty="0" err="1"/>
              <a:t>ná</a:t>
            </a:r>
            <a:r>
              <a:rPr lang="en-GB" dirty="0"/>
              <a:t> an </a:t>
            </a:r>
            <a:r>
              <a:rPr lang="en-GB" dirty="0" err="1"/>
              <a:t>fuinneamh</a:t>
            </a:r>
            <a:r>
              <a:rPr lang="en-GB" dirty="0"/>
              <a:t> a </a:t>
            </a:r>
            <a:r>
              <a:rPr lang="en-GB" dirty="0" err="1"/>
              <a:t>d'fhéadfadh</a:t>
            </a:r>
            <a:r>
              <a:rPr lang="en-GB" dirty="0"/>
              <a:t> </a:t>
            </a:r>
            <a:r>
              <a:rPr lang="en-GB" dirty="0" err="1"/>
              <a:t>brú</a:t>
            </a:r>
            <a:r>
              <a:rPr lang="en-GB" dirty="0"/>
              <a:t> </a:t>
            </a:r>
            <a:r>
              <a:rPr lang="en-GB" dirty="0" err="1"/>
              <a:t>amháin</a:t>
            </a:r>
            <a:r>
              <a:rPr lang="en-GB" dirty="0"/>
              <a:t> a </a:t>
            </a:r>
            <a:r>
              <a:rPr lang="en-GB" dirty="0" err="1"/>
              <a:t>bhaint</a:t>
            </a:r>
            <a:r>
              <a:rPr lang="en-GB" dirty="0"/>
              <a:t> </a:t>
            </a:r>
            <a:r>
              <a:rPr lang="en-GB" dirty="0" err="1"/>
              <a:t>amach</a:t>
            </a:r>
            <a:r>
              <a:rPr lang="en-GB" dirty="0"/>
              <a:t>. </a:t>
            </a:r>
            <a:r>
              <a:rPr lang="en-GB" dirty="0" err="1"/>
              <a:t>Déan</a:t>
            </a:r>
            <a:r>
              <a:rPr lang="en-GB" dirty="0"/>
              <a:t> </a:t>
            </a:r>
            <a:r>
              <a:rPr lang="en-GB" dirty="0" err="1"/>
              <a:t>imscrúdú</a:t>
            </a:r>
            <a:r>
              <a:rPr lang="en-GB" dirty="0"/>
              <a:t> agus </a:t>
            </a:r>
            <a:r>
              <a:rPr lang="en-GB" dirty="0" err="1"/>
              <a:t>míniú</a:t>
            </a:r>
            <a:r>
              <a:rPr lang="en-GB" dirty="0"/>
              <a:t> </a:t>
            </a:r>
            <a:r>
              <a:rPr lang="en-GB" dirty="0" err="1"/>
              <a:t>ar</a:t>
            </a:r>
            <a:r>
              <a:rPr lang="en-GB" dirty="0"/>
              <a:t> an </a:t>
            </a:r>
            <a:r>
              <a:rPr lang="en-GB" dirty="0" err="1"/>
              <a:t>gcúis</a:t>
            </a:r>
            <a:r>
              <a:rPr lang="en-GB" dirty="0"/>
              <a:t>, i </a:t>
            </a:r>
            <a:r>
              <a:rPr lang="en-GB" dirty="0" err="1"/>
              <a:t>gcás</a:t>
            </a:r>
            <a:r>
              <a:rPr lang="en-GB" dirty="0"/>
              <a:t> </a:t>
            </a:r>
            <a:r>
              <a:rPr lang="en-GB" dirty="0" err="1"/>
              <a:t>téada</a:t>
            </a:r>
            <a:r>
              <a:rPr lang="en-GB" dirty="0"/>
              <a:t> </a:t>
            </a:r>
            <a:r>
              <a:rPr lang="en-GB" dirty="0" err="1"/>
              <a:t>giotáir</a:t>
            </a:r>
            <a:r>
              <a:rPr lang="en-GB" dirty="0"/>
              <a:t> </a:t>
            </a:r>
            <a:r>
              <a:rPr lang="en-GB" dirty="0" err="1"/>
              <a:t>atá</a:t>
            </a:r>
            <a:r>
              <a:rPr lang="en-GB" dirty="0"/>
              <a:t> ag </a:t>
            </a:r>
            <a:r>
              <a:rPr lang="en-GB" dirty="0" err="1"/>
              <a:t>athshondas</a:t>
            </a:r>
            <a:r>
              <a:rPr lang="en-GB" dirty="0"/>
              <a:t>, nach </a:t>
            </a:r>
            <a:r>
              <a:rPr lang="en-GB" dirty="0" err="1"/>
              <a:t>mbíonn</a:t>
            </a:r>
            <a:r>
              <a:rPr lang="en-GB" dirty="0"/>
              <a:t> an </a:t>
            </a:r>
            <a:r>
              <a:rPr lang="en-GB" dirty="0" err="1"/>
              <a:t>dara</a:t>
            </a:r>
            <a:r>
              <a:rPr lang="en-GB" dirty="0"/>
              <a:t> </a:t>
            </a:r>
            <a:r>
              <a:rPr lang="en-GB" dirty="0" err="1"/>
              <a:t>téad</a:t>
            </a:r>
            <a:r>
              <a:rPr lang="en-GB" dirty="0"/>
              <a:t> ag </a:t>
            </a:r>
            <a:r>
              <a:rPr lang="en-GB" dirty="0" err="1"/>
              <a:t>creathadh</a:t>
            </a:r>
            <a:r>
              <a:rPr lang="en-GB" dirty="0"/>
              <a:t> leis an </a:t>
            </a:r>
            <a:r>
              <a:rPr lang="en-GB" dirty="0" err="1"/>
              <a:t>aimplitiúid</a:t>
            </a:r>
            <a:r>
              <a:rPr lang="en-GB" dirty="0"/>
              <a:t> </a:t>
            </a:r>
            <a:r>
              <a:rPr lang="en-GB" dirty="0" err="1"/>
              <a:t>chéanna</a:t>
            </a:r>
            <a:r>
              <a:rPr lang="en-GB" dirty="0"/>
              <a:t> </a:t>
            </a:r>
            <a:r>
              <a:rPr lang="en-GB" dirty="0" err="1"/>
              <a:t>nó</a:t>
            </a:r>
            <a:r>
              <a:rPr lang="en-GB" dirty="0"/>
              <a:t> </a:t>
            </a:r>
            <a:r>
              <a:rPr lang="en-GB" dirty="0" err="1"/>
              <a:t>níos</a:t>
            </a:r>
            <a:r>
              <a:rPr lang="en-GB" dirty="0"/>
              <a:t> </a:t>
            </a:r>
            <a:r>
              <a:rPr lang="en-GB" dirty="0" err="1"/>
              <a:t>mó</a:t>
            </a:r>
            <a:r>
              <a:rPr lang="en-GB" dirty="0"/>
              <a:t> </a:t>
            </a:r>
            <a:r>
              <a:rPr lang="en-GB" dirty="0" err="1"/>
              <a:t>ná</a:t>
            </a:r>
            <a:r>
              <a:rPr lang="en-GB" dirty="0"/>
              <a:t> an </a:t>
            </a:r>
            <a:r>
              <a:rPr lang="en-GB" dirty="0" err="1"/>
              <a:t>chéad</a:t>
            </a:r>
            <a:r>
              <a:rPr lang="en-GB" dirty="0"/>
              <a:t> </a:t>
            </a:r>
            <a:r>
              <a:rPr lang="en-GB" dirty="0" err="1"/>
              <a:t>cheann</a:t>
            </a:r>
            <a:r>
              <a:rPr lang="en-GB" dirty="0"/>
              <a:t>.</a:t>
            </a:r>
          </a:p>
        </p:txBody>
      </p:sp>
      <p:sp>
        <p:nvSpPr>
          <p:cNvPr id="5" name="TextBox 4">
            <a:extLst>
              <a:ext uri="{FF2B5EF4-FFF2-40B4-BE49-F238E27FC236}">
                <a16:creationId xmlns:a16="http://schemas.microsoft.com/office/drawing/2014/main" id="{2AE44810-9CDE-B8E3-02F5-B69543ABFA63}"/>
              </a:ext>
            </a:extLst>
          </p:cNvPr>
          <p:cNvSpPr txBox="1"/>
          <p:nvPr/>
        </p:nvSpPr>
        <p:spPr>
          <a:xfrm>
            <a:off x="122292" y="3130595"/>
            <a:ext cx="8899415" cy="3785652"/>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 </a:t>
            </a:r>
            <a:r>
              <a:rPr lang="en-GB" sz="2400" dirty="0" err="1">
                <a:latin typeface="Arial" panose="020B0604020202020204" pitchFamily="34" charset="0"/>
                <a:cs typeface="Arial" panose="020B0604020202020204" pitchFamily="34" charset="0"/>
              </a:rPr>
              <a:t>gcás</a:t>
            </a:r>
            <a:r>
              <a:rPr lang="en-GB" sz="2400" dirty="0">
                <a:latin typeface="Arial" panose="020B0604020202020204" pitchFamily="34" charset="0"/>
                <a:cs typeface="Arial" panose="020B0604020202020204" pitchFamily="34" charset="0"/>
              </a:rPr>
              <a:t> na </a:t>
            </a:r>
            <a:r>
              <a:rPr lang="en-GB" sz="2400" dirty="0" err="1">
                <a:latin typeface="Arial" panose="020B0604020202020204" pitchFamily="34" charset="0"/>
                <a:cs typeface="Arial" panose="020B0604020202020204" pitchFamily="34" charset="0"/>
              </a:rPr>
              <a:t>sreanga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giotáir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aistrítear</a:t>
            </a:r>
            <a:r>
              <a:rPr lang="en-GB" sz="2400" dirty="0">
                <a:latin typeface="Arial" panose="020B0604020202020204" pitchFamily="34" charset="0"/>
                <a:cs typeface="Arial" panose="020B0604020202020204" pitchFamily="34" charset="0"/>
              </a:rPr>
              <a:t> ach </a:t>
            </a:r>
            <a:r>
              <a:rPr lang="en-GB" sz="2400" dirty="0" err="1">
                <a:latin typeface="Arial" panose="020B0604020202020204" pitchFamily="34" charset="0"/>
                <a:cs typeface="Arial" panose="020B0604020202020204" pitchFamily="34" charset="0"/>
              </a:rPr>
              <a:t>cuid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bheag</a:t>
            </a:r>
            <a:r>
              <a:rPr lang="en-GB" sz="2400" dirty="0">
                <a:latin typeface="Arial" panose="020B0604020202020204" pitchFamily="34" charset="0"/>
                <a:cs typeface="Arial" panose="020B0604020202020204" pitchFamily="34" charset="0"/>
              </a:rPr>
              <a:t> de </a:t>
            </a:r>
            <a:r>
              <a:rPr lang="en-GB" sz="2400" dirty="0" err="1">
                <a:latin typeface="Arial" panose="020B0604020202020204" pitchFamily="34" charset="0"/>
                <a:cs typeface="Arial" panose="020B0604020202020204" pitchFamily="34" charset="0"/>
              </a:rPr>
              <a:t>fhuinneamh</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tséide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tiomána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chuig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dara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téad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Scaipeann</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chuid</a:t>
            </a:r>
            <a:r>
              <a:rPr lang="en-GB" sz="2400" dirty="0">
                <a:latin typeface="Arial" panose="020B0604020202020204" pitchFamily="34" charset="0"/>
                <a:cs typeface="Arial" panose="020B0604020202020204" pitchFamily="34" charset="0"/>
              </a:rPr>
              <a:t> is </a:t>
            </a:r>
            <a:r>
              <a:rPr lang="en-GB" sz="2400" dirty="0" err="1">
                <a:latin typeface="Arial" panose="020B0604020202020204" pitchFamily="34" charset="0"/>
                <a:cs typeface="Arial" panose="020B0604020202020204" pitchFamily="34" charset="0"/>
              </a:rPr>
              <a:t>mó</a:t>
            </a:r>
            <a:r>
              <a:rPr lang="en-GB" sz="2400" dirty="0">
                <a:latin typeface="Arial" panose="020B0604020202020204" pitchFamily="34" charset="0"/>
                <a:cs typeface="Arial" panose="020B0604020202020204" pitchFamily="34" charset="0"/>
              </a:rPr>
              <a:t> den </a:t>
            </a:r>
            <a:r>
              <a:rPr lang="en-GB" sz="2400" dirty="0" err="1">
                <a:latin typeface="Arial" panose="020B0604020202020204" pitchFamily="34" charset="0"/>
                <a:cs typeface="Arial" panose="020B0604020202020204" pitchFamily="34" charset="0"/>
              </a:rPr>
              <a:t>fhuinneamh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amach</a:t>
            </a:r>
            <a:r>
              <a:rPr lang="en-GB" sz="2400" dirty="0">
                <a:latin typeface="Arial" panose="020B0604020202020204" pitchFamily="34" charset="0"/>
                <a:cs typeface="Arial" panose="020B0604020202020204" pitchFamily="34" charset="0"/>
              </a:rPr>
              <a:t> mar </a:t>
            </a:r>
            <a:r>
              <a:rPr lang="en-GB" sz="2400" dirty="0" err="1">
                <a:latin typeface="Arial" panose="020B0604020202020204" pitchFamily="34" charset="0"/>
                <a:cs typeface="Arial" panose="020B0604020202020204" pitchFamily="34" charset="0"/>
              </a:rPr>
              <a:t>fhuaim</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san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aer</a:t>
            </a:r>
            <a:r>
              <a:rPr lang="en-GB" sz="2400" dirty="0">
                <a:latin typeface="Arial" panose="020B0604020202020204" pitchFamily="34" charset="0"/>
                <a:cs typeface="Arial" panose="020B0604020202020204" pitchFamily="34" charset="0"/>
              </a:rPr>
              <a:t> agus </a:t>
            </a:r>
            <a:r>
              <a:rPr lang="en-GB" sz="2400" dirty="0" err="1">
                <a:latin typeface="Arial" panose="020B0604020202020204" pitchFamily="34" charset="0"/>
                <a:cs typeface="Arial" panose="020B0604020202020204" pitchFamily="34" charset="0"/>
              </a:rPr>
              <a:t>ní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shroicheann</a:t>
            </a:r>
            <a:r>
              <a:rPr lang="en-GB" sz="2400" dirty="0">
                <a:latin typeface="Arial" panose="020B0604020202020204" pitchFamily="34" charset="0"/>
                <a:cs typeface="Arial" panose="020B0604020202020204" pitchFamily="34" charset="0"/>
              </a:rPr>
              <a:t> ach </a:t>
            </a:r>
            <a:r>
              <a:rPr lang="en-GB" sz="2400" dirty="0" err="1">
                <a:latin typeface="Arial" panose="020B0604020202020204" pitchFamily="34" charset="0"/>
                <a:cs typeface="Arial" panose="020B0604020202020204" pitchFamily="34" charset="0"/>
              </a:rPr>
              <a:t>cuid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bheag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dara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téad</a:t>
            </a:r>
            <a:r>
              <a:rPr lang="en-GB" sz="2400" dirty="0">
                <a:latin typeface="Arial" panose="020B0604020202020204" pitchFamily="34" charset="0"/>
                <a:cs typeface="Arial" panose="020B0604020202020204" pitchFamily="34" charset="0"/>
              </a:rPr>
              <a:t>.</a:t>
            </a:r>
          </a:p>
          <a:p>
            <a:r>
              <a:rPr lang="en-GB" sz="2400" dirty="0">
                <a:latin typeface="Arial" panose="020B0604020202020204" pitchFamily="34" charset="0"/>
                <a:cs typeface="Arial" panose="020B0604020202020204" pitchFamily="34" charset="0"/>
              </a:rPr>
              <a:t>I </a:t>
            </a:r>
            <a:r>
              <a:rPr lang="en-GB" sz="2400" dirty="0" err="1">
                <a:latin typeface="Arial" panose="020B0604020202020204" pitchFamily="34" charset="0"/>
                <a:cs typeface="Arial" panose="020B0604020202020204" pitchFamily="34" charset="0"/>
              </a:rPr>
              <a:t>gcás</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luascáin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aistrítear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beagnach</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fuinneamh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brú</a:t>
            </a:r>
            <a:r>
              <a:rPr lang="en-GB" sz="2400" dirty="0">
                <a:latin typeface="Arial" panose="020B0604020202020204" pitchFamily="34" charset="0"/>
                <a:cs typeface="Arial" panose="020B0604020202020204" pitchFamily="34" charset="0"/>
              </a:rPr>
              <a:t> go </a:t>
            </a:r>
            <a:r>
              <a:rPr lang="en-GB" sz="2400" dirty="0" err="1">
                <a:latin typeface="Arial" panose="020B0604020202020204" pitchFamily="34" charset="0"/>
                <a:cs typeface="Arial" panose="020B0604020202020204" pitchFamily="34" charset="0"/>
              </a:rPr>
              <a:t>léir</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chuig</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luascán</a:t>
            </a:r>
            <a:r>
              <a:rPr lang="en-GB" sz="2400" dirty="0">
                <a:latin typeface="Arial" panose="020B0604020202020204" pitchFamily="34" charset="0"/>
                <a:cs typeface="Arial" panose="020B0604020202020204" pitchFamily="34" charset="0"/>
              </a:rPr>
              <a:t>.</a:t>
            </a:r>
          </a:p>
          <a:p>
            <a:r>
              <a:rPr lang="en-GB" sz="2400" dirty="0" err="1">
                <a:latin typeface="Arial" panose="020B0604020202020204" pitchFamily="34" charset="0"/>
                <a:cs typeface="Arial" panose="020B0604020202020204" pitchFamily="34" charset="0"/>
              </a:rPr>
              <a:t>Dá</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mbeadh</a:t>
            </a:r>
            <a:r>
              <a:rPr lang="en-GB" sz="2400" dirty="0">
                <a:latin typeface="Arial" panose="020B0604020202020204" pitchFamily="34" charset="0"/>
                <a:cs typeface="Arial" panose="020B0604020202020204" pitchFamily="34" charset="0"/>
              </a:rPr>
              <a:t> an </a:t>
            </a:r>
            <a:r>
              <a:rPr lang="en-GB" sz="2400" dirty="0" err="1">
                <a:latin typeface="Arial" panose="020B0604020202020204" pitchFamily="34" charset="0"/>
                <a:cs typeface="Arial" panose="020B0604020202020204" pitchFamily="34" charset="0"/>
              </a:rPr>
              <a:t>dara</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téad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giotáir</a:t>
            </a:r>
            <a:r>
              <a:rPr lang="en-GB" sz="2400" dirty="0">
                <a:latin typeface="Arial" panose="020B0604020202020204" pitchFamily="34" charset="0"/>
                <a:cs typeface="Arial" panose="020B0604020202020204" pitchFamily="34" charset="0"/>
              </a:rPr>
              <a:t> ag </a:t>
            </a:r>
            <a:r>
              <a:rPr lang="en-GB" sz="2400" dirty="0" err="1">
                <a:latin typeface="Arial" panose="020B0604020202020204" pitchFamily="34" charset="0"/>
                <a:cs typeface="Arial" panose="020B0604020202020204" pitchFamily="34" charset="0"/>
              </a:rPr>
              <a:t>creathadh</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haimplitiúid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níos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chiallódh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sé</a:t>
            </a:r>
            <a:r>
              <a:rPr lang="en-GB" sz="2400" dirty="0">
                <a:latin typeface="Arial" panose="020B0604020202020204" pitchFamily="34" charset="0"/>
                <a:cs typeface="Arial" panose="020B0604020202020204" pitchFamily="34" charset="0"/>
              </a:rPr>
              <a:t> sin go </a:t>
            </a:r>
            <a:r>
              <a:rPr lang="en-GB" sz="2400" dirty="0" err="1">
                <a:latin typeface="Arial" panose="020B0604020202020204" pitchFamily="34" charset="0"/>
                <a:cs typeface="Arial" panose="020B0604020202020204" pitchFamily="34" charset="0"/>
              </a:rPr>
              <a:t>raibh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níos</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mó</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fuinnimh</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faighte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aici</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ná</a:t>
            </a:r>
            <a:r>
              <a:rPr lang="en-GB" sz="2400" dirty="0">
                <a:latin typeface="Arial" panose="020B0604020202020204" pitchFamily="34" charset="0"/>
                <a:cs typeface="Arial" panose="020B0604020202020204" pitchFamily="34" charset="0"/>
              </a:rPr>
              <a:t> mar a </a:t>
            </a:r>
            <a:r>
              <a:rPr lang="en-GB" sz="2400" dirty="0" err="1">
                <a:latin typeface="Arial" panose="020B0604020202020204" pitchFamily="34" charset="0"/>
                <a:cs typeface="Arial" panose="020B0604020202020204" pitchFamily="34" charset="0"/>
              </a:rPr>
              <a:t>bhí</a:t>
            </a:r>
            <a:r>
              <a:rPr lang="en-GB" sz="2400" dirty="0">
                <a:latin typeface="Arial" panose="020B0604020202020204" pitchFamily="34" charset="0"/>
                <a:cs typeface="Arial" panose="020B0604020202020204" pitchFamily="34" charset="0"/>
              </a:rPr>
              <a:t> le </a:t>
            </a:r>
            <a:r>
              <a:rPr lang="en-GB" sz="2400" dirty="0" err="1">
                <a:latin typeface="Arial" panose="020B0604020202020204" pitchFamily="34" charset="0"/>
                <a:cs typeface="Arial" panose="020B0604020202020204" pitchFamily="34" charset="0"/>
              </a:rPr>
              <a:t>tabhairt</a:t>
            </a:r>
            <a:r>
              <a:rPr lang="en-GB" sz="2400" dirty="0">
                <a:latin typeface="Arial" panose="020B0604020202020204" pitchFamily="34" charset="0"/>
                <a:cs typeface="Arial" panose="020B0604020202020204" pitchFamily="34" charset="0"/>
              </a:rPr>
              <a:t> ag an </a:t>
            </a:r>
            <a:r>
              <a:rPr lang="en-GB" sz="2400" dirty="0" err="1">
                <a:latin typeface="Arial" panose="020B0604020202020204" pitchFamily="34" charset="0"/>
                <a:cs typeface="Arial" panose="020B0604020202020204" pitchFamily="34" charset="0"/>
              </a:rPr>
              <a:t>gcéad</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cheann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rud</a:t>
            </a:r>
            <a:r>
              <a:rPr lang="en-GB" sz="2400" dirty="0">
                <a:latin typeface="Arial" panose="020B0604020202020204" pitchFamily="34" charset="0"/>
                <a:cs typeface="Arial" panose="020B0604020202020204" pitchFamily="34" charset="0"/>
              </a:rPr>
              <a:t> a </a:t>
            </a:r>
            <a:r>
              <a:rPr lang="en-GB" sz="2400" dirty="0" err="1">
                <a:latin typeface="Arial" panose="020B0604020202020204" pitchFamily="34" charset="0"/>
                <a:cs typeface="Arial" panose="020B0604020202020204" pitchFamily="34" charset="0"/>
              </a:rPr>
              <a:t>shéanann</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dlí</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chaomhnaithe</a:t>
            </a:r>
            <a:r>
              <a:rPr lang="en-GB" sz="2400" dirty="0">
                <a:latin typeface="Arial" panose="020B0604020202020204" pitchFamily="34" charset="0"/>
                <a:cs typeface="Arial" panose="020B0604020202020204" pitchFamily="34" charset="0"/>
              </a:rPr>
              <a:t> </a:t>
            </a:r>
            <a:r>
              <a:rPr lang="en-GB" sz="2400" dirty="0" err="1">
                <a:latin typeface="Arial" panose="020B0604020202020204" pitchFamily="34" charset="0"/>
                <a:cs typeface="Arial" panose="020B0604020202020204" pitchFamily="34" charset="0"/>
              </a:rPr>
              <a:t>fuinnimh</a:t>
            </a:r>
            <a:r>
              <a:rPr lang="en-GB"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5626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7A5AF-0B6F-E89C-D970-2E9896EF12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833B5E-D74E-84AF-2FD8-9D2A19AA259E}"/>
              </a:ext>
            </a:extLst>
          </p:cNvPr>
          <p:cNvSpPr>
            <a:spLocks noGrp="1"/>
          </p:cNvSpPr>
          <p:nvPr>
            <p:ph type="title"/>
          </p:nvPr>
        </p:nvSpPr>
        <p:spPr/>
        <p:txBody>
          <a:bodyPr>
            <a:normAutofit fontScale="90000"/>
          </a:bodyPr>
          <a:lstStyle/>
          <a:p>
            <a:r>
              <a:rPr lang="en-GB" dirty="0" err="1"/>
              <a:t>Cleachtadh</a:t>
            </a:r>
            <a:endParaRPr lang="en-GB" dirty="0"/>
          </a:p>
        </p:txBody>
      </p:sp>
      <p:sp>
        <p:nvSpPr>
          <p:cNvPr id="4" name="Text Placeholder 3">
            <a:extLst>
              <a:ext uri="{FF2B5EF4-FFF2-40B4-BE49-F238E27FC236}">
                <a16:creationId xmlns:a16="http://schemas.microsoft.com/office/drawing/2014/main" id="{E1F78338-ED96-AF52-657F-AF5CC0161E0B}"/>
              </a:ext>
            </a:extLst>
          </p:cNvPr>
          <p:cNvSpPr>
            <a:spLocks noGrp="1"/>
          </p:cNvSpPr>
          <p:nvPr>
            <p:ph type="body" sz="quarter" idx="10"/>
          </p:nvPr>
        </p:nvSpPr>
        <p:spPr>
          <a:xfrm>
            <a:off x="122292" y="461664"/>
            <a:ext cx="8899415" cy="6037550"/>
          </a:xfrm>
        </p:spPr>
        <p:txBody>
          <a:bodyPr/>
          <a:lstStyle/>
          <a:p>
            <a:r>
              <a:rPr lang="en-GB" dirty="0" err="1"/>
              <a:t>Déan</a:t>
            </a:r>
            <a:r>
              <a:rPr lang="en-GB" dirty="0"/>
              <a:t> </a:t>
            </a:r>
            <a:r>
              <a:rPr lang="en-GB" dirty="0" err="1"/>
              <a:t>imscrúdú</a:t>
            </a:r>
            <a:r>
              <a:rPr lang="en-GB" dirty="0"/>
              <a:t> </a:t>
            </a:r>
            <a:r>
              <a:rPr lang="en-GB" dirty="0" err="1"/>
              <a:t>ar</a:t>
            </a:r>
            <a:r>
              <a:rPr lang="en-GB" dirty="0"/>
              <a:t> </a:t>
            </a:r>
            <a:r>
              <a:rPr lang="en-GB" dirty="0" err="1"/>
              <a:t>fíor-dhroichead</a:t>
            </a:r>
            <a:r>
              <a:rPr lang="en-GB" dirty="0"/>
              <a:t> </a:t>
            </a:r>
            <a:r>
              <a:rPr lang="en-GB" dirty="0" err="1"/>
              <a:t>inar</a:t>
            </a:r>
            <a:r>
              <a:rPr lang="en-GB" dirty="0"/>
              <a:t> </a:t>
            </a:r>
            <a:r>
              <a:rPr lang="en-GB" dirty="0" err="1"/>
              <a:t>chuir</a:t>
            </a:r>
            <a:r>
              <a:rPr lang="en-GB" dirty="0"/>
              <a:t> </a:t>
            </a:r>
            <a:r>
              <a:rPr lang="en-GB" dirty="0" err="1"/>
              <a:t>ascailiú</a:t>
            </a:r>
            <a:r>
              <a:rPr lang="en-GB" dirty="0"/>
              <a:t> </a:t>
            </a:r>
            <a:r>
              <a:rPr lang="en-GB" dirty="0" err="1"/>
              <a:t>imní</a:t>
            </a:r>
            <a:r>
              <a:rPr lang="en-GB" dirty="0"/>
              <a:t> </a:t>
            </a:r>
            <a:r>
              <a:rPr lang="en-GB" dirty="0" err="1"/>
              <a:t>faoi</a:t>
            </a:r>
            <a:r>
              <a:rPr lang="en-GB" dirty="0"/>
              <a:t> </a:t>
            </a:r>
            <a:r>
              <a:rPr lang="en-GB" dirty="0" err="1"/>
              <a:t>deara</a:t>
            </a:r>
            <a:r>
              <a:rPr lang="en-GB" dirty="0"/>
              <a:t> </a:t>
            </a:r>
            <a:r>
              <a:rPr lang="en-GB" dirty="0" err="1"/>
              <a:t>nó</a:t>
            </a:r>
            <a:r>
              <a:rPr lang="en-GB" dirty="0"/>
              <a:t> </a:t>
            </a:r>
            <a:r>
              <a:rPr lang="en-GB" dirty="0" err="1"/>
              <a:t>inar</a:t>
            </a:r>
            <a:r>
              <a:rPr lang="en-GB" dirty="0"/>
              <a:t> thit </a:t>
            </a:r>
            <a:r>
              <a:rPr lang="en-GB" dirty="0" err="1"/>
              <a:t>siad</a:t>
            </a:r>
            <a:r>
              <a:rPr lang="en-GB" dirty="0"/>
              <a:t>. Ag </a:t>
            </a:r>
            <a:r>
              <a:rPr lang="en-GB" dirty="0" err="1"/>
              <a:t>baint</a:t>
            </a:r>
            <a:r>
              <a:rPr lang="en-GB" dirty="0"/>
              <a:t> </a:t>
            </a:r>
            <a:r>
              <a:rPr lang="en-GB" dirty="0" err="1"/>
              <a:t>úsáide</a:t>
            </a:r>
            <a:r>
              <a:rPr lang="en-GB" dirty="0"/>
              <a:t> as </a:t>
            </a:r>
            <a:r>
              <a:rPr lang="en-GB" dirty="0" err="1"/>
              <a:t>foinsí</a:t>
            </a:r>
            <a:r>
              <a:rPr lang="en-GB" dirty="0"/>
              <a:t> </a:t>
            </a:r>
            <a:r>
              <a:rPr lang="en-GB" dirty="0" err="1"/>
              <a:t>tánaisteacha</a:t>
            </a:r>
            <a:r>
              <a:rPr lang="en-GB" dirty="0"/>
              <a:t> </a:t>
            </a:r>
            <a:r>
              <a:rPr lang="en-GB" dirty="0" err="1"/>
              <a:t>chun</a:t>
            </a:r>
            <a:r>
              <a:rPr lang="en-GB" dirty="0"/>
              <a:t>: (i) cur </a:t>
            </a:r>
            <a:r>
              <a:rPr lang="en-GB" dirty="0" err="1"/>
              <a:t>síos</a:t>
            </a:r>
            <a:r>
              <a:rPr lang="en-GB" dirty="0"/>
              <a:t> a dhéanamh </a:t>
            </a:r>
            <a:r>
              <a:rPr lang="en-GB" dirty="0" err="1"/>
              <a:t>ar</a:t>
            </a:r>
            <a:r>
              <a:rPr lang="en-GB" dirty="0"/>
              <a:t> a </a:t>
            </a:r>
            <a:r>
              <a:rPr lang="en-GB" dirty="0" err="1"/>
              <a:t>raibh</a:t>
            </a:r>
            <a:r>
              <a:rPr lang="en-GB" dirty="0"/>
              <a:t> mar </a:t>
            </a:r>
            <a:r>
              <a:rPr lang="en-GB" dirty="0" err="1"/>
              <a:t>chúis</a:t>
            </a:r>
            <a:r>
              <a:rPr lang="en-GB" dirty="0"/>
              <a:t> leis na </a:t>
            </a:r>
            <a:r>
              <a:rPr lang="en-GB" dirty="0" err="1"/>
              <a:t>ascailiú</a:t>
            </a:r>
            <a:r>
              <a:rPr lang="en-GB" dirty="0"/>
              <a:t> agus </a:t>
            </a:r>
            <a:r>
              <a:rPr lang="en-GB" dirty="0" err="1"/>
              <a:t>ar</a:t>
            </a:r>
            <a:r>
              <a:rPr lang="en-GB" dirty="0"/>
              <a:t> a </a:t>
            </a:r>
            <a:r>
              <a:rPr lang="en-GB" dirty="0" err="1"/>
              <a:t>tharla</a:t>
            </a:r>
            <a:r>
              <a:rPr lang="en-GB" dirty="0"/>
              <a:t> don </a:t>
            </a:r>
            <a:r>
              <a:rPr lang="en-GB" dirty="0" err="1"/>
              <a:t>droichead</a:t>
            </a:r>
            <a:r>
              <a:rPr lang="en-GB" dirty="0"/>
              <a:t> (ii) </a:t>
            </a:r>
            <a:r>
              <a:rPr lang="en-GB" dirty="0" err="1"/>
              <a:t>minicíocht</a:t>
            </a:r>
            <a:r>
              <a:rPr lang="en-GB" dirty="0"/>
              <a:t> </a:t>
            </a:r>
            <a:r>
              <a:rPr lang="en-GB" dirty="0" err="1"/>
              <a:t>tiomána</a:t>
            </a:r>
            <a:r>
              <a:rPr lang="en-GB" dirty="0"/>
              <a:t> agus </a:t>
            </a:r>
            <a:r>
              <a:rPr lang="en-GB" dirty="0" err="1"/>
              <a:t>minicíocht</a:t>
            </a:r>
            <a:r>
              <a:rPr lang="en-GB" dirty="0"/>
              <a:t> </a:t>
            </a:r>
            <a:r>
              <a:rPr lang="en-GB" dirty="0" err="1"/>
              <a:t>nádúrtha</a:t>
            </a:r>
            <a:r>
              <a:rPr lang="en-GB" dirty="0"/>
              <a:t> an </a:t>
            </a:r>
            <a:r>
              <a:rPr lang="en-GB" dirty="0" err="1"/>
              <a:t>droichid</a:t>
            </a:r>
            <a:r>
              <a:rPr lang="en-GB" dirty="0"/>
              <a:t> a chur i </a:t>
            </a:r>
            <a:r>
              <a:rPr lang="en-GB" dirty="0" err="1"/>
              <a:t>gcomparáid</a:t>
            </a:r>
            <a:r>
              <a:rPr lang="en-GB" dirty="0"/>
              <a:t>. (iii) </a:t>
            </a:r>
            <a:r>
              <a:rPr lang="en-GB" dirty="0" err="1"/>
              <a:t>gnéithe</a:t>
            </a:r>
            <a:r>
              <a:rPr lang="en-GB" dirty="0"/>
              <a:t> </a:t>
            </a:r>
            <a:r>
              <a:rPr lang="en-GB" dirty="0" err="1"/>
              <a:t>dearaidh</a:t>
            </a:r>
            <a:r>
              <a:rPr lang="en-GB" dirty="0"/>
              <a:t> i </a:t>
            </a:r>
            <a:r>
              <a:rPr lang="en-GB" dirty="0" err="1"/>
              <a:t>ndroichid</a:t>
            </a:r>
            <a:r>
              <a:rPr lang="en-GB" dirty="0"/>
              <a:t> </a:t>
            </a:r>
            <a:r>
              <a:rPr lang="en-GB" dirty="0" err="1"/>
              <a:t>nua-aimseartha</a:t>
            </a:r>
            <a:r>
              <a:rPr lang="en-GB" dirty="0"/>
              <a:t> a </a:t>
            </a:r>
            <a:r>
              <a:rPr lang="en-GB" dirty="0" err="1"/>
              <a:t>chuireann</a:t>
            </a:r>
            <a:r>
              <a:rPr lang="en-GB" dirty="0"/>
              <a:t> </a:t>
            </a:r>
            <a:r>
              <a:rPr lang="en-GB" dirty="0" err="1"/>
              <a:t>teorainn</a:t>
            </a:r>
            <a:r>
              <a:rPr lang="en-GB" dirty="0"/>
              <a:t> le </a:t>
            </a:r>
            <a:r>
              <a:rPr lang="en-GB" dirty="0" err="1"/>
              <a:t>contúirtí</a:t>
            </a:r>
            <a:r>
              <a:rPr lang="en-GB" dirty="0"/>
              <a:t> </a:t>
            </a:r>
            <a:r>
              <a:rPr lang="en-GB" dirty="0" err="1"/>
              <a:t>athshondais</a:t>
            </a:r>
            <a:r>
              <a:rPr lang="en-GB" dirty="0"/>
              <a:t> a chur </a:t>
            </a:r>
            <a:r>
              <a:rPr lang="en-GB" dirty="0" err="1"/>
              <a:t>síos</a:t>
            </a:r>
            <a:r>
              <a:rPr lang="en-GB" dirty="0"/>
              <a:t>.</a:t>
            </a:r>
          </a:p>
          <a:p>
            <a:r>
              <a:rPr lang="en-GB" i="1" dirty="0"/>
              <a:t>Investigate a real bridge where oscillations either caused concern or collapse. Using secondary sources to : (</a:t>
            </a:r>
            <a:r>
              <a:rPr lang="en-GB" i="1" dirty="0" err="1"/>
              <a:t>i</a:t>
            </a:r>
            <a:r>
              <a:rPr lang="en-GB" i="1" dirty="0"/>
              <a:t>) describe what caused the oscillations and what happened to the bridge (ii) compare the driving frequency and the natural frequency of the bridge. (iii) describe design features in modern bridges that limit resonance dangers.</a:t>
            </a:r>
          </a:p>
        </p:txBody>
      </p:sp>
    </p:spTree>
    <p:extLst>
      <p:ext uri="{BB962C8B-B14F-4D97-AF65-F5344CB8AC3E}">
        <p14:creationId xmlns:p14="http://schemas.microsoft.com/office/powerpoint/2010/main" val="613322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3AF58-D1BD-A766-7D8A-07F9DFAE3E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41AF45-BABA-3D22-536D-D50C8E5ED0AF}"/>
              </a:ext>
            </a:extLst>
          </p:cNvPr>
          <p:cNvSpPr>
            <a:spLocks noGrp="1"/>
          </p:cNvSpPr>
          <p:nvPr>
            <p:ph type="title"/>
          </p:nvPr>
        </p:nvSpPr>
        <p:spPr>
          <a:xfrm>
            <a:off x="266700" y="165879"/>
            <a:ext cx="8674100" cy="590931"/>
          </a:xfrm>
        </p:spPr>
        <p:txBody>
          <a:bodyPr/>
          <a:lstStyle/>
          <a:p>
            <a:r>
              <a:rPr lang="en-GB" dirty="0" err="1"/>
              <a:t>Achoimre</a:t>
            </a:r>
            <a:r>
              <a:rPr lang="en-GB" dirty="0"/>
              <a:t> </a:t>
            </a:r>
            <a:r>
              <a:rPr lang="en-GB" dirty="0" err="1"/>
              <a:t>athbhreithnithe</a:t>
            </a:r>
            <a:endParaRPr lang="en-GB"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82F40F0-0257-83E4-98CB-4DA48F775515}"/>
                  </a:ext>
                </a:extLst>
              </p:cNvPr>
              <p:cNvSpPr txBox="1"/>
              <p:nvPr/>
            </p:nvSpPr>
            <p:spPr>
              <a:xfrm>
                <a:off x="266700" y="760015"/>
                <a:ext cx="8802872" cy="5983818"/>
              </a:xfrm>
              <a:prstGeom prst="rect">
                <a:avLst/>
              </a:prstGeom>
              <a:noFill/>
            </p:spPr>
            <p:txBody>
              <a:bodyPr wrap="square" rtlCol="0">
                <a:spAutoFit/>
              </a:bodyPr>
              <a:lstStyle/>
              <a:p>
                <a:pPr>
                  <a:spcAft>
                    <a:spcPts val="1200"/>
                  </a:spcAft>
                </a:pPr>
                <a:r>
                  <a:rPr lang="en-GB" sz="2800" b="1" dirty="0">
                    <a:latin typeface="Arial" panose="020B0604020202020204" pitchFamily="34" charset="0"/>
                    <a:cs typeface="Arial" panose="020B0604020202020204" pitchFamily="34" charset="0"/>
                  </a:rPr>
                  <a:t>Sainmhínigh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mheicniúil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leictreamaighnéadach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fhadtéarmach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thrasnach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ionad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fois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díláithriú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umar</a:t>
                </a:r>
                <a:r>
                  <a:rPr lang="en-GB" sz="2800" dirty="0">
                    <a:latin typeface="Arial" panose="020B0604020202020204" pitchFamily="34" charset="0"/>
                    <a:cs typeface="Arial" panose="020B0604020202020204" pitchFamily="34" charset="0"/>
                  </a:rPr>
                  <a:t>/log, </a:t>
                </a:r>
                <a:r>
                  <a:rPr lang="en-GB" sz="2800" dirty="0" err="1">
                    <a:latin typeface="Arial" panose="020B0604020202020204" pitchFamily="34" charset="0"/>
                    <a:cs typeface="Arial" panose="020B0604020202020204" pitchFamily="34" charset="0"/>
                  </a:rPr>
                  <a:t>círín</a:t>
                </a:r>
                <a:r>
                  <a:rPr lang="en-GB" sz="2800" dirty="0">
                    <a:latin typeface="Arial" panose="020B0604020202020204" pitchFamily="34" charset="0"/>
                    <a:cs typeface="Arial" panose="020B0604020202020204" pitchFamily="34" charset="0"/>
                  </a:rPr>
                  <a:t>/</a:t>
                </a:r>
                <a:r>
                  <a:rPr lang="en-GB" sz="2800" dirty="0" err="1">
                    <a:latin typeface="Arial" panose="020B0604020202020204" pitchFamily="34" charset="0"/>
                    <a:cs typeface="Arial" panose="020B0604020202020204" pitchFamily="34" charset="0"/>
                  </a:rPr>
                  <a:t>tonnbharr</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tonnfhad</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luas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tonnta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tréimhse</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athshondas</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tiomána</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minicíocht</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nádúrtha</a:t>
                </a:r>
                <a:endParaRPr lang="en-GB" sz="2800" dirty="0">
                  <a:latin typeface="Arial" panose="020B0604020202020204" pitchFamily="34" charset="0"/>
                  <a:cs typeface="Arial" panose="020B0604020202020204" pitchFamily="34" charset="0"/>
                </a:endParaRPr>
              </a:p>
              <a:p>
                <a:pPr>
                  <a:spcAft>
                    <a:spcPts val="1200"/>
                  </a:spcAft>
                </a:pPr>
                <a:r>
                  <a:rPr lang="en-GB" sz="2800" b="1" dirty="0" err="1">
                    <a:latin typeface="Arial" panose="020B0604020202020204" pitchFamily="34" charset="0"/>
                    <a:cs typeface="Arial" panose="020B0604020202020204" pitchFamily="34" charset="0"/>
                  </a:rPr>
                  <a:t>Ceangal</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Aimplitiúid</a:t>
                </a:r>
                <a:r>
                  <a:rPr lang="en-GB" sz="2800" dirty="0">
                    <a:latin typeface="Arial" panose="020B0604020202020204" pitchFamily="34" charset="0"/>
                    <a:cs typeface="Arial" panose="020B0604020202020204" pitchFamily="34" charset="0"/>
                  </a:rPr>
                  <a:t> agus </a:t>
                </a:r>
                <a:r>
                  <a:rPr lang="en-GB" sz="2800" dirty="0" err="1">
                    <a:latin typeface="Arial" panose="020B0604020202020204" pitchFamily="34" charset="0"/>
                    <a:cs typeface="Arial" panose="020B0604020202020204" pitchFamily="34" charset="0"/>
                  </a:rPr>
                  <a:t>fuinneamh</a:t>
                </a:r>
                <a:endParaRPr lang="en-GB" sz="2800" dirty="0">
                  <a:latin typeface="Arial" panose="020B0604020202020204" pitchFamily="34" charset="0"/>
                  <a:cs typeface="Arial" panose="020B0604020202020204" pitchFamily="34" charset="0"/>
                </a:endParaRPr>
              </a:p>
              <a:p>
                <a:pPr>
                  <a:spcAft>
                    <a:spcPts val="1200"/>
                  </a:spcAft>
                </a:pPr>
                <a:r>
                  <a:rPr lang="en-GB" sz="2800" b="1" dirty="0" err="1">
                    <a:latin typeface="Arial" panose="020B0604020202020204" pitchFamily="34" charset="0"/>
                    <a:cs typeface="Arial" panose="020B0604020202020204" pitchFamily="34" charset="0"/>
                  </a:rPr>
                  <a:t>Mínigh</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athshondas</a:t>
                </a:r>
                <a:r>
                  <a:rPr lang="en-GB" sz="2800" dirty="0">
                    <a:latin typeface="Arial" panose="020B0604020202020204" pitchFamily="34" charset="0"/>
                    <a:cs typeface="Arial" panose="020B0604020202020204" pitchFamily="34" charset="0"/>
                  </a:rPr>
                  <a:t> mar </a:t>
                </a:r>
                <a:r>
                  <a:rPr lang="en-GB" sz="2800" dirty="0" err="1">
                    <a:latin typeface="Arial" panose="020B0604020202020204" pitchFamily="34" charset="0"/>
                    <a:cs typeface="Arial" panose="020B0604020202020204" pitchFamily="34" charset="0"/>
                  </a:rPr>
                  <a:t>aistriú</a:t>
                </a:r>
                <a:r>
                  <a:rPr lang="en-GB" sz="2800" dirty="0">
                    <a:latin typeface="Arial" panose="020B0604020202020204" pitchFamily="34" charset="0"/>
                    <a:cs typeface="Arial" panose="020B0604020202020204" pitchFamily="34" charset="0"/>
                  </a:rPr>
                  <a:t> </a:t>
                </a:r>
                <a:r>
                  <a:rPr lang="en-GB" sz="2800" dirty="0" err="1">
                    <a:latin typeface="Arial" panose="020B0604020202020204" pitchFamily="34" charset="0"/>
                    <a:cs typeface="Arial" panose="020B0604020202020204" pitchFamily="34" charset="0"/>
                  </a:rPr>
                  <a:t>fuinnimh</a:t>
                </a:r>
                <a:endParaRPr lang="en-GB" sz="2800" dirty="0">
                  <a:latin typeface="Arial" panose="020B0604020202020204" pitchFamily="34" charset="0"/>
                  <a:cs typeface="Arial" panose="020B0604020202020204" pitchFamily="34" charset="0"/>
                </a:endParaRPr>
              </a:p>
              <a:p>
                <a:pPr>
                  <a:spcAft>
                    <a:spcPts val="1200"/>
                  </a:spcAft>
                </a:pPr>
                <a:r>
                  <a:rPr lang="pl-PL" sz="2800" b="1" dirty="0">
                    <a:latin typeface="Arial" panose="020B0604020202020204" pitchFamily="34" charset="0"/>
                    <a:cs typeface="Arial" panose="020B0604020202020204" pitchFamily="34" charset="0"/>
                  </a:rPr>
                  <a:t>Úsáid na haonaid go cuí</a:t>
                </a:r>
                <a:r>
                  <a:rPr lang="en-GB" sz="2800" dirty="0">
                    <a:latin typeface="Arial" panose="020B0604020202020204" pitchFamily="34" charset="0"/>
                    <a:cs typeface="Arial" panose="020B0604020202020204" pitchFamily="34" charset="0"/>
                  </a:rPr>
                  <a:t>:  </a:t>
                </a:r>
                <a14:m>
                  <m:oMath xmlns:m="http://schemas.openxmlformats.org/officeDocument/2006/math">
                    <m:r>
                      <a:rPr lang="en-GB" sz="2800" i="1" dirty="0" smtClean="0">
                        <a:latin typeface="Cambria Math" panose="02040503050406030204" pitchFamily="18" charset="0"/>
                        <a:cs typeface="Arial" panose="020B0604020202020204" pitchFamily="34" charset="0"/>
                      </a:rPr>
                      <m:t>𝐻𝑧</m:t>
                    </m:r>
                  </m:oMath>
                </a14:m>
                <a:endParaRPr lang="en-GB" sz="2800" dirty="0">
                  <a:latin typeface="Arial" panose="020B0604020202020204" pitchFamily="34" charset="0"/>
                  <a:cs typeface="Arial" panose="020B0604020202020204" pitchFamily="34" charset="0"/>
                </a:endParaRPr>
              </a:p>
              <a:p>
                <a:pPr>
                  <a:spcAft>
                    <a:spcPts val="1200"/>
                  </a:spcAft>
                </a:pPr>
                <a:r>
                  <a:rPr lang="pt-BR" sz="2800" b="1" dirty="0">
                    <a:latin typeface="Arial" panose="020B0604020202020204" pitchFamily="34" charset="0"/>
                    <a:cs typeface="Arial" panose="020B0604020202020204" pitchFamily="34" charset="0"/>
                  </a:rPr>
                  <a:t>Bain úsáid as na foirmlí seo</a:t>
                </a:r>
                <a:r>
                  <a:rPr lang="en-GB" sz="2800" b="1" dirty="0">
                    <a:latin typeface="Arial" panose="020B0604020202020204" pitchFamily="34" charset="0"/>
                    <a:cs typeface="Arial" panose="020B0604020202020204" pitchFamily="34" charset="0"/>
                  </a:rPr>
                  <a:t>:   </a:t>
                </a:r>
                <a14:m>
                  <m:oMath xmlns:m="http://schemas.openxmlformats.org/officeDocument/2006/math">
                    <m:r>
                      <a:rPr lang="en-GB" sz="2800" i="1">
                        <a:latin typeface="Cambria Math" panose="02040503050406030204" pitchFamily="18" charset="0"/>
                        <a:cs typeface="Arial" panose="020B0604020202020204" pitchFamily="34" charset="0"/>
                      </a:rPr>
                      <m:t>𝑇</m:t>
                    </m:r>
                    <m:r>
                      <a:rPr lang="en-GB" sz="2800" i="1">
                        <a:latin typeface="Cambria Math" panose="02040503050406030204" pitchFamily="18" charset="0"/>
                        <a:cs typeface="Arial" panose="020B0604020202020204" pitchFamily="34" charset="0"/>
                      </a:rPr>
                      <m:t>=</m:t>
                    </m:r>
                    <m:f>
                      <m:fPr>
                        <m:ctrlPr>
                          <a:rPr lang="en-GB" sz="2800" i="1">
                            <a:latin typeface="Cambria Math" panose="02040503050406030204" pitchFamily="18" charset="0"/>
                            <a:cs typeface="Arial" panose="020B0604020202020204" pitchFamily="34" charset="0"/>
                          </a:rPr>
                        </m:ctrlPr>
                      </m:fPr>
                      <m:num>
                        <m:r>
                          <a:rPr lang="en-GB" sz="2800" i="1">
                            <a:latin typeface="Cambria Math" panose="02040503050406030204" pitchFamily="18" charset="0"/>
                            <a:cs typeface="Arial" panose="020B0604020202020204" pitchFamily="34" charset="0"/>
                          </a:rPr>
                          <m:t>1</m:t>
                        </m:r>
                      </m:num>
                      <m:den>
                        <m:r>
                          <a:rPr lang="en-GB" sz="2800" i="1">
                            <a:latin typeface="Cambria Math" panose="02040503050406030204" pitchFamily="18" charset="0"/>
                            <a:cs typeface="Arial" panose="020B0604020202020204" pitchFamily="34" charset="0"/>
                          </a:rPr>
                          <m:t>𝑓</m:t>
                        </m:r>
                      </m:den>
                    </m:f>
                    <m:r>
                      <a:rPr lang="en-GB" sz="2800" i="1">
                        <a:latin typeface="Cambria Math" panose="02040503050406030204" pitchFamily="18" charset="0"/>
                        <a:cs typeface="Arial" panose="020B0604020202020204" pitchFamily="34" charset="0"/>
                      </a:rPr>
                      <m:t>      </m:t>
                    </m:r>
                    <m:r>
                      <a:rPr lang="en-GB" sz="2800" i="1">
                        <a:latin typeface="Cambria Math" panose="02040503050406030204" pitchFamily="18" charset="0"/>
                        <a:cs typeface="Arial" panose="020B0604020202020204" pitchFamily="34" charset="0"/>
                      </a:rPr>
                      <m:t>𝑣</m:t>
                    </m:r>
                    <m:r>
                      <a:rPr lang="en-GB" sz="2800" i="1">
                        <a:latin typeface="Cambria Math" panose="02040503050406030204" pitchFamily="18" charset="0"/>
                        <a:cs typeface="Arial" panose="020B0604020202020204" pitchFamily="34" charset="0"/>
                      </a:rPr>
                      <m:t>=</m:t>
                    </m:r>
                    <m:r>
                      <a:rPr lang="en-GB" sz="2800" i="1">
                        <a:latin typeface="Cambria Math" panose="02040503050406030204" pitchFamily="18" charset="0"/>
                        <a:cs typeface="Arial" panose="020B0604020202020204" pitchFamily="34" charset="0"/>
                      </a:rPr>
                      <m:t>𝑓</m:t>
                    </m:r>
                    <m:r>
                      <m:rPr>
                        <m:sty m:val="p"/>
                      </m:rPr>
                      <a:rPr lang="el-GR" sz="2800" i="1" smtClean="0">
                        <a:latin typeface="Cambria Math" panose="02040503050406030204" pitchFamily="18" charset="0"/>
                        <a:cs typeface="Arial" panose="020B0604020202020204" pitchFamily="34" charset="0"/>
                      </a:rPr>
                      <m:t>λ</m:t>
                    </m:r>
                    <m:r>
                      <a:rPr lang="en-GB" sz="2800" i="1">
                        <a:latin typeface="Cambria Math" panose="02040503050406030204" pitchFamily="18" charset="0"/>
                        <a:cs typeface="Arial" panose="020B0604020202020204" pitchFamily="34" charset="0"/>
                      </a:rPr>
                      <m:t>        </m:t>
                    </m:r>
                  </m:oMath>
                </a14:m>
                <a:endParaRPr lang="en-IE" sz="2800" i="1" dirty="0">
                  <a:latin typeface="Cambria Math" panose="02040503050406030204" pitchFamily="18" charset="0"/>
                  <a:cs typeface="Arial" panose="020B0604020202020204" pitchFamily="34" charset="0"/>
                </a:endParaRPr>
              </a:p>
              <a:p>
                <a:pPr>
                  <a:spcAft>
                    <a:spcPts val="1200"/>
                  </a:spcAft>
                </a:pPr>
                <a14:m>
                  <m:oMathPara xmlns:m="http://schemas.openxmlformats.org/officeDocument/2006/math">
                    <m:oMathParaPr>
                      <m:jc m:val="centerGroup"/>
                    </m:oMathParaPr>
                    <m:oMath xmlns:m="http://schemas.openxmlformats.org/officeDocument/2006/math">
                      <m:r>
                        <a:rPr lang="en-GB" sz="2800" i="1">
                          <a:latin typeface="Cambria Math" panose="02040503050406030204" pitchFamily="18" charset="0"/>
                          <a:cs typeface="Arial" panose="020B0604020202020204" pitchFamily="34" charset="0"/>
                        </a:rPr>
                        <m:t>𝑐</m:t>
                      </m:r>
                      <m:r>
                        <a:rPr lang="en-GB" sz="2800" i="1">
                          <a:latin typeface="Cambria Math" panose="02040503050406030204" pitchFamily="18" charset="0"/>
                          <a:cs typeface="Arial" panose="020B0604020202020204" pitchFamily="34" charset="0"/>
                        </a:rPr>
                        <m:t>=</m:t>
                      </m:r>
                      <m:r>
                        <a:rPr lang="en-GB" sz="2800" i="1">
                          <a:latin typeface="Cambria Math" panose="02040503050406030204" pitchFamily="18" charset="0"/>
                          <a:cs typeface="Arial" panose="020B0604020202020204" pitchFamily="34" charset="0"/>
                        </a:rPr>
                        <m:t>𝑓</m:t>
                      </m:r>
                      <m:r>
                        <m:rPr>
                          <m:sty m:val="p"/>
                        </m:rPr>
                        <a:rPr lang="el-GR" sz="2800" i="1" smtClean="0">
                          <a:latin typeface="Cambria Math" panose="02040503050406030204" pitchFamily="18" charset="0"/>
                          <a:cs typeface="Arial" panose="020B0604020202020204" pitchFamily="34" charset="0"/>
                        </a:rPr>
                        <m:t>λ</m:t>
                      </m:r>
                    </m:oMath>
                  </m:oMathPara>
                </a14:m>
                <a:endParaRPr lang="en-GB" sz="2800" i="1"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82F40F0-0257-83E4-98CB-4DA48F775515}"/>
                  </a:ext>
                </a:extLst>
              </p:cNvPr>
              <p:cNvSpPr txBox="1">
                <a:spLocks noRot="1" noChangeAspect="1" noMove="1" noResize="1" noEditPoints="1" noAdjustHandles="1" noChangeArrowheads="1" noChangeShapeType="1" noTextEdit="1"/>
              </p:cNvSpPr>
              <p:nvPr/>
            </p:nvSpPr>
            <p:spPr>
              <a:xfrm>
                <a:off x="266700" y="760015"/>
                <a:ext cx="8802872" cy="5983818"/>
              </a:xfrm>
              <a:prstGeom prst="rect">
                <a:avLst/>
              </a:prstGeom>
              <a:blipFill>
                <a:blip r:embed="rId2"/>
                <a:stretch>
                  <a:fillRect l="-1454" t="-1121" r="-831"/>
                </a:stretch>
              </a:blipFill>
            </p:spPr>
            <p:txBody>
              <a:bodyPr/>
              <a:lstStyle/>
              <a:p>
                <a:r>
                  <a:rPr lang="en-IE">
                    <a:noFill/>
                  </a:rPr>
                  <a:t> </a:t>
                </a:r>
              </a:p>
            </p:txBody>
          </p:sp>
        </mc:Fallback>
      </mc:AlternateContent>
    </p:spTree>
    <p:extLst>
      <p:ext uri="{BB962C8B-B14F-4D97-AF65-F5344CB8AC3E}">
        <p14:creationId xmlns:p14="http://schemas.microsoft.com/office/powerpoint/2010/main" val="171916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F94447D-B604-4123-C44B-BA72FD33F3FB}"/>
              </a:ext>
            </a:extLst>
          </p:cNvPr>
          <p:cNvSpPr txBox="1"/>
          <p:nvPr/>
        </p:nvSpPr>
        <p:spPr>
          <a:xfrm>
            <a:off x="708416" y="1409995"/>
            <a:ext cx="8131218" cy="1077218"/>
          </a:xfrm>
          <a:prstGeom prst="rect">
            <a:avLst/>
          </a:prstGeom>
          <a:solidFill>
            <a:srgbClr val="FFFF99"/>
          </a:solidFill>
        </p:spPr>
        <p:txBody>
          <a:bodyPr wrap="square" rtlCol="0">
            <a:spAutoFit/>
          </a:bodyPr>
          <a:lstStyle/>
          <a:p>
            <a:r>
              <a:rPr lang="en-GB" sz="3200"/>
              <a:t>Is suaitheadh ​​​​​​tonn a aistríonn fuinneamh gan ábhar a aistriú.</a:t>
            </a:r>
            <a:endParaRPr lang="en-GB" sz="3200" dirty="0"/>
          </a:p>
        </p:txBody>
      </p:sp>
      <p:sp>
        <p:nvSpPr>
          <p:cNvPr id="17" name="Freeform: Shape 16">
            <a:extLst>
              <a:ext uri="{FF2B5EF4-FFF2-40B4-BE49-F238E27FC236}">
                <a16:creationId xmlns:a16="http://schemas.microsoft.com/office/drawing/2014/main" id="{C602DC8C-FE56-A4C0-C292-5FFCDCF838E9}"/>
              </a:ext>
            </a:extLst>
          </p:cNvPr>
          <p:cNvSpPr/>
          <p:nvPr/>
        </p:nvSpPr>
        <p:spPr>
          <a:xfrm>
            <a:off x="2178914" y="4115389"/>
            <a:ext cx="6660720" cy="510797"/>
          </a:xfrm>
          <a:custGeom>
            <a:avLst/>
            <a:gdLst>
              <a:gd name="connsiteX0" fmla="*/ 0 w 6972300"/>
              <a:gd name="connsiteY0" fmla="*/ 482600 h 508000"/>
              <a:gd name="connsiteX1" fmla="*/ 2032000 w 6972300"/>
              <a:gd name="connsiteY1" fmla="*/ 508000 h 508000"/>
              <a:gd name="connsiteX2" fmla="*/ 3276600 w 6972300"/>
              <a:gd name="connsiteY2" fmla="*/ 0 h 508000"/>
              <a:gd name="connsiteX3" fmla="*/ 4343400 w 6972300"/>
              <a:gd name="connsiteY3" fmla="*/ 482600 h 508000"/>
              <a:gd name="connsiteX4" fmla="*/ 6972300 w 6972300"/>
              <a:gd name="connsiteY4" fmla="*/ 444500 h 508000"/>
              <a:gd name="connsiteX0" fmla="*/ 0 w 6972300"/>
              <a:gd name="connsiteY0" fmla="*/ 486474 h 511874"/>
              <a:gd name="connsiteX1" fmla="*/ 2032000 w 6972300"/>
              <a:gd name="connsiteY1" fmla="*/ 511874 h 511874"/>
              <a:gd name="connsiteX2" fmla="*/ 3276600 w 6972300"/>
              <a:gd name="connsiteY2" fmla="*/ 3874 h 511874"/>
              <a:gd name="connsiteX3" fmla="*/ 4343400 w 6972300"/>
              <a:gd name="connsiteY3" fmla="*/ 486474 h 511874"/>
              <a:gd name="connsiteX4" fmla="*/ 6972300 w 6972300"/>
              <a:gd name="connsiteY4" fmla="*/ 448374 h 511874"/>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84728"/>
              <a:gd name="connsiteY0" fmla="*/ 485397 h 535017"/>
              <a:gd name="connsiteX1" fmla="*/ 2032000 w 6984728"/>
              <a:gd name="connsiteY1" fmla="*/ 510797 h 535017"/>
              <a:gd name="connsiteX2" fmla="*/ 3276600 w 6984728"/>
              <a:gd name="connsiteY2" fmla="*/ 2797 h 535017"/>
              <a:gd name="connsiteX3" fmla="*/ 4343400 w 6984728"/>
              <a:gd name="connsiteY3" fmla="*/ 485397 h 535017"/>
              <a:gd name="connsiteX4" fmla="*/ 6984728 w 6984728"/>
              <a:gd name="connsiteY4" fmla="*/ 510797 h 535017"/>
              <a:gd name="connsiteX0" fmla="*/ 0 w 6984728"/>
              <a:gd name="connsiteY0" fmla="*/ 485397 h 524047"/>
              <a:gd name="connsiteX1" fmla="*/ 2032000 w 6984728"/>
              <a:gd name="connsiteY1" fmla="*/ 510797 h 524047"/>
              <a:gd name="connsiteX2" fmla="*/ 3276600 w 6984728"/>
              <a:gd name="connsiteY2" fmla="*/ 2797 h 524047"/>
              <a:gd name="connsiteX3" fmla="*/ 4343400 w 6984728"/>
              <a:gd name="connsiteY3" fmla="*/ 485397 h 524047"/>
              <a:gd name="connsiteX4" fmla="*/ 6984728 w 6984728"/>
              <a:gd name="connsiteY4" fmla="*/ 510797 h 524047"/>
              <a:gd name="connsiteX0" fmla="*/ 0 w 6984728"/>
              <a:gd name="connsiteY0" fmla="*/ 485397 h 510797"/>
              <a:gd name="connsiteX1" fmla="*/ 2032000 w 6984728"/>
              <a:gd name="connsiteY1" fmla="*/ 510797 h 510797"/>
              <a:gd name="connsiteX2" fmla="*/ 3276600 w 6984728"/>
              <a:gd name="connsiteY2" fmla="*/ 2797 h 510797"/>
              <a:gd name="connsiteX3" fmla="*/ 4343400 w 6984728"/>
              <a:gd name="connsiteY3" fmla="*/ 485397 h 510797"/>
              <a:gd name="connsiteX4" fmla="*/ 6984728 w 6984728"/>
              <a:gd name="connsiteY4" fmla="*/ 510797 h 51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28" h="510797">
                <a:moveTo>
                  <a:pt x="0" y="485397"/>
                </a:moveTo>
                <a:lnTo>
                  <a:pt x="2032000" y="510797"/>
                </a:lnTo>
                <a:cubicBezTo>
                  <a:pt x="2535767" y="506564"/>
                  <a:pt x="2844800" y="-43770"/>
                  <a:pt x="3276600" y="2797"/>
                </a:cubicBezTo>
                <a:cubicBezTo>
                  <a:pt x="3708400" y="49364"/>
                  <a:pt x="3737807" y="451530"/>
                  <a:pt x="4343400" y="485397"/>
                </a:cubicBezTo>
                <a:cubicBezTo>
                  <a:pt x="4948993" y="519264"/>
                  <a:pt x="6108428" y="485397"/>
                  <a:pt x="6984728" y="510797"/>
                </a:cubicBezTo>
              </a:path>
            </a:pathLst>
          </a:custGeom>
          <a:ln w="76200">
            <a:solidFill>
              <a:srgbClr val="CC660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5B6EA0A3-1E84-5607-F075-A44590E49B47}"/>
              </a:ext>
            </a:extLst>
          </p:cNvPr>
          <p:cNvCxnSpPr>
            <a:cxnSpLocks/>
          </p:cNvCxnSpPr>
          <p:nvPr/>
        </p:nvCxnSpPr>
        <p:spPr>
          <a:xfrm>
            <a:off x="4153205" y="3876886"/>
            <a:ext cx="1524129" cy="0"/>
          </a:xfrm>
          <a:prstGeom prst="straightConnector1">
            <a:avLst/>
          </a:prstGeom>
          <a:ln w="2857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3DB717B3-B141-E335-F754-7B1A5B04C05D}"/>
              </a:ext>
            </a:extLst>
          </p:cNvPr>
          <p:cNvSpPr txBox="1"/>
          <p:nvPr/>
        </p:nvSpPr>
        <p:spPr>
          <a:xfrm>
            <a:off x="4254934" y="3318724"/>
            <a:ext cx="965585" cy="523220"/>
          </a:xfrm>
          <a:prstGeom prst="rect">
            <a:avLst/>
          </a:prstGeom>
          <a:noFill/>
        </p:spPr>
        <p:txBody>
          <a:bodyPr wrap="none" rtlCol="0">
            <a:spAutoFit/>
          </a:bodyPr>
          <a:lstStyle/>
          <a:p>
            <a:pPr algn="l"/>
            <a:r>
              <a:rPr lang="en-GB" sz="2800" dirty="0"/>
              <a:t>Tonn</a:t>
            </a:r>
          </a:p>
        </p:txBody>
      </p:sp>
      <p:grpSp>
        <p:nvGrpSpPr>
          <p:cNvPr id="16" name="Group 15">
            <a:extLst>
              <a:ext uri="{FF2B5EF4-FFF2-40B4-BE49-F238E27FC236}">
                <a16:creationId xmlns:a16="http://schemas.microsoft.com/office/drawing/2014/main" id="{5505BCA6-CF53-9B8A-44D8-C746704B185F}"/>
              </a:ext>
            </a:extLst>
          </p:cNvPr>
          <p:cNvGrpSpPr/>
          <p:nvPr/>
        </p:nvGrpSpPr>
        <p:grpSpPr>
          <a:xfrm>
            <a:off x="624560" y="4003886"/>
            <a:ext cx="1785611" cy="1110794"/>
            <a:chOff x="941626" y="3149600"/>
            <a:chExt cx="1785611" cy="1110794"/>
          </a:xfrm>
        </p:grpSpPr>
        <p:grpSp>
          <p:nvGrpSpPr>
            <p:cNvPr id="4" name="Group 3">
              <a:extLst>
                <a:ext uri="{FF2B5EF4-FFF2-40B4-BE49-F238E27FC236}">
                  <a16:creationId xmlns:a16="http://schemas.microsoft.com/office/drawing/2014/main" id="{20364282-62CE-6C02-6A0A-A24785AC9D64}"/>
                </a:ext>
              </a:extLst>
            </p:cNvPr>
            <p:cNvGrpSpPr/>
            <p:nvPr/>
          </p:nvGrpSpPr>
          <p:grpSpPr>
            <a:xfrm>
              <a:off x="941626" y="3149600"/>
              <a:ext cx="1785611" cy="1110794"/>
              <a:chOff x="941626" y="3149600"/>
              <a:chExt cx="1785611" cy="1110794"/>
            </a:xfrm>
          </p:grpSpPr>
          <p:sp>
            <p:nvSpPr>
              <p:cNvPr id="6" name="Freeform: Shape 5">
                <a:extLst>
                  <a:ext uri="{FF2B5EF4-FFF2-40B4-BE49-F238E27FC236}">
                    <a16:creationId xmlns:a16="http://schemas.microsoft.com/office/drawing/2014/main" id="{1236556B-4F76-B8A4-C67B-038C0AA4C709}"/>
                  </a:ext>
                </a:extLst>
              </p:cNvPr>
              <p:cNvSpPr/>
              <p:nvPr/>
            </p:nvSpPr>
            <p:spPr>
              <a:xfrm flipH="1">
                <a:off x="1339692" y="3350529"/>
                <a:ext cx="1148705" cy="909865"/>
              </a:xfrm>
              <a:custGeom>
                <a:avLst/>
                <a:gdLst>
                  <a:gd name="connsiteX0" fmla="*/ 670560 w 3078480"/>
                  <a:gd name="connsiteY0" fmla="*/ 0 h 1544320"/>
                  <a:gd name="connsiteX1" fmla="*/ 325120 w 3078480"/>
                  <a:gd name="connsiteY1" fmla="*/ 172720 h 1544320"/>
                  <a:gd name="connsiteX2" fmla="*/ 121920 w 3078480"/>
                  <a:gd name="connsiteY2" fmla="*/ 233680 h 1544320"/>
                  <a:gd name="connsiteX3" fmla="*/ 20320 w 3078480"/>
                  <a:gd name="connsiteY3" fmla="*/ 406400 h 1544320"/>
                  <a:gd name="connsiteX4" fmla="*/ 0 w 3078480"/>
                  <a:gd name="connsiteY4" fmla="*/ 568960 h 1544320"/>
                  <a:gd name="connsiteX5" fmla="*/ 30480 w 3078480"/>
                  <a:gd name="connsiteY5" fmla="*/ 833120 h 1544320"/>
                  <a:gd name="connsiteX6" fmla="*/ 193040 w 3078480"/>
                  <a:gd name="connsiteY6" fmla="*/ 1016000 h 1544320"/>
                  <a:gd name="connsiteX7" fmla="*/ 345440 w 3078480"/>
                  <a:gd name="connsiteY7" fmla="*/ 1036320 h 1544320"/>
                  <a:gd name="connsiteX8" fmla="*/ 416560 w 3078480"/>
                  <a:gd name="connsiteY8" fmla="*/ 1026160 h 1544320"/>
                  <a:gd name="connsiteX9" fmla="*/ 487680 w 3078480"/>
                  <a:gd name="connsiteY9" fmla="*/ 965200 h 1544320"/>
                  <a:gd name="connsiteX10" fmla="*/ 497840 w 3078480"/>
                  <a:gd name="connsiteY10" fmla="*/ 1076960 h 1544320"/>
                  <a:gd name="connsiteX11" fmla="*/ 528320 w 3078480"/>
                  <a:gd name="connsiteY11" fmla="*/ 1219200 h 1544320"/>
                  <a:gd name="connsiteX12" fmla="*/ 660400 w 3078480"/>
                  <a:gd name="connsiteY12" fmla="*/ 1341120 h 1544320"/>
                  <a:gd name="connsiteX13" fmla="*/ 782320 w 3078480"/>
                  <a:gd name="connsiteY13" fmla="*/ 1361440 h 1544320"/>
                  <a:gd name="connsiteX14" fmla="*/ 1016000 w 3078480"/>
                  <a:gd name="connsiteY14" fmla="*/ 1249680 h 1544320"/>
                  <a:gd name="connsiteX15" fmla="*/ 1107440 w 3078480"/>
                  <a:gd name="connsiteY15" fmla="*/ 1209040 h 1544320"/>
                  <a:gd name="connsiteX16" fmla="*/ 1107440 w 3078480"/>
                  <a:gd name="connsiteY16" fmla="*/ 1300480 h 1544320"/>
                  <a:gd name="connsiteX17" fmla="*/ 1168400 w 3078480"/>
                  <a:gd name="connsiteY17" fmla="*/ 1422400 h 1544320"/>
                  <a:gd name="connsiteX18" fmla="*/ 1320800 w 3078480"/>
                  <a:gd name="connsiteY18" fmla="*/ 1483360 h 1544320"/>
                  <a:gd name="connsiteX19" fmla="*/ 1493520 w 3078480"/>
                  <a:gd name="connsiteY19" fmla="*/ 1463040 h 1544320"/>
                  <a:gd name="connsiteX20" fmla="*/ 1656080 w 3078480"/>
                  <a:gd name="connsiteY20" fmla="*/ 1412240 h 1544320"/>
                  <a:gd name="connsiteX21" fmla="*/ 1696720 w 3078480"/>
                  <a:gd name="connsiteY21" fmla="*/ 1493520 h 1544320"/>
                  <a:gd name="connsiteX22" fmla="*/ 1808480 w 3078480"/>
                  <a:gd name="connsiteY22" fmla="*/ 1544320 h 1544320"/>
                  <a:gd name="connsiteX23" fmla="*/ 1991360 w 3078480"/>
                  <a:gd name="connsiteY23" fmla="*/ 1544320 h 1544320"/>
                  <a:gd name="connsiteX24" fmla="*/ 2225040 w 3078480"/>
                  <a:gd name="connsiteY24" fmla="*/ 1473200 h 1544320"/>
                  <a:gd name="connsiteX25" fmla="*/ 2357120 w 3078480"/>
                  <a:gd name="connsiteY25" fmla="*/ 1188720 h 1544320"/>
                  <a:gd name="connsiteX26" fmla="*/ 3078480 w 3078480"/>
                  <a:gd name="connsiteY26" fmla="*/ 772160 h 1544320"/>
                  <a:gd name="connsiteX0" fmla="*/ 2418080 w 3078480"/>
                  <a:gd name="connsiteY0" fmla="*/ 0 h 2438400"/>
                  <a:gd name="connsiteX1" fmla="*/ 325120 w 3078480"/>
                  <a:gd name="connsiteY1" fmla="*/ 1066800 h 2438400"/>
                  <a:gd name="connsiteX2" fmla="*/ 121920 w 3078480"/>
                  <a:gd name="connsiteY2" fmla="*/ 1127760 h 2438400"/>
                  <a:gd name="connsiteX3" fmla="*/ 20320 w 3078480"/>
                  <a:gd name="connsiteY3" fmla="*/ 1300480 h 2438400"/>
                  <a:gd name="connsiteX4" fmla="*/ 0 w 3078480"/>
                  <a:gd name="connsiteY4" fmla="*/ 1463040 h 2438400"/>
                  <a:gd name="connsiteX5" fmla="*/ 30480 w 3078480"/>
                  <a:gd name="connsiteY5" fmla="*/ 1727200 h 2438400"/>
                  <a:gd name="connsiteX6" fmla="*/ 193040 w 3078480"/>
                  <a:gd name="connsiteY6" fmla="*/ 1910080 h 2438400"/>
                  <a:gd name="connsiteX7" fmla="*/ 345440 w 3078480"/>
                  <a:gd name="connsiteY7" fmla="*/ 1930400 h 2438400"/>
                  <a:gd name="connsiteX8" fmla="*/ 416560 w 3078480"/>
                  <a:gd name="connsiteY8" fmla="*/ 1920240 h 2438400"/>
                  <a:gd name="connsiteX9" fmla="*/ 487680 w 3078480"/>
                  <a:gd name="connsiteY9" fmla="*/ 1859280 h 2438400"/>
                  <a:gd name="connsiteX10" fmla="*/ 497840 w 3078480"/>
                  <a:gd name="connsiteY10" fmla="*/ 1971040 h 2438400"/>
                  <a:gd name="connsiteX11" fmla="*/ 528320 w 3078480"/>
                  <a:gd name="connsiteY11" fmla="*/ 2113280 h 2438400"/>
                  <a:gd name="connsiteX12" fmla="*/ 660400 w 3078480"/>
                  <a:gd name="connsiteY12" fmla="*/ 2235200 h 2438400"/>
                  <a:gd name="connsiteX13" fmla="*/ 782320 w 3078480"/>
                  <a:gd name="connsiteY13" fmla="*/ 2255520 h 2438400"/>
                  <a:gd name="connsiteX14" fmla="*/ 1016000 w 3078480"/>
                  <a:gd name="connsiteY14" fmla="*/ 2143760 h 2438400"/>
                  <a:gd name="connsiteX15" fmla="*/ 1107440 w 3078480"/>
                  <a:gd name="connsiteY15" fmla="*/ 2103120 h 2438400"/>
                  <a:gd name="connsiteX16" fmla="*/ 1107440 w 3078480"/>
                  <a:gd name="connsiteY16" fmla="*/ 2194560 h 2438400"/>
                  <a:gd name="connsiteX17" fmla="*/ 1168400 w 3078480"/>
                  <a:gd name="connsiteY17" fmla="*/ 2316480 h 2438400"/>
                  <a:gd name="connsiteX18" fmla="*/ 1320800 w 3078480"/>
                  <a:gd name="connsiteY18" fmla="*/ 2377440 h 2438400"/>
                  <a:gd name="connsiteX19" fmla="*/ 1493520 w 3078480"/>
                  <a:gd name="connsiteY19" fmla="*/ 2357120 h 2438400"/>
                  <a:gd name="connsiteX20" fmla="*/ 1656080 w 3078480"/>
                  <a:gd name="connsiteY20" fmla="*/ 2306320 h 2438400"/>
                  <a:gd name="connsiteX21" fmla="*/ 1696720 w 3078480"/>
                  <a:gd name="connsiteY21" fmla="*/ 2387600 h 2438400"/>
                  <a:gd name="connsiteX22" fmla="*/ 1808480 w 3078480"/>
                  <a:gd name="connsiteY22" fmla="*/ 2438400 h 2438400"/>
                  <a:gd name="connsiteX23" fmla="*/ 1991360 w 3078480"/>
                  <a:gd name="connsiteY23" fmla="*/ 2438400 h 2438400"/>
                  <a:gd name="connsiteX24" fmla="*/ 2225040 w 3078480"/>
                  <a:gd name="connsiteY24" fmla="*/ 2367280 h 2438400"/>
                  <a:gd name="connsiteX25" fmla="*/ 2357120 w 3078480"/>
                  <a:gd name="connsiteY25" fmla="*/ 2082800 h 2438400"/>
                  <a:gd name="connsiteX26" fmla="*/ 3078480 w 3078480"/>
                  <a:gd name="connsiteY26" fmla="*/ 166624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078480" h="2438400">
                    <a:moveTo>
                      <a:pt x="2418080" y="0"/>
                    </a:moveTo>
                    <a:lnTo>
                      <a:pt x="325120" y="1066800"/>
                    </a:lnTo>
                    <a:lnTo>
                      <a:pt x="121920" y="1127760"/>
                    </a:lnTo>
                    <a:lnTo>
                      <a:pt x="20320" y="1300480"/>
                    </a:lnTo>
                    <a:lnTo>
                      <a:pt x="0" y="1463040"/>
                    </a:lnTo>
                    <a:lnTo>
                      <a:pt x="30480" y="1727200"/>
                    </a:lnTo>
                    <a:lnTo>
                      <a:pt x="193040" y="1910080"/>
                    </a:lnTo>
                    <a:lnTo>
                      <a:pt x="345440" y="1930400"/>
                    </a:lnTo>
                    <a:lnTo>
                      <a:pt x="416560" y="1920240"/>
                    </a:lnTo>
                    <a:lnTo>
                      <a:pt x="487680" y="1859280"/>
                    </a:lnTo>
                    <a:lnTo>
                      <a:pt x="497840" y="1971040"/>
                    </a:lnTo>
                    <a:lnTo>
                      <a:pt x="528320" y="2113280"/>
                    </a:lnTo>
                    <a:lnTo>
                      <a:pt x="660400" y="2235200"/>
                    </a:lnTo>
                    <a:lnTo>
                      <a:pt x="782320" y="2255520"/>
                    </a:lnTo>
                    <a:lnTo>
                      <a:pt x="1016000" y="2143760"/>
                    </a:lnTo>
                    <a:lnTo>
                      <a:pt x="1107440" y="2103120"/>
                    </a:lnTo>
                    <a:lnTo>
                      <a:pt x="1107440" y="2194560"/>
                    </a:lnTo>
                    <a:lnTo>
                      <a:pt x="1168400" y="2316480"/>
                    </a:lnTo>
                    <a:lnTo>
                      <a:pt x="1320800" y="2377440"/>
                    </a:lnTo>
                    <a:lnTo>
                      <a:pt x="1493520" y="2357120"/>
                    </a:lnTo>
                    <a:lnTo>
                      <a:pt x="1656080" y="2306320"/>
                    </a:lnTo>
                    <a:lnTo>
                      <a:pt x="1696720" y="2387600"/>
                    </a:lnTo>
                    <a:lnTo>
                      <a:pt x="1808480" y="2438400"/>
                    </a:lnTo>
                    <a:lnTo>
                      <a:pt x="1991360" y="2438400"/>
                    </a:lnTo>
                    <a:lnTo>
                      <a:pt x="2225040" y="2367280"/>
                    </a:lnTo>
                    <a:lnTo>
                      <a:pt x="2357120" y="2082800"/>
                    </a:lnTo>
                    <a:lnTo>
                      <a:pt x="3078480" y="1666240"/>
                    </a:lnTo>
                  </a:path>
                </a:pathLst>
              </a:cu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id="{42CE9376-9787-3D29-1CEA-3E6DB82657A4}"/>
                  </a:ext>
                </a:extLst>
              </p:cNvPr>
              <p:cNvGrpSpPr/>
              <p:nvPr/>
            </p:nvGrpSpPr>
            <p:grpSpPr>
              <a:xfrm flipH="1">
                <a:off x="1534302" y="3706893"/>
                <a:ext cx="779704" cy="500426"/>
                <a:chOff x="4592320" y="3870960"/>
                <a:chExt cx="2089573" cy="1341120"/>
              </a:xfrm>
              <a:solidFill>
                <a:srgbClr val="FFCCCC"/>
              </a:solidFill>
            </p:grpSpPr>
            <p:sp>
              <p:nvSpPr>
                <p:cNvPr id="7" name="Freeform: Shape 6">
                  <a:extLst>
                    <a:ext uri="{FF2B5EF4-FFF2-40B4-BE49-F238E27FC236}">
                      <a16:creationId xmlns:a16="http://schemas.microsoft.com/office/drawing/2014/main" id="{EEEA4959-7868-D504-FC93-3FA9C20EB40E}"/>
                    </a:ext>
                  </a:extLst>
                </p:cNvPr>
                <p:cNvSpPr/>
                <p:nvPr/>
              </p:nvSpPr>
              <p:spPr>
                <a:xfrm>
                  <a:off x="4602480" y="3870960"/>
                  <a:ext cx="894080" cy="904240"/>
                </a:xfrm>
                <a:custGeom>
                  <a:avLst/>
                  <a:gdLst>
                    <a:gd name="connsiteX0" fmla="*/ 0 w 894080"/>
                    <a:gd name="connsiteY0" fmla="*/ 152400 h 904240"/>
                    <a:gd name="connsiteX1" fmla="*/ 152400 w 894080"/>
                    <a:gd name="connsiteY1" fmla="*/ 111760 h 904240"/>
                    <a:gd name="connsiteX2" fmla="*/ 335280 w 894080"/>
                    <a:gd name="connsiteY2" fmla="*/ 0 h 904240"/>
                    <a:gd name="connsiteX3" fmla="*/ 853440 w 894080"/>
                    <a:gd name="connsiteY3" fmla="*/ 111760 h 904240"/>
                    <a:gd name="connsiteX4" fmla="*/ 894080 w 894080"/>
                    <a:gd name="connsiteY4" fmla="*/ 152400 h 904240"/>
                    <a:gd name="connsiteX5" fmla="*/ 894080 w 894080"/>
                    <a:gd name="connsiteY5" fmla="*/ 152400 h 904240"/>
                    <a:gd name="connsiteX6" fmla="*/ 609600 w 894080"/>
                    <a:gd name="connsiteY6" fmla="*/ 416560 h 904240"/>
                    <a:gd name="connsiteX7" fmla="*/ 518160 w 894080"/>
                    <a:gd name="connsiteY7" fmla="*/ 497840 h 904240"/>
                    <a:gd name="connsiteX8" fmla="*/ 426720 w 894080"/>
                    <a:gd name="connsiteY8" fmla="*/ 619760 h 904240"/>
                    <a:gd name="connsiteX9" fmla="*/ 30480 w 894080"/>
                    <a:gd name="connsiteY9" fmla="*/ 904240 h 90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904240">
                      <a:moveTo>
                        <a:pt x="0" y="152400"/>
                      </a:moveTo>
                      <a:lnTo>
                        <a:pt x="152400" y="111760"/>
                      </a:lnTo>
                      <a:lnTo>
                        <a:pt x="335280" y="0"/>
                      </a:lnTo>
                      <a:lnTo>
                        <a:pt x="853440" y="111760"/>
                      </a:lnTo>
                      <a:lnTo>
                        <a:pt x="894080" y="152400"/>
                      </a:lnTo>
                      <a:lnTo>
                        <a:pt x="894080" y="152400"/>
                      </a:lnTo>
                      <a:lnTo>
                        <a:pt x="609600" y="416560"/>
                      </a:lnTo>
                      <a:lnTo>
                        <a:pt x="518160" y="497840"/>
                      </a:lnTo>
                      <a:lnTo>
                        <a:pt x="426720" y="619760"/>
                      </a:lnTo>
                      <a:lnTo>
                        <a:pt x="30480" y="90424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Shape 8">
                  <a:extLst>
                    <a:ext uri="{FF2B5EF4-FFF2-40B4-BE49-F238E27FC236}">
                      <a16:creationId xmlns:a16="http://schemas.microsoft.com/office/drawing/2014/main" id="{7F9E308C-E89A-84D4-F8C0-E003C35468C7}"/>
                    </a:ext>
                  </a:extLst>
                </p:cNvPr>
                <p:cNvSpPr/>
                <p:nvPr/>
              </p:nvSpPr>
              <p:spPr>
                <a:xfrm>
                  <a:off x="4592320" y="3931920"/>
                  <a:ext cx="1503680" cy="1066800"/>
                </a:xfrm>
                <a:custGeom>
                  <a:avLst/>
                  <a:gdLst>
                    <a:gd name="connsiteX0" fmla="*/ 0 w 1503680"/>
                    <a:gd name="connsiteY0" fmla="*/ 853440 h 1066800"/>
                    <a:gd name="connsiteX1" fmla="*/ 375920 w 1503680"/>
                    <a:gd name="connsiteY1" fmla="*/ 609600 h 1066800"/>
                    <a:gd name="connsiteX2" fmla="*/ 579120 w 1503680"/>
                    <a:gd name="connsiteY2" fmla="*/ 335280 h 1066800"/>
                    <a:gd name="connsiteX3" fmla="*/ 853440 w 1503680"/>
                    <a:gd name="connsiteY3" fmla="*/ 172720 h 1066800"/>
                    <a:gd name="connsiteX4" fmla="*/ 934720 w 1503680"/>
                    <a:gd name="connsiteY4" fmla="*/ 20320 h 1066800"/>
                    <a:gd name="connsiteX5" fmla="*/ 1320800 w 1503680"/>
                    <a:gd name="connsiteY5" fmla="*/ 0 h 1066800"/>
                    <a:gd name="connsiteX6" fmla="*/ 1503680 w 1503680"/>
                    <a:gd name="connsiteY6" fmla="*/ 71120 h 1066800"/>
                    <a:gd name="connsiteX7" fmla="*/ 1503680 w 1503680"/>
                    <a:gd name="connsiteY7" fmla="*/ 152400 h 1066800"/>
                    <a:gd name="connsiteX8" fmla="*/ 1402080 w 1503680"/>
                    <a:gd name="connsiteY8" fmla="*/ 335280 h 1066800"/>
                    <a:gd name="connsiteX9" fmla="*/ 1056640 w 1503680"/>
                    <a:gd name="connsiteY9" fmla="*/ 650240 h 1066800"/>
                    <a:gd name="connsiteX10" fmla="*/ 660400 w 1503680"/>
                    <a:gd name="connsiteY10" fmla="*/ 106680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3680" h="1066800">
                      <a:moveTo>
                        <a:pt x="0" y="853440"/>
                      </a:moveTo>
                      <a:lnTo>
                        <a:pt x="375920" y="609600"/>
                      </a:lnTo>
                      <a:lnTo>
                        <a:pt x="579120" y="335280"/>
                      </a:lnTo>
                      <a:lnTo>
                        <a:pt x="853440" y="172720"/>
                      </a:lnTo>
                      <a:lnTo>
                        <a:pt x="934720" y="20320"/>
                      </a:lnTo>
                      <a:lnTo>
                        <a:pt x="1320800" y="0"/>
                      </a:lnTo>
                      <a:lnTo>
                        <a:pt x="1503680" y="71120"/>
                      </a:lnTo>
                      <a:lnTo>
                        <a:pt x="1503680" y="152400"/>
                      </a:lnTo>
                      <a:lnTo>
                        <a:pt x="1402080" y="335280"/>
                      </a:lnTo>
                      <a:lnTo>
                        <a:pt x="1056640" y="650240"/>
                      </a:lnTo>
                      <a:lnTo>
                        <a:pt x="660400" y="106680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Shape 9">
                  <a:extLst>
                    <a:ext uri="{FF2B5EF4-FFF2-40B4-BE49-F238E27FC236}">
                      <a16:creationId xmlns:a16="http://schemas.microsoft.com/office/drawing/2014/main" id="{D63D7EE3-B0C1-C605-9668-9A89129CB7E9}"/>
                    </a:ext>
                  </a:extLst>
                </p:cNvPr>
                <p:cNvSpPr/>
                <p:nvPr/>
              </p:nvSpPr>
              <p:spPr>
                <a:xfrm>
                  <a:off x="5262880" y="3952240"/>
                  <a:ext cx="1391920" cy="1249680"/>
                </a:xfrm>
                <a:custGeom>
                  <a:avLst/>
                  <a:gdLst>
                    <a:gd name="connsiteX0" fmla="*/ 0 w 1391920"/>
                    <a:gd name="connsiteY0" fmla="*/ 1076960 h 1249680"/>
                    <a:gd name="connsiteX1" fmla="*/ 406400 w 1391920"/>
                    <a:gd name="connsiteY1" fmla="*/ 589280 h 1249680"/>
                    <a:gd name="connsiteX2" fmla="*/ 680720 w 1391920"/>
                    <a:gd name="connsiteY2" fmla="*/ 355600 h 1249680"/>
                    <a:gd name="connsiteX3" fmla="*/ 955040 w 1391920"/>
                    <a:gd name="connsiteY3" fmla="*/ 10160 h 1249680"/>
                    <a:gd name="connsiteX4" fmla="*/ 1259840 w 1391920"/>
                    <a:gd name="connsiteY4" fmla="*/ 0 h 1249680"/>
                    <a:gd name="connsiteX5" fmla="*/ 1391920 w 1391920"/>
                    <a:gd name="connsiteY5" fmla="*/ 60960 h 1249680"/>
                    <a:gd name="connsiteX6" fmla="*/ 1381760 w 1391920"/>
                    <a:gd name="connsiteY6" fmla="*/ 254000 h 1249680"/>
                    <a:gd name="connsiteX7" fmla="*/ 1168400 w 1391920"/>
                    <a:gd name="connsiteY7" fmla="*/ 457200 h 1249680"/>
                    <a:gd name="connsiteX8" fmla="*/ 894080 w 1391920"/>
                    <a:gd name="connsiteY8" fmla="*/ 772160 h 1249680"/>
                    <a:gd name="connsiteX9" fmla="*/ 802640 w 1391920"/>
                    <a:gd name="connsiteY9" fmla="*/ 914400 h 1249680"/>
                    <a:gd name="connsiteX10" fmla="*/ 660400 w 1391920"/>
                    <a:gd name="connsiteY10" fmla="*/ 1117600 h 1249680"/>
                    <a:gd name="connsiteX11" fmla="*/ 508000 w 1391920"/>
                    <a:gd name="connsiteY11" fmla="*/ 1249680 h 124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1920" h="1249680">
                      <a:moveTo>
                        <a:pt x="0" y="1076960"/>
                      </a:moveTo>
                      <a:lnTo>
                        <a:pt x="406400" y="589280"/>
                      </a:lnTo>
                      <a:lnTo>
                        <a:pt x="680720" y="355600"/>
                      </a:lnTo>
                      <a:lnTo>
                        <a:pt x="955040" y="10160"/>
                      </a:lnTo>
                      <a:lnTo>
                        <a:pt x="1259840" y="0"/>
                      </a:lnTo>
                      <a:lnTo>
                        <a:pt x="1391920" y="60960"/>
                      </a:lnTo>
                      <a:lnTo>
                        <a:pt x="1381760" y="254000"/>
                      </a:lnTo>
                      <a:lnTo>
                        <a:pt x="1168400" y="457200"/>
                      </a:lnTo>
                      <a:lnTo>
                        <a:pt x="894080" y="772160"/>
                      </a:lnTo>
                      <a:lnTo>
                        <a:pt x="802640" y="914400"/>
                      </a:lnTo>
                      <a:lnTo>
                        <a:pt x="660400" y="1117600"/>
                      </a:lnTo>
                      <a:lnTo>
                        <a:pt x="508000" y="124968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Shape 10">
                  <a:extLst>
                    <a:ext uri="{FF2B5EF4-FFF2-40B4-BE49-F238E27FC236}">
                      <a16:creationId xmlns:a16="http://schemas.microsoft.com/office/drawing/2014/main" id="{97E69837-A673-748C-F29B-6BB3AB4DA663}"/>
                    </a:ext>
                  </a:extLst>
                </p:cNvPr>
                <p:cNvSpPr/>
                <p:nvPr/>
              </p:nvSpPr>
              <p:spPr>
                <a:xfrm>
                  <a:off x="5730240" y="4297680"/>
                  <a:ext cx="904240" cy="914400"/>
                </a:xfrm>
                <a:custGeom>
                  <a:avLst/>
                  <a:gdLst>
                    <a:gd name="connsiteX0" fmla="*/ 0 w 904240"/>
                    <a:gd name="connsiteY0" fmla="*/ 914400 h 914400"/>
                    <a:gd name="connsiteX1" fmla="*/ 243840 w 904240"/>
                    <a:gd name="connsiteY1" fmla="*/ 701040 h 914400"/>
                    <a:gd name="connsiteX2" fmla="*/ 416560 w 904240"/>
                    <a:gd name="connsiteY2" fmla="*/ 447040 h 914400"/>
                    <a:gd name="connsiteX3" fmla="*/ 640080 w 904240"/>
                    <a:gd name="connsiteY3" fmla="*/ 142240 h 914400"/>
                    <a:gd name="connsiteX4" fmla="*/ 853440 w 904240"/>
                    <a:gd name="connsiteY4" fmla="*/ 0 h 914400"/>
                    <a:gd name="connsiteX5" fmla="*/ 904240 w 904240"/>
                    <a:gd name="connsiteY5" fmla="*/ 152400 h 914400"/>
                    <a:gd name="connsiteX6" fmla="*/ 802640 w 904240"/>
                    <a:gd name="connsiteY6" fmla="*/ 386080 h 914400"/>
                    <a:gd name="connsiteX7" fmla="*/ 711200 w 904240"/>
                    <a:gd name="connsiteY7" fmla="*/ 640080 h 914400"/>
                    <a:gd name="connsiteX8" fmla="*/ 579120 w 904240"/>
                    <a:gd name="connsiteY8" fmla="*/ 88392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4240" h="914400">
                      <a:moveTo>
                        <a:pt x="0" y="914400"/>
                      </a:moveTo>
                      <a:lnTo>
                        <a:pt x="243840" y="701040"/>
                      </a:lnTo>
                      <a:lnTo>
                        <a:pt x="416560" y="447040"/>
                      </a:lnTo>
                      <a:lnTo>
                        <a:pt x="640080" y="142240"/>
                      </a:lnTo>
                      <a:lnTo>
                        <a:pt x="853440" y="0"/>
                      </a:lnTo>
                      <a:lnTo>
                        <a:pt x="904240" y="152400"/>
                      </a:lnTo>
                      <a:lnTo>
                        <a:pt x="802640" y="386080"/>
                      </a:lnTo>
                      <a:lnTo>
                        <a:pt x="711200" y="640080"/>
                      </a:lnTo>
                      <a:lnTo>
                        <a:pt x="579120" y="883920"/>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7DFEABD8-8ADE-C72E-D583-12558D9C109D}"/>
                    </a:ext>
                  </a:extLst>
                </p:cNvPr>
                <p:cNvSpPr/>
                <p:nvPr/>
              </p:nvSpPr>
              <p:spPr>
                <a:xfrm>
                  <a:off x="4958080" y="3911600"/>
                  <a:ext cx="538480" cy="365760"/>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 h="365760">
                      <a:moveTo>
                        <a:pt x="152400" y="30480"/>
                      </a:moveTo>
                      <a:lnTo>
                        <a:pt x="0" y="162560"/>
                      </a:lnTo>
                      <a:lnTo>
                        <a:pt x="20320" y="314960"/>
                      </a:lnTo>
                      <a:lnTo>
                        <a:pt x="152400" y="365760"/>
                      </a:lnTo>
                      <a:lnTo>
                        <a:pt x="233680" y="345440"/>
                      </a:lnTo>
                      <a:lnTo>
                        <a:pt x="426720" y="223520"/>
                      </a:lnTo>
                      <a:lnTo>
                        <a:pt x="538480" y="101600"/>
                      </a:lnTo>
                      <a:lnTo>
                        <a:pt x="477520" y="50800"/>
                      </a:lnTo>
                      <a:lnTo>
                        <a:pt x="203200" y="0"/>
                      </a:lnTo>
                      <a:lnTo>
                        <a:pt x="152400" y="3048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424123A0-48CB-21F2-B13A-99A3482227B0}"/>
                    </a:ext>
                  </a:extLst>
                </p:cNvPr>
                <p:cNvSpPr/>
                <p:nvPr/>
              </p:nvSpPr>
              <p:spPr>
                <a:xfrm>
                  <a:off x="5582920" y="3938694"/>
                  <a:ext cx="538480" cy="414866"/>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1524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2032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99533 w 538480"/>
                    <a:gd name="connsiteY7" fmla="*/ 14394 h 365760"/>
                    <a:gd name="connsiteX8" fmla="*/ 203200 w 538480"/>
                    <a:gd name="connsiteY8" fmla="*/ 0 h 365760"/>
                    <a:gd name="connsiteX9" fmla="*/ 203200 w 538480"/>
                    <a:gd name="connsiteY9" fmla="*/ 30480 h 365760"/>
                    <a:gd name="connsiteX0" fmla="*/ 203200 w 538480"/>
                    <a:gd name="connsiteY0" fmla="*/ 643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203200 w 538480"/>
                    <a:gd name="connsiteY9" fmla="*/ 643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325120 w 538480"/>
                    <a:gd name="connsiteY4" fmla="*/ 39962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414866"/>
                    <a:gd name="connsiteX1" fmla="*/ 0 w 538480"/>
                    <a:gd name="connsiteY1" fmla="*/ 196426 h 414866"/>
                    <a:gd name="connsiteX2" fmla="*/ 20320 w 538480"/>
                    <a:gd name="connsiteY2" fmla="*/ 348826 h 414866"/>
                    <a:gd name="connsiteX3" fmla="*/ 152400 w 538480"/>
                    <a:gd name="connsiteY3" fmla="*/ 414866 h 414866"/>
                    <a:gd name="connsiteX4" fmla="*/ 325120 w 538480"/>
                    <a:gd name="connsiteY4" fmla="*/ 399626 h 414866"/>
                    <a:gd name="connsiteX5" fmla="*/ 426720 w 538480"/>
                    <a:gd name="connsiteY5" fmla="*/ 257386 h 414866"/>
                    <a:gd name="connsiteX6" fmla="*/ 538480 w 538480"/>
                    <a:gd name="connsiteY6" fmla="*/ 135466 h 414866"/>
                    <a:gd name="connsiteX7" fmla="*/ 499533 w 538480"/>
                    <a:gd name="connsiteY7" fmla="*/ 48260 h 414866"/>
                    <a:gd name="connsiteX8" fmla="*/ 330200 w 538480"/>
                    <a:gd name="connsiteY8" fmla="*/ 0 h 414866"/>
                    <a:gd name="connsiteX9" fmla="*/ 186267 w 538480"/>
                    <a:gd name="connsiteY9" fmla="*/ 38946 h 41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480" h="414866">
                      <a:moveTo>
                        <a:pt x="186267" y="38946"/>
                      </a:moveTo>
                      <a:lnTo>
                        <a:pt x="0" y="196426"/>
                      </a:lnTo>
                      <a:lnTo>
                        <a:pt x="20320" y="348826"/>
                      </a:lnTo>
                      <a:lnTo>
                        <a:pt x="152400" y="414866"/>
                      </a:lnTo>
                      <a:lnTo>
                        <a:pt x="325120" y="399626"/>
                      </a:lnTo>
                      <a:lnTo>
                        <a:pt x="426720" y="257386"/>
                      </a:lnTo>
                      <a:lnTo>
                        <a:pt x="538480" y="135466"/>
                      </a:lnTo>
                      <a:lnTo>
                        <a:pt x="499533" y="48260"/>
                      </a:lnTo>
                      <a:lnTo>
                        <a:pt x="330200" y="0"/>
                      </a:lnTo>
                      <a:lnTo>
                        <a:pt x="186267" y="38946"/>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11637E10-C614-3E35-95F1-7901F8D70BC1}"/>
                    </a:ext>
                  </a:extLst>
                </p:cNvPr>
                <p:cNvSpPr/>
                <p:nvPr/>
              </p:nvSpPr>
              <p:spPr>
                <a:xfrm>
                  <a:off x="6141720" y="3972560"/>
                  <a:ext cx="540173" cy="421640"/>
                </a:xfrm>
                <a:custGeom>
                  <a:avLst/>
                  <a:gdLst>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77520 w 538480"/>
                    <a:gd name="connsiteY7" fmla="*/ 50800 h 365760"/>
                    <a:gd name="connsiteX8" fmla="*/ 203200 w 538480"/>
                    <a:gd name="connsiteY8" fmla="*/ 0 h 365760"/>
                    <a:gd name="connsiteX9" fmla="*/ 152400 w 538480"/>
                    <a:gd name="connsiteY9" fmla="*/ 30480 h 365760"/>
                    <a:gd name="connsiteX0" fmla="*/ 1524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1524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06400 w 538480"/>
                    <a:gd name="connsiteY7" fmla="*/ 10160 h 365760"/>
                    <a:gd name="connsiteX8" fmla="*/ 203200 w 538480"/>
                    <a:gd name="connsiteY8" fmla="*/ 0 h 365760"/>
                    <a:gd name="connsiteX9" fmla="*/ 203200 w 538480"/>
                    <a:gd name="connsiteY9" fmla="*/ 30480 h 365760"/>
                    <a:gd name="connsiteX0" fmla="*/ 203200 w 538480"/>
                    <a:gd name="connsiteY0" fmla="*/ 30480 h 365760"/>
                    <a:gd name="connsiteX1" fmla="*/ 0 w 538480"/>
                    <a:gd name="connsiteY1" fmla="*/ 162560 h 365760"/>
                    <a:gd name="connsiteX2" fmla="*/ 20320 w 538480"/>
                    <a:gd name="connsiteY2" fmla="*/ 314960 h 365760"/>
                    <a:gd name="connsiteX3" fmla="*/ 152400 w 538480"/>
                    <a:gd name="connsiteY3" fmla="*/ 365760 h 365760"/>
                    <a:gd name="connsiteX4" fmla="*/ 233680 w 538480"/>
                    <a:gd name="connsiteY4" fmla="*/ 345440 h 365760"/>
                    <a:gd name="connsiteX5" fmla="*/ 426720 w 538480"/>
                    <a:gd name="connsiteY5" fmla="*/ 223520 h 365760"/>
                    <a:gd name="connsiteX6" fmla="*/ 538480 w 538480"/>
                    <a:gd name="connsiteY6" fmla="*/ 101600 h 365760"/>
                    <a:gd name="connsiteX7" fmla="*/ 499533 w 538480"/>
                    <a:gd name="connsiteY7" fmla="*/ 14394 h 365760"/>
                    <a:gd name="connsiteX8" fmla="*/ 203200 w 538480"/>
                    <a:gd name="connsiteY8" fmla="*/ 0 h 365760"/>
                    <a:gd name="connsiteX9" fmla="*/ 203200 w 538480"/>
                    <a:gd name="connsiteY9" fmla="*/ 30480 h 365760"/>
                    <a:gd name="connsiteX0" fmla="*/ 203200 w 538480"/>
                    <a:gd name="connsiteY0" fmla="*/ 643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203200 w 538480"/>
                    <a:gd name="connsiteY9" fmla="*/ 643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233680 w 538480"/>
                    <a:gd name="connsiteY4" fmla="*/ 37930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399626"/>
                    <a:gd name="connsiteX1" fmla="*/ 0 w 538480"/>
                    <a:gd name="connsiteY1" fmla="*/ 196426 h 399626"/>
                    <a:gd name="connsiteX2" fmla="*/ 20320 w 538480"/>
                    <a:gd name="connsiteY2" fmla="*/ 348826 h 399626"/>
                    <a:gd name="connsiteX3" fmla="*/ 152400 w 538480"/>
                    <a:gd name="connsiteY3" fmla="*/ 399626 h 399626"/>
                    <a:gd name="connsiteX4" fmla="*/ 325120 w 538480"/>
                    <a:gd name="connsiteY4" fmla="*/ 399626 h 399626"/>
                    <a:gd name="connsiteX5" fmla="*/ 426720 w 538480"/>
                    <a:gd name="connsiteY5" fmla="*/ 257386 h 399626"/>
                    <a:gd name="connsiteX6" fmla="*/ 538480 w 538480"/>
                    <a:gd name="connsiteY6" fmla="*/ 135466 h 399626"/>
                    <a:gd name="connsiteX7" fmla="*/ 499533 w 538480"/>
                    <a:gd name="connsiteY7" fmla="*/ 48260 h 399626"/>
                    <a:gd name="connsiteX8" fmla="*/ 330200 w 538480"/>
                    <a:gd name="connsiteY8" fmla="*/ 0 h 399626"/>
                    <a:gd name="connsiteX9" fmla="*/ 186267 w 538480"/>
                    <a:gd name="connsiteY9" fmla="*/ 38946 h 399626"/>
                    <a:gd name="connsiteX0" fmla="*/ 186267 w 538480"/>
                    <a:gd name="connsiteY0" fmla="*/ 38946 h 414866"/>
                    <a:gd name="connsiteX1" fmla="*/ 0 w 538480"/>
                    <a:gd name="connsiteY1" fmla="*/ 196426 h 414866"/>
                    <a:gd name="connsiteX2" fmla="*/ 20320 w 538480"/>
                    <a:gd name="connsiteY2" fmla="*/ 348826 h 414866"/>
                    <a:gd name="connsiteX3" fmla="*/ 152400 w 538480"/>
                    <a:gd name="connsiteY3" fmla="*/ 414866 h 414866"/>
                    <a:gd name="connsiteX4" fmla="*/ 325120 w 538480"/>
                    <a:gd name="connsiteY4" fmla="*/ 399626 h 414866"/>
                    <a:gd name="connsiteX5" fmla="*/ 426720 w 538480"/>
                    <a:gd name="connsiteY5" fmla="*/ 257386 h 414866"/>
                    <a:gd name="connsiteX6" fmla="*/ 538480 w 538480"/>
                    <a:gd name="connsiteY6" fmla="*/ 135466 h 414866"/>
                    <a:gd name="connsiteX7" fmla="*/ 499533 w 538480"/>
                    <a:gd name="connsiteY7" fmla="*/ 48260 h 414866"/>
                    <a:gd name="connsiteX8" fmla="*/ 330200 w 538480"/>
                    <a:gd name="connsiteY8" fmla="*/ 0 h 414866"/>
                    <a:gd name="connsiteX9" fmla="*/ 186267 w 538480"/>
                    <a:gd name="connsiteY9" fmla="*/ 38946 h 414866"/>
                    <a:gd name="connsiteX0" fmla="*/ 186267 w 585893"/>
                    <a:gd name="connsiteY0" fmla="*/ 82126 h 458046"/>
                    <a:gd name="connsiteX1" fmla="*/ 0 w 585893"/>
                    <a:gd name="connsiteY1" fmla="*/ 239606 h 458046"/>
                    <a:gd name="connsiteX2" fmla="*/ 20320 w 585893"/>
                    <a:gd name="connsiteY2" fmla="*/ 392006 h 458046"/>
                    <a:gd name="connsiteX3" fmla="*/ 152400 w 585893"/>
                    <a:gd name="connsiteY3" fmla="*/ 458046 h 458046"/>
                    <a:gd name="connsiteX4" fmla="*/ 325120 w 585893"/>
                    <a:gd name="connsiteY4" fmla="*/ 442806 h 458046"/>
                    <a:gd name="connsiteX5" fmla="*/ 426720 w 585893"/>
                    <a:gd name="connsiteY5" fmla="*/ 300566 h 458046"/>
                    <a:gd name="connsiteX6" fmla="*/ 538480 w 585893"/>
                    <a:gd name="connsiteY6" fmla="*/ 178646 h 458046"/>
                    <a:gd name="connsiteX7" fmla="*/ 585893 w 585893"/>
                    <a:gd name="connsiteY7" fmla="*/ 0 h 458046"/>
                    <a:gd name="connsiteX8" fmla="*/ 330200 w 585893"/>
                    <a:gd name="connsiteY8" fmla="*/ 43180 h 458046"/>
                    <a:gd name="connsiteX9" fmla="*/ 186267 w 585893"/>
                    <a:gd name="connsiteY9" fmla="*/ 82126 h 458046"/>
                    <a:gd name="connsiteX0" fmla="*/ 186267 w 585893"/>
                    <a:gd name="connsiteY0" fmla="*/ 18118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186267 w 585893"/>
                    <a:gd name="connsiteY9" fmla="*/ 181186 h 557106"/>
                    <a:gd name="connsiteX0" fmla="*/ 130387 w 585893"/>
                    <a:gd name="connsiteY0" fmla="*/ 1862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130387 w 585893"/>
                    <a:gd name="connsiteY9" fmla="*/ 18626 h 557106"/>
                    <a:gd name="connsiteX0" fmla="*/ 247227 w 585893"/>
                    <a:gd name="connsiteY0" fmla="*/ 44026 h 557106"/>
                    <a:gd name="connsiteX1" fmla="*/ 0 w 585893"/>
                    <a:gd name="connsiteY1" fmla="*/ 338666 h 557106"/>
                    <a:gd name="connsiteX2" fmla="*/ 20320 w 585893"/>
                    <a:gd name="connsiteY2" fmla="*/ 491066 h 557106"/>
                    <a:gd name="connsiteX3" fmla="*/ 152400 w 585893"/>
                    <a:gd name="connsiteY3" fmla="*/ 557106 h 557106"/>
                    <a:gd name="connsiteX4" fmla="*/ 325120 w 585893"/>
                    <a:gd name="connsiteY4" fmla="*/ 54186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247227 w 585893"/>
                    <a:gd name="connsiteY9" fmla="*/ 44026 h 557106"/>
                    <a:gd name="connsiteX0" fmla="*/ 247227 w 585893"/>
                    <a:gd name="connsiteY0" fmla="*/ 44026 h 557106"/>
                    <a:gd name="connsiteX1" fmla="*/ 0 w 585893"/>
                    <a:gd name="connsiteY1" fmla="*/ 338666 h 557106"/>
                    <a:gd name="connsiteX2" fmla="*/ 20320 w 585893"/>
                    <a:gd name="connsiteY2" fmla="*/ 491066 h 557106"/>
                    <a:gd name="connsiteX3" fmla="*/ 152400 w 585893"/>
                    <a:gd name="connsiteY3" fmla="*/ 557106 h 557106"/>
                    <a:gd name="connsiteX4" fmla="*/ 375920 w 585893"/>
                    <a:gd name="connsiteY4" fmla="*/ 470746 h 557106"/>
                    <a:gd name="connsiteX5" fmla="*/ 426720 w 585893"/>
                    <a:gd name="connsiteY5" fmla="*/ 399626 h 557106"/>
                    <a:gd name="connsiteX6" fmla="*/ 538480 w 585893"/>
                    <a:gd name="connsiteY6" fmla="*/ 277706 h 557106"/>
                    <a:gd name="connsiteX7" fmla="*/ 585893 w 585893"/>
                    <a:gd name="connsiteY7" fmla="*/ 99060 h 557106"/>
                    <a:gd name="connsiteX8" fmla="*/ 452120 w 585893"/>
                    <a:gd name="connsiteY8" fmla="*/ 0 h 557106"/>
                    <a:gd name="connsiteX9" fmla="*/ 247227 w 585893"/>
                    <a:gd name="connsiteY9" fmla="*/ 44026 h 557106"/>
                    <a:gd name="connsiteX0" fmla="*/ 247227 w 585893"/>
                    <a:gd name="connsiteY0" fmla="*/ 44026 h 491066"/>
                    <a:gd name="connsiteX1" fmla="*/ 0 w 585893"/>
                    <a:gd name="connsiteY1" fmla="*/ 338666 h 491066"/>
                    <a:gd name="connsiteX2" fmla="*/ 20320 w 585893"/>
                    <a:gd name="connsiteY2" fmla="*/ 491066 h 491066"/>
                    <a:gd name="connsiteX3" fmla="*/ 228600 w 585893"/>
                    <a:gd name="connsiteY3" fmla="*/ 445346 h 491066"/>
                    <a:gd name="connsiteX4" fmla="*/ 375920 w 585893"/>
                    <a:gd name="connsiteY4" fmla="*/ 470746 h 491066"/>
                    <a:gd name="connsiteX5" fmla="*/ 426720 w 585893"/>
                    <a:gd name="connsiteY5" fmla="*/ 399626 h 491066"/>
                    <a:gd name="connsiteX6" fmla="*/ 538480 w 585893"/>
                    <a:gd name="connsiteY6" fmla="*/ 277706 h 491066"/>
                    <a:gd name="connsiteX7" fmla="*/ 585893 w 585893"/>
                    <a:gd name="connsiteY7" fmla="*/ 99060 h 491066"/>
                    <a:gd name="connsiteX8" fmla="*/ 452120 w 585893"/>
                    <a:gd name="connsiteY8" fmla="*/ 0 h 491066"/>
                    <a:gd name="connsiteX9" fmla="*/ 247227 w 585893"/>
                    <a:gd name="connsiteY9" fmla="*/ 44026 h 491066"/>
                    <a:gd name="connsiteX0" fmla="*/ 247227 w 585893"/>
                    <a:gd name="connsiteY0" fmla="*/ 44026 h 470746"/>
                    <a:gd name="connsiteX1" fmla="*/ 0 w 585893"/>
                    <a:gd name="connsiteY1" fmla="*/ 338666 h 470746"/>
                    <a:gd name="connsiteX2" fmla="*/ 137160 w 585893"/>
                    <a:gd name="connsiteY2" fmla="*/ 379306 h 470746"/>
                    <a:gd name="connsiteX3" fmla="*/ 228600 w 585893"/>
                    <a:gd name="connsiteY3" fmla="*/ 445346 h 470746"/>
                    <a:gd name="connsiteX4" fmla="*/ 375920 w 585893"/>
                    <a:gd name="connsiteY4" fmla="*/ 470746 h 470746"/>
                    <a:gd name="connsiteX5" fmla="*/ 426720 w 585893"/>
                    <a:gd name="connsiteY5" fmla="*/ 399626 h 470746"/>
                    <a:gd name="connsiteX6" fmla="*/ 538480 w 585893"/>
                    <a:gd name="connsiteY6" fmla="*/ 277706 h 470746"/>
                    <a:gd name="connsiteX7" fmla="*/ 585893 w 585893"/>
                    <a:gd name="connsiteY7" fmla="*/ 99060 h 470746"/>
                    <a:gd name="connsiteX8" fmla="*/ 452120 w 585893"/>
                    <a:gd name="connsiteY8" fmla="*/ 0 h 470746"/>
                    <a:gd name="connsiteX9" fmla="*/ 247227 w 585893"/>
                    <a:gd name="connsiteY9" fmla="*/ 44026 h 470746"/>
                    <a:gd name="connsiteX0" fmla="*/ 140547 w 479213"/>
                    <a:gd name="connsiteY0" fmla="*/ 44026 h 470746"/>
                    <a:gd name="connsiteX1" fmla="*/ 0 w 479213"/>
                    <a:gd name="connsiteY1" fmla="*/ 267546 h 470746"/>
                    <a:gd name="connsiteX2" fmla="*/ 30480 w 479213"/>
                    <a:gd name="connsiteY2" fmla="*/ 379306 h 470746"/>
                    <a:gd name="connsiteX3" fmla="*/ 121920 w 479213"/>
                    <a:gd name="connsiteY3" fmla="*/ 445346 h 470746"/>
                    <a:gd name="connsiteX4" fmla="*/ 269240 w 479213"/>
                    <a:gd name="connsiteY4" fmla="*/ 470746 h 470746"/>
                    <a:gd name="connsiteX5" fmla="*/ 320040 w 479213"/>
                    <a:gd name="connsiteY5" fmla="*/ 399626 h 470746"/>
                    <a:gd name="connsiteX6" fmla="*/ 431800 w 479213"/>
                    <a:gd name="connsiteY6" fmla="*/ 277706 h 470746"/>
                    <a:gd name="connsiteX7" fmla="*/ 479213 w 479213"/>
                    <a:gd name="connsiteY7" fmla="*/ 99060 h 470746"/>
                    <a:gd name="connsiteX8" fmla="*/ 345440 w 479213"/>
                    <a:gd name="connsiteY8" fmla="*/ 0 h 470746"/>
                    <a:gd name="connsiteX9" fmla="*/ 140547 w 479213"/>
                    <a:gd name="connsiteY9" fmla="*/ 44026 h 470746"/>
                    <a:gd name="connsiteX0" fmla="*/ 94827 w 479213"/>
                    <a:gd name="connsiteY0" fmla="*/ 28786 h 470746"/>
                    <a:gd name="connsiteX1" fmla="*/ 0 w 479213"/>
                    <a:gd name="connsiteY1" fmla="*/ 267546 h 470746"/>
                    <a:gd name="connsiteX2" fmla="*/ 30480 w 479213"/>
                    <a:gd name="connsiteY2" fmla="*/ 379306 h 470746"/>
                    <a:gd name="connsiteX3" fmla="*/ 121920 w 479213"/>
                    <a:gd name="connsiteY3" fmla="*/ 445346 h 470746"/>
                    <a:gd name="connsiteX4" fmla="*/ 269240 w 479213"/>
                    <a:gd name="connsiteY4" fmla="*/ 470746 h 470746"/>
                    <a:gd name="connsiteX5" fmla="*/ 320040 w 479213"/>
                    <a:gd name="connsiteY5" fmla="*/ 399626 h 470746"/>
                    <a:gd name="connsiteX6" fmla="*/ 431800 w 479213"/>
                    <a:gd name="connsiteY6" fmla="*/ 277706 h 470746"/>
                    <a:gd name="connsiteX7" fmla="*/ 479213 w 479213"/>
                    <a:gd name="connsiteY7" fmla="*/ 99060 h 470746"/>
                    <a:gd name="connsiteX8" fmla="*/ 345440 w 479213"/>
                    <a:gd name="connsiteY8" fmla="*/ 0 h 470746"/>
                    <a:gd name="connsiteX9" fmla="*/ 94827 w 479213"/>
                    <a:gd name="connsiteY9" fmla="*/ 28786 h 470746"/>
                    <a:gd name="connsiteX0" fmla="*/ 150707 w 535093"/>
                    <a:gd name="connsiteY0" fmla="*/ 28786 h 470746"/>
                    <a:gd name="connsiteX1" fmla="*/ 0 w 535093"/>
                    <a:gd name="connsiteY1" fmla="*/ 252306 h 470746"/>
                    <a:gd name="connsiteX2" fmla="*/ 86360 w 535093"/>
                    <a:gd name="connsiteY2" fmla="*/ 379306 h 470746"/>
                    <a:gd name="connsiteX3" fmla="*/ 177800 w 535093"/>
                    <a:gd name="connsiteY3" fmla="*/ 445346 h 470746"/>
                    <a:gd name="connsiteX4" fmla="*/ 325120 w 535093"/>
                    <a:gd name="connsiteY4" fmla="*/ 470746 h 470746"/>
                    <a:gd name="connsiteX5" fmla="*/ 375920 w 535093"/>
                    <a:gd name="connsiteY5" fmla="*/ 399626 h 470746"/>
                    <a:gd name="connsiteX6" fmla="*/ 487680 w 535093"/>
                    <a:gd name="connsiteY6" fmla="*/ 277706 h 470746"/>
                    <a:gd name="connsiteX7" fmla="*/ 535093 w 535093"/>
                    <a:gd name="connsiteY7" fmla="*/ 99060 h 470746"/>
                    <a:gd name="connsiteX8" fmla="*/ 401320 w 535093"/>
                    <a:gd name="connsiteY8" fmla="*/ 0 h 470746"/>
                    <a:gd name="connsiteX9" fmla="*/ 150707 w 535093"/>
                    <a:gd name="connsiteY9" fmla="*/ 28786 h 470746"/>
                    <a:gd name="connsiteX0" fmla="*/ 125307 w 535093"/>
                    <a:gd name="connsiteY0" fmla="*/ 28786 h 470746"/>
                    <a:gd name="connsiteX1" fmla="*/ 0 w 535093"/>
                    <a:gd name="connsiteY1" fmla="*/ 252306 h 470746"/>
                    <a:gd name="connsiteX2" fmla="*/ 86360 w 535093"/>
                    <a:gd name="connsiteY2" fmla="*/ 379306 h 470746"/>
                    <a:gd name="connsiteX3" fmla="*/ 177800 w 535093"/>
                    <a:gd name="connsiteY3" fmla="*/ 445346 h 470746"/>
                    <a:gd name="connsiteX4" fmla="*/ 325120 w 535093"/>
                    <a:gd name="connsiteY4" fmla="*/ 470746 h 470746"/>
                    <a:gd name="connsiteX5" fmla="*/ 375920 w 535093"/>
                    <a:gd name="connsiteY5" fmla="*/ 399626 h 470746"/>
                    <a:gd name="connsiteX6" fmla="*/ 487680 w 535093"/>
                    <a:gd name="connsiteY6" fmla="*/ 277706 h 470746"/>
                    <a:gd name="connsiteX7" fmla="*/ 535093 w 535093"/>
                    <a:gd name="connsiteY7" fmla="*/ 99060 h 470746"/>
                    <a:gd name="connsiteX8" fmla="*/ 401320 w 535093"/>
                    <a:gd name="connsiteY8" fmla="*/ 0 h 470746"/>
                    <a:gd name="connsiteX9" fmla="*/ 125307 w 535093"/>
                    <a:gd name="connsiteY9" fmla="*/ 28786 h 470746"/>
                    <a:gd name="connsiteX0" fmla="*/ 115147 w 524933"/>
                    <a:gd name="connsiteY0" fmla="*/ 28786 h 470746"/>
                    <a:gd name="connsiteX1" fmla="*/ 0 w 524933"/>
                    <a:gd name="connsiteY1" fmla="*/ 267546 h 470746"/>
                    <a:gd name="connsiteX2" fmla="*/ 76200 w 524933"/>
                    <a:gd name="connsiteY2" fmla="*/ 379306 h 470746"/>
                    <a:gd name="connsiteX3" fmla="*/ 167640 w 524933"/>
                    <a:gd name="connsiteY3" fmla="*/ 445346 h 470746"/>
                    <a:gd name="connsiteX4" fmla="*/ 314960 w 524933"/>
                    <a:gd name="connsiteY4" fmla="*/ 470746 h 470746"/>
                    <a:gd name="connsiteX5" fmla="*/ 365760 w 524933"/>
                    <a:gd name="connsiteY5" fmla="*/ 399626 h 470746"/>
                    <a:gd name="connsiteX6" fmla="*/ 477520 w 524933"/>
                    <a:gd name="connsiteY6" fmla="*/ 277706 h 470746"/>
                    <a:gd name="connsiteX7" fmla="*/ 524933 w 524933"/>
                    <a:gd name="connsiteY7" fmla="*/ 99060 h 470746"/>
                    <a:gd name="connsiteX8" fmla="*/ 391160 w 524933"/>
                    <a:gd name="connsiteY8" fmla="*/ 0 h 470746"/>
                    <a:gd name="connsiteX9" fmla="*/ 115147 w 524933"/>
                    <a:gd name="connsiteY9" fmla="*/ 28786 h 470746"/>
                    <a:gd name="connsiteX0" fmla="*/ 115147 w 524933"/>
                    <a:gd name="connsiteY0" fmla="*/ 0 h 441960"/>
                    <a:gd name="connsiteX1" fmla="*/ 0 w 524933"/>
                    <a:gd name="connsiteY1" fmla="*/ 238760 h 441960"/>
                    <a:gd name="connsiteX2" fmla="*/ 76200 w 524933"/>
                    <a:gd name="connsiteY2" fmla="*/ 350520 h 441960"/>
                    <a:gd name="connsiteX3" fmla="*/ 167640 w 524933"/>
                    <a:gd name="connsiteY3" fmla="*/ 416560 h 441960"/>
                    <a:gd name="connsiteX4" fmla="*/ 314960 w 524933"/>
                    <a:gd name="connsiteY4" fmla="*/ 441960 h 441960"/>
                    <a:gd name="connsiteX5" fmla="*/ 365760 w 524933"/>
                    <a:gd name="connsiteY5" fmla="*/ 370840 h 441960"/>
                    <a:gd name="connsiteX6" fmla="*/ 477520 w 524933"/>
                    <a:gd name="connsiteY6" fmla="*/ 248920 h 441960"/>
                    <a:gd name="connsiteX7" fmla="*/ 524933 w 524933"/>
                    <a:gd name="connsiteY7" fmla="*/ 70274 h 441960"/>
                    <a:gd name="connsiteX8" fmla="*/ 350520 w 524933"/>
                    <a:gd name="connsiteY8" fmla="*/ 1694 h 441960"/>
                    <a:gd name="connsiteX9" fmla="*/ 115147 w 524933"/>
                    <a:gd name="connsiteY9" fmla="*/ 0 h 441960"/>
                    <a:gd name="connsiteX0" fmla="*/ 115147 w 540173"/>
                    <a:gd name="connsiteY0" fmla="*/ 0 h 441960"/>
                    <a:gd name="connsiteX1" fmla="*/ 0 w 540173"/>
                    <a:gd name="connsiteY1" fmla="*/ 238760 h 441960"/>
                    <a:gd name="connsiteX2" fmla="*/ 76200 w 540173"/>
                    <a:gd name="connsiteY2" fmla="*/ 350520 h 441960"/>
                    <a:gd name="connsiteX3" fmla="*/ 167640 w 540173"/>
                    <a:gd name="connsiteY3" fmla="*/ 416560 h 441960"/>
                    <a:gd name="connsiteX4" fmla="*/ 314960 w 540173"/>
                    <a:gd name="connsiteY4" fmla="*/ 441960 h 441960"/>
                    <a:gd name="connsiteX5" fmla="*/ 365760 w 540173"/>
                    <a:gd name="connsiteY5" fmla="*/ 370840 h 441960"/>
                    <a:gd name="connsiteX6" fmla="*/ 477520 w 540173"/>
                    <a:gd name="connsiteY6" fmla="*/ 248920 h 441960"/>
                    <a:gd name="connsiteX7" fmla="*/ 540173 w 540173"/>
                    <a:gd name="connsiteY7" fmla="*/ 100754 h 441960"/>
                    <a:gd name="connsiteX8" fmla="*/ 350520 w 540173"/>
                    <a:gd name="connsiteY8" fmla="*/ 1694 h 441960"/>
                    <a:gd name="connsiteX9" fmla="*/ 115147 w 540173"/>
                    <a:gd name="connsiteY9" fmla="*/ 0 h 441960"/>
                    <a:gd name="connsiteX0" fmla="*/ 115147 w 540173"/>
                    <a:gd name="connsiteY0" fmla="*/ 0 h 441960"/>
                    <a:gd name="connsiteX1" fmla="*/ 0 w 540173"/>
                    <a:gd name="connsiteY1" fmla="*/ 238760 h 441960"/>
                    <a:gd name="connsiteX2" fmla="*/ 76200 w 540173"/>
                    <a:gd name="connsiteY2" fmla="*/ 350520 h 441960"/>
                    <a:gd name="connsiteX3" fmla="*/ 167640 w 540173"/>
                    <a:gd name="connsiteY3" fmla="*/ 416560 h 441960"/>
                    <a:gd name="connsiteX4" fmla="*/ 314960 w 540173"/>
                    <a:gd name="connsiteY4" fmla="*/ 441960 h 441960"/>
                    <a:gd name="connsiteX5" fmla="*/ 365760 w 540173"/>
                    <a:gd name="connsiteY5" fmla="*/ 370840 h 441960"/>
                    <a:gd name="connsiteX6" fmla="*/ 477520 w 540173"/>
                    <a:gd name="connsiteY6" fmla="*/ 248920 h 441960"/>
                    <a:gd name="connsiteX7" fmla="*/ 540173 w 540173"/>
                    <a:gd name="connsiteY7" fmla="*/ 100754 h 441960"/>
                    <a:gd name="connsiteX8" fmla="*/ 426720 w 540173"/>
                    <a:gd name="connsiteY8" fmla="*/ 37254 h 441960"/>
                    <a:gd name="connsiteX9" fmla="*/ 115147 w 540173"/>
                    <a:gd name="connsiteY9" fmla="*/ 0 h 441960"/>
                    <a:gd name="connsiteX0" fmla="*/ 145627 w 540173"/>
                    <a:gd name="connsiteY0" fmla="*/ 0 h 421640"/>
                    <a:gd name="connsiteX1" fmla="*/ 0 w 540173"/>
                    <a:gd name="connsiteY1" fmla="*/ 218440 h 421640"/>
                    <a:gd name="connsiteX2" fmla="*/ 76200 w 540173"/>
                    <a:gd name="connsiteY2" fmla="*/ 330200 h 421640"/>
                    <a:gd name="connsiteX3" fmla="*/ 167640 w 540173"/>
                    <a:gd name="connsiteY3" fmla="*/ 396240 h 421640"/>
                    <a:gd name="connsiteX4" fmla="*/ 314960 w 540173"/>
                    <a:gd name="connsiteY4" fmla="*/ 421640 h 421640"/>
                    <a:gd name="connsiteX5" fmla="*/ 365760 w 540173"/>
                    <a:gd name="connsiteY5" fmla="*/ 350520 h 421640"/>
                    <a:gd name="connsiteX6" fmla="*/ 477520 w 540173"/>
                    <a:gd name="connsiteY6" fmla="*/ 228600 h 421640"/>
                    <a:gd name="connsiteX7" fmla="*/ 540173 w 540173"/>
                    <a:gd name="connsiteY7" fmla="*/ 80434 h 421640"/>
                    <a:gd name="connsiteX8" fmla="*/ 426720 w 540173"/>
                    <a:gd name="connsiteY8" fmla="*/ 16934 h 421640"/>
                    <a:gd name="connsiteX9" fmla="*/ 145627 w 540173"/>
                    <a:gd name="connsiteY9" fmla="*/ 0 h 421640"/>
                    <a:gd name="connsiteX0" fmla="*/ 145627 w 540173"/>
                    <a:gd name="connsiteY0" fmla="*/ 0 h 421640"/>
                    <a:gd name="connsiteX1" fmla="*/ 0 w 540173"/>
                    <a:gd name="connsiteY1" fmla="*/ 218440 h 421640"/>
                    <a:gd name="connsiteX2" fmla="*/ 76200 w 540173"/>
                    <a:gd name="connsiteY2" fmla="*/ 330200 h 421640"/>
                    <a:gd name="connsiteX3" fmla="*/ 167640 w 540173"/>
                    <a:gd name="connsiteY3" fmla="*/ 396240 h 421640"/>
                    <a:gd name="connsiteX4" fmla="*/ 314960 w 540173"/>
                    <a:gd name="connsiteY4" fmla="*/ 421640 h 421640"/>
                    <a:gd name="connsiteX5" fmla="*/ 365760 w 540173"/>
                    <a:gd name="connsiteY5" fmla="*/ 350520 h 421640"/>
                    <a:gd name="connsiteX6" fmla="*/ 477520 w 540173"/>
                    <a:gd name="connsiteY6" fmla="*/ 228600 h 421640"/>
                    <a:gd name="connsiteX7" fmla="*/ 540173 w 540173"/>
                    <a:gd name="connsiteY7" fmla="*/ 80434 h 421640"/>
                    <a:gd name="connsiteX8" fmla="*/ 401320 w 540173"/>
                    <a:gd name="connsiteY8" fmla="*/ 1694 h 421640"/>
                    <a:gd name="connsiteX9" fmla="*/ 145627 w 540173"/>
                    <a:gd name="connsiteY9" fmla="*/ 0 h 42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173" h="421640">
                      <a:moveTo>
                        <a:pt x="145627" y="0"/>
                      </a:moveTo>
                      <a:lnTo>
                        <a:pt x="0" y="218440"/>
                      </a:lnTo>
                      <a:lnTo>
                        <a:pt x="76200" y="330200"/>
                      </a:lnTo>
                      <a:lnTo>
                        <a:pt x="167640" y="396240"/>
                      </a:lnTo>
                      <a:lnTo>
                        <a:pt x="314960" y="421640"/>
                      </a:lnTo>
                      <a:lnTo>
                        <a:pt x="365760" y="350520"/>
                      </a:lnTo>
                      <a:lnTo>
                        <a:pt x="477520" y="228600"/>
                      </a:lnTo>
                      <a:lnTo>
                        <a:pt x="540173" y="80434"/>
                      </a:lnTo>
                      <a:lnTo>
                        <a:pt x="401320" y="1694"/>
                      </a:lnTo>
                      <a:lnTo>
                        <a:pt x="145627" y="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Freeform: Shape 4">
                <a:extLst>
                  <a:ext uri="{FF2B5EF4-FFF2-40B4-BE49-F238E27FC236}">
                    <a16:creationId xmlns:a16="http://schemas.microsoft.com/office/drawing/2014/main" id="{BE3C729F-7280-6985-429D-11470AB72E9E}"/>
                  </a:ext>
                </a:extLst>
              </p:cNvPr>
              <p:cNvSpPr/>
              <p:nvPr/>
            </p:nvSpPr>
            <p:spPr>
              <a:xfrm flipH="1">
                <a:off x="941626" y="3149600"/>
                <a:ext cx="1785611" cy="951568"/>
              </a:xfrm>
              <a:custGeom>
                <a:avLst/>
                <a:gdLst>
                  <a:gd name="connsiteX0" fmla="*/ 4785360 w 4785360"/>
                  <a:gd name="connsiteY0" fmla="*/ 40640 h 2550160"/>
                  <a:gd name="connsiteX1" fmla="*/ 4206240 w 4785360"/>
                  <a:gd name="connsiteY1" fmla="*/ 0 h 2550160"/>
                  <a:gd name="connsiteX2" fmla="*/ 3241040 w 4785360"/>
                  <a:gd name="connsiteY2" fmla="*/ 213360 h 2550160"/>
                  <a:gd name="connsiteX3" fmla="*/ 2499360 w 4785360"/>
                  <a:gd name="connsiteY3" fmla="*/ 335280 h 2550160"/>
                  <a:gd name="connsiteX4" fmla="*/ 2042160 w 4785360"/>
                  <a:gd name="connsiteY4" fmla="*/ 284480 h 2550160"/>
                  <a:gd name="connsiteX5" fmla="*/ 1808480 w 4785360"/>
                  <a:gd name="connsiteY5" fmla="*/ 325120 h 2550160"/>
                  <a:gd name="connsiteX6" fmla="*/ 1300480 w 4785360"/>
                  <a:gd name="connsiteY6" fmla="*/ 558800 h 2550160"/>
                  <a:gd name="connsiteX7" fmla="*/ 1127760 w 4785360"/>
                  <a:gd name="connsiteY7" fmla="*/ 782320 h 2550160"/>
                  <a:gd name="connsiteX8" fmla="*/ 426720 w 4785360"/>
                  <a:gd name="connsiteY8" fmla="*/ 1249680 h 2550160"/>
                  <a:gd name="connsiteX9" fmla="*/ 121920 w 4785360"/>
                  <a:gd name="connsiteY9" fmla="*/ 1300480 h 2550160"/>
                  <a:gd name="connsiteX10" fmla="*/ 0 w 4785360"/>
                  <a:gd name="connsiteY10" fmla="*/ 1412240 h 2550160"/>
                  <a:gd name="connsiteX11" fmla="*/ 20320 w 4785360"/>
                  <a:gd name="connsiteY11" fmla="*/ 1524000 h 2550160"/>
                  <a:gd name="connsiteX12" fmla="*/ 10160 w 4785360"/>
                  <a:gd name="connsiteY12" fmla="*/ 1615440 h 2550160"/>
                  <a:gd name="connsiteX13" fmla="*/ 213360 w 4785360"/>
                  <a:gd name="connsiteY13" fmla="*/ 1717040 h 2550160"/>
                  <a:gd name="connsiteX14" fmla="*/ 477520 w 4785360"/>
                  <a:gd name="connsiteY14" fmla="*/ 1737360 h 2550160"/>
                  <a:gd name="connsiteX15" fmla="*/ 741680 w 4785360"/>
                  <a:gd name="connsiteY15" fmla="*/ 1696720 h 2550160"/>
                  <a:gd name="connsiteX16" fmla="*/ 1148080 w 4785360"/>
                  <a:gd name="connsiteY16" fmla="*/ 1534160 h 2550160"/>
                  <a:gd name="connsiteX17" fmla="*/ 1310640 w 4785360"/>
                  <a:gd name="connsiteY17" fmla="*/ 1412240 h 2550160"/>
                  <a:gd name="connsiteX18" fmla="*/ 1452880 w 4785360"/>
                  <a:gd name="connsiteY18" fmla="*/ 1503680 h 2550160"/>
                  <a:gd name="connsiteX19" fmla="*/ 1869440 w 4785360"/>
                  <a:gd name="connsiteY19" fmla="*/ 1584960 h 2550160"/>
                  <a:gd name="connsiteX20" fmla="*/ 2428240 w 4785360"/>
                  <a:gd name="connsiteY20" fmla="*/ 1625600 h 2550160"/>
                  <a:gd name="connsiteX21" fmla="*/ 2915920 w 4785360"/>
                  <a:gd name="connsiteY21" fmla="*/ 1574800 h 2550160"/>
                  <a:gd name="connsiteX22" fmla="*/ 3088640 w 4785360"/>
                  <a:gd name="connsiteY22" fmla="*/ 1574800 h 2550160"/>
                  <a:gd name="connsiteX23" fmla="*/ 3149600 w 4785360"/>
                  <a:gd name="connsiteY23" fmla="*/ 1645920 h 2550160"/>
                  <a:gd name="connsiteX24" fmla="*/ 3149600 w 4785360"/>
                  <a:gd name="connsiteY24" fmla="*/ 1778000 h 2550160"/>
                  <a:gd name="connsiteX25" fmla="*/ 3129280 w 4785360"/>
                  <a:gd name="connsiteY25" fmla="*/ 1879600 h 2550160"/>
                  <a:gd name="connsiteX26" fmla="*/ 3108960 w 4785360"/>
                  <a:gd name="connsiteY26" fmla="*/ 1991360 h 2550160"/>
                  <a:gd name="connsiteX27" fmla="*/ 3139440 w 4785360"/>
                  <a:gd name="connsiteY27" fmla="*/ 2123440 h 2550160"/>
                  <a:gd name="connsiteX28" fmla="*/ 3048000 w 4785360"/>
                  <a:gd name="connsiteY28" fmla="*/ 2336800 h 2550160"/>
                  <a:gd name="connsiteX29" fmla="*/ 2997200 w 4785360"/>
                  <a:gd name="connsiteY29" fmla="*/ 2407920 h 2550160"/>
                  <a:gd name="connsiteX30" fmla="*/ 3058160 w 4785360"/>
                  <a:gd name="connsiteY30" fmla="*/ 2519680 h 2550160"/>
                  <a:gd name="connsiteX31" fmla="*/ 3159760 w 4785360"/>
                  <a:gd name="connsiteY31" fmla="*/ 2550160 h 2550160"/>
                  <a:gd name="connsiteX32" fmla="*/ 3352800 w 4785360"/>
                  <a:gd name="connsiteY32" fmla="*/ 2468880 h 2550160"/>
                  <a:gd name="connsiteX33" fmla="*/ 3820160 w 4785360"/>
                  <a:gd name="connsiteY33" fmla="*/ 2194560 h 2550160"/>
                  <a:gd name="connsiteX34" fmla="*/ 4124960 w 4785360"/>
                  <a:gd name="connsiteY34" fmla="*/ 2092960 h 2550160"/>
                  <a:gd name="connsiteX35" fmla="*/ 4419600 w 4785360"/>
                  <a:gd name="connsiteY35" fmla="*/ 2092960 h 255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85360" h="2550160">
                    <a:moveTo>
                      <a:pt x="4785360" y="40640"/>
                    </a:moveTo>
                    <a:lnTo>
                      <a:pt x="4206240" y="0"/>
                    </a:lnTo>
                    <a:lnTo>
                      <a:pt x="3241040" y="213360"/>
                    </a:lnTo>
                    <a:lnTo>
                      <a:pt x="2499360" y="335280"/>
                    </a:lnTo>
                    <a:lnTo>
                      <a:pt x="2042160" y="284480"/>
                    </a:lnTo>
                    <a:lnTo>
                      <a:pt x="1808480" y="325120"/>
                    </a:lnTo>
                    <a:lnTo>
                      <a:pt x="1300480" y="558800"/>
                    </a:lnTo>
                    <a:lnTo>
                      <a:pt x="1127760" y="782320"/>
                    </a:lnTo>
                    <a:lnTo>
                      <a:pt x="426720" y="1249680"/>
                    </a:lnTo>
                    <a:lnTo>
                      <a:pt x="121920" y="1300480"/>
                    </a:lnTo>
                    <a:lnTo>
                      <a:pt x="0" y="1412240"/>
                    </a:lnTo>
                    <a:lnTo>
                      <a:pt x="20320" y="1524000"/>
                    </a:lnTo>
                    <a:lnTo>
                      <a:pt x="10160" y="1615440"/>
                    </a:lnTo>
                    <a:lnTo>
                      <a:pt x="213360" y="1717040"/>
                    </a:lnTo>
                    <a:lnTo>
                      <a:pt x="477520" y="1737360"/>
                    </a:lnTo>
                    <a:lnTo>
                      <a:pt x="741680" y="1696720"/>
                    </a:lnTo>
                    <a:lnTo>
                      <a:pt x="1148080" y="1534160"/>
                    </a:lnTo>
                    <a:lnTo>
                      <a:pt x="1310640" y="1412240"/>
                    </a:lnTo>
                    <a:lnTo>
                      <a:pt x="1452880" y="1503680"/>
                    </a:lnTo>
                    <a:lnTo>
                      <a:pt x="1869440" y="1584960"/>
                    </a:lnTo>
                    <a:lnTo>
                      <a:pt x="2428240" y="1625600"/>
                    </a:lnTo>
                    <a:lnTo>
                      <a:pt x="2915920" y="1574800"/>
                    </a:lnTo>
                    <a:lnTo>
                      <a:pt x="3088640" y="1574800"/>
                    </a:lnTo>
                    <a:lnTo>
                      <a:pt x="3149600" y="1645920"/>
                    </a:lnTo>
                    <a:lnTo>
                      <a:pt x="3149600" y="1778000"/>
                    </a:lnTo>
                    <a:lnTo>
                      <a:pt x="3129280" y="1879600"/>
                    </a:lnTo>
                    <a:lnTo>
                      <a:pt x="3108960" y="1991360"/>
                    </a:lnTo>
                    <a:lnTo>
                      <a:pt x="3139440" y="2123440"/>
                    </a:lnTo>
                    <a:lnTo>
                      <a:pt x="3048000" y="2336800"/>
                    </a:lnTo>
                    <a:lnTo>
                      <a:pt x="2997200" y="2407920"/>
                    </a:lnTo>
                    <a:lnTo>
                      <a:pt x="3058160" y="2519680"/>
                    </a:lnTo>
                    <a:lnTo>
                      <a:pt x="3159760" y="2550160"/>
                    </a:lnTo>
                    <a:lnTo>
                      <a:pt x="3352800" y="2468880"/>
                    </a:lnTo>
                    <a:lnTo>
                      <a:pt x="3820160" y="2194560"/>
                    </a:lnTo>
                    <a:lnTo>
                      <a:pt x="4124960" y="2092960"/>
                    </a:lnTo>
                    <a:lnTo>
                      <a:pt x="4419600" y="2092960"/>
                    </a:lnTo>
                  </a:path>
                </a:pathLst>
              </a:cu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D50B5A57-C6F5-F261-EAF1-069BA1AF8878}"/>
                </a:ext>
              </a:extLst>
            </p:cNvPr>
            <p:cNvSpPr txBox="1"/>
            <p:nvPr/>
          </p:nvSpPr>
          <p:spPr>
            <a:xfrm>
              <a:off x="1448177" y="3538402"/>
              <a:ext cx="748923" cy="230832"/>
            </a:xfrm>
            <a:prstGeom prst="rect">
              <a:avLst/>
            </a:prstGeom>
            <a:noFill/>
          </p:spPr>
          <p:txBody>
            <a:bodyPr wrap="none" rtlCol="0">
              <a:spAutoFit/>
            </a:bodyPr>
            <a:lstStyle/>
            <a:p>
              <a:pPr algn="l"/>
              <a:r>
                <a:rPr lang="en-GB" sz="900">
                  <a:solidFill>
                    <a:schemeClr val="bg1">
                      <a:lumMod val="75000"/>
                    </a:schemeClr>
                  </a:solidFill>
                </a:rPr>
                <a:t>R. Downey</a:t>
              </a:r>
            </a:p>
          </p:txBody>
        </p:sp>
      </p:grpSp>
      <p:sp>
        <p:nvSpPr>
          <p:cNvPr id="3" name="Title 2">
            <a:extLst>
              <a:ext uri="{FF2B5EF4-FFF2-40B4-BE49-F238E27FC236}">
                <a16:creationId xmlns:a16="http://schemas.microsoft.com/office/drawing/2014/main" id="{A2E8487F-3E4A-AA39-334D-698CD01F79A0}"/>
              </a:ext>
            </a:extLst>
          </p:cNvPr>
          <p:cNvSpPr>
            <a:spLocks noGrp="1"/>
          </p:cNvSpPr>
          <p:nvPr>
            <p:ph type="title"/>
          </p:nvPr>
        </p:nvSpPr>
        <p:spPr>
          <a:xfrm>
            <a:off x="228600" y="189858"/>
            <a:ext cx="8686800" cy="917513"/>
          </a:xfrm>
        </p:spPr>
        <p:txBody>
          <a:bodyPr/>
          <a:lstStyle/>
          <a:p>
            <a:pPr rtl="0" eaLnBrk="1" latinLnBrk="0" hangingPunct="1"/>
            <a:r>
              <a:rPr lang="en-IE" sz="4000" b="1" kern="1200" dirty="0">
                <a:solidFill>
                  <a:srgbClr val="000000"/>
                </a:solidFill>
                <a:effectLst/>
                <a:latin typeface="Arial" panose="020B0604020202020204" pitchFamily="34" charset="0"/>
                <a:ea typeface="+mn-ea"/>
                <a:cs typeface="+mn-cs"/>
              </a:rPr>
              <a:t>Cad is </a:t>
            </a:r>
            <a:r>
              <a:rPr lang="en-IE" sz="4000" b="1" kern="1200" dirty="0" err="1">
                <a:solidFill>
                  <a:srgbClr val="000000"/>
                </a:solidFill>
                <a:effectLst/>
                <a:latin typeface="Arial" panose="020B0604020202020204" pitchFamily="34" charset="0"/>
                <a:ea typeface="+mn-ea"/>
                <a:cs typeface="+mn-cs"/>
              </a:rPr>
              <a:t>tonn</a:t>
            </a:r>
            <a:r>
              <a:rPr lang="en-IE" sz="4000" b="1" kern="1200" dirty="0">
                <a:solidFill>
                  <a:srgbClr val="000000"/>
                </a:solidFill>
                <a:effectLst/>
                <a:latin typeface="Arial" panose="020B0604020202020204" pitchFamily="34" charset="0"/>
                <a:ea typeface="+mn-ea"/>
                <a:cs typeface="+mn-cs"/>
              </a:rPr>
              <a:t> </a:t>
            </a:r>
            <a:r>
              <a:rPr lang="en-IE" sz="4000" b="1" kern="1200" dirty="0" err="1">
                <a:solidFill>
                  <a:srgbClr val="000000"/>
                </a:solidFill>
                <a:effectLst/>
                <a:latin typeface="Arial" panose="020B0604020202020204" pitchFamily="34" charset="0"/>
                <a:ea typeface="+mn-ea"/>
                <a:cs typeface="+mn-cs"/>
              </a:rPr>
              <a:t>ann</a:t>
            </a:r>
            <a:r>
              <a:rPr lang="en-IE" sz="4000" b="1" kern="1200" dirty="0">
                <a:solidFill>
                  <a:srgbClr val="000000"/>
                </a:solidFill>
                <a:effectLst/>
                <a:latin typeface="Arial" panose="020B0604020202020204" pitchFamily="34" charset="0"/>
                <a:ea typeface="+mn-ea"/>
                <a:cs typeface="+mn-cs"/>
              </a:rPr>
              <a:t>?</a:t>
            </a:r>
            <a:endParaRPr lang="en-GB" dirty="0">
              <a:effectLst/>
            </a:endParaRPr>
          </a:p>
        </p:txBody>
      </p:sp>
      <p:cxnSp>
        <p:nvCxnSpPr>
          <p:cNvPr id="19" name="Straight Arrow Connector 18">
            <a:extLst>
              <a:ext uri="{FF2B5EF4-FFF2-40B4-BE49-F238E27FC236}">
                <a16:creationId xmlns:a16="http://schemas.microsoft.com/office/drawing/2014/main" id="{6895B8C3-9B6A-B9FC-4C76-05D2EEC16AFE}"/>
              </a:ext>
            </a:extLst>
          </p:cNvPr>
          <p:cNvCxnSpPr>
            <a:cxnSpLocks/>
          </p:cNvCxnSpPr>
          <p:nvPr/>
        </p:nvCxnSpPr>
        <p:spPr>
          <a:xfrm>
            <a:off x="4245971" y="5366528"/>
            <a:ext cx="1524129" cy="0"/>
          </a:xfrm>
          <a:prstGeom prst="straightConnector1">
            <a:avLst/>
          </a:prstGeom>
          <a:ln w="28575">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553CA095-F645-368B-800F-D0CB479D1AC7}"/>
              </a:ext>
            </a:extLst>
          </p:cNvPr>
          <p:cNvSpPr txBox="1"/>
          <p:nvPr/>
        </p:nvSpPr>
        <p:spPr>
          <a:xfrm>
            <a:off x="4347700" y="4808366"/>
            <a:ext cx="1986441" cy="523220"/>
          </a:xfrm>
          <a:prstGeom prst="rect">
            <a:avLst/>
          </a:prstGeom>
          <a:noFill/>
        </p:spPr>
        <p:txBody>
          <a:bodyPr wrap="none" rtlCol="0">
            <a:spAutoFit/>
          </a:bodyPr>
          <a:lstStyle/>
          <a:p>
            <a:pPr algn="l"/>
            <a:r>
              <a:rPr lang="en-GB" sz="2800" dirty="0" err="1"/>
              <a:t>Fuinneamh</a:t>
            </a:r>
            <a:endParaRPr lang="en-GB" sz="2800" dirty="0"/>
          </a:p>
        </p:txBody>
      </p:sp>
      <p:grpSp>
        <p:nvGrpSpPr>
          <p:cNvPr id="26" name="Group 25">
            <a:extLst>
              <a:ext uri="{FF2B5EF4-FFF2-40B4-BE49-F238E27FC236}">
                <a16:creationId xmlns:a16="http://schemas.microsoft.com/office/drawing/2014/main" id="{39C8AB3A-455B-F5A0-EFCB-B5DE7D327C68}"/>
              </a:ext>
            </a:extLst>
          </p:cNvPr>
          <p:cNvGrpSpPr/>
          <p:nvPr/>
        </p:nvGrpSpPr>
        <p:grpSpPr>
          <a:xfrm>
            <a:off x="1664134" y="3343274"/>
            <a:ext cx="556152" cy="816766"/>
            <a:chOff x="1664134" y="3343274"/>
            <a:chExt cx="556152" cy="816766"/>
          </a:xfrm>
        </p:grpSpPr>
        <p:sp>
          <p:nvSpPr>
            <p:cNvPr id="18" name="Freeform: Shape 17">
              <a:extLst>
                <a:ext uri="{FF2B5EF4-FFF2-40B4-BE49-F238E27FC236}">
                  <a16:creationId xmlns:a16="http://schemas.microsoft.com/office/drawing/2014/main" id="{661867C7-9410-3BEF-2E46-2107AD2DF3B1}"/>
                </a:ext>
              </a:extLst>
            </p:cNvPr>
            <p:cNvSpPr/>
            <p:nvPr/>
          </p:nvSpPr>
          <p:spPr>
            <a:xfrm>
              <a:off x="1664134" y="3343274"/>
              <a:ext cx="431800" cy="724112"/>
            </a:xfrm>
            <a:custGeom>
              <a:avLst/>
              <a:gdLst>
                <a:gd name="connsiteX0" fmla="*/ 0 w 431800"/>
                <a:gd name="connsiteY0" fmla="*/ 673100 h 723900"/>
                <a:gd name="connsiteX1" fmla="*/ 203200 w 431800"/>
                <a:gd name="connsiteY1" fmla="*/ 0 h 723900"/>
                <a:gd name="connsiteX2" fmla="*/ 431800 w 431800"/>
                <a:gd name="connsiteY2" fmla="*/ 723900 h 723900"/>
                <a:gd name="connsiteX3" fmla="*/ 431800 w 431800"/>
                <a:gd name="connsiteY3" fmla="*/ 723900 h 723900"/>
                <a:gd name="connsiteX0" fmla="*/ 0 w 431800"/>
                <a:gd name="connsiteY0" fmla="*/ 673356 h 724156"/>
                <a:gd name="connsiteX1" fmla="*/ 203200 w 431800"/>
                <a:gd name="connsiteY1" fmla="*/ 256 h 724156"/>
                <a:gd name="connsiteX2" fmla="*/ 431800 w 431800"/>
                <a:gd name="connsiteY2" fmla="*/ 724156 h 724156"/>
                <a:gd name="connsiteX3" fmla="*/ 431800 w 431800"/>
                <a:gd name="connsiteY3" fmla="*/ 724156 h 724156"/>
                <a:gd name="connsiteX0" fmla="*/ 0 w 431800"/>
                <a:gd name="connsiteY0" fmla="*/ 673312 h 724112"/>
                <a:gd name="connsiteX1" fmla="*/ 203200 w 431800"/>
                <a:gd name="connsiteY1" fmla="*/ 212 h 724112"/>
                <a:gd name="connsiteX2" fmla="*/ 431800 w 431800"/>
                <a:gd name="connsiteY2" fmla="*/ 724112 h 724112"/>
                <a:gd name="connsiteX3" fmla="*/ 431800 w 431800"/>
                <a:gd name="connsiteY3" fmla="*/ 724112 h 724112"/>
                <a:gd name="connsiteX0" fmla="*/ 0 w 431800"/>
                <a:gd name="connsiteY0" fmla="*/ 673312 h 724112"/>
                <a:gd name="connsiteX1" fmla="*/ 203200 w 431800"/>
                <a:gd name="connsiteY1" fmla="*/ 212 h 724112"/>
                <a:gd name="connsiteX2" fmla="*/ 431800 w 431800"/>
                <a:gd name="connsiteY2" fmla="*/ 724112 h 724112"/>
                <a:gd name="connsiteX3" fmla="*/ 431800 w 431800"/>
                <a:gd name="connsiteY3" fmla="*/ 724112 h 724112"/>
              </a:gdLst>
              <a:ahLst/>
              <a:cxnLst>
                <a:cxn ang="0">
                  <a:pos x="connsiteX0" y="connsiteY0"/>
                </a:cxn>
                <a:cxn ang="0">
                  <a:pos x="connsiteX1" y="connsiteY1"/>
                </a:cxn>
                <a:cxn ang="0">
                  <a:pos x="connsiteX2" y="connsiteY2"/>
                </a:cxn>
                <a:cxn ang="0">
                  <a:pos x="connsiteX3" y="connsiteY3"/>
                </a:cxn>
              </a:cxnLst>
              <a:rect l="l" t="t" r="r" b="b"/>
              <a:pathLst>
                <a:path w="431800" h="724112">
                  <a:moveTo>
                    <a:pt x="0" y="673312"/>
                  </a:moveTo>
                  <a:cubicBezTo>
                    <a:pt x="143933" y="550545"/>
                    <a:pt x="63500" y="-12488"/>
                    <a:pt x="203200" y="212"/>
                  </a:cubicBezTo>
                  <a:cubicBezTo>
                    <a:pt x="342900" y="12912"/>
                    <a:pt x="330200" y="520912"/>
                    <a:pt x="431800" y="724112"/>
                  </a:cubicBezTo>
                  <a:lnTo>
                    <a:pt x="431800" y="724112"/>
                  </a:lnTo>
                </a:path>
              </a:pathLst>
            </a:custGeom>
            <a:ln w="53975">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25" name="Freeform: Shape 24">
              <a:extLst>
                <a:ext uri="{FF2B5EF4-FFF2-40B4-BE49-F238E27FC236}">
                  <a16:creationId xmlns:a16="http://schemas.microsoft.com/office/drawing/2014/main" id="{EB41E8D2-7344-9314-29CE-0009F87BBCD2}"/>
                </a:ext>
              </a:extLst>
            </p:cNvPr>
            <p:cNvSpPr/>
            <p:nvPr/>
          </p:nvSpPr>
          <p:spPr>
            <a:xfrm rot="4486658">
              <a:off x="1971473" y="3911226"/>
              <a:ext cx="248920" cy="248707"/>
            </a:xfrm>
            <a:custGeom>
              <a:avLst/>
              <a:gdLst>
                <a:gd name="csX0" fmla="*/ 0 w 177800"/>
                <a:gd name="csY0" fmla="*/ 0 h 264160"/>
                <a:gd name="csX1" fmla="*/ 177800 w 177800"/>
                <a:gd name="csY1" fmla="*/ 142240 h 264160"/>
                <a:gd name="csX2" fmla="*/ 5080 w 177800"/>
                <a:gd name="csY2" fmla="*/ 264160 h 264160"/>
                <a:gd name="csX3" fmla="*/ 81280 w 177800"/>
                <a:gd name="csY3" fmla="*/ 137160 h 264160"/>
                <a:gd name="csX4" fmla="*/ 0 w 177800"/>
                <a:gd name="csY4" fmla="*/ 0 h 264160"/>
              </a:gdLst>
              <a:ahLst/>
              <a:cxnLst>
                <a:cxn ang="0">
                  <a:pos x="csX0" y="csY0"/>
                </a:cxn>
                <a:cxn ang="0">
                  <a:pos x="csX1" y="csY1"/>
                </a:cxn>
                <a:cxn ang="0">
                  <a:pos x="csX2" y="csY2"/>
                </a:cxn>
                <a:cxn ang="0">
                  <a:pos x="csX3" y="csY3"/>
                </a:cxn>
                <a:cxn ang="0">
                  <a:pos x="csX4" y="csY4"/>
                </a:cxn>
              </a:cxnLst>
              <a:rect l="l" t="t" r="r" b="b"/>
              <a:pathLst>
                <a:path w="177800" h="264160">
                  <a:moveTo>
                    <a:pt x="0" y="0"/>
                  </a:moveTo>
                  <a:lnTo>
                    <a:pt x="177800" y="142240"/>
                  </a:lnTo>
                  <a:lnTo>
                    <a:pt x="5080" y="264160"/>
                  </a:lnTo>
                  <a:lnTo>
                    <a:pt x="81280" y="137160"/>
                  </a:lnTo>
                  <a:lnTo>
                    <a:pt x="0" y="0"/>
                  </a:lnTo>
                  <a:close/>
                </a:path>
              </a:pathLst>
            </a:custGeom>
            <a:solidFill>
              <a:schemeClr val="tx2">
                <a:lumMod val="90000"/>
                <a:lumOff val="10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664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22"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8FEE-4767-2047-087F-04F908DF90B8}"/>
              </a:ext>
            </a:extLst>
          </p:cNvPr>
          <p:cNvSpPr>
            <a:spLocks noGrp="1"/>
          </p:cNvSpPr>
          <p:nvPr>
            <p:ph type="title"/>
          </p:nvPr>
        </p:nvSpPr>
        <p:spPr/>
        <p:txBody>
          <a:bodyPr/>
          <a:lstStyle/>
          <a:p>
            <a:r>
              <a:rPr lang="en-IE"/>
              <a:t>What is a travelling wave</a:t>
            </a:r>
          </a:p>
        </p:txBody>
      </p:sp>
      <p:sp>
        <p:nvSpPr>
          <p:cNvPr id="16" name="Freeform: Shape 15">
            <a:extLst>
              <a:ext uri="{FF2B5EF4-FFF2-40B4-BE49-F238E27FC236}">
                <a16:creationId xmlns:a16="http://schemas.microsoft.com/office/drawing/2014/main" id="{0BF88B1B-11F2-3706-E12E-F81E4995BCD6}"/>
              </a:ext>
            </a:extLst>
          </p:cNvPr>
          <p:cNvSpPr/>
          <p:nvPr/>
        </p:nvSpPr>
        <p:spPr>
          <a:xfrm>
            <a:off x="1920416" y="3281448"/>
            <a:ext cx="4572000" cy="370190"/>
          </a:xfrm>
          <a:custGeom>
            <a:avLst/>
            <a:gdLst>
              <a:gd name="connsiteX0" fmla="*/ 0 w 6972300"/>
              <a:gd name="connsiteY0" fmla="*/ 482600 h 508000"/>
              <a:gd name="connsiteX1" fmla="*/ 2032000 w 6972300"/>
              <a:gd name="connsiteY1" fmla="*/ 508000 h 508000"/>
              <a:gd name="connsiteX2" fmla="*/ 3276600 w 6972300"/>
              <a:gd name="connsiteY2" fmla="*/ 0 h 508000"/>
              <a:gd name="connsiteX3" fmla="*/ 4343400 w 6972300"/>
              <a:gd name="connsiteY3" fmla="*/ 482600 h 508000"/>
              <a:gd name="connsiteX4" fmla="*/ 6972300 w 6972300"/>
              <a:gd name="connsiteY4" fmla="*/ 444500 h 508000"/>
              <a:gd name="connsiteX0" fmla="*/ 0 w 6972300"/>
              <a:gd name="connsiteY0" fmla="*/ 486474 h 511874"/>
              <a:gd name="connsiteX1" fmla="*/ 2032000 w 6972300"/>
              <a:gd name="connsiteY1" fmla="*/ 511874 h 511874"/>
              <a:gd name="connsiteX2" fmla="*/ 3276600 w 6972300"/>
              <a:gd name="connsiteY2" fmla="*/ 3874 h 511874"/>
              <a:gd name="connsiteX3" fmla="*/ 4343400 w 6972300"/>
              <a:gd name="connsiteY3" fmla="*/ 486474 h 511874"/>
              <a:gd name="connsiteX4" fmla="*/ 6972300 w 6972300"/>
              <a:gd name="connsiteY4" fmla="*/ 448374 h 511874"/>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84728"/>
              <a:gd name="connsiteY0" fmla="*/ 485397 h 535017"/>
              <a:gd name="connsiteX1" fmla="*/ 2032000 w 6984728"/>
              <a:gd name="connsiteY1" fmla="*/ 510797 h 535017"/>
              <a:gd name="connsiteX2" fmla="*/ 3276600 w 6984728"/>
              <a:gd name="connsiteY2" fmla="*/ 2797 h 535017"/>
              <a:gd name="connsiteX3" fmla="*/ 4343400 w 6984728"/>
              <a:gd name="connsiteY3" fmla="*/ 485397 h 535017"/>
              <a:gd name="connsiteX4" fmla="*/ 6984728 w 6984728"/>
              <a:gd name="connsiteY4" fmla="*/ 510797 h 535017"/>
              <a:gd name="connsiteX0" fmla="*/ 0 w 6984728"/>
              <a:gd name="connsiteY0" fmla="*/ 485397 h 524047"/>
              <a:gd name="connsiteX1" fmla="*/ 2032000 w 6984728"/>
              <a:gd name="connsiteY1" fmla="*/ 510797 h 524047"/>
              <a:gd name="connsiteX2" fmla="*/ 3276600 w 6984728"/>
              <a:gd name="connsiteY2" fmla="*/ 2797 h 524047"/>
              <a:gd name="connsiteX3" fmla="*/ 4343400 w 6984728"/>
              <a:gd name="connsiteY3" fmla="*/ 485397 h 524047"/>
              <a:gd name="connsiteX4" fmla="*/ 6984728 w 6984728"/>
              <a:gd name="connsiteY4" fmla="*/ 510797 h 524047"/>
              <a:gd name="connsiteX0" fmla="*/ 0 w 6984728"/>
              <a:gd name="connsiteY0" fmla="*/ 485397 h 510797"/>
              <a:gd name="connsiteX1" fmla="*/ 2032000 w 6984728"/>
              <a:gd name="connsiteY1" fmla="*/ 510797 h 510797"/>
              <a:gd name="connsiteX2" fmla="*/ 3276600 w 6984728"/>
              <a:gd name="connsiteY2" fmla="*/ 2797 h 510797"/>
              <a:gd name="connsiteX3" fmla="*/ 4343400 w 6984728"/>
              <a:gd name="connsiteY3" fmla="*/ 485397 h 510797"/>
              <a:gd name="connsiteX4" fmla="*/ 6984728 w 6984728"/>
              <a:gd name="connsiteY4" fmla="*/ 510797 h 51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28" h="510797">
                <a:moveTo>
                  <a:pt x="0" y="485397"/>
                </a:moveTo>
                <a:lnTo>
                  <a:pt x="2032000" y="510797"/>
                </a:lnTo>
                <a:cubicBezTo>
                  <a:pt x="2535767" y="506564"/>
                  <a:pt x="2844800" y="-43770"/>
                  <a:pt x="3276600" y="2797"/>
                </a:cubicBezTo>
                <a:cubicBezTo>
                  <a:pt x="3708400" y="49364"/>
                  <a:pt x="3737807" y="451530"/>
                  <a:pt x="4343400" y="485397"/>
                </a:cubicBezTo>
                <a:cubicBezTo>
                  <a:pt x="4948993" y="519264"/>
                  <a:pt x="6108428" y="485397"/>
                  <a:pt x="6984728" y="510797"/>
                </a:cubicBezTo>
              </a:path>
            </a:pathLst>
          </a:custGeom>
          <a:ln w="76200">
            <a:solidFill>
              <a:schemeClr val="accent2">
                <a:lumMod val="50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3F4527BE-B7D5-6FA1-489A-939439E4E067}"/>
              </a:ext>
            </a:extLst>
          </p:cNvPr>
          <p:cNvCxnSpPr>
            <a:cxnSpLocks/>
          </p:cNvCxnSpPr>
          <p:nvPr/>
        </p:nvCxnSpPr>
        <p:spPr>
          <a:xfrm>
            <a:off x="4372707" y="3237340"/>
            <a:ext cx="1524129" cy="0"/>
          </a:xfrm>
          <a:prstGeom prst="straightConnector1">
            <a:avLst/>
          </a:prstGeom>
          <a:ln w="28575">
            <a:solidFill>
              <a:schemeClr val="accent2">
                <a:lumMod val="50000"/>
              </a:schemeClr>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EBD22FE-6E6E-D91E-B6D7-FC618B0B6002}"/>
              </a:ext>
            </a:extLst>
          </p:cNvPr>
          <p:cNvSpPr txBox="1"/>
          <p:nvPr/>
        </p:nvSpPr>
        <p:spPr>
          <a:xfrm>
            <a:off x="450574" y="1133062"/>
            <a:ext cx="8044069" cy="1569660"/>
          </a:xfrm>
          <a:prstGeom prst="rect">
            <a:avLst/>
          </a:prstGeom>
          <a:solidFill>
            <a:srgbClr val="FFFF99"/>
          </a:solidFill>
        </p:spPr>
        <p:txBody>
          <a:bodyPr wrap="square" rtlCol="0">
            <a:spAutoFit/>
          </a:bodyPr>
          <a:lstStyle/>
          <a:p>
            <a:r>
              <a:rPr lang="en-GB" sz="3200" dirty="0" err="1">
                <a:latin typeface="Arial" panose="020B0604020202020204" pitchFamily="34" charset="0"/>
                <a:cs typeface="Arial" panose="020B0604020202020204" pitchFamily="34" charset="0"/>
              </a:rPr>
              <a:t>Suaitheadh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gluaiseach</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aistríonn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fuinneamh</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gan</a:t>
            </a:r>
            <a:r>
              <a:rPr lang="en-GB" sz="3200" dirty="0">
                <a:latin typeface="Arial" panose="020B0604020202020204" pitchFamily="34" charset="0"/>
                <a:cs typeface="Arial" panose="020B0604020202020204" pitchFamily="34" charset="0"/>
              </a:rPr>
              <a:t> </a:t>
            </a:r>
            <a:r>
              <a:rPr lang="en-GB" sz="3200" dirty="0" err="1">
                <a:latin typeface="Arial" panose="020B0604020202020204" pitchFamily="34" charset="0"/>
                <a:cs typeface="Arial" panose="020B0604020202020204" pitchFamily="34" charset="0"/>
              </a:rPr>
              <a:t>ábhar</a:t>
            </a:r>
            <a:r>
              <a:rPr lang="en-GB" sz="3200" dirty="0">
                <a:latin typeface="Arial" panose="020B0604020202020204" pitchFamily="34" charset="0"/>
                <a:cs typeface="Arial" panose="020B0604020202020204" pitchFamily="34" charset="0"/>
              </a:rPr>
              <a:t> a </a:t>
            </a:r>
            <a:r>
              <a:rPr lang="en-GB" sz="3200" dirty="0" err="1">
                <a:latin typeface="Arial" panose="020B0604020202020204" pitchFamily="34" charset="0"/>
                <a:cs typeface="Arial" panose="020B0604020202020204" pitchFamily="34" charset="0"/>
              </a:rPr>
              <a:t>aistriú</a:t>
            </a:r>
            <a:r>
              <a:rPr lang="en-GB" sz="3200" dirty="0">
                <a:latin typeface="Arial" panose="020B0604020202020204" pitchFamily="34" charset="0"/>
                <a:cs typeface="Arial" panose="020B0604020202020204" pitchFamily="34" charset="0"/>
              </a:rPr>
              <a:t>.</a:t>
            </a:r>
          </a:p>
          <a:p>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87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9F8C1-84EF-BA8A-C395-6388712E7E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384A9-5D14-383E-B99C-4608E30C3C37}"/>
              </a:ext>
            </a:extLst>
          </p:cNvPr>
          <p:cNvSpPr>
            <a:spLocks noGrp="1"/>
          </p:cNvSpPr>
          <p:nvPr>
            <p:ph type="title"/>
          </p:nvPr>
        </p:nvSpPr>
        <p:spPr>
          <a:xfrm>
            <a:off x="241300" y="155246"/>
            <a:ext cx="8724900" cy="590931"/>
          </a:xfrm>
        </p:spPr>
        <p:txBody>
          <a:bodyPr/>
          <a:lstStyle/>
          <a:p>
            <a:r>
              <a:rPr lang="pt-BR" dirty="0"/>
              <a:t>Tabhair samplaí de thonnta taistil</a:t>
            </a:r>
            <a:endParaRPr lang="en-IE" dirty="0"/>
          </a:p>
        </p:txBody>
      </p:sp>
      <p:sp>
        <p:nvSpPr>
          <p:cNvPr id="3" name="TextBox 2">
            <a:extLst>
              <a:ext uri="{FF2B5EF4-FFF2-40B4-BE49-F238E27FC236}">
                <a16:creationId xmlns:a16="http://schemas.microsoft.com/office/drawing/2014/main" id="{EE196A78-32A7-E952-4489-8F9B68047305}"/>
              </a:ext>
            </a:extLst>
          </p:cNvPr>
          <p:cNvSpPr txBox="1"/>
          <p:nvPr/>
        </p:nvSpPr>
        <p:spPr>
          <a:xfrm>
            <a:off x="899592" y="1417638"/>
            <a:ext cx="2824235" cy="584775"/>
          </a:xfrm>
          <a:prstGeom prst="rect">
            <a:avLst/>
          </a:prstGeom>
          <a:noFill/>
        </p:spPr>
        <p:txBody>
          <a:bodyPr wrap="none" rtlCol="0">
            <a:spAutoFit/>
          </a:bodyPr>
          <a:lstStyle/>
          <a:p>
            <a:pPr algn="l"/>
            <a:r>
              <a:rPr lang="en-IE" sz="3200" dirty="0" err="1"/>
              <a:t>Tonnta</a:t>
            </a:r>
            <a:r>
              <a:rPr lang="en-IE" sz="3200" dirty="0"/>
              <a:t> </a:t>
            </a:r>
            <a:r>
              <a:rPr lang="en-IE" sz="3200" dirty="0" err="1"/>
              <a:t>ar</a:t>
            </a:r>
            <a:r>
              <a:rPr lang="en-IE" sz="3200" dirty="0"/>
              <a:t> </a:t>
            </a:r>
            <a:r>
              <a:rPr lang="en-IE" sz="3200" dirty="0" err="1"/>
              <a:t>rópa</a:t>
            </a:r>
            <a:endParaRPr lang="en-IE" sz="3200" dirty="0"/>
          </a:p>
        </p:txBody>
      </p:sp>
      <p:sp>
        <p:nvSpPr>
          <p:cNvPr id="4" name="TextBox 3">
            <a:extLst>
              <a:ext uri="{FF2B5EF4-FFF2-40B4-BE49-F238E27FC236}">
                <a16:creationId xmlns:a16="http://schemas.microsoft.com/office/drawing/2014/main" id="{5DE090AA-0163-1E9A-2D16-A972F79C05C9}"/>
              </a:ext>
            </a:extLst>
          </p:cNvPr>
          <p:cNvSpPr txBox="1"/>
          <p:nvPr/>
        </p:nvSpPr>
        <p:spPr>
          <a:xfrm>
            <a:off x="899592" y="2956089"/>
            <a:ext cx="2962093" cy="584775"/>
          </a:xfrm>
          <a:prstGeom prst="rect">
            <a:avLst/>
          </a:prstGeom>
          <a:noFill/>
        </p:spPr>
        <p:txBody>
          <a:bodyPr wrap="none" rtlCol="0">
            <a:spAutoFit/>
          </a:bodyPr>
          <a:lstStyle/>
          <a:p>
            <a:pPr algn="l"/>
            <a:r>
              <a:rPr lang="en-IE" sz="3200" dirty="0" err="1"/>
              <a:t>Tonnta</a:t>
            </a:r>
            <a:r>
              <a:rPr lang="en-IE" sz="3200" dirty="0"/>
              <a:t> </a:t>
            </a:r>
            <a:r>
              <a:rPr lang="en-IE" sz="3200" dirty="0" err="1"/>
              <a:t>ar</a:t>
            </a:r>
            <a:r>
              <a:rPr lang="en-IE" sz="3200" dirty="0"/>
              <a:t> </a:t>
            </a:r>
            <a:r>
              <a:rPr lang="en-IE" sz="3200" dirty="0" err="1"/>
              <a:t>uisce</a:t>
            </a:r>
            <a:endParaRPr lang="en-IE" sz="3200" dirty="0"/>
          </a:p>
        </p:txBody>
      </p:sp>
      <p:sp>
        <p:nvSpPr>
          <p:cNvPr id="9" name="TextBox 8">
            <a:extLst>
              <a:ext uri="{FF2B5EF4-FFF2-40B4-BE49-F238E27FC236}">
                <a16:creationId xmlns:a16="http://schemas.microsoft.com/office/drawing/2014/main" id="{ECCA83C3-3B3E-AF24-977F-B018B3CB303B}"/>
              </a:ext>
            </a:extLst>
          </p:cNvPr>
          <p:cNvSpPr txBox="1"/>
          <p:nvPr/>
        </p:nvSpPr>
        <p:spPr>
          <a:xfrm flipH="1">
            <a:off x="899592" y="5676033"/>
            <a:ext cx="3973349" cy="584775"/>
          </a:xfrm>
          <a:prstGeom prst="rect">
            <a:avLst/>
          </a:prstGeom>
          <a:noFill/>
        </p:spPr>
        <p:txBody>
          <a:bodyPr wrap="square" rtlCol="0">
            <a:spAutoFit/>
          </a:bodyPr>
          <a:lstStyle/>
          <a:p>
            <a:r>
              <a:rPr lang="en-IE" sz="3200" dirty="0" err="1"/>
              <a:t>Creathanna</a:t>
            </a:r>
            <a:r>
              <a:rPr lang="en-IE" sz="3200" dirty="0"/>
              <a:t> </a:t>
            </a:r>
            <a:r>
              <a:rPr lang="en-IE" sz="3200" dirty="0" err="1"/>
              <a:t>talún</a:t>
            </a:r>
            <a:endParaRPr lang="en-IE" sz="3200" dirty="0"/>
          </a:p>
        </p:txBody>
      </p:sp>
      <p:sp>
        <p:nvSpPr>
          <p:cNvPr id="16" name="Freeform: Shape 15">
            <a:extLst>
              <a:ext uri="{FF2B5EF4-FFF2-40B4-BE49-F238E27FC236}">
                <a16:creationId xmlns:a16="http://schemas.microsoft.com/office/drawing/2014/main" id="{8818AEB9-ED90-0580-9B5B-C28615DE90B3}"/>
              </a:ext>
            </a:extLst>
          </p:cNvPr>
          <p:cNvSpPr/>
          <p:nvPr/>
        </p:nvSpPr>
        <p:spPr>
          <a:xfrm>
            <a:off x="4438328" y="1585170"/>
            <a:ext cx="4572000" cy="370190"/>
          </a:xfrm>
          <a:custGeom>
            <a:avLst/>
            <a:gdLst>
              <a:gd name="connsiteX0" fmla="*/ 0 w 6972300"/>
              <a:gd name="connsiteY0" fmla="*/ 482600 h 508000"/>
              <a:gd name="connsiteX1" fmla="*/ 2032000 w 6972300"/>
              <a:gd name="connsiteY1" fmla="*/ 508000 h 508000"/>
              <a:gd name="connsiteX2" fmla="*/ 3276600 w 6972300"/>
              <a:gd name="connsiteY2" fmla="*/ 0 h 508000"/>
              <a:gd name="connsiteX3" fmla="*/ 4343400 w 6972300"/>
              <a:gd name="connsiteY3" fmla="*/ 482600 h 508000"/>
              <a:gd name="connsiteX4" fmla="*/ 6972300 w 6972300"/>
              <a:gd name="connsiteY4" fmla="*/ 444500 h 508000"/>
              <a:gd name="connsiteX0" fmla="*/ 0 w 6972300"/>
              <a:gd name="connsiteY0" fmla="*/ 486474 h 511874"/>
              <a:gd name="connsiteX1" fmla="*/ 2032000 w 6972300"/>
              <a:gd name="connsiteY1" fmla="*/ 511874 h 511874"/>
              <a:gd name="connsiteX2" fmla="*/ 3276600 w 6972300"/>
              <a:gd name="connsiteY2" fmla="*/ 3874 h 511874"/>
              <a:gd name="connsiteX3" fmla="*/ 4343400 w 6972300"/>
              <a:gd name="connsiteY3" fmla="*/ 486474 h 511874"/>
              <a:gd name="connsiteX4" fmla="*/ 6972300 w 6972300"/>
              <a:gd name="connsiteY4" fmla="*/ 448374 h 511874"/>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72300"/>
              <a:gd name="connsiteY0" fmla="*/ 485397 h 510797"/>
              <a:gd name="connsiteX1" fmla="*/ 2032000 w 6972300"/>
              <a:gd name="connsiteY1" fmla="*/ 510797 h 510797"/>
              <a:gd name="connsiteX2" fmla="*/ 3276600 w 6972300"/>
              <a:gd name="connsiteY2" fmla="*/ 2797 h 510797"/>
              <a:gd name="connsiteX3" fmla="*/ 4343400 w 6972300"/>
              <a:gd name="connsiteY3" fmla="*/ 485397 h 510797"/>
              <a:gd name="connsiteX4" fmla="*/ 6972300 w 6972300"/>
              <a:gd name="connsiteY4" fmla="*/ 447297 h 510797"/>
              <a:gd name="connsiteX0" fmla="*/ 0 w 6984728"/>
              <a:gd name="connsiteY0" fmla="*/ 485397 h 535017"/>
              <a:gd name="connsiteX1" fmla="*/ 2032000 w 6984728"/>
              <a:gd name="connsiteY1" fmla="*/ 510797 h 535017"/>
              <a:gd name="connsiteX2" fmla="*/ 3276600 w 6984728"/>
              <a:gd name="connsiteY2" fmla="*/ 2797 h 535017"/>
              <a:gd name="connsiteX3" fmla="*/ 4343400 w 6984728"/>
              <a:gd name="connsiteY3" fmla="*/ 485397 h 535017"/>
              <a:gd name="connsiteX4" fmla="*/ 6984728 w 6984728"/>
              <a:gd name="connsiteY4" fmla="*/ 510797 h 535017"/>
              <a:gd name="connsiteX0" fmla="*/ 0 w 6984728"/>
              <a:gd name="connsiteY0" fmla="*/ 485397 h 524047"/>
              <a:gd name="connsiteX1" fmla="*/ 2032000 w 6984728"/>
              <a:gd name="connsiteY1" fmla="*/ 510797 h 524047"/>
              <a:gd name="connsiteX2" fmla="*/ 3276600 w 6984728"/>
              <a:gd name="connsiteY2" fmla="*/ 2797 h 524047"/>
              <a:gd name="connsiteX3" fmla="*/ 4343400 w 6984728"/>
              <a:gd name="connsiteY3" fmla="*/ 485397 h 524047"/>
              <a:gd name="connsiteX4" fmla="*/ 6984728 w 6984728"/>
              <a:gd name="connsiteY4" fmla="*/ 510797 h 524047"/>
              <a:gd name="connsiteX0" fmla="*/ 0 w 6984728"/>
              <a:gd name="connsiteY0" fmla="*/ 485397 h 510797"/>
              <a:gd name="connsiteX1" fmla="*/ 2032000 w 6984728"/>
              <a:gd name="connsiteY1" fmla="*/ 510797 h 510797"/>
              <a:gd name="connsiteX2" fmla="*/ 3276600 w 6984728"/>
              <a:gd name="connsiteY2" fmla="*/ 2797 h 510797"/>
              <a:gd name="connsiteX3" fmla="*/ 4343400 w 6984728"/>
              <a:gd name="connsiteY3" fmla="*/ 485397 h 510797"/>
              <a:gd name="connsiteX4" fmla="*/ 6984728 w 6984728"/>
              <a:gd name="connsiteY4" fmla="*/ 510797 h 5107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4728" h="510797">
                <a:moveTo>
                  <a:pt x="0" y="485397"/>
                </a:moveTo>
                <a:lnTo>
                  <a:pt x="2032000" y="510797"/>
                </a:lnTo>
                <a:cubicBezTo>
                  <a:pt x="2535767" y="506564"/>
                  <a:pt x="2844800" y="-43770"/>
                  <a:pt x="3276600" y="2797"/>
                </a:cubicBezTo>
                <a:cubicBezTo>
                  <a:pt x="3708400" y="49364"/>
                  <a:pt x="3737807" y="451530"/>
                  <a:pt x="4343400" y="485397"/>
                </a:cubicBezTo>
                <a:cubicBezTo>
                  <a:pt x="4948993" y="519264"/>
                  <a:pt x="6108428" y="485397"/>
                  <a:pt x="6984728" y="510797"/>
                </a:cubicBezTo>
              </a:path>
            </a:pathLst>
          </a:custGeom>
          <a:ln w="76200">
            <a:solidFill>
              <a:schemeClr val="accent2">
                <a:lumMod val="50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52764BF5-40E5-EF04-0C06-30F325AFFED0}"/>
              </a:ext>
            </a:extLst>
          </p:cNvPr>
          <p:cNvCxnSpPr>
            <a:cxnSpLocks/>
          </p:cNvCxnSpPr>
          <p:nvPr/>
        </p:nvCxnSpPr>
        <p:spPr>
          <a:xfrm>
            <a:off x="6890619" y="1541062"/>
            <a:ext cx="1524129" cy="0"/>
          </a:xfrm>
          <a:prstGeom prst="straightConnector1">
            <a:avLst/>
          </a:prstGeom>
          <a:ln w="28575">
            <a:solidFill>
              <a:schemeClr val="accent2">
                <a:lumMod val="50000"/>
              </a:schemeClr>
            </a:solidFill>
            <a:tailEnd type="stealth" w="lg" len="lg"/>
          </a:ln>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E0FE539-33B1-1ABC-58F2-84D702F75735}"/>
              </a:ext>
            </a:extLst>
          </p:cNvPr>
          <p:cNvGrpSpPr/>
          <p:nvPr/>
        </p:nvGrpSpPr>
        <p:grpSpPr>
          <a:xfrm>
            <a:off x="4737435" y="2521962"/>
            <a:ext cx="3341969" cy="1717872"/>
            <a:chOff x="4310715" y="3607184"/>
            <a:chExt cx="3341969" cy="1717872"/>
          </a:xfrm>
        </p:grpSpPr>
        <p:pic>
          <p:nvPicPr>
            <p:cNvPr id="20" name="Picture 19">
              <a:extLst>
                <a:ext uri="{FF2B5EF4-FFF2-40B4-BE49-F238E27FC236}">
                  <a16:creationId xmlns:a16="http://schemas.microsoft.com/office/drawing/2014/main" id="{AC2CBCEE-B35B-3F25-8C20-D2905BF31FA9}"/>
                </a:ext>
              </a:extLst>
            </p:cNvPr>
            <p:cNvPicPr>
              <a:picLocks noChangeAspect="1"/>
            </p:cNvPicPr>
            <p:nvPr/>
          </p:nvPicPr>
          <p:blipFill rotWithShape="1">
            <a:blip r:embed="rId2"/>
            <a:srcRect t="9397" b="7875"/>
            <a:stretch>
              <a:fillRect/>
            </a:stretch>
          </p:blipFill>
          <p:spPr>
            <a:xfrm>
              <a:off x="4310715" y="3607184"/>
              <a:ext cx="3341969" cy="1568567"/>
            </a:xfrm>
            <a:prstGeom prst="rect">
              <a:avLst/>
            </a:prstGeom>
          </p:spPr>
        </p:pic>
        <p:sp>
          <p:nvSpPr>
            <p:cNvPr id="21" name="TextBox 20">
              <a:hlinkClick r:id="rId3"/>
              <a:extLst>
                <a:ext uri="{FF2B5EF4-FFF2-40B4-BE49-F238E27FC236}">
                  <a16:creationId xmlns:a16="http://schemas.microsoft.com/office/drawing/2014/main" id="{C8CC1B18-4D59-1CFB-5B7F-84D51709AC92}"/>
                </a:ext>
              </a:extLst>
            </p:cNvPr>
            <p:cNvSpPr txBox="1"/>
            <p:nvPr/>
          </p:nvSpPr>
          <p:spPr>
            <a:xfrm>
              <a:off x="6992284" y="4981828"/>
              <a:ext cx="660400" cy="343228"/>
            </a:xfrm>
            <a:prstGeom prst="rect">
              <a:avLst/>
            </a:prstGeom>
            <a:noFill/>
          </p:spPr>
          <p:txBody>
            <a:bodyPr wrap="square" rtlCol="0">
              <a:spAutoFit/>
            </a:bodyPr>
            <a:lstStyle/>
            <a:p>
              <a:pPr algn="l"/>
              <a:r>
                <a:rPr lang="en-GB" sz="1600"/>
                <a:t>CC0</a:t>
              </a:r>
            </a:p>
          </p:txBody>
        </p:sp>
      </p:grpSp>
      <p:sp>
        <p:nvSpPr>
          <p:cNvPr id="23" name="TextBox 22">
            <a:extLst>
              <a:ext uri="{FF2B5EF4-FFF2-40B4-BE49-F238E27FC236}">
                <a16:creationId xmlns:a16="http://schemas.microsoft.com/office/drawing/2014/main" id="{578B88DF-F675-8221-590C-F31277CD0402}"/>
              </a:ext>
            </a:extLst>
          </p:cNvPr>
          <p:cNvSpPr txBox="1"/>
          <p:nvPr/>
        </p:nvSpPr>
        <p:spPr>
          <a:xfrm>
            <a:off x="852158" y="4544121"/>
            <a:ext cx="2756909" cy="584775"/>
          </a:xfrm>
          <a:prstGeom prst="rect">
            <a:avLst/>
          </a:prstGeom>
          <a:noFill/>
        </p:spPr>
        <p:txBody>
          <a:bodyPr wrap="none" rtlCol="0">
            <a:spAutoFit/>
          </a:bodyPr>
          <a:lstStyle/>
          <a:p>
            <a:pPr algn="l"/>
            <a:r>
              <a:rPr lang="en-IE" sz="3200" dirty="0" err="1"/>
              <a:t>Tonnta</a:t>
            </a:r>
            <a:r>
              <a:rPr lang="en-IE" sz="3200" dirty="0"/>
              <a:t> </a:t>
            </a:r>
            <a:r>
              <a:rPr lang="en-IE" sz="3200" dirty="0" err="1"/>
              <a:t>fuaime</a:t>
            </a:r>
            <a:endParaRPr lang="en-IE" sz="3200" dirty="0"/>
          </a:p>
        </p:txBody>
      </p:sp>
      <p:grpSp>
        <p:nvGrpSpPr>
          <p:cNvPr id="19" name="Group 18">
            <a:extLst>
              <a:ext uri="{FF2B5EF4-FFF2-40B4-BE49-F238E27FC236}">
                <a16:creationId xmlns:a16="http://schemas.microsoft.com/office/drawing/2014/main" id="{C8297DC7-DE2A-7782-3D35-2C69F8469CD5}"/>
              </a:ext>
            </a:extLst>
          </p:cNvPr>
          <p:cNvGrpSpPr/>
          <p:nvPr/>
        </p:nvGrpSpPr>
        <p:grpSpPr>
          <a:xfrm>
            <a:off x="4820315" y="4301550"/>
            <a:ext cx="1261795" cy="1325234"/>
            <a:chOff x="4820315" y="4301550"/>
            <a:chExt cx="1261795" cy="1325234"/>
          </a:xfrm>
        </p:grpSpPr>
        <p:sp>
          <p:nvSpPr>
            <p:cNvPr id="12" name="Isosceles Triangle 11">
              <a:extLst>
                <a:ext uri="{FF2B5EF4-FFF2-40B4-BE49-F238E27FC236}">
                  <a16:creationId xmlns:a16="http://schemas.microsoft.com/office/drawing/2014/main" id="{DFC347F6-AB8D-B28B-908E-63832DD1C104}"/>
                </a:ext>
              </a:extLst>
            </p:cNvPr>
            <p:cNvSpPr/>
            <p:nvPr/>
          </p:nvSpPr>
          <p:spPr>
            <a:xfrm rot="16200000">
              <a:off x="4486405" y="4650914"/>
              <a:ext cx="1325234" cy="626505"/>
            </a:xfrm>
            <a:prstGeom prst="triangle">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E5F65EC-FA71-E1AF-0379-93B382169868}"/>
                </a:ext>
              </a:extLst>
            </p:cNvPr>
            <p:cNvSpPr/>
            <p:nvPr/>
          </p:nvSpPr>
          <p:spPr>
            <a:xfrm>
              <a:off x="4820315" y="4666033"/>
              <a:ext cx="292889" cy="596265"/>
            </a:xfrm>
            <a:prstGeom prst="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D2F72309-3D8C-66C2-235E-153154CF9B18}"/>
                </a:ext>
              </a:extLst>
            </p:cNvPr>
            <p:cNvSpPr/>
            <p:nvPr/>
          </p:nvSpPr>
          <p:spPr>
            <a:xfrm>
              <a:off x="5562194" y="4563425"/>
              <a:ext cx="259334" cy="833120"/>
            </a:xfrm>
            <a:custGeom>
              <a:avLst/>
              <a:gdLst>
                <a:gd name="csX0" fmla="*/ 0 w 259080"/>
                <a:gd name="csY0" fmla="*/ 0 h 833120"/>
                <a:gd name="csX1" fmla="*/ 259080 w 259080"/>
                <a:gd name="csY1" fmla="*/ 441960 h 833120"/>
                <a:gd name="csX2" fmla="*/ 45720 w 259080"/>
                <a:gd name="csY2" fmla="*/ 833120 h 833120"/>
                <a:gd name="csX0" fmla="*/ 0 w 259208"/>
                <a:gd name="csY0" fmla="*/ 0 h 833120"/>
                <a:gd name="csX1" fmla="*/ 259080 w 259208"/>
                <a:gd name="csY1" fmla="*/ 441960 h 833120"/>
                <a:gd name="csX2" fmla="*/ 45720 w 259208"/>
                <a:gd name="csY2" fmla="*/ 833120 h 833120"/>
                <a:gd name="csX0" fmla="*/ 0 w 259334"/>
                <a:gd name="csY0" fmla="*/ 0 h 833120"/>
                <a:gd name="csX1" fmla="*/ 259080 w 259334"/>
                <a:gd name="csY1" fmla="*/ 441960 h 833120"/>
                <a:gd name="csX2" fmla="*/ 45720 w 259334"/>
                <a:gd name="csY2" fmla="*/ 833120 h 833120"/>
                <a:gd name="csX0" fmla="*/ 0 w 259334"/>
                <a:gd name="csY0" fmla="*/ 0 h 833120"/>
                <a:gd name="csX1" fmla="*/ 259080 w 259334"/>
                <a:gd name="csY1" fmla="*/ 441960 h 833120"/>
                <a:gd name="csX2" fmla="*/ 45720 w 259334"/>
                <a:gd name="csY2" fmla="*/ 833120 h 833120"/>
              </a:gdLst>
              <a:ahLst/>
              <a:cxnLst>
                <a:cxn ang="0">
                  <a:pos x="csX0" y="csY0"/>
                </a:cxn>
                <a:cxn ang="0">
                  <a:pos x="csX1" y="csY1"/>
                </a:cxn>
                <a:cxn ang="0">
                  <a:pos x="csX2" y="csY2"/>
                </a:cxn>
              </a:cxnLst>
              <a:rect l="l" t="t" r="r" b="b"/>
              <a:pathLst>
                <a:path w="259334" h="833120">
                  <a:moveTo>
                    <a:pt x="0" y="0"/>
                  </a:moveTo>
                  <a:cubicBezTo>
                    <a:pt x="147320" y="86360"/>
                    <a:pt x="254000" y="228600"/>
                    <a:pt x="259080" y="441960"/>
                  </a:cubicBezTo>
                  <a:cubicBezTo>
                    <a:pt x="264160" y="655320"/>
                    <a:pt x="193040" y="733213"/>
                    <a:pt x="45720" y="83312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CA0EE7F1-AA6F-C090-20B9-FA0FB9C3D8C1}"/>
                </a:ext>
              </a:extLst>
            </p:cNvPr>
            <p:cNvSpPr/>
            <p:nvPr/>
          </p:nvSpPr>
          <p:spPr>
            <a:xfrm>
              <a:off x="5653483" y="4480758"/>
              <a:ext cx="292889" cy="996933"/>
            </a:xfrm>
            <a:custGeom>
              <a:avLst/>
              <a:gdLst>
                <a:gd name="csX0" fmla="*/ 0 w 259080"/>
                <a:gd name="csY0" fmla="*/ 0 h 833120"/>
                <a:gd name="csX1" fmla="*/ 259080 w 259080"/>
                <a:gd name="csY1" fmla="*/ 441960 h 833120"/>
                <a:gd name="csX2" fmla="*/ 45720 w 259080"/>
                <a:gd name="csY2" fmla="*/ 833120 h 833120"/>
                <a:gd name="csX0" fmla="*/ 0 w 259208"/>
                <a:gd name="csY0" fmla="*/ 0 h 833120"/>
                <a:gd name="csX1" fmla="*/ 259080 w 259208"/>
                <a:gd name="csY1" fmla="*/ 441960 h 833120"/>
                <a:gd name="csX2" fmla="*/ 45720 w 259208"/>
                <a:gd name="csY2" fmla="*/ 833120 h 833120"/>
                <a:gd name="csX0" fmla="*/ 0 w 259334"/>
                <a:gd name="csY0" fmla="*/ 0 h 833120"/>
                <a:gd name="csX1" fmla="*/ 259080 w 259334"/>
                <a:gd name="csY1" fmla="*/ 441960 h 833120"/>
                <a:gd name="csX2" fmla="*/ 45720 w 259334"/>
                <a:gd name="csY2" fmla="*/ 833120 h 833120"/>
                <a:gd name="csX0" fmla="*/ 0 w 259334"/>
                <a:gd name="csY0" fmla="*/ 0 h 833120"/>
                <a:gd name="csX1" fmla="*/ 259080 w 259334"/>
                <a:gd name="csY1" fmla="*/ 441960 h 833120"/>
                <a:gd name="csX2" fmla="*/ 45720 w 259334"/>
                <a:gd name="csY2" fmla="*/ 833120 h 833120"/>
              </a:gdLst>
              <a:ahLst/>
              <a:cxnLst>
                <a:cxn ang="0">
                  <a:pos x="csX0" y="csY0"/>
                </a:cxn>
                <a:cxn ang="0">
                  <a:pos x="csX1" y="csY1"/>
                </a:cxn>
                <a:cxn ang="0">
                  <a:pos x="csX2" y="csY2"/>
                </a:cxn>
              </a:cxnLst>
              <a:rect l="l" t="t" r="r" b="b"/>
              <a:pathLst>
                <a:path w="259334" h="833120">
                  <a:moveTo>
                    <a:pt x="0" y="0"/>
                  </a:moveTo>
                  <a:cubicBezTo>
                    <a:pt x="147320" y="86360"/>
                    <a:pt x="254000" y="228600"/>
                    <a:pt x="259080" y="441960"/>
                  </a:cubicBezTo>
                  <a:cubicBezTo>
                    <a:pt x="264160" y="655320"/>
                    <a:pt x="193040" y="733213"/>
                    <a:pt x="45720" y="83312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2E93F46C-DB41-F57E-BD6F-97248967F8E0}"/>
                </a:ext>
              </a:extLst>
            </p:cNvPr>
            <p:cNvSpPr/>
            <p:nvPr/>
          </p:nvSpPr>
          <p:spPr>
            <a:xfrm>
              <a:off x="5759081" y="4377985"/>
              <a:ext cx="323029" cy="1195778"/>
            </a:xfrm>
            <a:custGeom>
              <a:avLst/>
              <a:gdLst>
                <a:gd name="csX0" fmla="*/ 0 w 259080"/>
                <a:gd name="csY0" fmla="*/ 0 h 833120"/>
                <a:gd name="csX1" fmla="*/ 259080 w 259080"/>
                <a:gd name="csY1" fmla="*/ 441960 h 833120"/>
                <a:gd name="csX2" fmla="*/ 45720 w 259080"/>
                <a:gd name="csY2" fmla="*/ 833120 h 833120"/>
                <a:gd name="csX0" fmla="*/ 0 w 259208"/>
                <a:gd name="csY0" fmla="*/ 0 h 833120"/>
                <a:gd name="csX1" fmla="*/ 259080 w 259208"/>
                <a:gd name="csY1" fmla="*/ 441960 h 833120"/>
                <a:gd name="csX2" fmla="*/ 45720 w 259208"/>
                <a:gd name="csY2" fmla="*/ 833120 h 833120"/>
                <a:gd name="csX0" fmla="*/ 0 w 259334"/>
                <a:gd name="csY0" fmla="*/ 0 h 833120"/>
                <a:gd name="csX1" fmla="*/ 259080 w 259334"/>
                <a:gd name="csY1" fmla="*/ 441960 h 833120"/>
                <a:gd name="csX2" fmla="*/ 45720 w 259334"/>
                <a:gd name="csY2" fmla="*/ 833120 h 833120"/>
                <a:gd name="csX0" fmla="*/ 0 w 259334"/>
                <a:gd name="csY0" fmla="*/ 0 h 833120"/>
                <a:gd name="csX1" fmla="*/ 259080 w 259334"/>
                <a:gd name="csY1" fmla="*/ 441960 h 833120"/>
                <a:gd name="csX2" fmla="*/ 45720 w 259334"/>
                <a:gd name="csY2" fmla="*/ 833120 h 833120"/>
              </a:gdLst>
              <a:ahLst/>
              <a:cxnLst>
                <a:cxn ang="0">
                  <a:pos x="csX0" y="csY0"/>
                </a:cxn>
                <a:cxn ang="0">
                  <a:pos x="csX1" y="csY1"/>
                </a:cxn>
                <a:cxn ang="0">
                  <a:pos x="csX2" y="csY2"/>
                </a:cxn>
              </a:cxnLst>
              <a:rect l="l" t="t" r="r" b="b"/>
              <a:pathLst>
                <a:path w="259334" h="833120">
                  <a:moveTo>
                    <a:pt x="0" y="0"/>
                  </a:moveTo>
                  <a:cubicBezTo>
                    <a:pt x="147320" y="86360"/>
                    <a:pt x="254000" y="228600"/>
                    <a:pt x="259080" y="441960"/>
                  </a:cubicBezTo>
                  <a:cubicBezTo>
                    <a:pt x="264160" y="655320"/>
                    <a:pt x="193040" y="733213"/>
                    <a:pt x="45720" y="833120"/>
                  </a:cubicBezTo>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861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6" grpId="0" animBg="1"/>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28575">
          <a:solidFill>
            <a:schemeClr val="tx1"/>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28575">
          <a:solidFill>
            <a:schemeClr val="tx1"/>
          </a:solidFill>
          <a:tailEnd type="none" w="med" len="lg"/>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00 Physics2026" id="{26454D99-A9D9-4624-BC4B-3E21A1F4F6C3}" vid="{D4A25238-3853-4B2F-BA87-D3C0BB0D6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00 Physics2026</Template>
  <TotalTime>460</TotalTime>
  <Words>3260</Words>
  <Application>Microsoft Office PowerPoint</Application>
  <PresentationFormat>On-screen Show (4:3)</PresentationFormat>
  <Paragraphs>448</Paragraphs>
  <Slides>65</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Aptos</vt:lpstr>
      <vt:lpstr>Arial</vt:lpstr>
      <vt:lpstr>Cambria Math</vt:lpstr>
      <vt:lpstr>Comic Sans MS</vt:lpstr>
      <vt:lpstr>Times New Roman</vt:lpstr>
      <vt:lpstr>Wingdings</vt:lpstr>
      <vt:lpstr>Office Theme</vt:lpstr>
      <vt:lpstr>2.2 Tonnta</vt:lpstr>
      <vt:lpstr>Physics Specification 2.2</vt:lpstr>
      <vt:lpstr>Physics Specification 2.2</vt:lpstr>
      <vt:lpstr>Physics Specification 2.2</vt:lpstr>
      <vt:lpstr>Achoimre athbhreithnithe</vt:lpstr>
      <vt:lpstr>Turgnamh smaoinimh</vt:lpstr>
      <vt:lpstr>Cad is tonn ann?</vt:lpstr>
      <vt:lpstr>What is a travelling wave</vt:lpstr>
      <vt:lpstr>Tabhair samplaí de thonnta taistil</vt:lpstr>
      <vt:lpstr>Aistríonn tonnta fuinneamh</vt:lpstr>
      <vt:lpstr>Tabhair samplaí de thonnta meicniúla agus leictreamaighnéadacha </vt:lpstr>
      <vt:lpstr>PowerPoint Presentation</vt:lpstr>
      <vt:lpstr>Cad is tonn mheicniúil ann?</vt:lpstr>
      <vt:lpstr>Cad is tonn leictreamaighnéadach ann?</vt:lpstr>
      <vt:lpstr>An bhfuil meán ag teastáil ó thonnta leictreamaighnéadacha?</vt:lpstr>
      <vt:lpstr>Cad is brí le Speictream Leictreamaighnéadach?</vt:lpstr>
      <vt:lpstr>Ainmnigh tonn neamh-mheicniúil eile?</vt:lpstr>
      <vt:lpstr>Tonnta trasnacha agus fadtonnta</vt:lpstr>
      <vt:lpstr>Can is trastonn ann?</vt:lpstr>
      <vt:lpstr>Cad is fadtonn ann?</vt:lpstr>
      <vt:lpstr>Fadtonn</vt:lpstr>
      <vt:lpstr>PowerPoint Presentation</vt:lpstr>
      <vt:lpstr>Cad a thugtar ar na buaicphointí agus na gleannta?</vt:lpstr>
      <vt:lpstr>Cad é an ionad fois?</vt:lpstr>
      <vt:lpstr>Cad is aimplitiúid ann?</vt:lpstr>
      <vt:lpstr>Cad is tonnfhad ann?</vt:lpstr>
      <vt:lpstr>Cad is Ascalú / Ciogal ann?</vt:lpstr>
      <vt:lpstr>Cad is minicíocht ann?</vt:lpstr>
      <vt:lpstr>Cad is an t-aonad minicíochta ann?</vt:lpstr>
      <vt:lpstr>Cad é tréimhse tonnta ann?</vt:lpstr>
      <vt:lpstr>Cad é an coibheas idir minicíocht (f ) agus an peiriad/tréimhse (T)?</vt:lpstr>
      <vt:lpstr>Sampla 1</vt:lpstr>
      <vt:lpstr>Sampla 2</vt:lpstr>
      <vt:lpstr>Sampla 3</vt:lpstr>
      <vt:lpstr>Cleachtadh</vt:lpstr>
      <vt:lpstr>Cleachtadh</vt:lpstr>
      <vt:lpstr>Cad é an tsiombail do luas tonnta?</vt:lpstr>
      <vt:lpstr>Cad é an gaol idir 𝒄, 𝒇 𝐚𝐧𝐝 𝝀 i gcothromóid an equation?</vt:lpstr>
      <vt:lpstr>Dlisteanaigh  c  = f λ</vt:lpstr>
      <vt:lpstr>Fíoraigh na haonaid le haghaidh c = f λ</vt:lpstr>
      <vt:lpstr>Sampla 4</vt:lpstr>
      <vt:lpstr>Sampla 5</vt:lpstr>
      <vt:lpstr>Sampla 6</vt:lpstr>
      <vt:lpstr>Sampla 7</vt:lpstr>
      <vt:lpstr>An gá dom na céimeanna go léir a fhoghlaim?</vt:lpstr>
      <vt:lpstr>Cleachtadh</vt:lpstr>
      <vt:lpstr>Cleachtadh</vt:lpstr>
      <vt:lpstr>Achoimre ghrafach ar théarmaí</vt:lpstr>
      <vt:lpstr>Aonaid agus siombail á úsáidtear do thonnta</vt:lpstr>
      <vt:lpstr>Cén gaol atá idir aistriú fuinnimh agus aimplitiúid tonnta?</vt:lpstr>
      <vt:lpstr>Cleachtadh </vt:lpstr>
      <vt:lpstr>Athsontas</vt:lpstr>
      <vt:lpstr>Cad is brí le minicíocht nádúrtha coirp?</vt:lpstr>
      <vt:lpstr>Cad is brí le minicíocht tiomána</vt:lpstr>
      <vt:lpstr>Mínigh conas is féidir le sraith brúnna beaga luaineachtaí ardfhuinnimh a chruthú i luascán gairdín.</vt:lpstr>
      <vt:lpstr>Mínigh conas is féidir le sraith brúnna beaga luaineachtaí ardfhuinnimh a chruthú i luascán gairdín.</vt:lpstr>
      <vt:lpstr>Cathain a shroichtear an aimplitiúid uasta?</vt:lpstr>
      <vt:lpstr>Cad is athsontas ann?</vt:lpstr>
      <vt:lpstr>Athshondas a léiriú le luascadáin Barton</vt:lpstr>
      <vt:lpstr>Taispeáin athshondas le sreanga</vt:lpstr>
      <vt:lpstr>Athshondas a léiriú i bhfeadán</vt:lpstr>
      <vt:lpstr>Cad iad na rioscaí a bhaineann le droichid</vt:lpstr>
      <vt:lpstr>Cleachtadh</vt:lpstr>
      <vt:lpstr>Cleachtadh</vt:lpstr>
      <vt:lpstr>Achoimre athbhreithnithe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 Waves</dc:title>
  <dc:creator>Richard Downey</dc:creator>
  <cp:lastModifiedBy>Tom  Tierney</cp:lastModifiedBy>
  <cp:revision>3</cp:revision>
  <dcterms:created xsi:type="dcterms:W3CDTF">2026-03-13T19:44:19Z</dcterms:created>
  <dcterms:modified xsi:type="dcterms:W3CDTF">2026-06-03T14:16:54Z</dcterms:modified>
</cp:coreProperties>
</file>