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7"/>
  </p:notesMasterIdLst>
  <p:handoutMasterIdLst>
    <p:handoutMasterId r:id="rId98"/>
  </p:handoutMasterIdLst>
  <p:sldIdLst>
    <p:sldId id="371" r:id="rId2"/>
    <p:sldId id="445" r:id="rId3"/>
    <p:sldId id="444" r:id="rId4"/>
    <p:sldId id="448" r:id="rId5"/>
    <p:sldId id="446" r:id="rId6"/>
    <p:sldId id="449" r:id="rId7"/>
    <p:sldId id="450" r:id="rId8"/>
    <p:sldId id="451" r:id="rId9"/>
    <p:sldId id="452" r:id="rId10"/>
    <p:sldId id="257" r:id="rId11"/>
    <p:sldId id="258" r:id="rId12"/>
    <p:sldId id="467" r:id="rId13"/>
    <p:sldId id="264" r:id="rId14"/>
    <p:sldId id="279" r:id="rId15"/>
    <p:sldId id="428" r:id="rId16"/>
    <p:sldId id="270" r:id="rId17"/>
    <p:sldId id="265" r:id="rId18"/>
    <p:sldId id="269" r:id="rId19"/>
    <p:sldId id="266" r:id="rId20"/>
    <p:sldId id="272" r:id="rId21"/>
    <p:sldId id="273" r:id="rId22"/>
    <p:sldId id="275" r:id="rId23"/>
    <p:sldId id="276" r:id="rId24"/>
    <p:sldId id="277" r:id="rId25"/>
    <p:sldId id="281" r:id="rId26"/>
    <p:sldId id="267" r:id="rId27"/>
    <p:sldId id="280" r:id="rId28"/>
    <p:sldId id="414" r:id="rId29"/>
    <p:sldId id="459" r:id="rId30"/>
    <p:sldId id="271" r:id="rId31"/>
    <p:sldId id="278" r:id="rId32"/>
    <p:sldId id="438" r:id="rId33"/>
    <p:sldId id="274" r:id="rId34"/>
    <p:sldId id="416" r:id="rId35"/>
    <p:sldId id="439" r:id="rId36"/>
    <p:sldId id="455" r:id="rId37"/>
    <p:sldId id="458" r:id="rId38"/>
    <p:sldId id="355" r:id="rId39"/>
    <p:sldId id="362" r:id="rId40"/>
    <p:sldId id="363" r:id="rId41"/>
    <p:sldId id="364" r:id="rId42"/>
    <p:sldId id="365" r:id="rId43"/>
    <p:sldId id="417" r:id="rId44"/>
    <p:sldId id="420" r:id="rId45"/>
    <p:sldId id="465" r:id="rId46"/>
    <p:sldId id="366" r:id="rId47"/>
    <p:sldId id="367" r:id="rId48"/>
    <p:sldId id="368" r:id="rId49"/>
    <p:sldId id="282" r:id="rId50"/>
    <p:sldId id="440" r:id="rId51"/>
    <p:sldId id="369" r:id="rId52"/>
    <p:sldId id="370" r:id="rId53"/>
    <p:sldId id="415" r:id="rId54"/>
    <p:sldId id="283" r:id="rId55"/>
    <p:sldId id="427" r:id="rId56"/>
    <p:sldId id="353" r:id="rId57"/>
    <p:sldId id="284" r:id="rId58"/>
    <p:sldId id="429" r:id="rId59"/>
    <p:sldId id="351" r:id="rId60"/>
    <p:sldId id="352" r:id="rId61"/>
    <p:sldId id="354" r:id="rId62"/>
    <p:sldId id="426" r:id="rId63"/>
    <p:sldId id="409" r:id="rId64"/>
    <p:sldId id="456" r:id="rId65"/>
    <p:sldId id="356" r:id="rId66"/>
    <p:sldId id="357" r:id="rId67"/>
    <p:sldId id="358" r:id="rId68"/>
    <p:sldId id="359" r:id="rId69"/>
    <p:sldId id="424" r:id="rId70"/>
    <p:sldId id="360" r:id="rId71"/>
    <p:sldId id="361" r:id="rId72"/>
    <p:sldId id="411" r:id="rId73"/>
    <p:sldId id="418" r:id="rId74"/>
    <p:sldId id="419" r:id="rId75"/>
    <p:sldId id="421" r:id="rId76"/>
    <p:sldId id="422" r:id="rId77"/>
    <p:sldId id="423" r:id="rId78"/>
    <p:sldId id="260" r:id="rId79"/>
    <p:sldId id="262" r:id="rId80"/>
    <p:sldId id="457" r:id="rId81"/>
    <p:sldId id="263" r:id="rId82"/>
    <p:sldId id="466" r:id="rId83"/>
    <p:sldId id="430" r:id="rId84"/>
    <p:sldId id="431" r:id="rId85"/>
    <p:sldId id="463" r:id="rId86"/>
    <p:sldId id="464" r:id="rId87"/>
    <p:sldId id="434" r:id="rId88"/>
    <p:sldId id="435" r:id="rId89"/>
    <p:sldId id="436" r:id="rId90"/>
    <p:sldId id="461" r:id="rId91"/>
    <p:sldId id="460" r:id="rId92"/>
    <p:sldId id="462" r:id="rId93"/>
    <p:sldId id="442" r:id="rId94"/>
    <p:sldId id="437" r:id="rId95"/>
    <p:sldId id="441" r:id="rId9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00FF"/>
    <a:srgbClr val="F2F2F2"/>
    <a:srgbClr val="000000"/>
    <a:srgbClr val="EAEA16"/>
    <a:srgbClr val="F6F1B4"/>
    <a:srgbClr val="FFFFCC"/>
    <a:srgbClr val="CCE1F4"/>
    <a:srgbClr val="91C7C6"/>
    <a:srgbClr val="CEFA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924994-FB3E-4BAD-968B-C71239D372AB}" v="657" dt="2026-03-07T10:41:09.0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5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137698-C041-1176-181C-1A0AC04C94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E1288BF-AFDA-E808-C6E5-E5A94F41BB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07EF19-CF41-44CF-B2FF-6D10763E6881}" type="datetimeFigureOut">
              <a:rPr lang="en-GB" smtClean="0"/>
              <a:t>29/03/2026</a:t>
            </a:fld>
            <a:endParaRPr lang="en-GB"/>
          </a:p>
        </p:txBody>
      </p:sp>
      <p:sp>
        <p:nvSpPr>
          <p:cNvPr id="4" name="Footer Placeholder 3">
            <a:extLst>
              <a:ext uri="{FF2B5EF4-FFF2-40B4-BE49-F238E27FC236}">
                <a16:creationId xmlns:a16="http://schemas.microsoft.com/office/drawing/2014/main" id="{7E02D47D-AAC3-DD38-2038-9FD47AED0C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B3C5466-F002-A88E-8EA0-FD268976BB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76F0EF-2DA2-4478-87BE-4F12A64AED8B}" type="slidenum">
              <a:rPr lang="en-GB" smtClean="0"/>
              <a:t>‹#›</a:t>
            </a:fld>
            <a:endParaRPr lang="en-GB"/>
          </a:p>
        </p:txBody>
      </p:sp>
    </p:spTree>
    <p:extLst>
      <p:ext uri="{BB962C8B-B14F-4D97-AF65-F5344CB8AC3E}">
        <p14:creationId xmlns:p14="http://schemas.microsoft.com/office/powerpoint/2010/main" val="3833919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D0809-8702-4866-AD6B-ECB4CD0DB84C}" type="datetimeFigureOut">
              <a:rPr lang="en-GB" smtClean="0"/>
              <a:t>29/03/2026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AE0E37-5F31-4073-8F35-FD795A549926}" type="slidenum">
              <a:rPr lang="en-GB" smtClean="0"/>
              <a:t>‹#›</a:t>
            </a:fld>
            <a:endParaRPr lang="en-GB"/>
          </a:p>
        </p:txBody>
      </p:sp>
    </p:spTree>
    <p:extLst>
      <p:ext uri="{BB962C8B-B14F-4D97-AF65-F5344CB8AC3E}">
        <p14:creationId xmlns:p14="http://schemas.microsoft.com/office/powerpoint/2010/main" val="1194590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Volta demonstrates electric sparks using his recently invented battery. He would have also demonstrated the ability of his battery to give electric shock. This newly invented electric battery was the first source of a continuous electric current. Before this only instantaneous discharge from charged objects was possible. The demonstration was at Napoleon’s request. [Wikipedia]</a:t>
            </a:r>
          </a:p>
          <a:p>
            <a:endParaRPr lang="en-GB"/>
          </a:p>
          <a:p>
            <a:r>
              <a:rPr lang="en-GB"/>
              <a:t>Sources</a:t>
            </a:r>
          </a:p>
          <a:p>
            <a:r>
              <a:rPr lang="en-GB"/>
              <a:t>Wikipedia (n.d.) </a:t>
            </a:r>
            <a:r>
              <a:rPr lang="en-GB" i="1">
                <a:effectLst/>
              </a:rPr>
              <a:t>Voltaic pile</a:t>
            </a:r>
            <a:r>
              <a:rPr lang="en-GB"/>
              <a:t>. Available at: </a:t>
            </a:r>
            <a:r>
              <a:rPr lang="en-GB" sz="1200" kern="1200">
                <a:solidFill>
                  <a:schemeClr val="tx1"/>
                </a:solidFill>
                <a:effectLst/>
                <a:latin typeface="+mn-lt"/>
                <a:ea typeface="+mn-ea"/>
                <a:cs typeface="+mn-cs"/>
              </a:rPr>
              <a:t>https://en.wikipedia.org/wiki/Voltaic_pile</a:t>
            </a:r>
            <a:r>
              <a:rPr lang="en-GB"/>
              <a:t> (Accessed: 1 March 2026).</a:t>
            </a:r>
          </a:p>
          <a:p>
            <a:r>
              <a:rPr lang="en-GB"/>
              <a:t>Wikipedia (n.d.) </a:t>
            </a:r>
            <a:r>
              <a:rPr lang="en-GB" i="1">
                <a:effectLst/>
              </a:rPr>
              <a:t>Alessandro Volta – Demonstration before Napoleon</a:t>
            </a:r>
            <a:r>
              <a:rPr lang="en-GB"/>
              <a:t>. Available at: </a:t>
            </a:r>
            <a:r>
              <a:rPr lang="en-GB" sz="1200" kern="1200">
                <a:solidFill>
                  <a:schemeClr val="tx1"/>
                </a:solidFill>
                <a:effectLst/>
                <a:latin typeface="+mn-lt"/>
                <a:ea typeface="+mn-ea"/>
                <a:cs typeface="+mn-cs"/>
              </a:rPr>
              <a:t>https://en.wikipedia.org/wiki/Alessandro_Volta</a:t>
            </a:r>
            <a:r>
              <a:rPr lang="en-GB"/>
              <a:t> (Accessed: 1 March 2026).</a:t>
            </a:r>
          </a:p>
        </p:txBody>
      </p:sp>
      <p:sp>
        <p:nvSpPr>
          <p:cNvPr id="4" name="Slide Number Placeholder 3"/>
          <p:cNvSpPr>
            <a:spLocks noGrp="1"/>
          </p:cNvSpPr>
          <p:nvPr>
            <p:ph type="sldNum" sz="quarter" idx="5"/>
          </p:nvPr>
        </p:nvSpPr>
        <p:spPr/>
        <p:txBody>
          <a:bodyPr/>
          <a:lstStyle/>
          <a:p>
            <a:fld id="{84AE0E37-5F31-4073-8F35-FD795A549926}" type="slidenum">
              <a:rPr lang="en-GB" smtClean="0"/>
              <a:t>1</a:t>
            </a:fld>
            <a:endParaRPr lang="en-GB"/>
          </a:p>
        </p:txBody>
      </p:sp>
    </p:spTree>
    <p:extLst>
      <p:ext uri="{BB962C8B-B14F-4D97-AF65-F5344CB8AC3E}">
        <p14:creationId xmlns:p14="http://schemas.microsoft.com/office/powerpoint/2010/main" val="137209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can build this circuit and test that there is different voltage across each lamp</a:t>
            </a:r>
          </a:p>
        </p:txBody>
      </p:sp>
      <p:sp>
        <p:nvSpPr>
          <p:cNvPr id="4" name="Slide Number Placeholder 3"/>
          <p:cNvSpPr>
            <a:spLocks noGrp="1"/>
          </p:cNvSpPr>
          <p:nvPr>
            <p:ph type="sldNum" sz="quarter" idx="5"/>
          </p:nvPr>
        </p:nvSpPr>
        <p:spPr/>
        <p:txBody>
          <a:bodyPr/>
          <a:lstStyle/>
          <a:p>
            <a:fld id="{84AE0E37-5F31-4073-8F35-FD795A549926}" type="slidenum">
              <a:rPr lang="en-GB" smtClean="0"/>
              <a:t>29</a:t>
            </a:fld>
            <a:endParaRPr lang="en-GB"/>
          </a:p>
        </p:txBody>
      </p:sp>
    </p:spTree>
    <p:extLst>
      <p:ext uri="{BB962C8B-B14F-4D97-AF65-F5344CB8AC3E}">
        <p14:creationId xmlns:p14="http://schemas.microsoft.com/office/powerpoint/2010/main" val="2219591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AE0E37-5F31-4073-8F35-FD795A549926}" type="slidenum">
              <a:rPr lang="en-GB" smtClean="0"/>
              <a:t>31</a:t>
            </a:fld>
            <a:endParaRPr lang="en-GB"/>
          </a:p>
        </p:txBody>
      </p:sp>
    </p:spTree>
    <p:extLst>
      <p:ext uri="{BB962C8B-B14F-4D97-AF65-F5344CB8AC3E}">
        <p14:creationId xmlns:p14="http://schemas.microsoft.com/office/powerpoint/2010/main" val="2905306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direction in which current flows was decided a long time before the electron was discovered. The problem of electrons flowing in the opposite way to which we say that the current flows was solved by saying that the electrons had a negative charge. </a:t>
            </a:r>
          </a:p>
        </p:txBody>
      </p:sp>
      <p:sp>
        <p:nvSpPr>
          <p:cNvPr id="4" name="Slide Number Placeholder 3"/>
          <p:cNvSpPr>
            <a:spLocks noGrp="1"/>
          </p:cNvSpPr>
          <p:nvPr>
            <p:ph type="sldNum" sz="quarter" idx="5"/>
          </p:nvPr>
        </p:nvSpPr>
        <p:spPr/>
        <p:txBody>
          <a:bodyPr/>
          <a:lstStyle/>
          <a:p>
            <a:fld id="{39C073A9-0BDA-4E9F-8E82-26A59916B6C9}" type="slidenum">
              <a:rPr lang="en-GB" altLang="en-US" smtClean="0"/>
              <a:pPr/>
              <a:t>36</a:t>
            </a:fld>
            <a:endParaRPr lang="en-GB" altLang="en-US"/>
          </a:p>
        </p:txBody>
      </p:sp>
    </p:spTree>
    <p:extLst>
      <p:ext uri="{BB962C8B-B14F-4D97-AF65-F5344CB8AC3E}">
        <p14:creationId xmlns:p14="http://schemas.microsoft.com/office/powerpoint/2010/main" val="3014857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68AD8-9EC2-85CD-607E-BE24D7E807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04ECED-9868-032C-794B-8CBC715FA5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ED132E-ED92-F421-9912-746595E17119}"/>
              </a:ext>
            </a:extLst>
          </p:cNvPr>
          <p:cNvSpPr>
            <a:spLocks noGrp="1"/>
          </p:cNvSpPr>
          <p:nvPr>
            <p:ph type="body" idx="1"/>
          </p:nvPr>
        </p:nvSpPr>
        <p:spPr/>
        <p:txBody>
          <a:bodyPr/>
          <a:lstStyle/>
          <a:p>
            <a:r>
              <a:rPr lang="en-GB"/>
              <a:t>The direction in which current flows was decided a long time before the electron was discovered. The problem of electrons flowing in the opposite way to which we say that the current flows was solved by saying that the electrons had a negative charge. </a:t>
            </a:r>
          </a:p>
        </p:txBody>
      </p:sp>
      <p:sp>
        <p:nvSpPr>
          <p:cNvPr id="4" name="Slide Number Placeholder 3">
            <a:extLst>
              <a:ext uri="{FF2B5EF4-FFF2-40B4-BE49-F238E27FC236}">
                <a16:creationId xmlns:a16="http://schemas.microsoft.com/office/drawing/2014/main" id="{0B2D933C-861C-F617-D022-AB23AFD8CB6F}"/>
              </a:ext>
            </a:extLst>
          </p:cNvPr>
          <p:cNvSpPr>
            <a:spLocks noGrp="1"/>
          </p:cNvSpPr>
          <p:nvPr>
            <p:ph type="sldNum" sz="quarter" idx="5"/>
          </p:nvPr>
        </p:nvSpPr>
        <p:spPr/>
        <p:txBody>
          <a:bodyPr/>
          <a:lstStyle/>
          <a:p>
            <a:fld id="{39C073A9-0BDA-4E9F-8E82-26A59916B6C9}" type="slidenum">
              <a:rPr lang="en-GB" altLang="en-US" smtClean="0"/>
              <a:pPr/>
              <a:t>37</a:t>
            </a:fld>
            <a:endParaRPr lang="en-GB" altLang="en-US"/>
          </a:p>
        </p:txBody>
      </p:sp>
    </p:spTree>
    <p:extLst>
      <p:ext uri="{BB962C8B-B14F-4D97-AF65-F5344CB8AC3E}">
        <p14:creationId xmlns:p14="http://schemas.microsoft.com/office/powerpoint/2010/main" val="2767133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AE0E37-5F31-4073-8F35-FD795A549926}" type="slidenum">
              <a:rPr lang="en-GB" smtClean="0"/>
              <a:t>44</a:t>
            </a:fld>
            <a:endParaRPr lang="en-GB"/>
          </a:p>
        </p:txBody>
      </p:sp>
    </p:spTree>
    <p:extLst>
      <p:ext uri="{BB962C8B-B14F-4D97-AF65-F5344CB8AC3E}">
        <p14:creationId xmlns:p14="http://schemas.microsoft.com/office/powerpoint/2010/main" val="2343239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DA65A-7751-B939-6144-315AE30CA3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F6E296-EF23-6B5D-EB68-152EA6E533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80F01F-5CF0-E4D8-FE7D-19587D82A46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8D27A3C-BA93-B655-D2D2-D2A551D225ED}"/>
              </a:ext>
            </a:extLst>
          </p:cNvPr>
          <p:cNvSpPr>
            <a:spLocks noGrp="1"/>
          </p:cNvSpPr>
          <p:nvPr>
            <p:ph type="sldNum" sz="quarter" idx="5"/>
          </p:nvPr>
        </p:nvSpPr>
        <p:spPr/>
        <p:txBody>
          <a:bodyPr/>
          <a:lstStyle/>
          <a:p>
            <a:fld id="{84AE0E37-5F31-4073-8F35-FD795A549926}" type="slidenum">
              <a:rPr lang="en-GB" smtClean="0"/>
              <a:t>45</a:t>
            </a:fld>
            <a:endParaRPr lang="en-GB"/>
          </a:p>
        </p:txBody>
      </p:sp>
    </p:spTree>
    <p:extLst>
      <p:ext uri="{BB962C8B-B14F-4D97-AF65-F5344CB8AC3E}">
        <p14:creationId xmlns:p14="http://schemas.microsoft.com/office/powerpoint/2010/main" val="2996006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D6084-E8C5-6DDA-4AA0-A0DC5A556A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8E8B88-FFD0-8DB3-4519-9F425A7373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3585CD-0F93-D531-E90B-CE5FFD6B72E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425A2F2-BA59-B20C-5A28-732E422A2EF5}"/>
              </a:ext>
            </a:extLst>
          </p:cNvPr>
          <p:cNvSpPr>
            <a:spLocks noGrp="1"/>
          </p:cNvSpPr>
          <p:nvPr>
            <p:ph type="sldNum" sz="quarter" idx="5"/>
          </p:nvPr>
        </p:nvSpPr>
        <p:spPr/>
        <p:txBody>
          <a:bodyPr/>
          <a:lstStyle/>
          <a:p>
            <a:fld id="{84AE0E37-5F31-4073-8F35-FD795A549926}" type="slidenum">
              <a:rPr lang="en-GB" smtClean="0"/>
              <a:t>49</a:t>
            </a:fld>
            <a:endParaRPr lang="en-GB"/>
          </a:p>
        </p:txBody>
      </p:sp>
    </p:spTree>
    <p:extLst>
      <p:ext uri="{BB962C8B-B14F-4D97-AF65-F5344CB8AC3E}">
        <p14:creationId xmlns:p14="http://schemas.microsoft.com/office/powerpoint/2010/main" val="2285117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1A854-0862-0CC3-00A0-BA85F611C6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CEBA77-AA76-F2FD-976D-85CDDB9AC2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D7D55E-A0FC-9B9D-CED9-F89D55C5DAF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227E4DB-7F07-FEDD-C665-9D6631D89B2D}"/>
              </a:ext>
            </a:extLst>
          </p:cNvPr>
          <p:cNvSpPr>
            <a:spLocks noGrp="1"/>
          </p:cNvSpPr>
          <p:nvPr>
            <p:ph type="sldNum" sz="quarter" idx="5"/>
          </p:nvPr>
        </p:nvSpPr>
        <p:spPr/>
        <p:txBody>
          <a:bodyPr/>
          <a:lstStyle/>
          <a:p>
            <a:fld id="{84AE0E37-5F31-4073-8F35-FD795A549926}" type="slidenum">
              <a:rPr lang="en-GB" smtClean="0"/>
              <a:t>50</a:t>
            </a:fld>
            <a:endParaRPr lang="en-GB"/>
          </a:p>
        </p:txBody>
      </p:sp>
    </p:spTree>
    <p:extLst>
      <p:ext uri="{BB962C8B-B14F-4D97-AF65-F5344CB8AC3E}">
        <p14:creationId xmlns:p14="http://schemas.microsoft.com/office/powerpoint/2010/main" val="2670980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FD6A2-C7B7-872B-5D08-7EC7742DB0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243042-4307-47D0-D6F6-F23090E7FF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6C3884-4D89-C2C7-1B50-A949B020782B}"/>
              </a:ext>
            </a:extLst>
          </p:cNvPr>
          <p:cNvSpPr>
            <a:spLocks noGrp="1"/>
          </p:cNvSpPr>
          <p:nvPr>
            <p:ph type="body" idx="1"/>
          </p:nvPr>
        </p:nvSpPr>
        <p:spPr/>
        <p:txBody>
          <a:bodyPr/>
          <a:lstStyle/>
          <a:p>
            <a:r>
              <a:rPr lang="en-GB"/>
              <a:t>Also in the Heat chapter but proper to this chapter according to the specification.</a:t>
            </a:r>
          </a:p>
          <a:p>
            <a:r>
              <a:rPr lang="en-GB"/>
              <a:t>If you have a pre-constructed metal resistance thermometer, then use it to save trouble.</a:t>
            </a:r>
          </a:p>
          <a:p>
            <a:r>
              <a:rPr lang="en-GB"/>
              <a:t>Alternatively use for example 10 meters of laminated copper wire with a diameter of about 0.13 mm (quite thin). This will give about 10 ohms resistance. Wind the wire about something insulating and non soluble (e.g. test tube or </a:t>
            </a:r>
            <a:r>
              <a:rPr lang="en-GB" err="1"/>
              <a:t>pvc</a:t>
            </a:r>
            <a:r>
              <a:rPr lang="en-GB"/>
              <a:t> pipe). Use insulating tape to hold it in place. The lamination will ensure that the wire does not short circuit and reduce the effective length however a neat coil is recommended as a further precaution against shorting.</a:t>
            </a:r>
          </a:p>
          <a:p>
            <a:r>
              <a:rPr lang="en-GB"/>
              <a:t>Be sure the scrape the lamination off both ends of the wire for attaching to the ohmmeter. Most ohm-meters have a resolution of 0.1 ohm, hence the need get a resistance of about 10 ohms of wire. This needs to be prepared and tested before class as it is fiddley and time consuming. Try to make something you can re-use. </a:t>
            </a:r>
          </a:p>
          <a:p>
            <a:r>
              <a:rPr lang="en-GB"/>
              <a:t>Nichrome wire is problematic as its resistance does not change that much with temperature.</a:t>
            </a:r>
          </a:p>
          <a:p>
            <a:r>
              <a:rPr lang="en-GB"/>
              <a:t>Some recommend glycerol instead of water because of the lower electrical conductivity of glycerol, however the difference is negligible and unlikely to alter any readings in a school lab. Water is shown in a partially drawn diagram in the Ordinary Level Sample paper 1 issued for the new specification. </a:t>
            </a:r>
          </a:p>
        </p:txBody>
      </p:sp>
      <p:sp>
        <p:nvSpPr>
          <p:cNvPr id="4" name="Slide Number Placeholder 3">
            <a:extLst>
              <a:ext uri="{FF2B5EF4-FFF2-40B4-BE49-F238E27FC236}">
                <a16:creationId xmlns:a16="http://schemas.microsoft.com/office/drawing/2014/main" id="{7E64D05C-C85F-D58C-EBEA-79A2F0CD017F}"/>
              </a:ext>
            </a:extLst>
          </p:cNvPr>
          <p:cNvSpPr>
            <a:spLocks noGrp="1"/>
          </p:cNvSpPr>
          <p:nvPr>
            <p:ph type="sldNum" sz="quarter" idx="5"/>
          </p:nvPr>
        </p:nvSpPr>
        <p:spPr/>
        <p:txBody>
          <a:bodyPr/>
          <a:lstStyle/>
          <a:p>
            <a:fld id="{9A90EEAB-498B-47C8-8179-26CDDAED3334}" type="slidenum">
              <a:rPr lang="en-GB" smtClean="0"/>
              <a:t>63</a:t>
            </a:fld>
            <a:endParaRPr lang="en-GB"/>
          </a:p>
        </p:txBody>
      </p:sp>
    </p:spTree>
    <p:extLst>
      <p:ext uri="{BB962C8B-B14F-4D97-AF65-F5344CB8AC3E}">
        <p14:creationId xmlns:p14="http://schemas.microsoft.com/office/powerpoint/2010/main" val="860344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5F1C3-5CD2-324E-ED70-2D52FB1F3C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C50457-52A1-0F7A-A35A-C5E3A76E87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1E40D6-1197-215F-D740-A05C105ECA1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a:t>Bureau International des Poids et Mesures </a:t>
            </a:r>
            <a:r>
              <a:rPr lang="en-GB" sz="1200"/>
              <a:t>use</a:t>
            </a:r>
            <a:r>
              <a:rPr lang="fr-FR" sz="1200"/>
              <a:t> </a:t>
            </a:r>
            <a:r>
              <a:rPr lang="en-GB" sz="1200" noProof="0"/>
              <a:t>Platinum resistance thermometers to make standard thermometers</a:t>
            </a:r>
            <a:r>
              <a:rPr lang="en-GB"/>
              <a:t>. </a:t>
            </a:r>
          </a:p>
        </p:txBody>
      </p:sp>
      <p:sp>
        <p:nvSpPr>
          <p:cNvPr id="4" name="Slide Number Placeholder 3">
            <a:extLst>
              <a:ext uri="{FF2B5EF4-FFF2-40B4-BE49-F238E27FC236}">
                <a16:creationId xmlns:a16="http://schemas.microsoft.com/office/drawing/2014/main" id="{0200FCC8-0D31-A185-F5C6-C9144AD4F212}"/>
              </a:ext>
            </a:extLst>
          </p:cNvPr>
          <p:cNvSpPr>
            <a:spLocks noGrp="1"/>
          </p:cNvSpPr>
          <p:nvPr>
            <p:ph type="sldNum" sz="quarter" idx="5"/>
          </p:nvPr>
        </p:nvSpPr>
        <p:spPr/>
        <p:txBody>
          <a:bodyPr/>
          <a:lstStyle/>
          <a:p>
            <a:fld id="{9A90EEAB-498B-47C8-8179-26CDDAED3334}" type="slidenum">
              <a:rPr lang="en-GB" smtClean="0"/>
              <a:t>64</a:t>
            </a:fld>
            <a:endParaRPr lang="en-GB"/>
          </a:p>
        </p:txBody>
      </p:sp>
    </p:spTree>
    <p:extLst>
      <p:ext uri="{BB962C8B-B14F-4D97-AF65-F5344CB8AC3E}">
        <p14:creationId xmlns:p14="http://schemas.microsoft.com/office/powerpoint/2010/main" val="3632601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AE0E37-5F31-4073-8F35-FD795A549926}" type="slidenum">
              <a:rPr lang="en-GB" smtClean="0"/>
              <a:t>2</a:t>
            </a:fld>
            <a:endParaRPr lang="en-GB"/>
          </a:p>
        </p:txBody>
      </p:sp>
    </p:spTree>
    <p:extLst>
      <p:ext uri="{BB962C8B-B14F-4D97-AF65-F5344CB8AC3E}">
        <p14:creationId xmlns:p14="http://schemas.microsoft.com/office/powerpoint/2010/main" val="1012070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AE0E37-5F31-4073-8F35-FD795A549926}" type="slidenum">
              <a:rPr lang="en-GB" smtClean="0"/>
              <a:t>74</a:t>
            </a:fld>
            <a:endParaRPr lang="en-GB"/>
          </a:p>
        </p:txBody>
      </p:sp>
    </p:spTree>
    <p:extLst>
      <p:ext uri="{BB962C8B-B14F-4D97-AF65-F5344CB8AC3E}">
        <p14:creationId xmlns:p14="http://schemas.microsoft.com/office/powerpoint/2010/main" val="2589067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figure for </a:t>
            </a:r>
            <a:r>
              <a:rPr lang="en-GB" err="1"/>
              <a:t>Irelsnd</a:t>
            </a:r>
            <a:r>
              <a:rPr lang="en-GB"/>
              <a:t> includes both Transmission (Extra High Voltage) and Distribution losses (High and low voltage)</a:t>
            </a:r>
          </a:p>
        </p:txBody>
      </p:sp>
      <p:sp>
        <p:nvSpPr>
          <p:cNvPr id="4" name="Slide Number Placeholder 3"/>
          <p:cNvSpPr>
            <a:spLocks noGrp="1"/>
          </p:cNvSpPr>
          <p:nvPr>
            <p:ph type="sldNum" sz="quarter" idx="5"/>
          </p:nvPr>
        </p:nvSpPr>
        <p:spPr/>
        <p:txBody>
          <a:bodyPr/>
          <a:lstStyle/>
          <a:p>
            <a:fld id="{84AE0E37-5F31-4073-8F35-FD795A549926}" type="slidenum">
              <a:rPr lang="en-GB" smtClean="0"/>
              <a:t>77</a:t>
            </a:fld>
            <a:endParaRPr lang="en-GB"/>
          </a:p>
        </p:txBody>
      </p:sp>
    </p:spTree>
    <p:extLst>
      <p:ext uri="{BB962C8B-B14F-4D97-AF65-F5344CB8AC3E}">
        <p14:creationId xmlns:p14="http://schemas.microsoft.com/office/powerpoint/2010/main" val="1890167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purpose of this appendix is to give easy access to the accuracy specifications of some </a:t>
            </a:r>
            <a:r>
              <a:rPr lang="en-GB" err="1"/>
              <a:t>multimeters</a:t>
            </a:r>
            <a:r>
              <a:rPr lang="en-GB"/>
              <a:t> commonly used in schools. The specifications are all quite similar so if your model does not appear you can use one of the others to give you some idea.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Accuracy figures are highly abbreviated e.g. </a:t>
            </a:r>
            <a:r>
              <a:rPr lang="en-GB" sz="1200" b="0" i="0" kern="1200">
                <a:solidFill>
                  <a:schemeClr val="tx1"/>
                </a:solidFill>
                <a:latin typeface="+mn-lt"/>
                <a:ea typeface="+mn-ea"/>
                <a:cs typeface="Arial" panose="020B0604020202020204" pitchFamily="34" charset="0"/>
              </a:rPr>
              <a:t>±(2%+5) This means ±2% of the reading on the screen and ±5 of the least significant digit on the screen. For example, if the number 300 were on the screen, you would calculate the maximum error as 2%= 6 and you also have the 5 digits giving a maximum possible error of ±11 digits, </a:t>
            </a:r>
            <a:r>
              <a:rPr lang="en-GB" sz="1200" b="0" i="0" kern="1200" err="1">
                <a:solidFill>
                  <a:schemeClr val="tx1"/>
                </a:solidFill>
                <a:latin typeface="+mn-lt"/>
                <a:ea typeface="+mn-ea"/>
                <a:cs typeface="Arial" panose="020B0604020202020204" pitchFamily="34" charset="0"/>
              </a:rPr>
              <a:t>ie</a:t>
            </a:r>
            <a:r>
              <a:rPr lang="en-GB" sz="1200" b="0" i="0" kern="1200">
                <a:solidFill>
                  <a:schemeClr val="tx1"/>
                </a:solidFill>
                <a:latin typeface="+mn-lt"/>
                <a:ea typeface="+mn-ea"/>
                <a:cs typeface="Arial" panose="020B0604020202020204" pitchFamily="34" charset="0"/>
              </a:rPr>
              <a:t> the true value is between 289 and 311. Expressed as a percentage this is 11x100/300 = 3.7%.</a:t>
            </a:r>
            <a:endParaRPr lang="en-GB" sz="12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Arial" panose="020B06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84AE0E37-5F31-4073-8F35-FD795A549926}" type="slidenum">
              <a:rPr lang="en-GB" smtClean="0"/>
              <a:t>83</a:t>
            </a:fld>
            <a:endParaRPr lang="en-GB"/>
          </a:p>
        </p:txBody>
      </p:sp>
    </p:spTree>
    <p:extLst>
      <p:ext uri="{BB962C8B-B14F-4D97-AF65-F5344CB8AC3E}">
        <p14:creationId xmlns:p14="http://schemas.microsoft.com/office/powerpoint/2010/main" val="4002237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AE0E37-5F31-4073-8F35-FD795A549926}" type="slidenum">
              <a:rPr lang="en-GB" smtClean="0"/>
              <a:t>84</a:t>
            </a:fld>
            <a:endParaRPr lang="en-GB"/>
          </a:p>
        </p:txBody>
      </p:sp>
    </p:spTree>
    <p:extLst>
      <p:ext uri="{BB962C8B-B14F-4D97-AF65-F5344CB8AC3E}">
        <p14:creationId xmlns:p14="http://schemas.microsoft.com/office/powerpoint/2010/main" val="1157771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AE0E37-5F31-4073-8F35-FD795A549926}" type="slidenum">
              <a:rPr lang="en-GB" smtClean="0"/>
              <a:t>85</a:t>
            </a:fld>
            <a:endParaRPr lang="en-GB"/>
          </a:p>
        </p:txBody>
      </p:sp>
    </p:spTree>
    <p:extLst>
      <p:ext uri="{BB962C8B-B14F-4D97-AF65-F5344CB8AC3E}">
        <p14:creationId xmlns:p14="http://schemas.microsoft.com/office/powerpoint/2010/main" val="3040817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AE0E37-5F31-4073-8F35-FD795A549926}" type="slidenum">
              <a:rPr lang="en-GB" smtClean="0"/>
              <a:t>89</a:t>
            </a:fld>
            <a:endParaRPr lang="en-GB"/>
          </a:p>
        </p:txBody>
      </p:sp>
    </p:spTree>
    <p:extLst>
      <p:ext uri="{BB962C8B-B14F-4D97-AF65-F5344CB8AC3E}">
        <p14:creationId xmlns:p14="http://schemas.microsoft.com/office/powerpoint/2010/main" val="4100465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630DF-FC2E-5FBA-6A6B-B7628E5F4E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5D752B-C9D3-780F-3624-313109FF92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6FB6E4-F06E-58E0-00B6-DC8CC851C92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E93A51E-5FCF-2BEA-2298-9B90EFAE8DA8}"/>
              </a:ext>
            </a:extLst>
          </p:cNvPr>
          <p:cNvSpPr>
            <a:spLocks noGrp="1"/>
          </p:cNvSpPr>
          <p:nvPr>
            <p:ph type="sldNum" sz="quarter" idx="5"/>
          </p:nvPr>
        </p:nvSpPr>
        <p:spPr/>
        <p:txBody>
          <a:bodyPr/>
          <a:lstStyle/>
          <a:p>
            <a:fld id="{84AE0E37-5F31-4073-8F35-FD795A549926}" type="slidenum">
              <a:rPr lang="en-GB" smtClean="0"/>
              <a:t>90</a:t>
            </a:fld>
            <a:endParaRPr lang="en-GB"/>
          </a:p>
        </p:txBody>
      </p:sp>
    </p:spTree>
    <p:extLst>
      <p:ext uri="{BB962C8B-B14F-4D97-AF65-F5344CB8AC3E}">
        <p14:creationId xmlns:p14="http://schemas.microsoft.com/office/powerpoint/2010/main" val="35179029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Photo from teacher, cannot find details</a:t>
            </a:r>
          </a:p>
        </p:txBody>
      </p:sp>
      <p:sp>
        <p:nvSpPr>
          <p:cNvPr id="4" name="Slide Number Placeholder 3"/>
          <p:cNvSpPr>
            <a:spLocks noGrp="1"/>
          </p:cNvSpPr>
          <p:nvPr>
            <p:ph type="sldNum" sz="quarter" idx="5"/>
          </p:nvPr>
        </p:nvSpPr>
        <p:spPr/>
        <p:txBody>
          <a:bodyPr/>
          <a:lstStyle/>
          <a:p>
            <a:fld id="{84AE0E37-5F31-4073-8F35-FD795A549926}" type="slidenum">
              <a:rPr lang="en-GB" smtClean="0"/>
              <a:t>95</a:t>
            </a:fld>
            <a:endParaRPr lang="en-GB"/>
          </a:p>
        </p:txBody>
      </p:sp>
    </p:spTree>
    <p:extLst>
      <p:ext uri="{BB962C8B-B14F-4D97-AF65-F5344CB8AC3E}">
        <p14:creationId xmlns:p14="http://schemas.microsoft.com/office/powerpoint/2010/main" val="2364782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0BC13-A6FB-9527-E9BB-3FD1E19AE1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4F5516-0957-8E0D-ACEF-19CCD0BB84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0F4455-6C57-77E6-5D31-8B3EA2D98AD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12CE642-3E76-8B88-20EA-A65441A203D8}"/>
              </a:ext>
            </a:extLst>
          </p:cNvPr>
          <p:cNvSpPr>
            <a:spLocks noGrp="1"/>
          </p:cNvSpPr>
          <p:nvPr>
            <p:ph type="sldNum" sz="quarter" idx="5"/>
          </p:nvPr>
        </p:nvSpPr>
        <p:spPr/>
        <p:txBody>
          <a:bodyPr/>
          <a:lstStyle/>
          <a:p>
            <a:fld id="{84AE0E37-5F31-4073-8F35-FD795A549926}" type="slidenum">
              <a:rPr lang="en-GB" smtClean="0"/>
              <a:t>4</a:t>
            </a:fld>
            <a:endParaRPr lang="en-GB"/>
          </a:p>
        </p:txBody>
      </p:sp>
    </p:spTree>
    <p:extLst>
      <p:ext uri="{BB962C8B-B14F-4D97-AF65-F5344CB8AC3E}">
        <p14:creationId xmlns:p14="http://schemas.microsoft.com/office/powerpoint/2010/main" val="1019992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C66BB-0AB3-9056-AF54-69FFB98E86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E017A6-E10C-EBBE-1EC6-7BF009C017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9B4EDF-F59E-199C-1FB8-6B8ECA58EA1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FB2BBB5-DA03-6AD3-485C-4A99D5DF41FE}"/>
              </a:ext>
            </a:extLst>
          </p:cNvPr>
          <p:cNvSpPr>
            <a:spLocks noGrp="1"/>
          </p:cNvSpPr>
          <p:nvPr>
            <p:ph type="sldNum" sz="quarter" idx="5"/>
          </p:nvPr>
        </p:nvSpPr>
        <p:spPr/>
        <p:txBody>
          <a:bodyPr/>
          <a:lstStyle/>
          <a:p>
            <a:fld id="{84AE0E37-5F31-4073-8F35-FD795A549926}" type="slidenum">
              <a:rPr lang="en-GB" smtClean="0"/>
              <a:t>5</a:t>
            </a:fld>
            <a:endParaRPr lang="en-GB"/>
          </a:p>
        </p:txBody>
      </p:sp>
    </p:spTree>
    <p:extLst>
      <p:ext uri="{BB962C8B-B14F-4D97-AF65-F5344CB8AC3E}">
        <p14:creationId xmlns:p14="http://schemas.microsoft.com/office/powerpoint/2010/main" val="882248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6EFA1-C73C-FA17-80C4-C7B9974D6D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E35658-3AE8-DD99-9518-34D79C151E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5221EB-9A4F-2C02-19EF-CDF6A5BDA5B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B3FB0EC-D977-DF61-D6F6-CD06E0DB569C}"/>
              </a:ext>
            </a:extLst>
          </p:cNvPr>
          <p:cNvSpPr>
            <a:spLocks noGrp="1"/>
          </p:cNvSpPr>
          <p:nvPr>
            <p:ph type="sldNum" sz="quarter" idx="5"/>
          </p:nvPr>
        </p:nvSpPr>
        <p:spPr/>
        <p:txBody>
          <a:bodyPr/>
          <a:lstStyle/>
          <a:p>
            <a:fld id="{84AE0E37-5F31-4073-8F35-FD795A549926}" type="slidenum">
              <a:rPr lang="en-GB" smtClean="0"/>
              <a:t>6</a:t>
            </a:fld>
            <a:endParaRPr lang="en-GB"/>
          </a:p>
        </p:txBody>
      </p:sp>
    </p:spTree>
    <p:extLst>
      <p:ext uri="{BB962C8B-B14F-4D97-AF65-F5344CB8AC3E}">
        <p14:creationId xmlns:p14="http://schemas.microsoft.com/office/powerpoint/2010/main" val="2483853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D592D-FBED-7E28-2512-9C917A03AD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663F59-34B5-A9F0-DB25-F288C42B83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738F6A-57DD-EA53-EB66-B77A770A6AD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0613B01-3568-4E9F-8C78-C03F4FE3E274}"/>
              </a:ext>
            </a:extLst>
          </p:cNvPr>
          <p:cNvSpPr>
            <a:spLocks noGrp="1"/>
          </p:cNvSpPr>
          <p:nvPr>
            <p:ph type="sldNum" sz="quarter" idx="5"/>
          </p:nvPr>
        </p:nvSpPr>
        <p:spPr/>
        <p:txBody>
          <a:bodyPr/>
          <a:lstStyle/>
          <a:p>
            <a:fld id="{84AE0E37-5F31-4073-8F35-FD795A549926}" type="slidenum">
              <a:rPr lang="en-GB" smtClean="0"/>
              <a:t>7</a:t>
            </a:fld>
            <a:endParaRPr lang="en-GB"/>
          </a:p>
        </p:txBody>
      </p:sp>
    </p:spTree>
    <p:extLst>
      <p:ext uri="{BB962C8B-B14F-4D97-AF65-F5344CB8AC3E}">
        <p14:creationId xmlns:p14="http://schemas.microsoft.com/office/powerpoint/2010/main" val="461629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77071-1A96-653A-1E9B-B6F25B1B40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5B2A82-6BD4-985A-77D7-535625AC80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D9120B-F80E-2900-9591-9C36A5DC1D2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1D29EFA-F588-34C3-5150-C000A9F85BB5}"/>
              </a:ext>
            </a:extLst>
          </p:cNvPr>
          <p:cNvSpPr>
            <a:spLocks noGrp="1"/>
          </p:cNvSpPr>
          <p:nvPr>
            <p:ph type="sldNum" sz="quarter" idx="5"/>
          </p:nvPr>
        </p:nvSpPr>
        <p:spPr/>
        <p:txBody>
          <a:bodyPr/>
          <a:lstStyle/>
          <a:p>
            <a:fld id="{84AE0E37-5F31-4073-8F35-FD795A549926}" type="slidenum">
              <a:rPr lang="en-GB" smtClean="0"/>
              <a:t>8</a:t>
            </a:fld>
            <a:endParaRPr lang="en-GB"/>
          </a:p>
        </p:txBody>
      </p:sp>
    </p:spTree>
    <p:extLst>
      <p:ext uri="{BB962C8B-B14F-4D97-AF65-F5344CB8AC3E}">
        <p14:creationId xmlns:p14="http://schemas.microsoft.com/office/powerpoint/2010/main" val="1586188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93C74-C597-71CD-F781-0BA2484406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5497AF-782B-AFCC-875B-539A4AC86B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3725EB-6E61-45C9-07A3-B1CFDBA2BE3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893EBAD-10B6-EA72-93B4-8F6668678465}"/>
              </a:ext>
            </a:extLst>
          </p:cNvPr>
          <p:cNvSpPr>
            <a:spLocks noGrp="1"/>
          </p:cNvSpPr>
          <p:nvPr>
            <p:ph type="sldNum" sz="quarter" idx="5"/>
          </p:nvPr>
        </p:nvSpPr>
        <p:spPr/>
        <p:txBody>
          <a:bodyPr/>
          <a:lstStyle/>
          <a:p>
            <a:fld id="{84AE0E37-5F31-4073-8F35-FD795A549926}" type="slidenum">
              <a:rPr lang="en-GB" smtClean="0"/>
              <a:t>9</a:t>
            </a:fld>
            <a:endParaRPr lang="en-GB"/>
          </a:p>
        </p:txBody>
      </p:sp>
    </p:spTree>
    <p:extLst>
      <p:ext uri="{BB962C8B-B14F-4D97-AF65-F5344CB8AC3E}">
        <p14:creationId xmlns:p14="http://schemas.microsoft.com/office/powerpoint/2010/main" val="636347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 </a:t>
            </a:r>
          </a:p>
        </p:txBody>
      </p:sp>
      <p:sp>
        <p:nvSpPr>
          <p:cNvPr id="4" name="Slide Number Placeholder 3"/>
          <p:cNvSpPr>
            <a:spLocks noGrp="1"/>
          </p:cNvSpPr>
          <p:nvPr>
            <p:ph type="sldNum" sz="quarter" idx="5"/>
          </p:nvPr>
        </p:nvSpPr>
        <p:spPr/>
        <p:txBody>
          <a:bodyPr/>
          <a:lstStyle/>
          <a:p>
            <a:fld id="{84AE0E37-5F31-4073-8F35-FD795A549926}" type="slidenum">
              <a:rPr lang="en-GB" smtClean="0"/>
              <a:t>26</a:t>
            </a:fld>
            <a:endParaRPr lang="en-GB"/>
          </a:p>
        </p:txBody>
      </p:sp>
    </p:spTree>
    <p:extLst>
      <p:ext uri="{BB962C8B-B14F-4D97-AF65-F5344CB8AC3E}">
        <p14:creationId xmlns:p14="http://schemas.microsoft.com/office/powerpoint/2010/main" val="850265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1300" y="155246"/>
            <a:ext cx="8724900" cy="594137"/>
          </a:xfrm>
        </p:spPr>
        <p:txBody>
          <a:bodyPr wrap="square">
            <a:spAutoFit/>
          </a:bodyPr>
          <a:lstStyle/>
          <a:p>
            <a:r>
              <a:rPr lang="en-US"/>
              <a:t>Click to edit Master title style</a:t>
            </a:r>
          </a:p>
        </p:txBody>
      </p:sp>
    </p:spTree>
    <p:extLst>
      <p:ext uri="{BB962C8B-B14F-4D97-AF65-F5344CB8AC3E}">
        <p14:creationId xmlns:p14="http://schemas.microsoft.com/office/powerpoint/2010/main" val="3432840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fini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CC173-FD9A-E750-4E92-06C76F94D241}"/>
              </a:ext>
            </a:extLst>
          </p:cNvPr>
          <p:cNvSpPr>
            <a:spLocks noGrp="1"/>
          </p:cNvSpPr>
          <p:nvPr>
            <p:ph type="title" hasCustomPrompt="1"/>
          </p:nvPr>
        </p:nvSpPr>
        <p:spPr>
          <a:xfrm>
            <a:off x="228600" y="189858"/>
            <a:ext cx="8686800" cy="862114"/>
          </a:xfrm>
          <a:ln w="76200" cmpd="thickThin">
            <a:solidFill>
              <a:srgbClr val="C00000">
                <a:alpha val="95000"/>
              </a:srgbClr>
            </a:solidFill>
          </a:ln>
        </p:spPr>
        <p:txBody>
          <a:bodyPr wrap="square" lIns="180000" tIns="180000" rIns="180000" bIns="180000">
            <a:spAutoFit/>
          </a:bodyPr>
          <a:lstStyle>
            <a:lvl1pPr algn="l">
              <a:defRPr sz="3600">
                <a:solidFill>
                  <a:schemeClr val="tx1"/>
                </a:solidFill>
              </a:defRPr>
            </a:lvl1pPr>
          </a:lstStyle>
          <a:p>
            <a:r>
              <a:rPr lang="en-US"/>
              <a:t>Definition</a:t>
            </a:r>
            <a:endParaRPr lang="en-GB"/>
          </a:p>
        </p:txBody>
      </p:sp>
    </p:spTree>
    <p:extLst>
      <p:ext uri="{BB962C8B-B14F-4D97-AF65-F5344CB8AC3E}">
        <p14:creationId xmlns:p14="http://schemas.microsoft.com/office/powerpoint/2010/main" val="164144266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2841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Yellow">
    <p:bg>
      <p:bgPr>
        <a:solidFill>
          <a:srgbClr val="FFFF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D164B-9D98-7779-255A-E9DCAE09C244}"/>
              </a:ext>
            </a:extLst>
          </p:cNvPr>
          <p:cNvSpPr>
            <a:spLocks noGrp="1"/>
          </p:cNvSpPr>
          <p:nvPr>
            <p:ph type="title"/>
          </p:nvPr>
        </p:nvSpPr>
        <p:spPr>
          <a:xfrm>
            <a:off x="266700" y="165879"/>
            <a:ext cx="8674100" cy="594137"/>
          </a:xfrm>
        </p:spPr>
        <p:txBody>
          <a:bodyPr wrap="square">
            <a:spAutoFit/>
          </a:bodyPr>
          <a:lstStyle/>
          <a:p>
            <a:r>
              <a:rPr lang="en-US"/>
              <a:t>Click to edit Master title style</a:t>
            </a:r>
            <a:endParaRPr lang="en-GB"/>
          </a:p>
        </p:txBody>
      </p:sp>
    </p:spTree>
    <p:extLst>
      <p:ext uri="{BB962C8B-B14F-4D97-AF65-F5344CB8AC3E}">
        <p14:creationId xmlns:p14="http://schemas.microsoft.com/office/powerpoint/2010/main" val="95397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periment">
    <p:bg>
      <p:bgPr>
        <a:solidFill>
          <a:srgbClr val="CEFA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D164B-9D98-7779-255A-E9DCAE09C244}"/>
              </a:ext>
            </a:extLst>
          </p:cNvPr>
          <p:cNvSpPr>
            <a:spLocks noGrp="1"/>
          </p:cNvSpPr>
          <p:nvPr>
            <p:ph type="title"/>
          </p:nvPr>
        </p:nvSpPr>
        <p:spPr>
          <a:xfrm>
            <a:off x="254000" y="197771"/>
            <a:ext cx="8712200" cy="594137"/>
          </a:xfrm>
        </p:spPr>
        <p:txBody>
          <a:bodyPr wrap="square">
            <a:spAutoFit/>
          </a:bodyPr>
          <a:lstStyle/>
          <a:p>
            <a:r>
              <a:rPr lang="en-US"/>
              <a:t>Click to edit Master title style</a:t>
            </a:r>
            <a:endParaRPr lang="en-GB"/>
          </a:p>
        </p:txBody>
      </p:sp>
    </p:spTree>
    <p:extLst>
      <p:ext uri="{BB962C8B-B14F-4D97-AF65-F5344CB8AC3E}">
        <p14:creationId xmlns:p14="http://schemas.microsoft.com/office/powerpoint/2010/main" val="2118638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C233-D9BE-E225-F7BE-7698F79F3003}"/>
              </a:ext>
            </a:extLst>
          </p:cNvPr>
          <p:cNvSpPr>
            <a:spLocks noGrp="1"/>
          </p:cNvSpPr>
          <p:nvPr>
            <p:ph type="title" hasCustomPrompt="1"/>
          </p:nvPr>
        </p:nvSpPr>
        <p:spPr>
          <a:xfrm>
            <a:off x="122293" y="-1"/>
            <a:ext cx="6608118" cy="482633"/>
          </a:xfrm>
        </p:spPr>
        <p:txBody>
          <a:bodyPr>
            <a:normAutofit/>
          </a:bodyPr>
          <a:lstStyle>
            <a:lvl1pPr>
              <a:defRPr sz="2800" b="0"/>
            </a:lvl1pPr>
          </a:lstStyle>
          <a:p>
            <a:r>
              <a:rPr lang="en-US"/>
              <a:t>Input Example Number</a:t>
            </a:r>
            <a:endParaRPr lang="en-GB"/>
          </a:p>
        </p:txBody>
      </p:sp>
      <p:sp>
        <p:nvSpPr>
          <p:cNvPr id="7" name="Text Placeholder 6">
            <a:extLst>
              <a:ext uri="{FF2B5EF4-FFF2-40B4-BE49-F238E27FC236}">
                <a16:creationId xmlns:a16="http://schemas.microsoft.com/office/drawing/2014/main" id="{0CED2E70-2916-C899-0337-ABD454C29961}"/>
              </a:ext>
            </a:extLst>
          </p:cNvPr>
          <p:cNvSpPr>
            <a:spLocks noGrp="1"/>
          </p:cNvSpPr>
          <p:nvPr>
            <p:ph type="body" sz="quarter" idx="10" hasCustomPrompt="1"/>
          </p:nvPr>
        </p:nvSpPr>
        <p:spPr>
          <a:xfrm>
            <a:off x="122292" y="461664"/>
            <a:ext cx="8899415" cy="482633"/>
          </a:xfrm>
          <a:solidFill>
            <a:schemeClr val="accent2">
              <a:lumMod val="20000"/>
              <a:lumOff val="80000"/>
            </a:schemeClr>
          </a:solidFill>
        </p:spPr>
        <p:txBody>
          <a:bodyPr wrap="square">
            <a:spAutoFit/>
          </a:bodyPr>
          <a:lstStyle>
            <a:lvl1pPr marL="0" indent="0">
              <a:buNone/>
              <a:defRPr/>
            </a:lvl1pPr>
          </a:lstStyle>
          <a:p>
            <a:pPr lvl="0"/>
            <a:r>
              <a:rPr lang="en-US"/>
              <a:t>Click to edit question</a:t>
            </a:r>
            <a:endParaRPr lang="en-GB"/>
          </a:p>
        </p:txBody>
      </p:sp>
    </p:spTree>
    <p:extLst>
      <p:ext uri="{BB962C8B-B14F-4D97-AF65-F5344CB8AC3E}">
        <p14:creationId xmlns:p14="http://schemas.microsoft.com/office/powerpoint/2010/main" val="4220078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erci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C233-D9BE-E225-F7BE-7698F79F3003}"/>
              </a:ext>
            </a:extLst>
          </p:cNvPr>
          <p:cNvSpPr>
            <a:spLocks noGrp="1"/>
          </p:cNvSpPr>
          <p:nvPr>
            <p:ph type="title" hasCustomPrompt="1"/>
          </p:nvPr>
        </p:nvSpPr>
        <p:spPr>
          <a:xfrm>
            <a:off x="445861" y="-1"/>
            <a:ext cx="6284549" cy="461665"/>
          </a:xfrm>
        </p:spPr>
        <p:txBody>
          <a:bodyPr>
            <a:normAutofit/>
          </a:bodyPr>
          <a:lstStyle>
            <a:lvl1pPr>
              <a:defRPr sz="2800" b="0"/>
            </a:lvl1pPr>
          </a:lstStyle>
          <a:p>
            <a:r>
              <a:rPr lang="en-US"/>
              <a:t>Input exercise Number</a:t>
            </a:r>
            <a:endParaRPr lang="en-GB"/>
          </a:p>
        </p:txBody>
      </p:sp>
      <p:sp>
        <p:nvSpPr>
          <p:cNvPr id="7" name="Text Placeholder 6">
            <a:extLst>
              <a:ext uri="{FF2B5EF4-FFF2-40B4-BE49-F238E27FC236}">
                <a16:creationId xmlns:a16="http://schemas.microsoft.com/office/drawing/2014/main" id="{0CED2E70-2916-C899-0337-ABD454C29961}"/>
              </a:ext>
            </a:extLst>
          </p:cNvPr>
          <p:cNvSpPr>
            <a:spLocks noGrp="1"/>
          </p:cNvSpPr>
          <p:nvPr>
            <p:ph type="body" sz="quarter" idx="10" hasCustomPrompt="1"/>
          </p:nvPr>
        </p:nvSpPr>
        <p:spPr>
          <a:xfrm>
            <a:off x="122292" y="461664"/>
            <a:ext cx="8899415" cy="482633"/>
          </a:xfrm>
          <a:solidFill>
            <a:schemeClr val="accent5">
              <a:lumMod val="20000"/>
              <a:lumOff val="80000"/>
            </a:schemeClr>
          </a:solidFill>
        </p:spPr>
        <p:txBody>
          <a:bodyPr wrap="square">
            <a:spAutoFit/>
          </a:bodyPr>
          <a:lstStyle>
            <a:lvl1pPr marL="0" indent="0">
              <a:buNone/>
              <a:defRPr/>
            </a:lvl1pPr>
          </a:lstStyle>
          <a:p>
            <a:pPr lvl="0"/>
            <a:r>
              <a:rPr lang="en-US"/>
              <a:t>Click to edit question</a:t>
            </a:r>
            <a:endParaRPr lang="en-GB"/>
          </a:p>
        </p:txBody>
      </p:sp>
      <p:grpSp>
        <p:nvGrpSpPr>
          <p:cNvPr id="15" name="Group 14">
            <a:extLst>
              <a:ext uri="{FF2B5EF4-FFF2-40B4-BE49-F238E27FC236}">
                <a16:creationId xmlns:a16="http://schemas.microsoft.com/office/drawing/2014/main" id="{C6133B34-898E-FCC8-FDC3-D75FA7519BEB}"/>
              </a:ext>
            </a:extLst>
          </p:cNvPr>
          <p:cNvGrpSpPr/>
          <p:nvPr userDrawn="1"/>
        </p:nvGrpSpPr>
        <p:grpSpPr>
          <a:xfrm rot="18736192">
            <a:off x="-25117" y="236182"/>
            <a:ext cx="518058" cy="67097"/>
            <a:chOff x="1183906" y="1940011"/>
            <a:chExt cx="2671402" cy="345990"/>
          </a:xfrm>
        </p:grpSpPr>
        <p:sp>
          <p:nvSpPr>
            <p:cNvPr id="5" name="Rectangle: Rounded Corners 4">
              <a:extLst>
                <a:ext uri="{FF2B5EF4-FFF2-40B4-BE49-F238E27FC236}">
                  <a16:creationId xmlns:a16="http://schemas.microsoft.com/office/drawing/2014/main" id="{73AC3673-08E0-7D94-5468-44627F2E0C20}"/>
                </a:ext>
              </a:extLst>
            </p:cNvPr>
            <p:cNvSpPr/>
            <p:nvPr userDrawn="1"/>
          </p:nvSpPr>
          <p:spPr>
            <a:xfrm>
              <a:off x="3509319" y="1940011"/>
              <a:ext cx="345989" cy="345989"/>
            </a:xfrm>
            <a:prstGeom prst="round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8E89A52-3F74-5919-DC11-B84243CE90CC}"/>
                </a:ext>
              </a:extLst>
            </p:cNvPr>
            <p:cNvSpPr/>
            <p:nvPr userDrawn="1"/>
          </p:nvSpPr>
          <p:spPr>
            <a:xfrm>
              <a:off x="3410465" y="1940011"/>
              <a:ext cx="210065" cy="345989"/>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70EA5B23-706F-A306-D64F-E82256779845}"/>
                </a:ext>
              </a:extLst>
            </p:cNvPr>
            <p:cNvCxnSpPr>
              <a:stCxn id="6" idx="0"/>
              <a:endCxn id="6" idx="2"/>
            </p:cNvCxnSpPr>
            <p:nvPr userDrawn="1"/>
          </p:nvCxnSpPr>
          <p:spPr>
            <a:xfrm>
              <a:off x="3515498" y="1940011"/>
              <a:ext cx="0" cy="345989"/>
            </a:xfrm>
            <a:prstGeom prst="line">
              <a:avLst/>
            </a:prstGeom>
            <a:ln w="19050">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13" name="Freeform: Shape 12">
              <a:extLst>
                <a:ext uri="{FF2B5EF4-FFF2-40B4-BE49-F238E27FC236}">
                  <a16:creationId xmlns:a16="http://schemas.microsoft.com/office/drawing/2014/main" id="{E0CDAB73-8AEC-D6E2-08B9-7535F4DD898A}"/>
                </a:ext>
              </a:extLst>
            </p:cNvPr>
            <p:cNvSpPr/>
            <p:nvPr userDrawn="1"/>
          </p:nvSpPr>
          <p:spPr>
            <a:xfrm rot="16200000">
              <a:off x="2216866" y="907051"/>
              <a:ext cx="345990" cy="2411909"/>
            </a:xfrm>
            <a:custGeom>
              <a:avLst/>
              <a:gdLst>
                <a:gd name="csX0" fmla="*/ 345990 w 345990"/>
                <a:gd name="csY0" fmla="*/ 484255 h 2411909"/>
                <a:gd name="csX1" fmla="*/ 345989 w 345990"/>
                <a:gd name="csY1" fmla="*/ 484255 h 2411909"/>
                <a:gd name="csX2" fmla="*/ 345989 w 345990"/>
                <a:gd name="csY2" fmla="*/ 2411909 h 2411909"/>
                <a:gd name="csX3" fmla="*/ 0 w 345990"/>
                <a:gd name="csY3" fmla="*/ 2411909 h 2411909"/>
                <a:gd name="csX4" fmla="*/ 0 w 345990"/>
                <a:gd name="csY4" fmla="*/ 484255 h 2411909"/>
                <a:gd name="csX5" fmla="*/ 1 w 345990"/>
                <a:gd name="csY5" fmla="*/ 484255 h 2411909"/>
                <a:gd name="csX6" fmla="*/ 172996 w 345990"/>
                <a:gd name="csY6" fmla="*/ 0 h 241190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345990" h="2411909">
                  <a:moveTo>
                    <a:pt x="345990" y="484255"/>
                  </a:moveTo>
                  <a:lnTo>
                    <a:pt x="345989" y="484255"/>
                  </a:lnTo>
                  <a:lnTo>
                    <a:pt x="345989" y="2411909"/>
                  </a:lnTo>
                  <a:lnTo>
                    <a:pt x="0" y="2411909"/>
                  </a:lnTo>
                  <a:lnTo>
                    <a:pt x="0" y="484255"/>
                  </a:lnTo>
                  <a:lnTo>
                    <a:pt x="1" y="484255"/>
                  </a:lnTo>
                  <a:lnTo>
                    <a:pt x="172996" y="0"/>
                  </a:lnTo>
                  <a:close/>
                </a:path>
              </a:pathLst>
            </a:cu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Isosceles Triangle 10">
              <a:extLst>
                <a:ext uri="{FF2B5EF4-FFF2-40B4-BE49-F238E27FC236}">
                  <a16:creationId xmlns:a16="http://schemas.microsoft.com/office/drawing/2014/main" id="{030482F8-C167-13FE-BE9F-9326CDBD45CE}"/>
                </a:ext>
              </a:extLst>
            </p:cNvPr>
            <p:cNvSpPr/>
            <p:nvPr userDrawn="1"/>
          </p:nvSpPr>
          <p:spPr>
            <a:xfrm rot="16200000" flipH="1">
              <a:off x="1236121" y="2036431"/>
              <a:ext cx="109419" cy="153147"/>
            </a:xfrm>
            <a:prstGeom prst="triangle">
              <a:avLst/>
            </a:prstGeom>
            <a:solidFill>
              <a:schemeClr val="tx1">
                <a:lumMod val="50000"/>
                <a:lumOff val="5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47A460C4-629A-BC11-12D6-6BBA94849A13}"/>
                </a:ext>
              </a:extLst>
            </p:cNvPr>
            <p:cNvSpPr/>
            <p:nvPr userDrawn="1"/>
          </p:nvSpPr>
          <p:spPr>
            <a:xfrm>
              <a:off x="1572895" y="1982788"/>
              <a:ext cx="131763" cy="257175"/>
            </a:xfrm>
            <a:custGeom>
              <a:avLst/>
              <a:gdLst>
                <a:gd name="csX0" fmla="*/ 38100 w 131763"/>
                <a:gd name="csY0" fmla="*/ 0 h 257175"/>
                <a:gd name="csX1" fmla="*/ 131763 w 131763"/>
                <a:gd name="csY1" fmla="*/ 50800 h 257175"/>
                <a:gd name="csX2" fmla="*/ 0 w 131763"/>
                <a:gd name="csY2" fmla="*/ 117475 h 257175"/>
                <a:gd name="csX3" fmla="*/ 131763 w 131763"/>
                <a:gd name="csY3" fmla="*/ 198437 h 257175"/>
                <a:gd name="csX4" fmla="*/ 23813 w 131763"/>
                <a:gd name="csY4" fmla="*/ 257175 h 257175"/>
              </a:gdLst>
              <a:ahLst/>
              <a:cxnLst>
                <a:cxn ang="0">
                  <a:pos x="csX0" y="csY0"/>
                </a:cxn>
                <a:cxn ang="0">
                  <a:pos x="csX1" y="csY1"/>
                </a:cxn>
                <a:cxn ang="0">
                  <a:pos x="csX2" y="csY2"/>
                </a:cxn>
                <a:cxn ang="0">
                  <a:pos x="csX3" y="csY3"/>
                </a:cxn>
                <a:cxn ang="0">
                  <a:pos x="csX4" y="csY4"/>
                </a:cxn>
              </a:cxnLst>
              <a:rect l="l" t="t" r="r" b="b"/>
              <a:pathLst>
                <a:path w="131763" h="257175">
                  <a:moveTo>
                    <a:pt x="38100" y="0"/>
                  </a:moveTo>
                  <a:lnTo>
                    <a:pt x="131763" y="50800"/>
                  </a:lnTo>
                  <a:lnTo>
                    <a:pt x="0" y="117475"/>
                  </a:lnTo>
                  <a:lnTo>
                    <a:pt x="131763" y="198437"/>
                  </a:lnTo>
                  <a:lnTo>
                    <a:pt x="23813" y="257175"/>
                  </a:ln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51268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HL Exam question">
    <p:spTree>
      <p:nvGrpSpPr>
        <p:cNvPr id="1" name=""/>
        <p:cNvGrpSpPr/>
        <p:nvPr/>
      </p:nvGrpSpPr>
      <p:grpSpPr>
        <a:xfrm>
          <a:off x="0" y="0"/>
          <a:ext cx="0" cy="0"/>
          <a:chOff x="0" y="0"/>
          <a:chExt cx="0" cy="0"/>
        </a:xfrm>
      </p:grpSpPr>
      <p:sp>
        <p:nvSpPr>
          <p:cNvPr id="2" name="Title 1"/>
          <p:cNvSpPr>
            <a:spLocks noGrp="1"/>
          </p:cNvSpPr>
          <p:nvPr>
            <p:ph type="title"/>
          </p:nvPr>
        </p:nvSpPr>
        <p:spPr>
          <a:xfrm>
            <a:off x="10749" y="1"/>
            <a:ext cx="6740925" cy="425302"/>
          </a:xfrm>
          <a:solidFill>
            <a:srgbClr val="F6A8C1"/>
          </a:solidFill>
        </p:spPr>
        <p:txBody>
          <a:bodyPr vert="horz" lIns="91440" tIns="45720" rIns="91440" bIns="45720" rtlCol="0" anchor="t" anchorCtr="0">
            <a:spAutoFit/>
          </a:bodyPr>
          <a:lstStyle>
            <a:lvl1pPr>
              <a:defRPr lang="en-US" sz="2400" dirty="0"/>
            </a:lvl1pPr>
          </a:lstStyle>
          <a:p>
            <a:pPr marL="0" lvl="0"/>
            <a:r>
              <a:rPr lang="en-US"/>
              <a:t>Click to edit Master title style</a:t>
            </a:r>
          </a:p>
        </p:txBody>
      </p:sp>
      <p:sp>
        <p:nvSpPr>
          <p:cNvPr id="4" name="Freeform: Shape 3">
            <a:extLst>
              <a:ext uri="{FF2B5EF4-FFF2-40B4-BE49-F238E27FC236}">
                <a16:creationId xmlns:a16="http://schemas.microsoft.com/office/drawing/2014/main" id="{1A2471A4-13BA-2121-F37F-2C8B4AF0EAF6}"/>
              </a:ext>
            </a:extLst>
          </p:cNvPr>
          <p:cNvSpPr/>
          <p:nvPr userDrawn="1"/>
        </p:nvSpPr>
        <p:spPr>
          <a:xfrm>
            <a:off x="8327299" y="0"/>
            <a:ext cx="816701" cy="933856"/>
          </a:xfrm>
          <a:custGeom>
            <a:avLst/>
            <a:gdLst>
              <a:gd name="connsiteX0" fmla="*/ 0 w 816701"/>
              <a:gd name="connsiteY0" fmla="*/ 0 h 933856"/>
              <a:gd name="connsiteX1" fmla="*/ 816701 w 816701"/>
              <a:gd name="connsiteY1" fmla="*/ 0 h 933856"/>
              <a:gd name="connsiteX2" fmla="*/ 816701 w 816701"/>
              <a:gd name="connsiteY2" fmla="*/ 933856 h 933856"/>
              <a:gd name="connsiteX3" fmla="*/ 561489 w 816701"/>
              <a:gd name="connsiteY3" fmla="*/ 933856 h 933856"/>
              <a:gd name="connsiteX4" fmla="*/ 563783 w 816701"/>
              <a:gd name="connsiteY4" fmla="*/ 888636 h 933856"/>
              <a:gd name="connsiteX5" fmla="*/ 45362 w 816701"/>
              <a:gd name="connsiteY5" fmla="*/ 21748 h 933856"/>
              <a:gd name="connsiteX6" fmla="*/ 0 w 816701"/>
              <a:gd name="connsiteY6" fmla="*/ 0 h 93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701" h="933856">
                <a:moveTo>
                  <a:pt x="0" y="0"/>
                </a:moveTo>
                <a:lnTo>
                  <a:pt x="816701" y="0"/>
                </a:lnTo>
                <a:lnTo>
                  <a:pt x="816701" y="933856"/>
                </a:lnTo>
                <a:lnTo>
                  <a:pt x="561489" y="933856"/>
                </a:lnTo>
                <a:lnTo>
                  <a:pt x="563783" y="888636"/>
                </a:lnTo>
                <a:cubicBezTo>
                  <a:pt x="563783" y="514303"/>
                  <a:pt x="354157" y="188696"/>
                  <a:pt x="45362" y="21748"/>
                </a:cubicBezTo>
                <a:lnTo>
                  <a:pt x="0" y="0"/>
                </a:lnTo>
                <a:close/>
              </a:path>
            </a:pathLst>
          </a:custGeom>
          <a:solidFill>
            <a:srgbClr val="F6A8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770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OL Exam question">
    <p:spTree>
      <p:nvGrpSpPr>
        <p:cNvPr id="1" name=""/>
        <p:cNvGrpSpPr/>
        <p:nvPr/>
      </p:nvGrpSpPr>
      <p:grpSpPr>
        <a:xfrm>
          <a:off x="0" y="0"/>
          <a:ext cx="0" cy="0"/>
          <a:chOff x="0" y="0"/>
          <a:chExt cx="0" cy="0"/>
        </a:xfrm>
      </p:grpSpPr>
      <p:sp>
        <p:nvSpPr>
          <p:cNvPr id="2" name="Title 1"/>
          <p:cNvSpPr>
            <a:spLocks noGrp="1"/>
          </p:cNvSpPr>
          <p:nvPr>
            <p:ph type="title"/>
          </p:nvPr>
        </p:nvSpPr>
        <p:spPr>
          <a:xfrm>
            <a:off x="10749" y="1"/>
            <a:ext cx="6740925" cy="424732"/>
          </a:xfrm>
          <a:solidFill>
            <a:srgbClr val="B9D8F4"/>
          </a:solidFill>
        </p:spPr>
        <p:txBody>
          <a:bodyPr vert="horz" lIns="91440" tIns="45720" rIns="91440" bIns="45720" rtlCol="0" anchor="t" anchorCtr="0">
            <a:spAutoFit/>
          </a:bodyPr>
          <a:lstStyle>
            <a:lvl1pPr>
              <a:defRPr lang="en-US" sz="2400" dirty="0"/>
            </a:lvl1pPr>
          </a:lstStyle>
          <a:p>
            <a:pPr marL="0" lvl="0"/>
            <a:r>
              <a:rPr lang="en-US"/>
              <a:t>Click to edit Master title style</a:t>
            </a:r>
          </a:p>
        </p:txBody>
      </p:sp>
      <p:sp>
        <p:nvSpPr>
          <p:cNvPr id="4" name="Freeform: Shape 3">
            <a:extLst>
              <a:ext uri="{FF2B5EF4-FFF2-40B4-BE49-F238E27FC236}">
                <a16:creationId xmlns:a16="http://schemas.microsoft.com/office/drawing/2014/main" id="{1A2471A4-13BA-2121-F37F-2C8B4AF0EAF6}"/>
              </a:ext>
            </a:extLst>
          </p:cNvPr>
          <p:cNvSpPr/>
          <p:nvPr userDrawn="1"/>
        </p:nvSpPr>
        <p:spPr>
          <a:xfrm>
            <a:off x="8327299" y="0"/>
            <a:ext cx="816701" cy="933856"/>
          </a:xfrm>
          <a:custGeom>
            <a:avLst/>
            <a:gdLst>
              <a:gd name="connsiteX0" fmla="*/ 0 w 816701"/>
              <a:gd name="connsiteY0" fmla="*/ 0 h 933856"/>
              <a:gd name="connsiteX1" fmla="*/ 816701 w 816701"/>
              <a:gd name="connsiteY1" fmla="*/ 0 h 933856"/>
              <a:gd name="connsiteX2" fmla="*/ 816701 w 816701"/>
              <a:gd name="connsiteY2" fmla="*/ 933856 h 933856"/>
              <a:gd name="connsiteX3" fmla="*/ 561489 w 816701"/>
              <a:gd name="connsiteY3" fmla="*/ 933856 h 933856"/>
              <a:gd name="connsiteX4" fmla="*/ 563783 w 816701"/>
              <a:gd name="connsiteY4" fmla="*/ 888636 h 933856"/>
              <a:gd name="connsiteX5" fmla="*/ 45362 w 816701"/>
              <a:gd name="connsiteY5" fmla="*/ 21748 h 933856"/>
              <a:gd name="connsiteX6" fmla="*/ 0 w 816701"/>
              <a:gd name="connsiteY6" fmla="*/ 0 h 93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701" h="933856">
                <a:moveTo>
                  <a:pt x="0" y="0"/>
                </a:moveTo>
                <a:lnTo>
                  <a:pt x="816701" y="0"/>
                </a:lnTo>
                <a:lnTo>
                  <a:pt x="816701" y="933856"/>
                </a:lnTo>
                <a:lnTo>
                  <a:pt x="561489" y="933856"/>
                </a:lnTo>
                <a:lnTo>
                  <a:pt x="563783" y="888636"/>
                </a:lnTo>
                <a:cubicBezTo>
                  <a:pt x="563783" y="514303"/>
                  <a:pt x="354157" y="188696"/>
                  <a:pt x="45362" y="21748"/>
                </a:cubicBezTo>
                <a:lnTo>
                  <a:pt x="0" y="0"/>
                </a:lnTo>
                <a:close/>
              </a:path>
            </a:pathLst>
          </a:custGeom>
          <a:solidFill>
            <a:srgbClr val="B9D8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3070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p:bg>
      <p:bgPr>
        <a:gradFill flip="none" rotWithShape="1">
          <a:gsLst>
            <a:gs pos="0">
              <a:srgbClr val="010207"/>
            </a:gs>
            <a:gs pos="67000">
              <a:srgbClr val="1900FC"/>
            </a:gs>
            <a:gs pos="100000">
              <a:srgbClr val="1900FC"/>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CC173-FD9A-E750-4E92-06C76F94D241}"/>
              </a:ext>
            </a:extLst>
          </p:cNvPr>
          <p:cNvSpPr>
            <a:spLocks noGrp="1"/>
          </p:cNvSpPr>
          <p:nvPr>
            <p:ph type="title" hasCustomPrompt="1"/>
          </p:nvPr>
        </p:nvSpPr>
        <p:spPr>
          <a:xfrm>
            <a:off x="628650" y="2236454"/>
            <a:ext cx="7886700" cy="884202"/>
          </a:xfrm>
        </p:spPr>
        <p:txBody>
          <a:bodyPr>
            <a:normAutofit/>
          </a:bodyPr>
          <a:lstStyle>
            <a:lvl1pPr algn="ctr">
              <a:defRPr sz="4000">
                <a:solidFill>
                  <a:schemeClr val="bg1"/>
                </a:solidFill>
              </a:defRPr>
            </a:lvl1pPr>
          </a:lstStyle>
          <a:p>
            <a:r>
              <a:rPr lang="en-US"/>
              <a:t>Section</a:t>
            </a:r>
            <a:endParaRPr lang="en-GB"/>
          </a:p>
        </p:txBody>
      </p:sp>
    </p:spTree>
    <p:extLst>
      <p:ext uri="{BB962C8B-B14F-4D97-AF65-F5344CB8AC3E}">
        <p14:creationId xmlns:p14="http://schemas.microsoft.com/office/powerpoint/2010/main" val="2083698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 Section">
    <p:bg>
      <p:bgPr>
        <a:gradFill flip="none" rotWithShape="1">
          <a:gsLst>
            <a:gs pos="32000">
              <a:schemeClr val="tx2">
                <a:lumMod val="10000"/>
                <a:lumOff val="90000"/>
              </a:schemeClr>
            </a:gs>
            <a:gs pos="100000">
              <a:schemeClr val="tx2">
                <a:lumMod val="25000"/>
                <a:lumOff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CC173-FD9A-E750-4E92-06C76F94D241}"/>
              </a:ext>
            </a:extLst>
          </p:cNvPr>
          <p:cNvSpPr>
            <a:spLocks noGrp="1"/>
          </p:cNvSpPr>
          <p:nvPr>
            <p:ph type="title" hasCustomPrompt="1"/>
          </p:nvPr>
        </p:nvSpPr>
        <p:spPr>
          <a:xfrm>
            <a:off x="628650" y="1779254"/>
            <a:ext cx="7886700" cy="884202"/>
          </a:xfrm>
        </p:spPr>
        <p:txBody>
          <a:bodyPr>
            <a:normAutofit/>
          </a:bodyPr>
          <a:lstStyle>
            <a:lvl1pPr algn="ctr">
              <a:defRPr sz="4000">
                <a:solidFill>
                  <a:schemeClr val="tx1"/>
                </a:solidFill>
              </a:defRPr>
            </a:lvl1pPr>
          </a:lstStyle>
          <a:p>
            <a:r>
              <a:rPr lang="en-US"/>
              <a:t>Sub Section</a:t>
            </a:r>
            <a:endParaRPr lang="en-GB"/>
          </a:p>
        </p:txBody>
      </p:sp>
    </p:spTree>
    <p:extLst>
      <p:ext uri="{BB962C8B-B14F-4D97-AF65-F5344CB8AC3E}">
        <p14:creationId xmlns:p14="http://schemas.microsoft.com/office/powerpoint/2010/main" val="382220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59549"/>
            <a:ext cx="7886700" cy="884202"/>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97022" y="1081345"/>
            <a:ext cx="885559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4977976"/>
      </p:ext>
    </p:extLst>
  </p:cSld>
  <p:clrMap bg1="lt1" tx1="dk1" bg2="lt2" tx2="dk2" accent1="accent1" accent2="accent2" accent3="accent3" accent4="accent4" accent5="accent5" accent6="accent6" hlink="hlink" folHlink="folHlink"/>
  <p:sldLayoutIdLst>
    <p:sldLayoutId id="2147483678" r:id="rId1"/>
    <p:sldLayoutId id="2147483682" r:id="rId2"/>
    <p:sldLayoutId id="2147483683" r:id="rId3"/>
    <p:sldLayoutId id="2147483680" r:id="rId4"/>
    <p:sldLayoutId id="2147483681" r:id="rId5"/>
    <p:sldLayoutId id="2147483695" r:id="rId6"/>
    <p:sldLayoutId id="2147483696" r:id="rId7"/>
    <p:sldLayoutId id="2147483684" r:id="rId8"/>
    <p:sldLayoutId id="2147483689" r:id="rId9"/>
    <p:sldLayoutId id="2147483685" r:id="rId10"/>
    <p:sldLayoutId id="2147483679" r:id="rId11"/>
  </p:sldLayoutIdLst>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ommons.wikimedia.org/wiki/File:Alessandro_Volta_pr%C3%A9sente_sa_pile_%C3%A9lectrique_%C3%A0_Napol%C3%A9on_en_1801.jp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oleObject" Target="../embeddings/oleObject1.bin"/><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6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71.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7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xml"/><Relationship Id="rId4" Type="http://schemas.openxmlformats.org/officeDocument/2006/relationships/image" Target="../media/image74.png"/></Relationships>
</file>

<file path=ppt/slides/_rels/slide7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4.xml"/><Relationship Id="rId4" Type="http://schemas.openxmlformats.org/officeDocument/2006/relationships/image" Target="../media/image77.png"/></Relationships>
</file>

<file path=ppt/slides/_rels/slide74.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7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3F0EF-3212-7F90-F32F-EEDF34BD22E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01C4871-DB5F-A1CD-5285-7DB15667566C}"/>
              </a:ext>
            </a:extLst>
          </p:cNvPr>
          <p:cNvSpPr>
            <a:spLocks noGrp="1"/>
          </p:cNvSpPr>
          <p:nvPr>
            <p:ph type="title"/>
          </p:nvPr>
        </p:nvSpPr>
        <p:spPr/>
        <p:txBody>
          <a:bodyPr/>
          <a:lstStyle/>
          <a:p>
            <a:r>
              <a:rPr lang="en-GB"/>
              <a:t>Electric Circuits 1</a:t>
            </a:r>
          </a:p>
        </p:txBody>
      </p:sp>
      <p:sp>
        <p:nvSpPr>
          <p:cNvPr id="8" name="TextBox 7">
            <a:extLst>
              <a:ext uri="{FF2B5EF4-FFF2-40B4-BE49-F238E27FC236}">
                <a16:creationId xmlns:a16="http://schemas.microsoft.com/office/drawing/2014/main" id="{4BDF4558-7959-4F0A-5A53-A17F5254A6D4}"/>
              </a:ext>
            </a:extLst>
          </p:cNvPr>
          <p:cNvSpPr txBox="1"/>
          <p:nvPr/>
        </p:nvSpPr>
        <p:spPr>
          <a:xfrm>
            <a:off x="63500" y="6300972"/>
            <a:ext cx="9080500" cy="461665"/>
          </a:xfrm>
          <a:prstGeom prst="rect">
            <a:avLst/>
          </a:prstGeom>
          <a:noFill/>
        </p:spPr>
        <p:txBody>
          <a:bodyPr wrap="square">
            <a:spAutoFit/>
          </a:bodyPr>
          <a:lstStyle/>
          <a:p>
            <a:r>
              <a:rPr lang="fr-FR" sz="2400"/>
              <a:t>Alessandro Volta présente sa pile électrique à Napoléon en 1801</a:t>
            </a:r>
            <a:endParaRPr lang="en-GB" sz="2400"/>
          </a:p>
        </p:txBody>
      </p:sp>
      <p:grpSp>
        <p:nvGrpSpPr>
          <p:cNvPr id="10" name="Group 9">
            <a:extLst>
              <a:ext uri="{FF2B5EF4-FFF2-40B4-BE49-F238E27FC236}">
                <a16:creationId xmlns:a16="http://schemas.microsoft.com/office/drawing/2014/main" id="{47A475A4-4429-6D99-5A30-4ACF054F090F}"/>
              </a:ext>
            </a:extLst>
          </p:cNvPr>
          <p:cNvGrpSpPr/>
          <p:nvPr/>
        </p:nvGrpSpPr>
        <p:grpSpPr>
          <a:xfrm>
            <a:off x="1453242" y="749383"/>
            <a:ext cx="6376307" cy="5563740"/>
            <a:chOff x="1453242" y="749383"/>
            <a:chExt cx="6376307" cy="5563740"/>
          </a:xfrm>
        </p:grpSpPr>
        <p:pic>
          <p:nvPicPr>
            <p:cNvPr id="2" name="Picture 2">
              <a:extLst>
                <a:ext uri="{FF2B5EF4-FFF2-40B4-BE49-F238E27FC236}">
                  <a16:creationId xmlns:a16="http://schemas.microsoft.com/office/drawing/2014/main" id="{5F1B1A91-D37D-E577-2F39-B22D22D5C1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242" y="749383"/>
              <a:ext cx="6376307" cy="55397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hlinkClick r:id="rId4"/>
              <a:extLst>
                <a:ext uri="{FF2B5EF4-FFF2-40B4-BE49-F238E27FC236}">
                  <a16:creationId xmlns:a16="http://schemas.microsoft.com/office/drawing/2014/main" id="{52E2FFEC-A042-78C1-7D92-CE180833DBA0}"/>
                </a:ext>
              </a:extLst>
            </p:cNvPr>
            <p:cNvSpPr txBox="1"/>
            <p:nvPr/>
          </p:nvSpPr>
          <p:spPr>
            <a:xfrm>
              <a:off x="7114760" y="5904110"/>
              <a:ext cx="714789" cy="409013"/>
            </a:xfrm>
            <a:prstGeom prst="rect">
              <a:avLst/>
            </a:prstGeom>
            <a:noFill/>
          </p:spPr>
          <p:txBody>
            <a:bodyPr wrap="none" rtlCol="0">
              <a:spAutoFit/>
            </a:bodyPr>
            <a:lstStyle/>
            <a:p>
              <a:pPr algn="l"/>
              <a:r>
                <a:rPr lang="en-GB" sz="2000">
                  <a:solidFill>
                    <a:schemeClr val="tx1">
                      <a:lumMod val="50000"/>
                      <a:lumOff val="50000"/>
                    </a:schemeClr>
                  </a:solidFill>
                </a:rPr>
                <a:t>CC0</a:t>
              </a:r>
            </a:p>
          </p:txBody>
        </p:sp>
      </p:grpSp>
    </p:spTree>
    <p:extLst>
      <p:ext uri="{BB962C8B-B14F-4D97-AF65-F5344CB8AC3E}">
        <p14:creationId xmlns:p14="http://schemas.microsoft.com/office/powerpoint/2010/main" val="4252706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C9372-28F5-AB24-F7A1-F15A6142FAD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1E669D-70EC-7B72-1180-5F15072D5848}"/>
              </a:ext>
            </a:extLst>
          </p:cNvPr>
          <p:cNvSpPr>
            <a:spLocks noGrp="1"/>
          </p:cNvSpPr>
          <p:nvPr>
            <p:ph type="title"/>
          </p:nvPr>
        </p:nvSpPr>
        <p:spPr/>
        <p:txBody>
          <a:bodyPr/>
          <a:lstStyle/>
          <a:p>
            <a:r>
              <a:rPr lang="en-GB"/>
              <a:t>Physics Specification 3.3</a:t>
            </a:r>
          </a:p>
        </p:txBody>
      </p:sp>
      <p:pic>
        <p:nvPicPr>
          <p:cNvPr id="4" name="Picture 3">
            <a:extLst>
              <a:ext uri="{FF2B5EF4-FFF2-40B4-BE49-F238E27FC236}">
                <a16:creationId xmlns:a16="http://schemas.microsoft.com/office/drawing/2014/main" id="{430B1A9D-5B66-8A65-1DCC-3D1B8F18FABA}"/>
              </a:ext>
            </a:extLst>
          </p:cNvPr>
          <p:cNvPicPr>
            <a:picLocks noChangeAspect="1"/>
          </p:cNvPicPr>
          <p:nvPr/>
        </p:nvPicPr>
        <p:blipFill>
          <a:blip r:embed="rId2"/>
          <a:stretch>
            <a:fillRect/>
          </a:stretch>
        </p:blipFill>
        <p:spPr>
          <a:xfrm>
            <a:off x="38909" y="802737"/>
            <a:ext cx="8331200" cy="5814148"/>
          </a:xfrm>
          <a:prstGeom prst="rect">
            <a:avLst/>
          </a:prstGeom>
        </p:spPr>
      </p:pic>
      <p:sp>
        <p:nvSpPr>
          <p:cNvPr id="5" name="TextBox 4">
            <a:extLst>
              <a:ext uri="{FF2B5EF4-FFF2-40B4-BE49-F238E27FC236}">
                <a16:creationId xmlns:a16="http://schemas.microsoft.com/office/drawing/2014/main" id="{5E54B381-284C-CC9A-D414-F8F9424AD4AB}"/>
              </a:ext>
            </a:extLst>
          </p:cNvPr>
          <p:cNvSpPr txBox="1"/>
          <p:nvPr/>
        </p:nvSpPr>
        <p:spPr>
          <a:xfrm>
            <a:off x="7315200" y="1270000"/>
            <a:ext cx="471604" cy="523220"/>
          </a:xfrm>
          <a:prstGeom prst="rect">
            <a:avLst/>
          </a:prstGeom>
          <a:noFill/>
        </p:spPr>
        <p:txBody>
          <a:bodyPr wrap="none" rtlCol="0">
            <a:spAutoFit/>
          </a:bodyPr>
          <a:lstStyle/>
          <a:p>
            <a:pPr>
              <a:spcAft>
                <a:spcPts val="1200"/>
              </a:spcAft>
            </a:pPr>
            <a:r>
              <a:rPr lang="en-GB" sz="2800">
                <a:solidFill>
                  <a:srgbClr val="0000FF"/>
                </a:solidFill>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504BD4B0-FD34-06E3-944F-053E3EE1DB5A}"/>
              </a:ext>
            </a:extLst>
          </p:cNvPr>
          <p:cNvSpPr txBox="1"/>
          <p:nvPr/>
        </p:nvSpPr>
        <p:spPr>
          <a:xfrm>
            <a:off x="7786804" y="1734457"/>
            <a:ext cx="471604" cy="523220"/>
          </a:xfrm>
          <a:prstGeom prst="rect">
            <a:avLst/>
          </a:prstGeom>
          <a:noFill/>
        </p:spPr>
        <p:txBody>
          <a:bodyPr wrap="none" rtlCol="0">
            <a:spAutoFit/>
          </a:bodyPr>
          <a:lstStyle/>
          <a:p>
            <a:pPr>
              <a:spcAft>
                <a:spcPts val="1200"/>
              </a:spcAft>
            </a:pPr>
            <a:r>
              <a:rPr lang="en-GB" sz="2800">
                <a:solidFill>
                  <a:srgbClr val="0000FF"/>
                </a:solidFill>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9B8A7522-B475-CF15-BBDE-3DA39BAAAEDD}"/>
              </a:ext>
            </a:extLst>
          </p:cNvPr>
          <p:cNvSpPr txBox="1"/>
          <p:nvPr/>
        </p:nvSpPr>
        <p:spPr>
          <a:xfrm>
            <a:off x="7859596" y="2257677"/>
            <a:ext cx="471604" cy="523220"/>
          </a:xfrm>
          <a:prstGeom prst="rect">
            <a:avLst/>
          </a:prstGeom>
          <a:noFill/>
        </p:spPr>
        <p:txBody>
          <a:bodyPr wrap="none" rtlCol="0">
            <a:spAutoFit/>
          </a:bodyPr>
          <a:lstStyle/>
          <a:p>
            <a:pPr>
              <a:spcAft>
                <a:spcPts val="1200"/>
              </a:spcAft>
            </a:pPr>
            <a:r>
              <a:rPr lang="en-GB" sz="2800">
                <a:solidFill>
                  <a:srgbClr val="0000FF"/>
                </a:solidFill>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id="{0797BC4E-5FD4-323B-E3B7-8F1BDDD47C03}"/>
              </a:ext>
            </a:extLst>
          </p:cNvPr>
          <p:cNvSpPr txBox="1"/>
          <p:nvPr/>
        </p:nvSpPr>
        <p:spPr>
          <a:xfrm>
            <a:off x="8022606" y="3186591"/>
            <a:ext cx="471604" cy="523220"/>
          </a:xfrm>
          <a:prstGeom prst="rect">
            <a:avLst/>
          </a:prstGeom>
          <a:noFill/>
        </p:spPr>
        <p:txBody>
          <a:bodyPr wrap="none" rtlCol="0">
            <a:spAutoFit/>
          </a:bodyPr>
          <a:lstStyle/>
          <a:p>
            <a:pPr>
              <a:spcAft>
                <a:spcPts val="1200"/>
              </a:spcAft>
            </a:pPr>
            <a:r>
              <a:rPr lang="en-GB" sz="2800">
                <a:solidFill>
                  <a:srgbClr val="0000FF"/>
                </a:solidFill>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07641974-3C74-AD81-BE3C-489221793BB1}"/>
              </a:ext>
            </a:extLst>
          </p:cNvPr>
          <p:cNvSpPr txBox="1"/>
          <p:nvPr/>
        </p:nvSpPr>
        <p:spPr>
          <a:xfrm>
            <a:off x="8176903" y="5885409"/>
            <a:ext cx="471604" cy="523220"/>
          </a:xfrm>
          <a:prstGeom prst="rect">
            <a:avLst/>
          </a:prstGeom>
          <a:noFill/>
        </p:spPr>
        <p:txBody>
          <a:bodyPr wrap="none" rtlCol="0">
            <a:spAutoFit/>
          </a:bodyPr>
          <a:lstStyle/>
          <a:p>
            <a:pPr>
              <a:spcAft>
                <a:spcPts val="1200"/>
              </a:spcAft>
            </a:pPr>
            <a:r>
              <a:rPr lang="en-GB" sz="2800">
                <a:solidFill>
                  <a:srgbClr val="0000FF"/>
                </a:solidFill>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4AB2CF21-87BC-FA91-B6B0-3D6AEAE042B8}"/>
              </a:ext>
            </a:extLst>
          </p:cNvPr>
          <p:cNvSpPr txBox="1"/>
          <p:nvPr/>
        </p:nvSpPr>
        <p:spPr>
          <a:xfrm>
            <a:off x="2950194" y="1270000"/>
            <a:ext cx="471604" cy="523220"/>
          </a:xfrm>
          <a:prstGeom prst="rect">
            <a:avLst/>
          </a:prstGeom>
          <a:noFill/>
        </p:spPr>
        <p:txBody>
          <a:bodyPr wrap="none" rtlCol="0">
            <a:spAutoFit/>
          </a:bodyPr>
          <a:lstStyle/>
          <a:p>
            <a:pPr>
              <a:spcAft>
                <a:spcPts val="1200"/>
              </a:spcAft>
            </a:pPr>
            <a:r>
              <a:rPr lang="en-GB" sz="2800">
                <a:solidFill>
                  <a:srgbClr val="0000FF"/>
                </a:solidFill>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103EA3F8-7FC7-36F5-85A3-DB302C000A83}"/>
              </a:ext>
            </a:extLst>
          </p:cNvPr>
          <p:cNvSpPr txBox="1"/>
          <p:nvPr/>
        </p:nvSpPr>
        <p:spPr>
          <a:xfrm>
            <a:off x="3495932" y="4839919"/>
            <a:ext cx="471604" cy="523220"/>
          </a:xfrm>
          <a:prstGeom prst="rect">
            <a:avLst/>
          </a:prstGeom>
          <a:noFill/>
        </p:spPr>
        <p:txBody>
          <a:bodyPr wrap="none" rtlCol="0">
            <a:spAutoFit/>
          </a:bodyPr>
          <a:lstStyle/>
          <a:p>
            <a:pPr>
              <a:spcAft>
                <a:spcPts val="1200"/>
              </a:spcAft>
            </a:pPr>
            <a:r>
              <a:rPr lang="en-GB" sz="2800">
                <a:solidFill>
                  <a:srgbClr val="0000FF"/>
                </a:solidFill>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E8249C7C-AFF4-8C31-A871-5FDD802D98C1}"/>
              </a:ext>
            </a:extLst>
          </p:cNvPr>
          <p:cNvSpPr txBox="1"/>
          <p:nvPr/>
        </p:nvSpPr>
        <p:spPr>
          <a:xfrm>
            <a:off x="812800" y="5362189"/>
            <a:ext cx="471604" cy="523220"/>
          </a:xfrm>
          <a:prstGeom prst="rect">
            <a:avLst/>
          </a:prstGeom>
          <a:noFill/>
        </p:spPr>
        <p:txBody>
          <a:bodyPr wrap="none" rtlCol="0">
            <a:spAutoFit/>
          </a:bodyPr>
          <a:lstStyle/>
          <a:p>
            <a:pPr>
              <a:spcAft>
                <a:spcPts val="1200"/>
              </a:spcAft>
            </a:pPr>
            <a:r>
              <a:rPr lang="en-GB" sz="2800">
                <a:solidFill>
                  <a:srgbClr val="0000FF"/>
                </a:solidFill>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id="{51F638BA-CE41-C299-42B8-6E4B1DDA0FBE}"/>
              </a:ext>
            </a:extLst>
          </p:cNvPr>
          <p:cNvSpPr txBox="1"/>
          <p:nvPr/>
        </p:nvSpPr>
        <p:spPr>
          <a:xfrm>
            <a:off x="1048602" y="1555901"/>
            <a:ext cx="369012" cy="369332"/>
          </a:xfrm>
          <a:prstGeom prst="rect">
            <a:avLst/>
          </a:prstGeom>
          <a:noFill/>
        </p:spPr>
        <p:txBody>
          <a:bodyPr wrap="none" rtlCol="0">
            <a:spAutoFit/>
          </a:bodyPr>
          <a:lstStyle/>
          <a:p>
            <a:pPr>
              <a:spcAft>
                <a:spcPts val="1200"/>
              </a:spcAft>
            </a:pPr>
            <a:r>
              <a:rPr lang="en-GB">
                <a:solidFill>
                  <a:srgbClr val="0000FF"/>
                </a:solidFill>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25D2882A-65EE-88E1-42E1-53A830729214}"/>
              </a:ext>
            </a:extLst>
          </p:cNvPr>
          <p:cNvSpPr txBox="1"/>
          <p:nvPr/>
        </p:nvSpPr>
        <p:spPr>
          <a:xfrm>
            <a:off x="1048602" y="1888345"/>
            <a:ext cx="369012" cy="369332"/>
          </a:xfrm>
          <a:prstGeom prst="rect">
            <a:avLst/>
          </a:prstGeom>
          <a:noFill/>
        </p:spPr>
        <p:txBody>
          <a:bodyPr wrap="none" rtlCol="0">
            <a:spAutoFit/>
          </a:bodyPr>
          <a:lstStyle/>
          <a:p>
            <a:pPr>
              <a:spcAft>
                <a:spcPts val="1200"/>
              </a:spcAft>
            </a:pPr>
            <a:r>
              <a:rPr lang="en-GB">
                <a:solidFill>
                  <a:srgbClr val="0000FF"/>
                </a:solidFill>
                <a:latin typeface="Arial" panose="020B0604020202020204" pitchFamily="34" charset="0"/>
                <a:cs typeface="Arial" panose="020B0604020202020204" pitchFamily="34" charset="0"/>
              </a:rPr>
              <a:t>✔</a:t>
            </a:r>
          </a:p>
        </p:txBody>
      </p:sp>
      <p:sp>
        <p:nvSpPr>
          <p:cNvPr id="16" name="TextBox 15">
            <a:extLst>
              <a:ext uri="{FF2B5EF4-FFF2-40B4-BE49-F238E27FC236}">
                <a16:creationId xmlns:a16="http://schemas.microsoft.com/office/drawing/2014/main" id="{3520C3C8-8BAF-702A-36CE-8BB5BE23EAFE}"/>
              </a:ext>
            </a:extLst>
          </p:cNvPr>
          <p:cNvSpPr txBox="1"/>
          <p:nvPr/>
        </p:nvSpPr>
        <p:spPr>
          <a:xfrm>
            <a:off x="1099898" y="2817259"/>
            <a:ext cx="369012" cy="369332"/>
          </a:xfrm>
          <a:prstGeom prst="rect">
            <a:avLst/>
          </a:prstGeom>
          <a:noFill/>
        </p:spPr>
        <p:txBody>
          <a:bodyPr wrap="none" rtlCol="0">
            <a:spAutoFit/>
          </a:bodyPr>
          <a:lstStyle/>
          <a:p>
            <a:pPr>
              <a:spcAft>
                <a:spcPts val="1200"/>
              </a:spcAft>
            </a:pPr>
            <a:r>
              <a:rPr lang="en-GB">
                <a:solidFill>
                  <a:srgbClr val="0000FF"/>
                </a:solidFill>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F7E87221-6076-B258-4CDA-1DC6EB1806DF}"/>
              </a:ext>
            </a:extLst>
          </p:cNvPr>
          <p:cNvSpPr txBox="1"/>
          <p:nvPr/>
        </p:nvSpPr>
        <p:spPr>
          <a:xfrm>
            <a:off x="1912698" y="5885409"/>
            <a:ext cx="369012" cy="369332"/>
          </a:xfrm>
          <a:prstGeom prst="rect">
            <a:avLst/>
          </a:prstGeom>
          <a:noFill/>
        </p:spPr>
        <p:txBody>
          <a:bodyPr wrap="none" rtlCol="0">
            <a:spAutoFit/>
          </a:bodyPr>
          <a:lstStyle/>
          <a:p>
            <a:pPr>
              <a:spcAft>
                <a:spcPts val="1200"/>
              </a:spcAft>
            </a:pPr>
            <a:r>
              <a:rPr lang="en-GB">
                <a:solidFill>
                  <a:srgbClr val="0000FF"/>
                </a:solidFill>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id="{EFF9E0A6-8463-4FA4-C636-2C6F3C5343CF}"/>
              </a:ext>
            </a:extLst>
          </p:cNvPr>
          <p:cNvSpPr txBox="1"/>
          <p:nvPr/>
        </p:nvSpPr>
        <p:spPr>
          <a:xfrm>
            <a:off x="6159500" y="3574534"/>
            <a:ext cx="471604" cy="523220"/>
          </a:xfrm>
          <a:prstGeom prst="rect">
            <a:avLst/>
          </a:prstGeom>
          <a:noFill/>
        </p:spPr>
        <p:txBody>
          <a:bodyPr wrap="square">
            <a:spAutoFit/>
          </a:bodyPr>
          <a:lstStyle/>
          <a:p>
            <a:r>
              <a:rPr lang="en-GB" sz="2800" b="1">
                <a:solidFill>
                  <a:srgbClr val="0000FF"/>
                </a:solidFill>
              </a:rPr>
              <a:t>🗴</a:t>
            </a:r>
          </a:p>
        </p:txBody>
      </p:sp>
      <p:sp>
        <p:nvSpPr>
          <p:cNvPr id="21" name="TextBox 20">
            <a:extLst>
              <a:ext uri="{FF2B5EF4-FFF2-40B4-BE49-F238E27FC236}">
                <a16:creationId xmlns:a16="http://schemas.microsoft.com/office/drawing/2014/main" id="{90568B46-C641-3CF1-AD2E-AAD897B746D3}"/>
              </a:ext>
            </a:extLst>
          </p:cNvPr>
          <p:cNvSpPr txBox="1"/>
          <p:nvPr/>
        </p:nvSpPr>
        <p:spPr>
          <a:xfrm>
            <a:off x="761504" y="3592285"/>
            <a:ext cx="471604" cy="523220"/>
          </a:xfrm>
          <a:prstGeom prst="rect">
            <a:avLst/>
          </a:prstGeom>
          <a:noFill/>
        </p:spPr>
        <p:txBody>
          <a:bodyPr wrap="square">
            <a:spAutoFit/>
          </a:bodyPr>
          <a:lstStyle/>
          <a:p>
            <a:r>
              <a:rPr lang="en-GB" sz="2800" b="1">
                <a:solidFill>
                  <a:srgbClr val="0000FF"/>
                </a:solidFill>
              </a:rPr>
              <a:t>🗴</a:t>
            </a:r>
          </a:p>
        </p:txBody>
      </p:sp>
      <p:sp>
        <p:nvSpPr>
          <p:cNvPr id="22" name="TextBox 21">
            <a:extLst>
              <a:ext uri="{FF2B5EF4-FFF2-40B4-BE49-F238E27FC236}">
                <a16:creationId xmlns:a16="http://schemas.microsoft.com/office/drawing/2014/main" id="{B851AEA2-F536-7349-FCDC-89464193941E}"/>
              </a:ext>
            </a:extLst>
          </p:cNvPr>
          <p:cNvSpPr txBox="1"/>
          <p:nvPr/>
        </p:nvSpPr>
        <p:spPr>
          <a:xfrm>
            <a:off x="761504" y="4171665"/>
            <a:ext cx="471604" cy="523220"/>
          </a:xfrm>
          <a:prstGeom prst="rect">
            <a:avLst/>
          </a:prstGeom>
          <a:noFill/>
        </p:spPr>
        <p:txBody>
          <a:bodyPr wrap="square">
            <a:spAutoFit/>
          </a:bodyPr>
          <a:lstStyle/>
          <a:p>
            <a:r>
              <a:rPr lang="en-GB" sz="2800" b="1">
                <a:solidFill>
                  <a:srgbClr val="0000FF"/>
                </a:solidFill>
              </a:rPr>
              <a:t>🗴</a:t>
            </a:r>
          </a:p>
        </p:txBody>
      </p:sp>
      <p:sp>
        <p:nvSpPr>
          <p:cNvPr id="23" name="TextBox 22">
            <a:extLst>
              <a:ext uri="{FF2B5EF4-FFF2-40B4-BE49-F238E27FC236}">
                <a16:creationId xmlns:a16="http://schemas.microsoft.com/office/drawing/2014/main" id="{96F00398-348C-0832-D358-7C6D1F499330}"/>
              </a:ext>
            </a:extLst>
          </p:cNvPr>
          <p:cNvSpPr txBox="1"/>
          <p:nvPr/>
        </p:nvSpPr>
        <p:spPr>
          <a:xfrm>
            <a:off x="1758810" y="4461464"/>
            <a:ext cx="471604" cy="523220"/>
          </a:xfrm>
          <a:prstGeom prst="rect">
            <a:avLst/>
          </a:prstGeom>
          <a:noFill/>
        </p:spPr>
        <p:txBody>
          <a:bodyPr wrap="square">
            <a:spAutoFit/>
          </a:bodyPr>
          <a:lstStyle/>
          <a:p>
            <a:r>
              <a:rPr lang="en-GB" sz="2800" b="1">
                <a:solidFill>
                  <a:srgbClr val="0000FF"/>
                </a:solidFill>
              </a:rPr>
              <a:t>🗴</a:t>
            </a:r>
          </a:p>
        </p:txBody>
      </p:sp>
      <p:sp>
        <p:nvSpPr>
          <p:cNvPr id="24" name="TextBox 23">
            <a:extLst>
              <a:ext uri="{FF2B5EF4-FFF2-40B4-BE49-F238E27FC236}">
                <a16:creationId xmlns:a16="http://schemas.microsoft.com/office/drawing/2014/main" id="{4C2D02C3-3330-6F5C-EA17-1F22E147158F}"/>
              </a:ext>
            </a:extLst>
          </p:cNvPr>
          <p:cNvSpPr txBox="1"/>
          <p:nvPr/>
        </p:nvSpPr>
        <p:spPr>
          <a:xfrm>
            <a:off x="1126946" y="6138730"/>
            <a:ext cx="785751" cy="523220"/>
          </a:xfrm>
          <a:prstGeom prst="rect">
            <a:avLst/>
          </a:prstGeom>
          <a:noFill/>
        </p:spPr>
        <p:txBody>
          <a:bodyPr wrap="square">
            <a:spAutoFit/>
          </a:bodyPr>
          <a:lstStyle/>
          <a:p>
            <a:r>
              <a:rPr lang="en-GB" sz="2800" b="1">
                <a:solidFill>
                  <a:srgbClr val="0000FF"/>
                </a:solidFill>
              </a:rPr>
              <a:t>🗴</a:t>
            </a:r>
          </a:p>
        </p:txBody>
      </p:sp>
      <p:sp>
        <p:nvSpPr>
          <p:cNvPr id="28" name="TextBox 27">
            <a:extLst>
              <a:ext uri="{FF2B5EF4-FFF2-40B4-BE49-F238E27FC236}">
                <a16:creationId xmlns:a16="http://schemas.microsoft.com/office/drawing/2014/main" id="{23335EC5-F568-F3B4-AB66-AFA72EB00B0C}"/>
              </a:ext>
            </a:extLst>
          </p:cNvPr>
          <p:cNvSpPr txBox="1"/>
          <p:nvPr/>
        </p:nvSpPr>
        <p:spPr>
          <a:xfrm>
            <a:off x="5923698" y="5213361"/>
            <a:ext cx="471604" cy="523220"/>
          </a:xfrm>
          <a:prstGeom prst="rect">
            <a:avLst/>
          </a:prstGeom>
          <a:noFill/>
        </p:spPr>
        <p:txBody>
          <a:bodyPr wrap="square">
            <a:spAutoFit/>
          </a:bodyPr>
          <a:lstStyle/>
          <a:p>
            <a:r>
              <a:rPr lang="en-GB" sz="2800" b="1">
                <a:solidFill>
                  <a:srgbClr val="0000FF"/>
                </a:solidFill>
              </a:rPr>
              <a:t>🗴</a:t>
            </a:r>
          </a:p>
        </p:txBody>
      </p:sp>
      <p:sp>
        <p:nvSpPr>
          <p:cNvPr id="30" name="TextBox 29">
            <a:extLst>
              <a:ext uri="{FF2B5EF4-FFF2-40B4-BE49-F238E27FC236}">
                <a16:creationId xmlns:a16="http://schemas.microsoft.com/office/drawing/2014/main" id="{B00739BA-99EC-D974-4326-71F0759CEC89}"/>
              </a:ext>
            </a:extLst>
          </p:cNvPr>
          <p:cNvSpPr txBox="1"/>
          <p:nvPr/>
        </p:nvSpPr>
        <p:spPr>
          <a:xfrm>
            <a:off x="6091710" y="2717231"/>
            <a:ext cx="785751" cy="400110"/>
          </a:xfrm>
          <a:prstGeom prst="rect">
            <a:avLst/>
          </a:prstGeom>
          <a:noFill/>
        </p:spPr>
        <p:txBody>
          <a:bodyPr wrap="square">
            <a:spAutoFit/>
          </a:bodyPr>
          <a:lstStyle/>
          <a:p>
            <a:r>
              <a:rPr lang="en-GB" sz="2000" b="1">
                <a:solidFill>
                  <a:srgbClr val="0000FF"/>
                </a:solidFill>
              </a:rPr>
              <a:t>🗴</a:t>
            </a:r>
            <a:r>
              <a:rPr lang="en-GB" b="1">
                <a:solidFill>
                  <a:srgbClr val="0000FF"/>
                </a:solidFill>
              </a:rPr>
              <a:t> </a:t>
            </a:r>
            <a:endParaRPr lang="en-GB" sz="2000" b="1">
              <a:solidFill>
                <a:srgbClr val="0000FF"/>
              </a:solidFill>
            </a:endParaRPr>
          </a:p>
        </p:txBody>
      </p:sp>
      <p:sp>
        <p:nvSpPr>
          <p:cNvPr id="17" name="TextBox 16">
            <a:extLst>
              <a:ext uri="{FF2B5EF4-FFF2-40B4-BE49-F238E27FC236}">
                <a16:creationId xmlns:a16="http://schemas.microsoft.com/office/drawing/2014/main" id="{D3EC0BE5-040D-E3D4-F2AE-30B2FBDEBADE}"/>
              </a:ext>
            </a:extLst>
          </p:cNvPr>
          <p:cNvSpPr txBox="1"/>
          <p:nvPr/>
        </p:nvSpPr>
        <p:spPr>
          <a:xfrm>
            <a:off x="1173184" y="5200563"/>
            <a:ext cx="471604" cy="52322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800" b="1">
                <a:solidFill>
                  <a:srgbClr val="0000FF"/>
                </a:solidFill>
              </a:rPr>
              <a:t>🗴</a:t>
            </a:r>
          </a:p>
        </p:txBody>
      </p:sp>
      <p:sp>
        <p:nvSpPr>
          <p:cNvPr id="33" name="TextBox 32">
            <a:extLst>
              <a:ext uri="{FF2B5EF4-FFF2-40B4-BE49-F238E27FC236}">
                <a16:creationId xmlns:a16="http://schemas.microsoft.com/office/drawing/2014/main" id="{DF29367C-E661-64EF-2E47-1DD1A6ABF1D1}"/>
              </a:ext>
            </a:extLst>
          </p:cNvPr>
          <p:cNvSpPr txBox="1"/>
          <p:nvPr/>
        </p:nvSpPr>
        <p:spPr>
          <a:xfrm>
            <a:off x="1581343" y="5208342"/>
            <a:ext cx="471604" cy="52322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800" b="1">
                <a:solidFill>
                  <a:srgbClr val="0000FF"/>
                </a:solidFill>
              </a:rPr>
              <a:t>🗴</a:t>
            </a:r>
          </a:p>
        </p:txBody>
      </p:sp>
      <p:sp>
        <p:nvSpPr>
          <p:cNvPr id="36" name="TextBox 35">
            <a:extLst>
              <a:ext uri="{FF2B5EF4-FFF2-40B4-BE49-F238E27FC236}">
                <a16:creationId xmlns:a16="http://schemas.microsoft.com/office/drawing/2014/main" id="{C483C758-C8EC-28C2-BAFB-CED600B33603}"/>
              </a:ext>
            </a:extLst>
          </p:cNvPr>
          <p:cNvSpPr txBox="1"/>
          <p:nvPr/>
        </p:nvSpPr>
        <p:spPr>
          <a:xfrm>
            <a:off x="1954724" y="5189902"/>
            <a:ext cx="471604" cy="52322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800" b="1">
                <a:solidFill>
                  <a:srgbClr val="0000FF"/>
                </a:solidFill>
              </a:rPr>
              <a:t>🗴</a:t>
            </a:r>
          </a:p>
        </p:txBody>
      </p:sp>
      <p:sp>
        <p:nvSpPr>
          <p:cNvPr id="39" name="TextBox 38">
            <a:extLst>
              <a:ext uri="{FF2B5EF4-FFF2-40B4-BE49-F238E27FC236}">
                <a16:creationId xmlns:a16="http://schemas.microsoft.com/office/drawing/2014/main" id="{7675CB0D-514F-EEDA-B659-444BC7F13280}"/>
              </a:ext>
            </a:extLst>
          </p:cNvPr>
          <p:cNvSpPr txBox="1"/>
          <p:nvPr/>
        </p:nvSpPr>
        <p:spPr>
          <a:xfrm>
            <a:off x="2539023" y="5174901"/>
            <a:ext cx="471604" cy="52322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800" b="1">
                <a:solidFill>
                  <a:srgbClr val="0000FF"/>
                </a:solidFill>
              </a:rPr>
              <a:t>🗴</a:t>
            </a:r>
          </a:p>
        </p:txBody>
      </p:sp>
      <p:sp>
        <p:nvSpPr>
          <p:cNvPr id="42" name="TextBox 41">
            <a:extLst>
              <a:ext uri="{FF2B5EF4-FFF2-40B4-BE49-F238E27FC236}">
                <a16:creationId xmlns:a16="http://schemas.microsoft.com/office/drawing/2014/main" id="{98C41D8C-70CC-550D-542B-9C3C348577A9}"/>
              </a:ext>
            </a:extLst>
          </p:cNvPr>
          <p:cNvSpPr txBox="1"/>
          <p:nvPr/>
        </p:nvSpPr>
        <p:spPr>
          <a:xfrm>
            <a:off x="3157671" y="5200563"/>
            <a:ext cx="471604" cy="52322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800" b="1">
                <a:solidFill>
                  <a:srgbClr val="0000FF"/>
                </a:solidFill>
              </a:rPr>
              <a:t>🗴</a:t>
            </a:r>
          </a:p>
        </p:txBody>
      </p:sp>
      <p:sp>
        <p:nvSpPr>
          <p:cNvPr id="44" name="TextBox 43">
            <a:extLst>
              <a:ext uri="{FF2B5EF4-FFF2-40B4-BE49-F238E27FC236}">
                <a16:creationId xmlns:a16="http://schemas.microsoft.com/office/drawing/2014/main" id="{A0764D0D-2E0A-A073-C894-01EFDB224203}"/>
              </a:ext>
            </a:extLst>
          </p:cNvPr>
          <p:cNvSpPr txBox="1"/>
          <p:nvPr/>
        </p:nvSpPr>
        <p:spPr>
          <a:xfrm>
            <a:off x="1099898" y="2451769"/>
            <a:ext cx="369012" cy="369332"/>
          </a:xfrm>
          <a:prstGeom prst="rect">
            <a:avLst/>
          </a:prstGeom>
          <a:noFill/>
        </p:spPr>
        <p:txBody>
          <a:bodyPr wrap="none" rtlCol="0">
            <a:spAutoFit/>
          </a:bodyPr>
          <a:lstStyle/>
          <a:p>
            <a:pPr>
              <a:spcAft>
                <a:spcPts val="1200"/>
              </a:spcAft>
            </a:pPr>
            <a:r>
              <a:rPr lang="en-GB">
                <a:solidFill>
                  <a:srgbClr val="0000FF"/>
                </a:solidFill>
                <a:latin typeface="Arial" panose="020B0604020202020204" pitchFamily="34" charset="0"/>
                <a:cs typeface="Arial" panose="020B0604020202020204" pitchFamily="34" charset="0"/>
              </a:rPr>
              <a:t>✔</a:t>
            </a:r>
          </a:p>
        </p:txBody>
      </p:sp>
      <p:sp>
        <p:nvSpPr>
          <p:cNvPr id="46" name="TextBox 45">
            <a:extLst>
              <a:ext uri="{FF2B5EF4-FFF2-40B4-BE49-F238E27FC236}">
                <a16:creationId xmlns:a16="http://schemas.microsoft.com/office/drawing/2014/main" id="{920967A8-3795-9AE1-0242-67A56A11A0C9}"/>
              </a:ext>
            </a:extLst>
          </p:cNvPr>
          <p:cNvSpPr txBox="1"/>
          <p:nvPr/>
        </p:nvSpPr>
        <p:spPr>
          <a:xfrm>
            <a:off x="1099898" y="2168136"/>
            <a:ext cx="369012" cy="369332"/>
          </a:xfrm>
          <a:prstGeom prst="rect">
            <a:avLst/>
          </a:prstGeom>
          <a:noFill/>
        </p:spPr>
        <p:txBody>
          <a:bodyPr wrap="none" rtlCol="0">
            <a:spAutoFit/>
          </a:bodyPr>
          <a:lstStyle/>
          <a:p>
            <a:pPr>
              <a:spcAft>
                <a:spcPts val="1200"/>
              </a:spcAft>
            </a:pPr>
            <a:r>
              <a:rPr lang="en-GB">
                <a:solidFill>
                  <a:srgbClr val="0000FF"/>
                </a:solidFill>
                <a:latin typeface="Arial" panose="020B0604020202020204" pitchFamily="34" charset="0"/>
                <a:cs typeface="Arial" panose="020B0604020202020204" pitchFamily="34" charset="0"/>
              </a:rPr>
              <a:t>✔</a:t>
            </a:r>
          </a:p>
        </p:txBody>
      </p:sp>
      <p:sp>
        <p:nvSpPr>
          <p:cNvPr id="48" name="TextBox 47">
            <a:extLst>
              <a:ext uri="{FF2B5EF4-FFF2-40B4-BE49-F238E27FC236}">
                <a16:creationId xmlns:a16="http://schemas.microsoft.com/office/drawing/2014/main" id="{EC9DBFEF-DEF8-F29B-88E2-8590C17AC36D}"/>
              </a:ext>
            </a:extLst>
          </p:cNvPr>
          <p:cNvSpPr txBox="1"/>
          <p:nvPr/>
        </p:nvSpPr>
        <p:spPr>
          <a:xfrm>
            <a:off x="6631104" y="4151108"/>
            <a:ext cx="471604" cy="523220"/>
          </a:xfrm>
          <a:prstGeom prst="rect">
            <a:avLst/>
          </a:prstGeom>
          <a:noFill/>
        </p:spPr>
        <p:txBody>
          <a:bodyPr wrap="square">
            <a:spAutoFit/>
          </a:bodyPr>
          <a:lstStyle/>
          <a:p>
            <a:r>
              <a:rPr lang="en-GB" sz="2800" b="1">
                <a:solidFill>
                  <a:srgbClr val="0000FF"/>
                </a:solidFill>
              </a:rPr>
              <a:t>🗴</a:t>
            </a:r>
          </a:p>
        </p:txBody>
      </p:sp>
      <p:sp>
        <p:nvSpPr>
          <p:cNvPr id="50" name="TextBox 49">
            <a:extLst>
              <a:ext uri="{FF2B5EF4-FFF2-40B4-BE49-F238E27FC236}">
                <a16:creationId xmlns:a16="http://schemas.microsoft.com/office/drawing/2014/main" id="{C0A8FE80-50F6-6E24-388D-BDFF75B15A12}"/>
              </a:ext>
            </a:extLst>
          </p:cNvPr>
          <p:cNvSpPr txBox="1"/>
          <p:nvPr/>
        </p:nvSpPr>
        <p:spPr>
          <a:xfrm>
            <a:off x="1518910" y="5488850"/>
            <a:ext cx="471604" cy="52322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800" b="1">
                <a:solidFill>
                  <a:srgbClr val="0000FF"/>
                </a:solidFill>
              </a:rPr>
              <a:t>🗴</a:t>
            </a:r>
          </a:p>
        </p:txBody>
      </p:sp>
      <p:sp>
        <p:nvSpPr>
          <p:cNvPr id="2" name="TextBox 1">
            <a:extLst>
              <a:ext uri="{FF2B5EF4-FFF2-40B4-BE49-F238E27FC236}">
                <a16:creationId xmlns:a16="http://schemas.microsoft.com/office/drawing/2014/main" id="{39E8C5E0-B882-D31D-C70A-C3E7203DD9EB}"/>
              </a:ext>
            </a:extLst>
          </p:cNvPr>
          <p:cNvSpPr txBox="1"/>
          <p:nvPr/>
        </p:nvSpPr>
        <p:spPr>
          <a:xfrm>
            <a:off x="2006505" y="3090779"/>
            <a:ext cx="1961031" cy="338554"/>
          </a:xfrm>
          <a:prstGeom prst="rect">
            <a:avLst/>
          </a:prstGeom>
          <a:noFill/>
        </p:spPr>
        <p:txBody>
          <a:bodyPr wrap="square">
            <a:spAutoFit/>
          </a:bodyPr>
          <a:lstStyle/>
          <a:p>
            <a:r>
              <a:rPr lang="en-GB" sz="1600" b="1">
                <a:solidFill>
                  <a:srgbClr val="0000FF"/>
                </a:solidFill>
              </a:rPr>
              <a:t>Concept only</a:t>
            </a:r>
            <a:r>
              <a:rPr lang="en-GB" sz="1400" b="1">
                <a:solidFill>
                  <a:srgbClr val="0000FF"/>
                </a:solidFill>
              </a:rPr>
              <a:t> </a:t>
            </a:r>
            <a:endParaRPr lang="en-GB" sz="1600" b="1">
              <a:solidFill>
                <a:srgbClr val="0000FF"/>
              </a:solidFill>
            </a:endParaRPr>
          </a:p>
        </p:txBody>
      </p:sp>
    </p:spTree>
    <p:extLst>
      <p:ext uri="{BB962C8B-B14F-4D97-AF65-F5344CB8AC3E}">
        <p14:creationId xmlns:p14="http://schemas.microsoft.com/office/powerpoint/2010/main" val="4074312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0D9FC-AF09-2907-7847-AE00A5D033B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63B2410-FD2A-1172-527F-504C94BEE265}"/>
              </a:ext>
            </a:extLst>
          </p:cNvPr>
          <p:cNvSpPr>
            <a:spLocks noGrp="1"/>
          </p:cNvSpPr>
          <p:nvPr>
            <p:ph type="title"/>
          </p:nvPr>
        </p:nvSpPr>
        <p:spPr/>
        <p:txBody>
          <a:bodyPr/>
          <a:lstStyle/>
          <a:p>
            <a:r>
              <a:rPr lang="en-GB"/>
              <a:t>Physics Specification 3.3</a:t>
            </a:r>
          </a:p>
        </p:txBody>
      </p:sp>
      <p:pic>
        <p:nvPicPr>
          <p:cNvPr id="5" name="Picture 4">
            <a:extLst>
              <a:ext uri="{FF2B5EF4-FFF2-40B4-BE49-F238E27FC236}">
                <a16:creationId xmlns:a16="http://schemas.microsoft.com/office/drawing/2014/main" id="{C524ECA6-A142-F0BF-9F8A-E3BF3D96234A}"/>
              </a:ext>
            </a:extLst>
          </p:cNvPr>
          <p:cNvPicPr>
            <a:picLocks noChangeAspect="1"/>
          </p:cNvPicPr>
          <p:nvPr/>
        </p:nvPicPr>
        <p:blipFill>
          <a:blip r:embed="rId2"/>
          <a:stretch>
            <a:fillRect/>
          </a:stretch>
        </p:blipFill>
        <p:spPr>
          <a:xfrm>
            <a:off x="0" y="1191827"/>
            <a:ext cx="9144000" cy="4474346"/>
          </a:xfrm>
          <a:prstGeom prst="rect">
            <a:avLst/>
          </a:prstGeom>
        </p:spPr>
      </p:pic>
      <p:sp>
        <p:nvSpPr>
          <p:cNvPr id="2" name="TextBox 1">
            <a:extLst>
              <a:ext uri="{FF2B5EF4-FFF2-40B4-BE49-F238E27FC236}">
                <a16:creationId xmlns:a16="http://schemas.microsoft.com/office/drawing/2014/main" id="{A187CBF5-7CDA-CB7E-CDC4-27C469084843}"/>
              </a:ext>
            </a:extLst>
          </p:cNvPr>
          <p:cNvSpPr txBox="1"/>
          <p:nvPr/>
        </p:nvSpPr>
        <p:spPr>
          <a:xfrm>
            <a:off x="3547566" y="1191827"/>
            <a:ext cx="471604" cy="523220"/>
          </a:xfrm>
          <a:prstGeom prst="rect">
            <a:avLst/>
          </a:prstGeom>
          <a:noFill/>
        </p:spPr>
        <p:txBody>
          <a:bodyPr wrap="square">
            <a:spAutoFit/>
          </a:bodyPr>
          <a:lstStyle/>
          <a:p>
            <a:r>
              <a:rPr lang="en-GB" sz="2800" b="1">
                <a:solidFill>
                  <a:srgbClr val="0000FF"/>
                </a:solidFill>
              </a:rPr>
              <a:t>🗴</a:t>
            </a:r>
          </a:p>
        </p:txBody>
      </p:sp>
      <p:sp>
        <p:nvSpPr>
          <p:cNvPr id="4" name="TextBox 3">
            <a:extLst>
              <a:ext uri="{FF2B5EF4-FFF2-40B4-BE49-F238E27FC236}">
                <a16:creationId xmlns:a16="http://schemas.microsoft.com/office/drawing/2014/main" id="{B9968D0E-73A4-A932-F525-1E17AEB84282}"/>
              </a:ext>
            </a:extLst>
          </p:cNvPr>
          <p:cNvSpPr txBox="1"/>
          <p:nvPr/>
        </p:nvSpPr>
        <p:spPr>
          <a:xfrm>
            <a:off x="3547566" y="4020752"/>
            <a:ext cx="471604" cy="523220"/>
          </a:xfrm>
          <a:prstGeom prst="rect">
            <a:avLst/>
          </a:prstGeom>
          <a:noFill/>
        </p:spPr>
        <p:txBody>
          <a:bodyPr wrap="square">
            <a:spAutoFit/>
          </a:bodyPr>
          <a:lstStyle/>
          <a:p>
            <a:r>
              <a:rPr lang="en-GB" sz="2800" b="1">
                <a:solidFill>
                  <a:srgbClr val="0000FF"/>
                </a:solidFill>
              </a:rPr>
              <a:t>🗴</a:t>
            </a:r>
          </a:p>
        </p:txBody>
      </p:sp>
      <p:sp>
        <p:nvSpPr>
          <p:cNvPr id="9" name="TextBox 8">
            <a:extLst>
              <a:ext uri="{FF2B5EF4-FFF2-40B4-BE49-F238E27FC236}">
                <a16:creationId xmlns:a16="http://schemas.microsoft.com/office/drawing/2014/main" id="{C6F0685C-7E68-FC5D-630B-8D8182F64DD7}"/>
              </a:ext>
            </a:extLst>
          </p:cNvPr>
          <p:cNvSpPr txBox="1"/>
          <p:nvPr/>
        </p:nvSpPr>
        <p:spPr>
          <a:xfrm>
            <a:off x="6045200" y="1645960"/>
            <a:ext cx="471604" cy="523220"/>
          </a:xfrm>
          <a:prstGeom prst="rect">
            <a:avLst/>
          </a:prstGeom>
          <a:noFill/>
        </p:spPr>
        <p:txBody>
          <a:bodyPr wrap="square">
            <a:spAutoFit/>
          </a:bodyPr>
          <a:lstStyle/>
          <a:p>
            <a:r>
              <a:rPr lang="en-GB" sz="2800" b="1">
                <a:solidFill>
                  <a:srgbClr val="0000FF"/>
                </a:solidFill>
              </a:rPr>
              <a:t>🗴</a:t>
            </a:r>
          </a:p>
        </p:txBody>
      </p:sp>
      <p:sp>
        <p:nvSpPr>
          <p:cNvPr id="10" name="TextBox 9">
            <a:extLst>
              <a:ext uri="{FF2B5EF4-FFF2-40B4-BE49-F238E27FC236}">
                <a16:creationId xmlns:a16="http://schemas.microsoft.com/office/drawing/2014/main" id="{4D66E29B-754E-4AFB-1C02-69D7B926A391}"/>
              </a:ext>
            </a:extLst>
          </p:cNvPr>
          <p:cNvSpPr txBox="1"/>
          <p:nvPr/>
        </p:nvSpPr>
        <p:spPr>
          <a:xfrm>
            <a:off x="7018196" y="4282362"/>
            <a:ext cx="471604" cy="523220"/>
          </a:xfrm>
          <a:prstGeom prst="rect">
            <a:avLst/>
          </a:prstGeom>
          <a:noFill/>
        </p:spPr>
        <p:txBody>
          <a:bodyPr wrap="square">
            <a:spAutoFit/>
          </a:bodyPr>
          <a:lstStyle/>
          <a:p>
            <a:r>
              <a:rPr lang="en-GB" sz="2800" b="1">
                <a:solidFill>
                  <a:srgbClr val="0000FF"/>
                </a:solidFill>
              </a:rPr>
              <a:t>🗴</a:t>
            </a:r>
          </a:p>
        </p:txBody>
      </p:sp>
      <p:sp>
        <p:nvSpPr>
          <p:cNvPr id="11" name="TextBox 10">
            <a:extLst>
              <a:ext uri="{FF2B5EF4-FFF2-40B4-BE49-F238E27FC236}">
                <a16:creationId xmlns:a16="http://schemas.microsoft.com/office/drawing/2014/main" id="{65C9AD57-4870-F521-E67F-808A6C04C4A7}"/>
              </a:ext>
            </a:extLst>
          </p:cNvPr>
          <p:cNvSpPr txBox="1"/>
          <p:nvPr/>
        </p:nvSpPr>
        <p:spPr>
          <a:xfrm>
            <a:off x="5203684" y="5282487"/>
            <a:ext cx="471604" cy="523220"/>
          </a:xfrm>
          <a:prstGeom prst="rect">
            <a:avLst/>
          </a:prstGeom>
          <a:noFill/>
        </p:spPr>
        <p:txBody>
          <a:bodyPr wrap="square">
            <a:spAutoFit/>
          </a:bodyPr>
          <a:lstStyle/>
          <a:p>
            <a:r>
              <a:rPr lang="en-GB" sz="2800" b="1">
                <a:solidFill>
                  <a:srgbClr val="0000FF"/>
                </a:solidFill>
              </a:rPr>
              <a:t>🗴</a:t>
            </a:r>
          </a:p>
        </p:txBody>
      </p:sp>
      <p:sp>
        <p:nvSpPr>
          <p:cNvPr id="13" name="TextBox 12">
            <a:extLst>
              <a:ext uri="{FF2B5EF4-FFF2-40B4-BE49-F238E27FC236}">
                <a16:creationId xmlns:a16="http://schemas.microsoft.com/office/drawing/2014/main" id="{BB7A215E-BCC1-5157-A3DE-C6470414FB4A}"/>
              </a:ext>
            </a:extLst>
          </p:cNvPr>
          <p:cNvSpPr txBox="1"/>
          <p:nvPr/>
        </p:nvSpPr>
        <p:spPr>
          <a:xfrm>
            <a:off x="3311764" y="2575638"/>
            <a:ext cx="471604" cy="523220"/>
          </a:xfrm>
          <a:prstGeom prst="rect">
            <a:avLst/>
          </a:prstGeom>
          <a:noFill/>
        </p:spPr>
        <p:txBody>
          <a:bodyPr wrap="none" rtlCol="0">
            <a:spAutoFit/>
          </a:bodyPr>
          <a:lstStyle/>
          <a:p>
            <a:pPr>
              <a:spcAft>
                <a:spcPts val="1200"/>
              </a:spcAft>
            </a:pPr>
            <a:r>
              <a:rPr lang="en-GB" sz="2800">
                <a:solidFill>
                  <a:srgbClr val="0000FF"/>
                </a:solidFill>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id="{42C6990A-FF68-1892-252E-A627B3C07F0C}"/>
              </a:ext>
            </a:extLst>
          </p:cNvPr>
          <p:cNvSpPr txBox="1"/>
          <p:nvPr/>
        </p:nvSpPr>
        <p:spPr>
          <a:xfrm>
            <a:off x="8301773" y="2897921"/>
            <a:ext cx="471604" cy="523220"/>
          </a:xfrm>
          <a:prstGeom prst="rect">
            <a:avLst/>
          </a:prstGeom>
          <a:noFill/>
        </p:spPr>
        <p:txBody>
          <a:bodyPr wrap="none" rtlCol="0">
            <a:spAutoFit/>
          </a:bodyPr>
          <a:lstStyle/>
          <a:p>
            <a:pPr>
              <a:spcAft>
                <a:spcPts val="1200"/>
              </a:spcAft>
            </a:pPr>
            <a:r>
              <a:rPr lang="en-GB" sz="2800">
                <a:solidFill>
                  <a:srgbClr val="0000FF"/>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4551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DE924-27FE-998D-F546-023999243F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ADB067-EFD6-40FC-0EEC-52B6AFC5F4FD}"/>
              </a:ext>
            </a:extLst>
          </p:cNvPr>
          <p:cNvSpPr>
            <a:spLocks noGrp="1"/>
          </p:cNvSpPr>
          <p:nvPr>
            <p:ph type="title"/>
          </p:nvPr>
        </p:nvSpPr>
        <p:spPr/>
        <p:txBody>
          <a:bodyPr/>
          <a:lstStyle/>
          <a:p>
            <a:r>
              <a:rPr lang="en-GB"/>
              <a:t>Revision summary</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5A94768-8324-3A0E-0DEF-6F685E77609F}"/>
                  </a:ext>
                </a:extLst>
              </p:cNvPr>
              <p:cNvSpPr txBox="1"/>
              <p:nvPr/>
            </p:nvSpPr>
            <p:spPr>
              <a:xfrm>
                <a:off x="266700" y="760015"/>
                <a:ext cx="8802872" cy="5398914"/>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Key Definitions: Electric current, Electric potential, potential difference, voltage, emf, resistance </a:t>
                </a:r>
              </a:p>
              <a:p>
                <a:pPr>
                  <a:spcAft>
                    <a:spcPts val="1200"/>
                  </a:spcAft>
                </a:pPr>
                <a:r>
                  <a:rPr lang="en-GB" sz="2800">
                    <a:latin typeface="Arial" panose="020B0604020202020204" pitchFamily="34" charset="0"/>
                    <a:cs typeface="Arial" panose="020B0604020202020204" pitchFamily="34" charset="0"/>
                  </a:rPr>
                  <a:t>Concepts: electric charge, current and conventional current direction, series and parallel circuits, resistor, variable resistor, heating effect of current</a:t>
                </a:r>
              </a:p>
              <a:p>
                <a:pPr algn="l">
                  <a:spcAft>
                    <a:spcPts val="1200"/>
                  </a:spcAft>
                </a:pPr>
                <a:r>
                  <a:rPr lang="en-GB" sz="2800">
                    <a:latin typeface="Arial" panose="020B0604020202020204" pitchFamily="34" charset="0"/>
                    <a:cs typeface="Arial" panose="020B0604020202020204" pitchFamily="34" charset="0"/>
                  </a:rPr>
                  <a:t>Units: volt, ampere, coulomb, ohm, watt, joule</a:t>
                </a:r>
              </a:p>
              <a:p>
                <a:pPr algn="l">
                  <a:spcAft>
                    <a:spcPts val="1200"/>
                  </a:spcAft>
                </a:pPr>
                <a:r>
                  <a:rPr lang="en-GB" sz="2800">
                    <a:latin typeface="Arial" panose="020B0604020202020204" pitchFamily="34" charset="0"/>
                    <a:cs typeface="Arial" panose="020B0604020202020204" pitchFamily="34" charset="0"/>
                  </a:rPr>
                  <a:t>Use: </a:t>
                </a:r>
                <a14:m>
                  <m:oMath xmlns:m="http://schemas.openxmlformats.org/officeDocument/2006/math">
                    <m:r>
                      <a:rPr lang="en-GB" sz="2800" b="0" i="1" smtClean="0">
                        <a:latin typeface="Cambria Math" panose="02040503050406030204" pitchFamily="18" charset="0"/>
                        <a:cs typeface="Arial" panose="020B0604020202020204" pitchFamily="34" charset="0"/>
                      </a:rPr>
                      <m:t>𝐼</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𝑞</m:t>
                        </m:r>
                      </m:num>
                      <m:den>
                        <m:r>
                          <a:rPr lang="en-GB" sz="2800" b="0" i="1" smtClean="0">
                            <a:latin typeface="Cambria Math" panose="02040503050406030204" pitchFamily="18" charset="0"/>
                            <a:cs typeface="Arial" panose="020B0604020202020204" pitchFamily="34" charset="0"/>
                          </a:rPr>
                          <m:t>𝑡</m:t>
                        </m:r>
                      </m:den>
                    </m:f>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𝑉</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𝑊</m:t>
                        </m:r>
                      </m:num>
                      <m:den>
                        <m:r>
                          <a:rPr lang="en-GB" sz="2800" b="0" i="1" smtClean="0">
                            <a:latin typeface="Cambria Math" panose="02040503050406030204" pitchFamily="18" charset="0"/>
                            <a:cs typeface="Arial" panose="020B0604020202020204" pitchFamily="34" charset="0"/>
                          </a:rPr>
                          <m:t>𝑞</m:t>
                        </m:r>
                      </m:den>
                    </m:f>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𝑊</m:t>
                    </m:r>
                    <m:r>
                      <a:rPr lang="en-GB" sz="2800" b="0" i="1" smtClean="0">
                        <a:latin typeface="Cambria Math" panose="02040503050406030204" pitchFamily="18" charset="0"/>
                        <a:cs typeface="Arial" panose="020B0604020202020204" pitchFamily="34" charset="0"/>
                      </a:rPr>
                      <m:t>=</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𝐼</m:t>
                        </m:r>
                      </m:e>
                      <m:sup>
                        <m:r>
                          <a:rPr lang="en-GB" sz="2800" b="0" i="1" smtClean="0">
                            <a:latin typeface="Cambria Math" panose="02040503050406030204" pitchFamily="18" charset="0"/>
                            <a:cs typeface="Arial" panose="020B0604020202020204" pitchFamily="34" charset="0"/>
                          </a:rPr>
                          <m:t>2</m:t>
                        </m:r>
                      </m:sup>
                    </m:sSup>
                    <m:r>
                      <a:rPr lang="en-GB" sz="2800" b="0" i="1" smtClean="0">
                        <a:latin typeface="Cambria Math" panose="02040503050406030204" pitchFamily="18" charset="0"/>
                        <a:cs typeface="Arial" panose="020B0604020202020204" pitchFamily="34" charset="0"/>
                      </a:rPr>
                      <m:t>𝑅𝑡</m:t>
                    </m:r>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𝑃</m:t>
                    </m:r>
                    <m:r>
                      <a:rPr lang="en-GB" sz="2800" b="0" i="1" smtClean="0">
                        <a:latin typeface="Cambria Math" panose="02040503050406030204" pitchFamily="18" charset="0"/>
                        <a:cs typeface="Arial" panose="020B0604020202020204" pitchFamily="34" charset="0"/>
                      </a:rPr>
                      <m:t>=</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𝐼</m:t>
                        </m:r>
                      </m:e>
                      <m:sup>
                        <m:r>
                          <a:rPr lang="en-GB" sz="2800" b="0" i="1" smtClean="0">
                            <a:latin typeface="Cambria Math" panose="02040503050406030204" pitchFamily="18" charset="0"/>
                            <a:cs typeface="Arial" panose="020B0604020202020204" pitchFamily="34" charset="0"/>
                          </a:rPr>
                          <m:t>2</m:t>
                        </m:r>
                      </m:sup>
                    </m:sSup>
                    <m:r>
                      <a:rPr lang="en-GB" sz="2800" b="0" i="1" smtClean="0">
                        <a:latin typeface="Cambria Math" panose="02040503050406030204" pitchFamily="18" charset="0"/>
                        <a:cs typeface="Arial" panose="020B0604020202020204" pitchFamily="34" charset="0"/>
                      </a:rPr>
                      <m:t>𝑅</m:t>
                    </m:r>
                    <m:r>
                      <a:rPr lang="en-GB" sz="2800" b="0" i="0"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𝑃</m:t>
                    </m:r>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𝑉𝐼</m:t>
                    </m:r>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𝑉</m:t>
                    </m:r>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𝐼𝑅</m:t>
                    </m:r>
                  </m:oMath>
                </a14:m>
                <a:endParaRPr lang="en-GB" sz="2800" i="1">
                  <a:latin typeface="Arial" panose="020B0604020202020204" pitchFamily="34" charset="0"/>
                  <a:cs typeface="Arial" panose="020B0604020202020204" pitchFamily="34" charset="0"/>
                </a:endParaRPr>
              </a:p>
              <a:p>
                <a:pPr algn="l">
                  <a:spcAft>
                    <a:spcPts val="1200"/>
                  </a:spcAft>
                </a:pPr>
                <a:r>
                  <a:rPr lang="en-GB" sz="2800">
                    <a:latin typeface="Arial" panose="020B0604020202020204" pitchFamily="34" charset="0"/>
                    <a:cs typeface="Arial" panose="020B0604020202020204" pitchFamily="34" charset="0"/>
                  </a:rPr>
                  <a:t>Measure voltage, current and resistance</a:t>
                </a:r>
              </a:p>
              <a:p>
                <a:pPr>
                  <a:spcAft>
                    <a:spcPts val="1200"/>
                  </a:spcAft>
                </a:pPr>
                <a:r>
                  <a:rPr lang="en-GB" sz="2800">
                    <a:latin typeface="Arial" panose="020B0604020202020204" pitchFamily="34" charset="0"/>
                    <a:cs typeface="Arial" panose="020B0604020202020204" pitchFamily="34" charset="0"/>
                  </a:rPr>
                  <a:t>Experiments: verify Ohms law, investigate the effect of varying temperature on the resistance of a conductor</a:t>
                </a:r>
              </a:p>
            </p:txBody>
          </p:sp>
        </mc:Choice>
        <mc:Fallback xmlns="">
          <p:sp>
            <p:nvSpPr>
              <p:cNvPr id="3" name="TextBox 2">
                <a:extLst>
                  <a:ext uri="{FF2B5EF4-FFF2-40B4-BE49-F238E27FC236}">
                    <a16:creationId xmlns:a16="http://schemas.microsoft.com/office/drawing/2014/main" id="{45A94768-8324-3A0E-0DEF-6F685E77609F}"/>
                  </a:ext>
                </a:extLst>
              </p:cNvPr>
              <p:cNvSpPr txBox="1">
                <a:spLocks noRot="1" noChangeAspect="1" noMove="1" noResize="1" noEditPoints="1" noAdjustHandles="1" noChangeArrowheads="1" noChangeShapeType="1" noTextEdit="1"/>
              </p:cNvSpPr>
              <p:nvPr/>
            </p:nvSpPr>
            <p:spPr>
              <a:xfrm>
                <a:off x="266700" y="760015"/>
                <a:ext cx="8802872" cy="5398914"/>
              </a:xfrm>
              <a:prstGeom prst="rect">
                <a:avLst/>
              </a:prstGeom>
              <a:blipFill>
                <a:blip r:embed="rId2"/>
                <a:stretch>
                  <a:fillRect l="-1454" t="-1243" r="-1593" b="-2260"/>
                </a:stretch>
              </a:blipFill>
            </p:spPr>
            <p:txBody>
              <a:bodyPr/>
              <a:lstStyle/>
              <a:p>
                <a:r>
                  <a:rPr lang="en-US">
                    <a:noFill/>
                  </a:rPr>
                  <a:t> </a:t>
                </a:r>
              </a:p>
            </p:txBody>
          </p:sp>
        </mc:Fallback>
      </mc:AlternateContent>
    </p:spTree>
    <p:extLst>
      <p:ext uri="{BB962C8B-B14F-4D97-AF65-F5344CB8AC3E}">
        <p14:creationId xmlns:p14="http://schemas.microsoft.com/office/powerpoint/2010/main" val="2998186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713440-5C17-1F6C-1CC7-6C5461F1297C}"/>
              </a:ext>
            </a:extLst>
          </p:cNvPr>
          <p:cNvSpPr>
            <a:spLocks noGrp="1"/>
          </p:cNvSpPr>
          <p:nvPr>
            <p:ph type="title"/>
          </p:nvPr>
        </p:nvSpPr>
        <p:spPr/>
        <p:txBody>
          <a:bodyPr/>
          <a:lstStyle/>
          <a:p>
            <a:r>
              <a:rPr lang="en-GB"/>
              <a:t>Definitions </a:t>
            </a:r>
          </a:p>
        </p:txBody>
      </p:sp>
      <p:sp>
        <p:nvSpPr>
          <p:cNvPr id="4" name="TextBox 3">
            <a:extLst>
              <a:ext uri="{FF2B5EF4-FFF2-40B4-BE49-F238E27FC236}">
                <a16:creationId xmlns:a16="http://schemas.microsoft.com/office/drawing/2014/main" id="{1A1C9533-B4B2-34AE-6D5B-1152CCC31F03}"/>
              </a:ext>
            </a:extLst>
          </p:cNvPr>
          <p:cNvSpPr txBox="1"/>
          <p:nvPr/>
        </p:nvSpPr>
        <p:spPr>
          <a:xfrm>
            <a:off x="630055" y="1219200"/>
            <a:ext cx="8031345" cy="2215991"/>
          </a:xfrm>
          <a:prstGeom prst="rect">
            <a:avLst/>
          </a:prstGeom>
          <a:solidFill>
            <a:srgbClr val="FFFF99"/>
          </a:solidFill>
        </p:spPr>
        <p:txBody>
          <a:bodyPr wrap="square" rtlCol="0">
            <a:spAutoFit/>
          </a:bodyPr>
          <a:lstStyle/>
          <a:p>
            <a:pPr algn="l">
              <a:spcAft>
                <a:spcPts val="1200"/>
              </a:spcAft>
            </a:pPr>
            <a:r>
              <a:rPr lang="en-GB" sz="3200">
                <a:latin typeface="Arial" panose="020B0604020202020204" pitchFamily="34" charset="0"/>
                <a:cs typeface="Arial" panose="020B0604020202020204" pitchFamily="34" charset="0"/>
              </a:rPr>
              <a:t>Learn the definitions before any analogies even if they seem meaningless at first.</a:t>
            </a:r>
          </a:p>
          <a:p>
            <a:pPr algn="l">
              <a:spcAft>
                <a:spcPts val="1200"/>
              </a:spcAft>
            </a:pPr>
            <a:r>
              <a:rPr lang="en-GB" sz="3200">
                <a:latin typeface="Arial" panose="020B0604020202020204" pitchFamily="34" charset="0"/>
                <a:cs typeface="Arial" panose="020B0604020202020204" pitchFamily="34" charset="0"/>
              </a:rPr>
              <a:t>Otherwise, the analogies will become enemies to correct understanding.</a:t>
            </a:r>
          </a:p>
        </p:txBody>
      </p:sp>
    </p:spTree>
    <p:extLst>
      <p:ext uri="{BB962C8B-B14F-4D97-AF65-F5344CB8AC3E}">
        <p14:creationId xmlns:p14="http://schemas.microsoft.com/office/powerpoint/2010/main" val="3564396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630C2-8DDB-65CA-90F4-97399841602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2FC12B8-C752-A4E0-D397-F72D381AB898}"/>
              </a:ext>
            </a:extLst>
          </p:cNvPr>
          <p:cNvSpPr>
            <a:spLocks noGrp="1"/>
          </p:cNvSpPr>
          <p:nvPr>
            <p:ph type="title"/>
          </p:nvPr>
        </p:nvSpPr>
        <p:spPr/>
        <p:txBody>
          <a:bodyPr/>
          <a:lstStyle/>
          <a:p>
            <a:r>
              <a:rPr lang="en-GB"/>
              <a:t>Unit-Symbols and Quantity-symbols </a:t>
            </a:r>
          </a:p>
        </p:txBody>
      </p:sp>
      <p:sp>
        <p:nvSpPr>
          <p:cNvPr id="2" name="TextBox 1">
            <a:extLst>
              <a:ext uri="{FF2B5EF4-FFF2-40B4-BE49-F238E27FC236}">
                <a16:creationId xmlns:a16="http://schemas.microsoft.com/office/drawing/2014/main" id="{D4199970-9941-DD0C-8BD3-858CFEF35FB5}"/>
              </a:ext>
            </a:extLst>
          </p:cNvPr>
          <p:cNvSpPr txBox="1"/>
          <p:nvPr/>
        </p:nvSpPr>
        <p:spPr>
          <a:xfrm>
            <a:off x="256721" y="812207"/>
            <a:ext cx="8599667" cy="1384995"/>
          </a:xfrm>
          <a:prstGeom prst="rect">
            <a:avLst/>
          </a:prstGeom>
          <a:noFill/>
        </p:spPr>
        <p:txBody>
          <a:bodyPr wrap="square" rtlCol="0">
            <a:spAutoFit/>
          </a:bodyPr>
          <a:lstStyle/>
          <a:p>
            <a:pPr algn="l"/>
            <a:r>
              <a:rPr lang="en-GB" sz="2800">
                <a:latin typeface="Arial" panose="020B0604020202020204" pitchFamily="34" charset="0"/>
                <a:cs typeface="Arial" panose="020B0604020202020204" pitchFamily="34" charset="0"/>
              </a:rPr>
              <a:t>There are a lot of new symbols in electricity. To reduce confusion, learn to distinguish between </a:t>
            </a:r>
            <a:r>
              <a:rPr lang="en-GB" sz="2800" b="1">
                <a:latin typeface="Arial" panose="020B0604020202020204" pitchFamily="34" charset="0"/>
                <a:cs typeface="Arial" panose="020B0604020202020204" pitchFamily="34" charset="0"/>
              </a:rPr>
              <a:t>quantity</a:t>
            </a:r>
            <a:r>
              <a:rPr lang="en-GB" sz="2800">
                <a:latin typeface="Arial" panose="020B0604020202020204" pitchFamily="34" charset="0"/>
                <a:cs typeface="Arial" panose="020B0604020202020204" pitchFamily="34" charset="0"/>
              </a:rPr>
              <a:t>-symbols and </a:t>
            </a:r>
            <a:r>
              <a:rPr lang="en-GB" sz="2800" b="1">
                <a:latin typeface="Arial" panose="020B0604020202020204" pitchFamily="34" charset="0"/>
                <a:cs typeface="Arial" panose="020B0604020202020204" pitchFamily="34" charset="0"/>
              </a:rPr>
              <a:t>unit</a:t>
            </a:r>
            <a:r>
              <a:rPr lang="en-GB" sz="2800">
                <a:latin typeface="Arial" panose="020B0604020202020204" pitchFamily="34" charset="0"/>
                <a:cs typeface="Arial" panose="020B0604020202020204" pitchFamily="34" charset="0"/>
              </a:rPr>
              <a:t>-symbols. </a:t>
            </a:r>
          </a:p>
        </p:txBody>
      </p:sp>
      <p:sp>
        <p:nvSpPr>
          <p:cNvPr id="19" name="TextBox 18">
            <a:extLst>
              <a:ext uri="{FF2B5EF4-FFF2-40B4-BE49-F238E27FC236}">
                <a16:creationId xmlns:a16="http://schemas.microsoft.com/office/drawing/2014/main" id="{EDE295DE-F8F7-9211-6FBE-DD9D37FA13D8}"/>
              </a:ext>
            </a:extLst>
          </p:cNvPr>
          <p:cNvSpPr txBox="1"/>
          <p:nvPr/>
        </p:nvSpPr>
        <p:spPr>
          <a:xfrm>
            <a:off x="462362" y="5355605"/>
            <a:ext cx="8023350" cy="954107"/>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Remember: Quantity-symbols appear in formulae</a:t>
            </a:r>
          </a:p>
          <a:p>
            <a:pPr algn="l"/>
            <a:r>
              <a:rPr lang="en-GB" sz="2800">
                <a:latin typeface="Arial" panose="020B0604020202020204" pitchFamily="34" charset="0"/>
                <a:cs typeface="Arial" panose="020B0604020202020204" pitchFamily="34" charset="0"/>
              </a:rPr>
              <a:t>                    Unit-symbols appear in answers</a:t>
            </a:r>
          </a:p>
        </p:txBody>
      </p:sp>
      <p:sp>
        <p:nvSpPr>
          <p:cNvPr id="20" name="TextBox 19">
            <a:extLst>
              <a:ext uri="{FF2B5EF4-FFF2-40B4-BE49-F238E27FC236}">
                <a16:creationId xmlns:a16="http://schemas.microsoft.com/office/drawing/2014/main" id="{E6D4DE5B-2EB3-44C8-578E-64AE967B7182}"/>
              </a:ext>
            </a:extLst>
          </p:cNvPr>
          <p:cNvSpPr txBox="1"/>
          <p:nvPr/>
        </p:nvSpPr>
        <p:spPr>
          <a:xfrm>
            <a:off x="928831" y="6334780"/>
            <a:ext cx="3956532" cy="523220"/>
          </a:xfrm>
          <a:prstGeom prst="rect">
            <a:avLst/>
          </a:prstGeom>
          <a:noFill/>
        </p:spPr>
        <p:txBody>
          <a:bodyPr wrap="none" rtlCol="0">
            <a:spAutoFit/>
          </a:bodyPr>
          <a:lstStyle/>
          <a:p>
            <a:pPr algn="l"/>
            <a:r>
              <a:rPr lang="en-GB" sz="2800">
                <a:latin typeface="Times New Roman" panose="02020603050405020304" pitchFamily="18" charset="0"/>
                <a:cs typeface="Times New Roman" panose="02020603050405020304" pitchFamily="18" charset="0"/>
              </a:rPr>
              <a:t>Example: m = F/a = 20 kg</a:t>
            </a:r>
          </a:p>
        </p:txBody>
      </p:sp>
      <p:grpSp>
        <p:nvGrpSpPr>
          <p:cNvPr id="4" name="Group 3">
            <a:extLst>
              <a:ext uri="{FF2B5EF4-FFF2-40B4-BE49-F238E27FC236}">
                <a16:creationId xmlns:a16="http://schemas.microsoft.com/office/drawing/2014/main" id="{D9D24170-092F-D0CA-CFFF-5CC4AA59ABA9}"/>
              </a:ext>
            </a:extLst>
          </p:cNvPr>
          <p:cNvGrpSpPr/>
          <p:nvPr/>
        </p:nvGrpSpPr>
        <p:grpSpPr>
          <a:xfrm>
            <a:off x="475981" y="2229365"/>
            <a:ext cx="8380413" cy="2980004"/>
            <a:chOff x="475981" y="2229365"/>
            <a:chExt cx="8380413" cy="2980004"/>
          </a:xfrm>
        </p:grpSpPr>
        <p:sp>
          <p:nvSpPr>
            <p:cNvPr id="23" name="Rectangle 22">
              <a:extLst>
                <a:ext uri="{FF2B5EF4-FFF2-40B4-BE49-F238E27FC236}">
                  <a16:creationId xmlns:a16="http://schemas.microsoft.com/office/drawing/2014/main" id="{5DA0A122-92DE-0412-0547-A3B063261FDB}"/>
                </a:ext>
              </a:extLst>
            </p:cNvPr>
            <p:cNvSpPr/>
            <p:nvPr/>
          </p:nvSpPr>
          <p:spPr>
            <a:xfrm>
              <a:off x="475982" y="2259622"/>
              <a:ext cx="8380412" cy="2941028"/>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DD60662-E49E-F46F-7749-C32D5A179B17}"/>
                </a:ext>
              </a:extLst>
            </p:cNvPr>
            <p:cNvSpPr txBox="1"/>
            <p:nvPr/>
          </p:nvSpPr>
          <p:spPr>
            <a:xfrm>
              <a:off x="2709529" y="2259622"/>
              <a:ext cx="1895307" cy="954107"/>
            </a:xfrm>
            <a:prstGeom prst="rect">
              <a:avLst/>
            </a:prstGeom>
            <a:noFill/>
          </p:spPr>
          <p:txBody>
            <a:bodyPr wrap="square" rtlCol="0">
              <a:spAutoFit/>
            </a:bodyPr>
            <a:lstStyle/>
            <a:p>
              <a:pPr algn="l"/>
              <a:r>
                <a:rPr lang="en-GB" sz="2800" b="1">
                  <a:latin typeface="Arial" panose="020B0604020202020204" pitchFamily="34" charset="0"/>
                  <a:cs typeface="Arial" panose="020B0604020202020204" pitchFamily="34" charset="0"/>
                </a:rPr>
                <a:t>Quantity symbol</a:t>
              </a:r>
            </a:p>
          </p:txBody>
        </p:sp>
        <p:sp>
          <p:nvSpPr>
            <p:cNvPr id="6" name="TextBox 5">
              <a:extLst>
                <a:ext uri="{FF2B5EF4-FFF2-40B4-BE49-F238E27FC236}">
                  <a16:creationId xmlns:a16="http://schemas.microsoft.com/office/drawing/2014/main" id="{98D5828D-64ED-CFC2-FB38-5C22E3E4BE43}"/>
                </a:ext>
              </a:extLst>
            </p:cNvPr>
            <p:cNvSpPr txBox="1"/>
            <p:nvPr/>
          </p:nvSpPr>
          <p:spPr>
            <a:xfrm>
              <a:off x="4985379" y="2259622"/>
              <a:ext cx="1524776" cy="954107"/>
            </a:xfrm>
            <a:prstGeom prst="rect">
              <a:avLst/>
            </a:prstGeom>
            <a:noFill/>
          </p:spPr>
          <p:txBody>
            <a:bodyPr wrap="square" rtlCol="0">
              <a:spAutoFit/>
            </a:bodyPr>
            <a:lstStyle/>
            <a:p>
              <a:pPr algn="l"/>
              <a:r>
                <a:rPr lang="en-GB" sz="2800" b="1">
                  <a:latin typeface="Arial" panose="020B0604020202020204" pitchFamily="34" charset="0"/>
                  <a:cs typeface="Arial" panose="020B0604020202020204" pitchFamily="34" charset="0"/>
                </a:rPr>
                <a:t>Unit symbol</a:t>
              </a:r>
            </a:p>
          </p:txBody>
        </p:sp>
        <p:sp>
          <p:nvSpPr>
            <p:cNvPr id="7" name="TextBox 6">
              <a:extLst>
                <a:ext uri="{FF2B5EF4-FFF2-40B4-BE49-F238E27FC236}">
                  <a16:creationId xmlns:a16="http://schemas.microsoft.com/office/drawing/2014/main" id="{F2D32F6D-DBBC-C9C7-B6CE-7599A8CCA1CE}"/>
                </a:ext>
              </a:extLst>
            </p:cNvPr>
            <p:cNvSpPr txBox="1"/>
            <p:nvPr/>
          </p:nvSpPr>
          <p:spPr>
            <a:xfrm>
              <a:off x="3537070" y="3189530"/>
              <a:ext cx="284052" cy="523220"/>
            </a:xfrm>
            <a:prstGeom prst="rect">
              <a:avLst/>
            </a:prstGeom>
            <a:noFill/>
          </p:spPr>
          <p:txBody>
            <a:bodyPr wrap="none" rtlCol="0">
              <a:spAutoFit/>
            </a:bodyPr>
            <a:lstStyle/>
            <a:p>
              <a:pPr algn="l"/>
              <a:r>
                <a:rPr lang="en-GB" sz="2800">
                  <a:latin typeface="Times New Roman" panose="02020603050405020304" pitchFamily="18" charset="0"/>
                  <a:cs typeface="Times New Roman" panose="02020603050405020304" pitchFamily="18" charset="0"/>
                </a:rPr>
                <a:t>t</a:t>
              </a:r>
            </a:p>
          </p:txBody>
        </p:sp>
        <p:sp>
          <p:nvSpPr>
            <p:cNvPr id="8" name="TextBox 7">
              <a:extLst>
                <a:ext uri="{FF2B5EF4-FFF2-40B4-BE49-F238E27FC236}">
                  <a16:creationId xmlns:a16="http://schemas.microsoft.com/office/drawing/2014/main" id="{4C5D6E97-5E61-F7C0-668D-F75AA64F8AE2}"/>
                </a:ext>
              </a:extLst>
            </p:cNvPr>
            <p:cNvSpPr txBox="1"/>
            <p:nvPr/>
          </p:nvSpPr>
          <p:spPr>
            <a:xfrm>
              <a:off x="5541298" y="3189530"/>
              <a:ext cx="324128" cy="523220"/>
            </a:xfrm>
            <a:prstGeom prst="rect">
              <a:avLst/>
            </a:prstGeom>
            <a:noFill/>
          </p:spPr>
          <p:txBody>
            <a:bodyPr wrap="none" rtlCol="0">
              <a:spAutoFit/>
            </a:bodyPr>
            <a:lstStyle/>
            <a:p>
              <a:pPr algn="l"/>
              <a:r>
                <a:rPr lang="en-GB" sz="2800">
                  <a:latin typeface="Times New Roman" panose="02020603050405020304" pitchFamily="18" charset="0"/>
                  <a:cs typeface="Times New Roman" panose="02020603050405020304" pitchFamily="18" charset="0"/>
                </a:rPr>
                <a:t>s</a:t>
              </a:r>
            </a:p>
          </p:txBody>
        </p:sp>
        <p:sp>
          <p:nvSpPr>
            <p:cNvPr id="9" name="TextBox 8">
              <a:extLst>
                <a:ext uri="{FF2B5EF4-FFF2-40B4-BE49-F238E27FC236}">
                  <a16:creationId xmlns:a16="http://schemas.microsoft.com/office/drawing/2014/main" id="{03B097CD-F6AF-E25C-0615-9976B2DF6B4D}"/>
                </a:ext>
              </a:extLst>
            </p:cNvPr>
            <p:cNvSpPr txBox="1"/>
            <p:nvPr/>
          </p:nvSpPr>
          <p:spPr>
            <a:xfrm>
              <a:off x="3447302" y="3860060"/>
              <a:ext cx="463588" cy="523220"/>
            </a:xfrm>
            <a:prstGeom prst="rect">
              <a:avLst/>
            </a:prstGeom>
            <a:noFill/>
          </p:spPr>
          <p:txBody>
            <a:bodyPr wrap="none" rtlCol="0">
              <a:spAutoFit/>
            </a:bodyPr>
            <a:lstStyle/>
            <a:p>
              <a:pPr algn="l"/>
              <a:r>
                <a:rPr lang="en-GB" sz="2800">
                  <a:latin typeface="Times New Roman" panose="02020603050405020304" pitchFamily="18" charset="0"/>
                  <a:cs typeface="Times New Roman" panose="02020603050405020304" pitchFamily="18" charset="0"/>
                </a:rPr>
                <a:t>m</a:t>
              </a:r>
            </a:p>
          </p:txBody>
        </p:sp>
        <p:sp>
          <p:nvSpPr>
            <p:cNvPr id="10" name="TextBox 9">
              <a:extLst>
                <a:ext uri="{FF2B5EF4-FFF2-40B4-BE49-F238E27FC236}">
                  <a16:creationId xmlns:a16="http://schemas.microsoft.com/office/drawing/2014/main" id="{0106FC27-0FBC-DF05-B3EF-A9004A498091}"/>
                </a:ext>
              </a:extLst>
            </p:cNvPr>
            <p:cNvSpPr txBox="1"/>
            <p:nvPr/>
          </p:nvSpPr>
          <p:spPr>
            <a:xfrm>
              <a:off x="5541298" y="3860060"/>
              <a:ext cx="564578" cy="523220"/>
            </a:xfrm>
            <a:prstGeom prst="rect">
              <a:avLst/>
            </a:prstGeom>
            <a:noFill/>
          </p:spPr>
          <p:txBody>
            <a:bodyPr wrap="none" rtlCol="0">
              <a:spAutoFit/>
            </a:bodyPr>
            <a:lstStyle/>
            <a:p>
              <a:pPr algn="l"/>
              <a:r>
                <a:rPr lang="en-GB" sz="2800">
                  <a:latin typeface="Times New Roman" panose="02020603050405020304" pitchFamily="18" charset="0"/>
                  <a:cs typeface="Times New Roman" panose="02020603050405020304" pitchFamily="18" charset="0"/>
                </a:rPr>
                <a:t>kg</a:t>
              </a:r>
            </a:p>
          </p:txBody>
        </p:sp>
        <p:sp>
          <p:nvSpPr>
            <p:cNvPr id="11" name="TextBox 10">
              <a:extLst>
                <a:ext uri="{FF2B5EF4-FFF2-40B4-BE49-F238E27FC236}">
                  <a16:creationId xmlns:a16="http://schemas.microsoft.com/office/drawing/2014/main" id="{D9E543E9-429D-2212-7421-4D56AEB8A5A7}"/>
                </a:ext>
              </a:extLst>
            </p:cNvPr>
            <p:cNvSpPr txBox="1"/>
            <p:nvPr/>
          </p:nvSpPr>
          <p:spPr>
            <a:xfrm>
              <a:off x="3526650" y="4530590"/>
              <a:ext cx="423514" cy="523220"/>
            </a:xfrm>
            <a:prstGeom prst="rect">
              <a:avLst/>
            </a:prstGeom>
            <a:noFill/>
          </p:spPr>
          <p:txBody>
            <a:bodyPr wrap="none" rtlCol="0">
              <a:spAutoFit/>
            </a:bodyPr>
            <a:lstStyle/>
            <a:p>
              <a:pPr algn="l"/>
              <a:r>
                <a:rPr lang="en-GB" sz="2800">
                  <a:latin typeface="Times New Roman" panose="02020603050405020304" pitchFamily="18" charset="0"/>
                  <a:cs typeface="Times New Roman" panose="02020603050405020304" pitchFamily="18" charset="0"/>
                </a:rPr>
                <a:t>R</a:t>
              </a:r>
            </a:p>
          </p:txBody>
        </p:sp>
        <p:sp>
          <p:nvSpPr>
            <p:cNvPr id="12" name="TextBox 11">
              <a:extLst>
                <a:ext uri="{FF2B5EF4-FFF2-40B4-BE49-F238E27FC236}">
                  <a16:creationId xmlns:a16="http://schemas.microsoft.com/office/drawing/2014/main" id="{9D434A51-8EB4-5006-1750-39087BECBB42}"/>
                </a:ext>
              </a:extLst>
            </p:cNvPr>
            <p:cNvSpPr txBox="1"/>
            <p:nvPr/>
          </p:nvSpPr>
          <p:spPr>
            <a:xfrm>
              <a:off x="5541298" y="4530590"/>
              <a:ext cx="450764" cy="523220"/>
            </a:xfrm>
            <a:prstGeom prst="rect">
              <a:avLst/>
            </a:prstGeom>
            <a:noFill/>
          </p:spPr>
          <p:txBody>
            <a:bodyPr wrap="none" rtlCol="0">
              <a:spAutoFit/>
            </a:bodyPr>
            <a:lstStyle/>
            <a:p>
              <a:pPr algn="l"/>
              <a:r>
                <a:rPr lang="el-GR" sz="2800">
                  <a:latin typeface="Times New Roman" panose="02020603050405020304" pitchFamily="18" charset="0"/>
                  <a:cs typeface="Times New Roman" panose="02020603050405020304" pitchFamily="18" charset="0"/>
                </a:rPr>
                <a:t>Ω</a:t>
              </a:r>
              <a:endParaRPr lang="en-GB" sz="280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FEAE2BAF-0C01-B345-4B3B-003863BA9878}"/>
                </a:ext>
              </a:extLst>
            </p:cNvPr>
            <p:cNvSpPr txBox="1"/>
            <p:nvPr/>
          </p:nvSpPr>
          <p:spPr>
            <a:xfrm>
              <a:off x="585788" y="3215635"/>
              <a:ext cx="864339"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time</a:t>
              </a:r>
            </a:p>
          </p:txBody>
        </p:sp>
        <p:sp>
          <p:nvSpPr>
            <p:cNvPr id="14" name="TextBox 13">
              <a:extLst>
                <a:ext uri="{FF2B5EF4-FFF2-40B4-BE49-F238E27FC236}">
                  <a16:creationId xmlns:a16="http://schemas.microsoft.com/office/drawing/2014/main" id="{8CF2B28B-9686-9F85-2B38-5D5CEBC3BCD2}"/>
                </a:ext>
              </a:extLst>
            </p:cNvPr>
            <p:cNvSpPr txBox="1"/>
            <p:nvPr/>
          </p:nvSpPr>
          <p:spPr>
            <a:xfrm>
              <a:off x="585788" y="3886165"/>
              <a:ext cx="1043876"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mass</a:t>
              </a:r>
            </a:p>
          </p:txBody>
        </p:sp>
        <p:sp>
          <p:nvSpPr>
            <p:cNvPr id="15" name="TextBox 14">
              <a:extLst>
                <a:ext uri="{FF2B5EF4-FFF2-40B4-BE49-F238E27FC236}">
                  <a16:creationId xmlns:a16="http://schemas.microsoft.com/office/drawing/2014/main" id="{B548A35D-8906-E77F-BB64-0AFF21F980D3}"/>
                </a:ext>
              </a:extLst>
            </p:cNvPr>
            <p:cNvSpPr txBox="1"/>
            <p:nvPr/>
          </p:nvSpPr>
          <p:spPr>
            <a:xfrm>
              <a:off x="585788" y="4530590"/>
              <a:ext cx="1824538"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resistance</a:t>
              </a:r>
            </a:p>
          </p:txBody>
        </p:sp>
        <p:sp>
          <p:nvSpPr>
            <p:cNvPr id="16" name="TextBox 15">
              <a:extLst>
                <a:ext uri="{FF2B5EF4-FFF2-40B4-BE49-F238E27FC236}">
                  <a16:creationId xmlns:a16="http://schemas.microsoft.com/office/drawing/2014/main" id="{7907A874-1DC3-7257-E946-1AA187026534}"/>
                </a:ext>
              </a:extLst>
            </p:cNvPr>
            <p:cNvSpPr txBox="1"/>
            <p:nvPr/>
          </p:nvSpPr>
          <p:spPr>
            <a:xfrm>
              <a:off x="6960936" y="3215635"/>
              <a:ext cx="1345240"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second</a:t>
              </a:r>
            </a:p>
          </p:txBody>
        </p:sp>
        <p:sp>
          <p:nvSpPr>
            <p:cNvPr id="17" name="TextBox 16">
              <a:extLst>
                <a:ext uri="{FF2B5EF4-FFF2-40B4-BE49-F238E27FC236}">
                  <a16:creationId xmlns:a16="http://schemas.microsoft.com/office/drawing/2014/main" id="{94135E50-77FE-ABCA-F0B6-2FEB297DE3F5}"/>
                </a:ext>
              </a:extLst>
            </p:cNvPr>
            <p:cNvSpPr txBox="1"/>
            <p:nvPr/>
          </p:nvSpPr>
          <p:spPr>
            <a:xfrm>
              <a:off x="6960936" y="3886165"/>
              <a:ext cx="1545616"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kilogram</a:t>
              </a:r>
            </a:p>
          </p:txBody>
        </p:sp>
        <p:sp>
          <p:nvSpPr>
            <p:cNvPr id="18" name="TextBox 17">
              <a:extLst>
                <a:ext uri="{FF2B5EF4-FFF2-40B4-BE49-F238E27FC236}">
                  <a16:creationId xmlns:a16="http://schemas.microsoft.com/office/drawing/2014/main" id="{CB1E2E46-11DF-B7B9-B15D-EC41288AAC64}"/>
                </a:ext>
              </a:extLst>
            </p:cNvPr>
            <p:cNvSpPr txBox="1"/>
            <p:nvPr/>
          </p:nvSpPr>
          <p:spPr>
            <a:xfrm>
              <a:off x="6960936" y="4530590"/>
              <a:ext cx="885179"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ohm</a:t>
              </a:r>
            </a:p>
          </p:txBody>
        </p:sp>
        <p:sp>
          <p:nvSpPr>
            <p:cNvPr id="21" name="TextBox 20">
              <a:extLst>
                <a:ext uri="{FF2B5EF4-FFF2-40B4-BE49-F238E27FC236}">
                  <a16:creationId xmlns:a16="http://schemas.microsoft.com/office/drawing/2014/main" id="{EE25FB45-1771-7036-FF6A-AFBC7BE8F74D}"/>
                </a:ext>
              </a:extLst>
            </p:cNvPr>
            <p:cNvSpPr txBox="1"/>
            <p:nvPr/>
          </p:nvSpPr>
          <p:spPr>
            <a:xfrm>
              <a:off x="6960936" y="2229365"/>
              <a:ext cx="1524776" cy="954107"/>
            </a:xfrm>
            <a:prstGeom prst="rect">
              <a:avLst/>
            </a:prstGeom>
            <a:noFill/>
          </p:spPr>
          <p:txBody>
            <a:bodyPr wrap="square" rtlCol="0">
              <a:spAutoFit/>
            </a:bodyPr>
            <a:lstStyle/>
            <a:p>
              <a:pPr algn="l"/>
              <a:r>
                <a:rPr lang="en-GB" sz="2800" b="1">
                  <a:latin typeface="Arial" panose="020B0604020202020204" pitchFamily="34" charset="0"/>
                  <a:cs typeface="Arial" panose="020B0604020202020204" pitchFamily="34" charset="0"/>
                </a:rPr>
                <a:t>Unit name</a:t>
              </a:r>
            </a:p>
          </p:txBody>
        </p:sp>
        <p:sp>
          <p:nvSpPr>
            <p:cNvPr id="22" name="TextBox 21">
              <a:extLst>
                <a:ext uri="{FF2B5EF4-FFF2-40B4-BE49-F238E27FC236}">
                  <a16:creationId xmlns:a16="http://schemas.microsoft.com/office/drawing/2014/main" id="{8DBBD12E-329E-1671-406F-69351588B3B4}"/>
                </a:ext>
              </a:extLst>
            </p:cNvPr>
            <p:cNvSpPr txBox="1"/>
            <p:nvPr/>
          </p:nvSpPr>
          <p:spPr>
            <a:xfrm>
              <a:off x="475981" y="2317955"/>
              <a:ext cx="1828565" cy="523220"/>
            </a:xfrm>
            <a:prstGeom prst="rect">
              <a:avLst/>
            </a:prstGeom>
            <a:noFill/>
          </p:spPr>
          <p:txBody>
            <a:bodyPr wrap="square" rtlCol="0">
              <a:spAutoFit/>
            </a:bodyPr>
            <a:lstStyle/>
            <a:p>
              <a:pPr algn="l"/>
              <a:r>
                <a:rPr lang="en-GB" sz="2800" b="1">
                  <a:latin typeface="Arial" panose="020B0604020202020204" pitchFamily="34" charset="0"/>
                  <a:cs typeface="Arial" panose="020B0604020202020204" pitchFamily="34" charset="0"/>
                </a:rPr>
                <a:t>Quantity</a:t>
              </a:r>
            </a:p>
          </p:txBody>
        </p:sp>
        <p:cxnSp>
          <p:nvCxnSpPr>
            <p:cNvPr id="25" name="Straight Connector 24">
              <a:extLst>
                <a:ext uri="{FF2B5EF4-FFF2-40B4-BE49-F238E27FC236}">
                  <a16:creationId xmlns:a16="http://schemas.microsoft.com/office/drawing/2014/main" id="{AFD8A8E9-F143-BEDC-74A8-46CC4D5FCBC6}"/>
                </a:ext>
              </a:extLst>
            </p:cNvPr>
            <p:cNvCxnSpPr/>
            <p:nvPr/>
          </p:nvCxnSpPr>
          <p:spPr>
            <a:xfrm>
              <a:off x="475982" y="3213729"/>
              <a:ext cx="8380412"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C866B8A-C57B-8519-3C51-A757D8AEFE86}"/>
                </a:ext>
              </a:extLst>
            </p:cNvPr>
            <p:cNvCxnSpPr>
              <a:cxnSpLocks/>
            </p:cNvCxnSpPr>
            <p:nvPr/>
          </p:nvCxnSpPr>
          <p:spPr>
            <a:xfrm>
              <a:off x="2446849" y="2259622"/>
              <a:ext cx="0" cy="294102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555AEAA7-2D96-F5C9-0FD8-E34E307197C0}"/>
                </a:ext>
              </a:extLst>
            </p:cNvPr>
            <p:cNvCxnSpPr>
              <a:cxnSpLocks/>
            </p:cNvCxnSpPr>
            <p:nvPr/>
          </p:nvCxnSpPr>
          <p:spPr>
            <a:xfrm>
              <a:off x="4747136" y="2268341"/>
              <a:ext cx="0" cy="294102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A2AD5E4-4ADF-01B3-EE8A-A2ACDC0290DF}"/>
                </a:ext>
              </a:extLst>
            </p:cNvPr>
            <p:cNvCxnSpPr>
              <a:cxnSpLocks/>
            </p:cNvCxnSpPr>
            <p:nvPr/>
          </p:nvCxnSpPr>
          <p:spPr>
            <a:xfrm>
              <a:off x="6733094" y="2242236"/>
              <a:ext cx="0" cy="294102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CD174BDE-8A07-9297-80F9-0095B8333CFB}"/>
                </a:ext>
              </a:extLst>
            </p:cNvPr>
            <p:cNvCxnSpPr/>
            <p:nvPr/>
          </p:nvCxnSpPr>
          <p:spPr>
            <a:xfrm>
              <a:off x="475982" y="3830526"/>
              <a:ext cx="8380412" cy="0"/>
            </a:xfrm>
            <a:prstGeom prst="line">
              <a:avLst/>
            </a:prstGeom>
            <a:ln w="19050">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7C9CC2F4-2584-79CC-17FD-0021A496FE72}"/>
                </a:ext>
              </a:extLst>
            </p:cNvPr>
            <p:cNvCxnSpPr/>
            <p:nvPr/>
          </p:nvCxnSpPr>
          <p:spPr>
            <a:xfrm>
              <a:off x="475982" y="4517778"/>
              <a:ext cx="8380412" cy="0"/>
            </a:xfrm>
            <a:prstGeom prst="line">
              <a:avLst/>
            </a:prstGeom>
            <a:ln w="19050">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43682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7F057-B7B0-194B-8550-47CCBF4E3B6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CBBF332-613F-74B2-0E1C-85F162CA6620}"/>
              </a:ext>
            </a:extLst>
          </p:cNvPr>
          <p:cNvSpPr>
            <a:spLocks noGrp="1"/>
          </p:cNvSpPr>
          <p:nvPr>
            <p:ph type="title"/>
          </p:nvPr>
        </p:nvSpPr>
        <p:spPr>
          <a:xfrm>
            <a:off x="241300" y="155246"/>
            <a:ext cx="8724900" cy="590931"/>
          </a:xfrm>
        </p:spPr>
        <p:txBody>
          <a:bodyPr/>
          <a:lstStyle/>
          <a:p>
            <a:r>
              <a:rPr lang="en-GB"/>
              <a:t>Symbols used in electricity</a:t>
            </a:r>
          </a:p>
        </p:txBody>
      </p:sp>
      <p:sp>
        <p:nvSpPr>
          <p:cNvPr id="19" name="TextBox 18">
            <a:extLst>
              <a:ext uri="{FF2B5EF4-FFF2-40B4-BE49-F238E27FC236}">
                <a16:creationId xmlns:a16="http://schemas.microsoft.com/office/drawing/2014/main" id="{89A3B4D9-9171-5FC8-D517-2B96D5F634C1}"/>
              </a:ext>
            </a:extLst>
          </p:cNvPr>
          <p:cNvSpPr txBox="1"/>
          <p:nvPr/>
        </p:nvSpPr>
        <p:spPr>
          <a:xfrm>
            <a:off x="453546" y="5888712"/>
            <a:ext cx="8023350" cy="954107"/>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Remember: Quantity-symbols appear in formulae</a:t>
            </a:r>
          </a:p>
          <a:p>
            <a:pPr algn="l"/>
            <a:r>
              <a:rPr lang="en-GB" sz="2800">
                <a:latin typeface="Arial" panose="020B0604020202020204" pitchFamily="34" charset="0"/>
                <a:cs typeface="Arial" panose="020B0604020202020204" pitchFamily="34" charset="0"/>
              </a:rPr>
              <a:t>                    Unit-symbols appear in answers</a:t>
            </a:r>
          </a:p>
        </p:txBody>
      </p:sp>
      <p:grpSp>
        <p:nvGrpSpPr>
          <p:cNvPr id="2" name="Group 1">
            <a:extLst>
              <a:ext uri="{FF2B5EF4-FFF2-40B4-BE49-F238E27FC236}">
                <a16:creationId xmlns:a16="http://schemas.microsoft.com/office/drawing/2014/main" id="{4BCBFF81-7D29-3F96-E8D0-71C9A219AA42}"/>
              </a:ext>
            </a:extLst>
          </p:cNvPr>
          <p:cNvGrpSpPr/>
          <p:nvPr/>
        </p:nvGrpSpPr>
        <p:grpSpPr>
          <a:xfrm>
            <a:off x="585787" y="794220"/>
            <a:ext cx="8380413" cy="5046448"/>
            <a:chOff x="585787" y="794220"/>
            <a:chExt cx="8380413" cy="5046448"/>
          </a:xfrm>
        </p:grpSpPr>
        <p:sp>
          <p:nvSpPr>
            <p:cNvPr id="23" name="Rectangle 22">
              <a:extLst>
                <a:ext uri="{FF2B5EF4-FFF2-40B4-BE49-F238E27FC236}">
                  <a16:creationId xmlns:a16="http://schemas.microsoft.com/office/drawing/2014/main" id="{69823FA2-E18B-F112-520A-0EEFBB442206}"/>
                </a:ext>
              </a:extLst>
            </p:cNvPr>
            <p:cNvSpPr/>
            <p:nvPr/>
          </p:nvSpPr>
          <p:spPr>
            <a:xfrm>
              <a:off x="585788" y="824476"/>
              <a:ext cx="8380412" cy="5016192"/>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CFE6549-6885-2CD6-2A50-2E20C1B103ED}"/>
                </a:ext>
              </a:extLst>
            </p:cNvPr>
            <p:cNvSpPr txBox="1"/>
            <p:nvPr/>
          </p:nvSpPr>
          <p:spPr>
            <a:xfrm>
              <a:off x="2819335" y="824477"/>
              <a:ext cx="1895307" cy="954107"/>
            </a:xfrm>
            <a:prstGeom prst="rect">
              <a:avLst/>
            </a:prstGeom>
            <a:noFill/>
          </p:spPr>
          <p:txBody>
            <a:bodyPr wrap="square" rtlCol="0">
              <a:spAutoFit/>
            </a:bodyPr>
            <a:lstStyle/>
            <a:p>
              <a:pPr algn="l"/>
              <a:r>
                <a:rPr lang="en-GB" sz="2800" b="1">
                  <a:latin typeface="Arial" panose="020B0604020202020204" pitchFamily="34" charset="0"/>
                  <a:cs typeface="Arial" panose="020B0604020202020204" pitchFamily="34" charset="0"/>
                </a:rPr>
                <a:t>Quantity symbol</a:t>
              </a:r>
            </a:p>
          </p:txBody>
        </p:sp>
        <p:sp>
          <p:nvSpPr>
            <p:cNvPr id="6" name="TextBox 5">
              <a:extLst>
                <a:ext uri="{FF2B5EF4-FFF2-40B4-BE49-F238E27FC236}">
                  <a16:creationId xmlns:a16="http://schemas.microsoft.com/office/drawing/2014/main" id="{75AE75A2-9A7F-3433-ADAE-C9156CC869C5}"/>
                </a:ext>
              </a:extLst>
            </p:cNvPr>
            <p:cNvSpPr txBox="1"/>
            <p:nvPr/>
          </p:nvSpPr>
          <p:spPr>
            <a:xfrm>
              <a:off x="5095185" y="824477"/>
              <a:ext cx="1524776" cy="954107"/>
            </a:xfrm>
            <a:prstGeom prst="rect">
              <a:avLst/>
            </a:prstGeom>
            <a:noFill/>
          </p:spPr>
          <p:txBody>
            <a:bodyPr wrap="square" rtlCol="0">
              <a:spAutoFit/>
            </a:bodyPr>
            <a:lstStyle/>
            <a:p>
              <a:pPr algn="l"/>
              <a:r>
                <a:rPr lang="en-GB" sz="2800" b="1">
                  <a:latin typeface="Arial" panose="020B0604020202020204" pitchFamily="34" charset="0"/>
                  <a:cs typeface="Arial" panose="020B0604020202020204" pitchFamily="34" charset="0"/>
                </a:rPr>
                <a:t>Unit symbol</a:t>
              </a:r>
            </a:p>
          </p:txBody>
        </p:sp>
        <p:sp>
          <p:nvSpPr>
            <p:cNvPr id="7" name="TextBox 6">
              <a:extLst>
                <a:ext uri="{FF2B5EF4-FFF2-40B4-BE49-F238E27FC236}">
                  <a16:creationId xmlns:a16="http://schemas.microsoft.com/office/drawing/2014/main" id="{BBF80719-0829-D4B5-2EB5-6DCBF1BAA82A}"/>
                </a:ext>
              </a:extLst>
            </p:cNvPr>
            <p:cNvSpPr txBox="1"/>
            <p:nvPr/>
          </p:nvSpPr>
          <p:spPr>
            <a:xfrm>
              <a:off x="3656093" y="1754385"/>
              <a:ext cx="304892" cy="523220"/>
            </a:xfrm>
            <a:prstGeom prst="rect">
              <a:avLst/>
            </a:prstGeom>
            <a:noFill/>
          </p:spPr>
          <p:txBody>
            <a:bodyPr wrap="none" rtlCol="0">
              <a:spAutoFit/>
            </a:bodyPr>
            <a:lstStyle/>
            <a:p>
              <a:pPr algn="l"/>
              <a:r>
                <a:rPr lang="en-GB" sz="2800">
                  <a:latin typeface="Times New Roman" panose="02020603050405020304" pitchFamily="18" charset="0"/>
                  <a:cs typeface="Times New Roman" panose="02020603050405020304" pitchFamily="18" charset="0"/>
                </a:rPr>
                <a:t>I</a:t>
              </a:r>
            </a:p>
          </p:txBody>
        </p:sp>
        <p:sp>
          <p:nvSpPr>
            <p:cNvPr id="8" name="TextBox 7">
              <a:extLst>
                <a:ext uri="{FF2B5EF4-FFF2-40B4-BE49-F238E27FC236}">
                  <a16:creationId xmlns:a16="http://schemas.microsoft.com/office/drawing/2014/main" id="{A177442C-74CC-2E15-47F2-288CD855FE47}"/>
                </a:ext>
              </a:extLst>
            </p:cNvPr>
            <p:cNvSpPr txBox="1"/>
            <p:nvPr/>
          </p:nvSpPr>
          <p:spPr>
            <a:xfrm>
              <a:off x="5651104" y="1754385"/>
              <a:ext cx="444352" cy="523220"/>
            </a:xfrm>
            <a:prstGeom prst="rect">
              <a:avLst/>
            </a:prstGeom>
            <a:noFill/>
          </p:spPr>
          <p:txBody>
            <a:bodyPr wrap="none" rtlCol="0">
              <a:spAutoFit/>
            </a:bodyPr>
            <a:lstStyle/>
            <a:p>
              <a:pPr algn="l"/>
              <a:r>
                <a:rPr lang="en-GB" sz="2800">
                  <a:latin typeface="Times New Roman" panose="02020603050405020304" pitchFamily="18" charset="0"/>
                  <a:cs typeface="Times New Roman" panose="02020603050405020304" pitchFamily="18" charset="0"/>
                </a:rPr>
                <a:t>A</a:t>
              </a:r>
            </a:p>
          </p:txBody>
        </p:sp>
        <p:sp>
          <p:nvSpPr>
            <p:cNvPr id="9" name="TextBox 8">
              <a:extLst>
                <a:ext uri="{FF2B5EF4-FFF2-40B4-BE49-F238E27FC236}">
                  <a16:creationId xmlns:a16="http://schemas.microsoft.com/office/drawing/2014/main" id="{30FB93E6-5C2F-9BF5-638A-08A7B8DBEB63}"/>
                </a:ext>
              </a:extLst>
            </p:cNvPr>
            <p:cNvSpPr txBox="1"/>
            <p:nvPr/>
          </p:nvSpPr>
          <p:spPr>
            <a:xfrm>
              <a:off x="3586363" y="2424915"/>
              <a:ext cx="444352" cy="523220"/>
            </a:xfrm>
            <a:prstGeom prst="rect">
              <a:avLst/>
            </a:prstGeom>
            <a:noFill/>
          </p:spPr>
          <p:txBody>
            <a:bodyPr wrap="none" rtlCol="0">
              <a:spAutoFit/>
            </a:bodyPr>
            <a:lstStyle/>
            <a:p>
              <a:pPr algn="l"/>
              <a:r>
                <a:rPr lang="en-GB" sz="2800">
                  <a:latin typeface="Times New Roman" panose="02020603050405020304" pitchFamily="18" charset="0"/>
                  <a:cs typeface="Times New Roman" panose="02020603050405020304" pitchFamily="18" charset="0"/>
                </a:rPr>
                <a:t>V</a:t>
              </a:r>
            </a:p>
          </p:txBody>
        </p:sp>
        <p:sp>
          <p:nvSpPr>
            <p:cNvPr id="10" name="TextBox 9">
              <a:extLst>
                <a:ext uri="{FF2B5EF4-FFF2-40B4-BE49-F238E27FC236}">
                  <a16:creationId xmlns:a16="http://schemas.microsoft.com/office/drawing/2014/main" id="{9D6A7B26-CB93-7F46-121F-1DEBEE693DB8}"/>
                </a:ext>
              </a:extLst>
            </p:cNvPr>
            <p:cNvSpPr txBox="1"/>
            <p:nvPr/>
          </p:nvSpPr>
          <p:spPr>
            <a:xfrm>
              <a:off x="5651104" y="2424915"/>
              <a:ext cx="444352" cy="523220"/>
            </a:xfrm>
            <a:prstGeom prst="rect">
              <a:avLst/>
            </a:prstGeom>
            <a:noFill/>
          </p:spPr>
          <p:txBody>
            <a:bodyPr wrap="none" rtlCol="0">
              <a:spAutoFit/>
            </a:bodyPr>
            <a:lstStyle/>
            <a:p>
              <a:pPr algn="l"/>
              <a:r>
                <a:rPr lang="en-GB" sz="2800">
                  <a:latin typeface="Times New Roman" panose="02020603050405020304" pitchFamily="18" charset="0"/>
                  <a:cs typeface="Times New Roman" panose="02020603050405020304" pitchFamily="18" charset="0"/>
                </a:rPr>
                <a:t>V</a:t>
              </a:r>
            </a:p>
          </p:txBody>
        </p:sp>
        <p:sp>
          <p:nvSpPr>
            <p:cNvPr id="11" name="TextBox 10">
              <a:extLst>
                <a:ext uri="{FF2B5EF4-FFF2-40B4-BE49-F238E27FC236}">
                  <a16:creationId xmlns:a16="http://schemas.microsoft.com/office/drawing/2014/main" id="{DE178FED-03A3-F1EB-9EC0-8DC2068195E2}"/>
                </a:ext>
              </a:extLst>
            </p:cNvPr>
            <p:cNvSpPr txBox="1"/>
            <p:nvPr/>
          </p:nvSpPr>
          <p:spPr>
            <a:xfrm>
              <a:off x="3596782" y="3095445"/>
              <a:ext cx="423514" cy="523220"/>
            </a:xfrm>
            <a:prstGeom prst="rect">
              <a:avLst/>
            </a:prstGeom>
            <a:noFill/>
          </p:spPr>
          <p:txBody>
            <a:bodyPr wrap="none" rtlCol="0">
              <a:spAutoFit/>
            </a:bodyPr>
            <a:lstStyle/>
            <a:p>
              <a:pPr algn="l"/>
              <a:r>
                <a:rPr lang="en-GB" sz="2800">
                  <a:latin typeface="Times New Roman" panose="02020603050405020304" pitchFamily="18" charset="0"/>
                  <a:cs typeface="Times New Roman" panose="02020603050405020304" pitchFamily="18" charset="0"/>
                </a:rPr>
                <a:t>R</a:t>
              </a:r>
            </a:p>
          </p:txBody>
        </p:sp>
        <p:sp>
          <p:nvSpPr>
            <p:cNvPr id="12" name="TextBox 11">
              <a:extLst>
                <a:ext uri="{FF2B5EF4-FFF2-40B4-BE49-F238E27FC236}">
                  <a16:creationId xmlns:a16="http://schemas.microsoft.com/office/drawing/2014/main" id="{502CCFF3-9166-E9D3-7C3D-12B5E5DC8DBA}"/>
                </a:ext>
              </a:extLst>
            </p:cNvPr>
            <p:cNvSpPr txBox="1"/>
            <p:nvPr/>
          </p:nvSpPr>
          <p:spPr>
            <a:xfrm>
              <a:off x="5651104" y="3095445"/>
              <a:ext cx="450764" cy="523220"/>
            </a:xfrm>
            <a:prstGeom prst="rect">
              <a:avLst/>
            </a:prstGeom>
            <a:noFill/>
          </p:spPr>
          <p:txBody>
            <a:bodyPr wrap="none" rtlCol="0">
              <a:spAutoFit/>
            </a:bodyPr>
            <a:lstStyle/>
            <a:p>
              <a:pPr algn="l"/>
              <a:r>
                <a:rPr lang="el-GR" sz="2800">
                  <a:latin typeface="Times New Roman" panose="02020603050405020304" pitchFamily="18" charset="0"/>
                  <a:cs typeface="Times New Roman" panose="02020603050405020304" pitchFamily="18" charset="0"/>
                </a:rPr>
                <a:t>Ω</a:t>
              </a:r>
              <a:endParaRPr lang="en-GB" sz="280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3244953E-BDDC-E8FB-753E-D8794804C0CE}"/>
                </a:ext>
              </a:extLst>
            </p:cNvPr>
            <p:cNvSpPr txBox="1"/>
            <p:nvPr/>
          </p:nvSpPr>
          <p:spPr>
            <a:xfrm>
              <a:off x="664064" y="1780490"/>
              <a:ext cx="1385316"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Current</a:t>
              </a:r>
            </a:p>
          </p:txBody>
        </p:sp>
        <p:sp>
          <p:nvSpPr>
            <p:cNvPr id="14" name="TextBox 13">
              <a:extLst>
                <a:ext uri="{FF2B5EF4-FFF2-40B4-BE49-F238E27FC236}">
                  <a16:creationId xmlns:a16="http://schemas.microsoft.com/office/drawing/2014/main" id="{0A0F3DD9-DD03-D50E-44A4-0596CEEDBA97}"/>
                </a:ext>
              </a:extLst>
            </p:cNvPr>
            <p:cNvSpPr txBox="1"/>
            <p:nvPr/>
          </p:nvSpPr>
          <p:spPr>
            <a:xfrm>
              <a:off x="664064" y="2451020"/>
              <a:ext cx="1384738"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Voltage</a:t>
              </a:r>
            </a:p>
          </p:txBody>
        </p:sp>
        <p:sp>
          <p:nvSpPr>
            <p:cNvPr id="15" name="TextBox 14">
              <a:extLst>
                <a:ext uri="{FF2B5EF4-FFF2-40B4-BE49-F238E27FC236}">
                  <a16:creationId xmlns:a16="http://schemas.microsoft.com/office/drawing/2014/main" id="{09821384-052E-43ED-DD1B-B50C678D0F4F}"/>
                </a:ext>
              </a:extLst>
            </p:cNvPr>
            <p:cNvSpPr txBox="1"/>
            <p:nvPr/>
          </p:nvSpPr>
          <p:spPr>
            <a:xfrm>
              <a:off x="664064" y="3095445"/>
              <a:ext cx="1963999"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Resistance</a:t>
              </a:r>
            </a:p>
          </p:txBody>
        </p:sp>
        <p:sp>
          <p:nvSpPr>
            <p:cNvPr id="16" name="TextBox 15">
              <a:extLst>
                <a:ext uri="{FF2B5EF4-FFF2-40B4-BE49-F238E27FC236}">
                  <a16:creationId xmlns:a16="http://schemas.microsoft.com/office/drawing/2014/main" id="{81D0D582-6510-10A5-8BE6-3BF673A4359D}"/>
                </a:ext>
              </a:extLst>
            </p:cNvPr>
            <p:cNvSpPr txBox="1"/>
            <p:nvPr/>
          </p:nvSpPr>
          <p:spPr>
            <a:xfrm>
              <a:off x="7054292" y="1780490"/>
              <a:ext cx="1406154"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ampere</a:t>
              </a:r>
            </a:p>
          </p:txBody>
        </p:sp>
        <p:sp>
          <p:nvSpPr>
            <p:cNvPr id="17" name="TextBox 16">
              <a:extLst>
                <a:ext uri="{FF2B5EF4-FFF2-40B4-BE49-F238E27FC236}">
                  <a16:creationId xmlns:a16="http://schemas.microsoft.com/office/drawing/2014/main" id="{33523BF2-6B3C-D033-2EC1-AA5DF4AD4F75}"/>
                </a:ext>
              </a:extLst>
            </p:cNvPr>
            <p:cNvSpPr txBox="1"/>
            <p:nvPr/>
          </p:nvSpPr>
          <p:spPr>
            <a:xfrm>
              <a:off x="7054292" y="2451020"/>
              <a:ext cx="744114"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volt</a:t>
              </a:r>
            </a:p>
          </p:txBody>
        </p:sp>
        <p:sp>
          <p:nvSpPr>
            <p:cNvPr id="18" name="TextBox 17">
              <a:extLst>
                <a:ext uri="{FF2B5EF4-FFF2-40B4-BE49-F238E27FC236}">
                  <a16:creationId xmlns:a16="http://schemas.microsoft.com/office/drawing/2014/main" id="{AA23C658-332C-ACE4-A3CD-441937E7D0DF}"/>
                </a:ext>
              </a:extLst>
            </p:cNvPr>
            <p:cNvSpPr txBox="1"/>
            <p:nvPr/>
          </p:nvSpPr>
          <p:spPr>
            <a:xfrm>
              <a:off x="7054292" y="3095445"/>
              <a:ext cx="885179"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ohm</a:t>
              </a:r>
            </a:p>
          </p:txBody>
        </p:sp>
        <p:sp>
          <p:nvSpPr>
            <p:cNvPr id="21" name="TextBox 20">
              <a:extLst>
                <a:ext uri="{FF2B5EF4-FFF2-40B4-BE49-F238E27FC236}">
                  <a16:creationId xmlns:a16="http://schemas.microsoft.com/office/drawing/2014/main" id="{692E0E95-F22A-F0EE-E041-95D51C5D00B6}"/>
                </a:ext>
              </a:extLst>
            </p:cNvPr>
            <p:cNvSpPr txBox="1"/>
            <p:nvPr/>
          </p:nvSpPr>
          <p:spPr>
            <a:xfrm>
              <a:off x="7070742" y="794220"/>
              <a:ext cx="1524776" cy="954107"/>
            </a:xfrm>
            <a:prstGeom prst="rect">
              <a:avLst/>
            </a:prstGeom>
            <a:noFill/>
          </p:spPr>
          <p:txBody>
            <a:bodyPr wrap="square" rtlCol="0">
              <a:spAutoFit/>
            </a:bodyPr>
            <a:lstStyle/>
            <a:p>
              <a:pPr algn="l"/>
              <a:r>
                <a:rPr lang="en-GB" sz="2800" b="1">
                  <a:latin typeface="Arial" panose="020B0604020202020204" pitchFamily="34" charset="0"/>
                  <a:cs typeface="Arial" panose="020B0604020202020204" pitchFamily="34" charset="0"/>
                </a:rPr>
                <a:t>Unit name</a:t>
              </a:r>
            </a:p>
          </p:txBody>
        </p:sp>
        <p:sp>
          <p:nvSpPr>
            <p:cNvPr id="22" name="TextBox 21">
              <a:extLst>
                <a:ext uri="{FF2B5EF4-FFF2-40B4-BE49-F238E27FC236}">
                  <a16:creationId xmlns:a16="http://schemas.microsoft.com/office/drawing/2014/main" id="{BD076C80-E8E4-CBCF-0DE2-FE827A0D70E4}"/>
                </a:ext>
              </a:extLst>
            </p:cNvPr>
            <p:cNvSpPr txBox="1"/>
            <p:nvPr/>
          </p:nvSpPr>
          <p:spPr>
            <a:xfrm>
              <a:off x="585787" y="882810"/>
              <a:ext cx="1862863" cy="523220"/>
            </a:xfrm>
            <a:prstGeom prst="rect">
              <a:avLst/>
            </a:prstGeom>
            <a:noFill/>
          </p:spPr>
          <p:txBody>
            <a:bodyPr wrap="square" rtlCol="0">
              <a:spAutoFit/>
            </a:bodyPr>
            <a:lstStyle/>
            <a:p>
              <a:pPr algn="l"/>
              <a:r>
                <a:rPr lang="en-GB" sz="2800" b="1">
                  <a:latin typeface="Arial" panose="020B0604020202020204" pitchFamily="34" charset="0"/>
                  <a:cs typeface="Arial" panose="020B0604020202020204" pitchFamily="34" charset="0"/>
                </a:rPr>
                <a:t>Quantity</a:t>
              </a:r>
            </a:p>
          </p:txBody>
        </p:sp>
        <p:cxnSp>
          <p:nvCxnSpPr>
            <p:cNvPr id="25" name="Straight Connector 24">
              <a:extLst>
                <a:ext uri="{FF2B5EF4-FFF2-40B4-BE49-F238E27FC236}">
                  <a16:creationId xmlns:a16="http://schemas.microsoft.com/office/drawing/2014/main" id="{4DB82D89-BC6B-7803-6D47-D49DEC4F0958}"/>
                </a:ext>
              </a:extLst>
            </p:cNvPr>
            <p:cNvCxnSpPr/>
            <p:nvPr/>
          </p:nvCxnSpPr>
          <p:spPr>
            <a:xfrm>
              <a:off x="585788" y="1778584"/>
              <a:ext cx="8380412"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nvGrpSpPr>
            <p:cNvPr id="32" name="Group 31">
              <a:extLst>
                <a:ext uri="{FF2B5EF4-FFF2-40B4-BE49-F238E27FC236}">
                  <a16:creationId xmlns:a16="http://schemas.microsoft.com/office/drawing/2014/main" id="{86A4673D-0ED8-4EEF-466D-455F3D9AC830}"/>
                </a:ext>
              </a:extLst>
            </p:cNvPr>
            <p:cNvGrpSpPr/>
            <p:nvPr/>
          </p:nvGrpSpPr>
          <p:grpSpPr>
            <a:xfrm>
              <a:off x="2628063" y="807090"/>
              <a:ext cx="4214837" cy="5016192"/>
              <a:chOff x="2433229" y="1590595"/>
              <a:chExt cx="4286245" cy="2967133"/>
            </a:xfrm>
          </p:grpSpPr>
          <p:cxnSp>
            <p:nvCxnSpPr>
              <p:cNvPr id="26" name="Straight Connector 25">
                <a:extLst>
                  <a:ext uri="{FF2B5EF4-FFF2-40B4-BE49-F238E27FC236}">
                    <a16:creationId xmlns:a16="http://schemas.microsoft.com/office/drawing/2014/main" id="{19F9C19A-42A4-0C38-B5AD-B11799C9E99F}"/>
                  </a:ext>
                </a:extLst>
              </p:cNvPr>
              <p:cNvCxnSpPr>
                <a:cxnSpLocks/>
              </p:cNvCxnSpPr>
              <p:nvPr/>
            </p:nvCxnSpPr>
            <p:spPr>
              <a:xfrm>
                <a:off x="2433229" y="1607981"/>
                <a:ext cx="0" cy="294102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65817536-8554-C4B7-93E9-39BA52421CBB}"/>
                  </a:ext>
                </a:extLst>
              </p:cNvPr>
              <p:cNvCxnSpPr>
                <a:cxnSpLocks/>
              </p:cNvCxnSpPr>
              <p:nvPr/>
            </p:nvCxnSpPr>
            <p:spPr>
              <a:xfrm>
                <a:off x="4733516" y="1616700"/>
                <a:ext cx="0" cy="294102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2259EEB-4BAE-5CC5-6969-6B4B535C7A70}"/>
                  </a:ext>
                </a:extLst>
              </p:cNvPr>
              <p:cNvCxnSpPr>
                <a:cxnSpLocks/>
              </p:cNvCxnSpPr>
              <p:nvPr/>
            </p:nvCxnSpPr>
            <p:spPr>
              <a:xfrm>
                <a:off x="6719474" y="1590595"/>
                <a:ext cx="0" cy="294102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cxnSp>
          <p:nvCxnSpPr>
            <p:cNvPr id="30" name="Straight Connector 29">
              <a:extLst>
                <a:ext uri="{FF2B5EF4-FFF2-40B4-BE49-F238E27FC236}">
                  <a16:creationId xmlns:a16="http://schemas.microsoft.com/office/drawing/2014/main" id="{CAC79B4A-0781-E3FD-DA8B-ECE72160AB8D}"/>
                </a:ext>
              </a:extLst>
            </p:cNvPr>
            <p:cNvCxnSpPr/>
            <p:nvPr/>
          </p:nvCxnSpPr>
          <p:spPr>
            <a:xfrm>
              <a:off x="585788" y="2395381"/>
              <a:ext cx="8380412" cy="0"/>
            </a:xfrm>
            <a:prstGeom prst="line">
              <a:avLst/>
            </a:prstGeom>
            <a:ln w="19050">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8D1CB941-BE78-041A-3B96-0E09ADD1047E}"/>
                </a:ext>
              </a:extLst>
            </p:cNvPr>
            <p:cNvCxnSpPr/>
            <p:nvPr/>
          </p:nvCxnSpPr>
          <p:spPr>
            <a:xfrm>
              <a:off x="585788" y="3082633"/>
              <a:ext cx="8380412" cy="0"/>
            </a:xfrm>
            <a:prstGeom prst="line">
              <a:avLst/>
            </a:prstGeom>
            <a:ln w="19050">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F70A6570-7D24-3A33-D8C9-2DEFEDF6752B}"/>
                </a:ext>
              </a:extLst>
            </p:cNvPr>
            <p:cNvCxnSpPr/>
            <p:nvPr/>
          </p:nvCxnSpPr>
          <p:spPr>
            <a:xfrm>
              <a:off x="585788" y="3734274"/>
              <a:ext cx="8380412" cy="0"/>
            </a:xfrm>
            <a:prstGeom prst="line">
              <a:avLst/>
            </a:prstGeom>
            <a:ln w="19050">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12C35539-8F09-A900-2AB6-C6890DCB3903}"/>
                </a:ext>
              </a:extLst>
            </p:cNvPr>
            <p:cNvSpPr txBox="1"/>
            <p:nvPr/>
          </p:nvSpPr>
          <p:spPr>
            <a:xfrm>
              <a:off x="664064" y="3800552"/>
              <a:ext cx="1366080"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Charge</a:t>
              </a:r>
            </a:p>
          </p:txBody>
        </p:sp>
        <p:sp>
          <p:nvSpPr>
            <p:cNvPr id="35" name="TextBox 34">
              <a:extLst>
                <a:ext uri="{FF2B5EF4-FFF2-40B4-BE49-F238E27FC236}">
                  <a16:creationId xmlns:a16="http://schemas.microsoft.com/office/drawing/2014/main" id="{B8B3BB23-EF0F-EF33-54D4-23599332C95C}"/>
                </a:ext>
              </a:extLst>
            </p:cNvPr>
            <p:cNvSpPr txBox="1"/>
            <p:nvPr/>
          </p:nvSpPr>
          <p:spPr>
            <a:xfrm>
              <a:off x="3626438" y="3800552"/>
              <a:ext cx="364202" cy="523220"/>
            </a:xfrm>
            <a:prstGeom prst="rect">
              <a:avLst/>
            </a:prstGeom>
            <a:noFill/>
          </p:spPr>
          <p:txBody>
            <a:bodyPr wrap="none" rtlCol="0">
              <a:spAutoFit/>
            </a:bodyPr>
            <a:lstStyle/>
            <a:p>
              <a:pPr algn="l"/>
              <a:r>
                <a:rPr lang="en-GB" sz="2800">
                  <a:latin typeface="Times New Roman" panose="02020603050405020304" pitchFamily="18" charset="0"/>
                  <a:cs typeface="Times New Roman" panose="02020603050405020304" pitchFamily="18" charset="0"/>
                </a:rPr>
                <a:t>q</a:t>
              </a:r>
            </a:p>
          </p:txBody>
        </p:sp>
        <p:sp>
          <p:nvSpPr>
            <p:cNvPr id="36" name="TextBox 35">
              <a:extLst>
                <a:ext uri="{FF2B5EF4-FFF2-40B4-BE49-F238E27FC236}">
                  <a16:creationId xmlns:a16="http://schemas.microsoft.com/office/drawing/2014/main" id="{14E777EF-A739-223A-25F9-147A0AF5BB39}"/>
                </a:ext>
              </a:extLst>
            </p:cNvPr>
            <p:cNvSpPr txBox="1"/>
            <p:nvPr/>
          </p:nvSpPr>
          <p:spPr>
            <a:xfrm>
              <a:off x="5702807" y="3800552"/>
              <a:ext cx="423514" cy="523220"/>
            </a:xfrm>
            <a:prstGeom prst="rect">
              <a:avLst/>
            </a:prstGeom>
            <a:noFill/>
          </p:spPr>
          <p:txBody>
            <a:bodyPr wrap="none" rtlCol="0">
              <a:spAutoFit/>
            </a:bodyPr>
            <a:lstStyle/>
            <a:p>
              <a:pPr algn="l"/>
              <a:r>
                <a:rPr lang="en-GB" sz="2800">
                  <a:latin typeface="Times New Roman" panose="02020603050405020304" pitchFamily="18" charset="0"/>
                  <a:cs typeface="Times New Roman" panose="02020603050405020304" pitchFamily="18" charset="0"/>
                </a:rPr>
                <a:t>C</a:t>
              </a:r>
            </a:p>
          </p:txBody>
        </p:sp>
        <p:sp>
          <p:nvSpPr>
            <p:cNvPr id="38" name="TextBox 37">
              <a:extLst>
                <a:ext uri="{FF2B5EF4-FFF2-40B4-BE49-F238E27FC236}">
                  <a16:creationId xmlns:a16="http://schemas.microsoft.com/office/drawing/2014/main" id="{8ED0AAF9-5C38-2EDE-9ABD-AD9C16100B2E}"/>
                </a:ext>
              </a:extLst>
            </p:cNvPr>
            <p:cNvSpPr txBox="1"/>
            <p:nvPr/>
          </p:nvSpPr>
          <p:spPr>
            <a:xfrm>
              <a:off x="7054292" y="3800552"/>
              <a:ext cx="1545616"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coulomb</a:t>
              </a:r>
            </a:p>
          </p:txBody>
        </p:sp>
        <p:cxnSp>
          <p:nvCxnSpPr>
            <p:cNvPr id="39" name="Straight Connector 38">
              <a:extLst>
                <a:ext uri="{FF2B5EF4-FFF2-40B4-BE49-F238E27FC236}">
                  <a16:creationId xmlns:a16="http://schemas.microsoft.com/office/drawing/2014/main" id="{10AD668F-51C1-2802-C185-358191D6B6F7}"/>
                </a:ext>
              </a:extLst>
            </p:cNvPr>
            <p:cNvCxnSpPr/>
            <p:nvPr/>
          </p:nvCxnSpPr>
          <p:spPr>
            <a:xfrm>
              <a:off x="585788" y="4417736"/>
              <a:ext cx="8380412" cy="0"/>
            </a:xfrm>
            <a:prstGeom prst="line">
              <a:avLst/>
            </a:prstGeom>
            <a:ln w="19050">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906715D7-40BE-8232-2292-B107B4BA988B}"/>
                </a:ext>
              </a:extLst>
            </p:cNvPr>
            <p:cNvSpPr txBox="1"/>
            <p:nvPr/>
          </p:nvSpPr>
          <p:spPr>
            <a:xfrm>
              <a:off x="664064" y="4538879"/>
              <a:ext cx="1204176"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Power</a:t>
              </a:r>
            </a:p>
          </p:txBody>
        </p:sp>
        <p:sp>
          <p:nvSpPr>
            <p:cNvPr id="41" name="TextBox 40">
              <a:extLst>
                <a:ext uri="{FF2B5EF4-FFF2-40B4-BE49-F238E27FC236}">
                  <a16:creationId xmlns:a16="http://schemas.microsoft.com/office/drawing/2014/main" id="{B3C691BC-9958-83D5-1725-170954E9E32B}"/>
                </a:ext>
              </a:extLst>
            </p:cNvPr>
            <p:cNvSpPr txBox="1"/>
            <p:nvPr/>
          </p:nvSpPr>
          <p:spPr>
            <a:xfrm>
              <a:off x="3616018" y="4538879"/>
              <a:ext cx="385042" cy="523220"/>
            </a:xfrm>
            <a:prstGeom prst="rect">
              <a:avLst/>
            </a:prstGeom>
            <a:noFill/>
          </p:spPr>
          <p:txBody>
            <a:bodyPr wrap="none" rtlCol="0">
              <a:spAutoFit/>
            </a:bodyPr>
            <a:lstStyle/>
            <a:p>
              <a:pPr algn="l"/>
              <a:r>
                <a:rPr lang="en-GB" sz="2800">
                  <a:latin typeface="Times New Roman" panose="02020603050405020304" pitchFamily="18" charset="0"/>
                  <a:cs typeface="Times New Roman" panose="02020603050405020304" pitchFamily="18" charset="0"/>
                </a:rPr>
                <a:t>P</a:t>
              </a:r>
            </a:p>
          </p:txBody>
        </p:sp>
        <p:sp>
          <p:nvSpPr>
            <p:cNvPr id="42" name="TextBox 41">
              <a:extLst>
                <a:ext uri="{FF2B5EF4-FFF2-40B4-BE49-F238E27FC236}">
                  <a16:creationId xmlns:a16="http://schemas.microsoft.com/office/drawing/2014/main" id="{129F2DED-459B-06C6-DE86-1C9022DB99AC}"/>
                </a:ext>
              </a:extLst>
            </p:cNvPr>
            <p:cNvSpPr txBox="1"/>
            <p:nvPr/>
          </p:nvSpPr>
          <p:spPr>
            <a:xfrm>
              <a:off x="5702807" y="4538879"/>
              <a:ext cx="522900" cy="523220"/>
            </a:xfrm>
            <a:prstGeom prst="rect">
              <a:avLst/>
            </a:prstGeom>
            <a:noFill/>
          </p:spPr>
          <p:txBody>
            <a:bodyPr wrap="none" rtlCol="0">
              <a:spAutoFit/>
            </a:bodyPr>
            <a:lstStyle/>
            <a:p>
              <a:pPr algn="l"/>
              <a:r>
                <a:rPr lang="en-GB" sz="2800">
                  <a:latin typeface="Times New Roman" panose="02020603050405020304" pitchFamily="18" charset="0"/>
                  <a:cs typeface="Times New Roman" panose="02020603050405020304" pitchFamily="18" charset="0"/>
                </a:rPr>
                <a:t>W</a:t>
              </a:r>
            </a:p>
          </p:txBody>
        </p:sp>
        <p:sp>
          <p:nvSpPr>
            <p:cNvPr id="43" name="TextBox 42">
              <a:extLst>
                <a:ext uri="{FF2B5EF4-FFF2-40B4-BE49-F238E27FC236}">
                  <a16:creationId xmlns:a16="http://schemas.microsoft.com/office/drawing/2014/main" id="{CB16794A-3893-A3B6-7BCF-C8429C8DFE0E}"/>
                </a:ext>
              </a:extLst>
            </p:cNvPr>
            <p:cNvSpPr txBox="1"/>
            <p:nvPr/>
          </p:nvSpPr>
          <p:spPr>
            <a:xfrm>
              <a:off x="7054292" y="4538879"/>
              <a:ext cx="843501"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watt</a:t>
              </a:r>
            </a:p>
          </p:txBody>
        </p:sp>
        <p:cxnSp>
          <p:nvCxnSpPr>
            <p:cNvPr id="48" name="Straight Connector 47">
              <a:extLst>
                <a:ext uri="{FF2B5EF4-FFF2-40B4-BE49-F238E27FC236}">
                  <a16:creationId xmlns:a16="http://schemas.microsoft.com/office/drawing/2014/main" id="{F5697629-9B9B-5FE4-8E8E-385760AF6F22}"/>
                </a:ext>
              </a:extLst>
            </p:cNvPr>
            <p:cNvCxnSpPr/>
            <p:nvPr/>
          </p:nvCxnSpPr>
          <p:spPr>
            <a:xfrm>
              <a:off x="585788" y="5062099"/>
              <a:ext cx="8380412" cy="0"/>
            </a:xfrm>
            <a:prstGeom prst="line">
              <a:avLst/>
            </a:prstGeom>
            <a:ln w="19050">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E82045AF-877F-BE19-E51B-40470752DCA8}"/>
                </a:ext>
              </a:extLst>
            </p:cNvPr>
            <p:cNvSpPr txBox="1"/>
            <p:nvPr/>
          </p:nvSpPr>
          <p:spPr>
            <a:xfrm>
              <a:off x="664064" y="5167702"/>
              <a:ext cx="1016560"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Work</a:t>
              </a:r>
            </a:p>
          </p:txBody>
        </p:sp>
        <p:sp>
          <p:nvSpPr>
            <p:cNvPr id="50" name="TextBox 49">
              <a:extLst>
                <a:ext uri="{FF2B5EF4-FFF2-40B4-BE49-F238E27FC236}">
                  <a16:creationId xmlns:a16="http://schemas.microsoft.com/office/drawing/2014/main" id="{130C8825-1BE2-4774-9E63-278B172EDDD6}"/>
                </a:ext>
              </a:extLst>
            </p:cNvPr>
            <p:cNvSpPr txBox="1"/>
            <p:nvPr/>
          </p:nvSpPr>
          <p:spPr>
            <a:xfrm>
              <a:off x="3606400" y="5158017"/>
              <a:ext cx="522900" cy="523220"/>
            </a:xfrm>
            <a:prstGeom prst="rect">
              <a:avLst/>
            </a:prstGeom>
            <a:noFill/>
          </p:spPr>
          <p:txBody>
            <a:bodyPr wrap="none" rtlCol="0">
              <a:spAutoFit/>
            </a:bodyPr>
            <a:lstStyle/>
            <a:p>
              <a:pPr algn="l"/>
              <a:r>
                <a:rPr lang="en-GB" sz="2800">
                  <a:latin typeface="Times New Roman" panose="02020603050405020304" pitchFamily="18" charset="0"/>
                  <a:cs typeface="Times New Roman" panose="02020603050405020304" pitchFamily="18" charset="0"/>
                </a:rPr>
                <a:t>W</a:t>
              </a:r>
            </a:p>
          </p:txBody>
        </p:sp>
        <p:sp>
          <p:nvSpPr>
            <p:cNvPr id="51" name="TextBox 50">
              <a:extLst>
                <a:ext uri="{FF2B5EF4-FFF2-40B4-BE49-F238E27FC236}">
                  <a16:creationId xmlns:a16="http://schemas.microsoft.com/office/drawing/2014/main" id="{4DE3D221-BCB2-3D72-6770-356AF5B55B9F}"/>
                </a:ext>
              </a:extLst>
            </p:cNvPr>
            <p:cNvSpPr txBox="1"/>
            <p:nvPr/>
          </p:nvSpPr>
          <p:spPr>
            <a:xfrm>
              <a:off x="5776258" y="5167702"/>
              <a:ext cx="324128" cy="523220"/>
            </a:xfrm>
            <a:prstGeom prst="rect">
              <a:avLst/>
            </a:prstGeom>
            <a:noFill/>
          </p:spPr>
          <p:txBody>
            <a:bodyPr wrap="none" rtlCol="0">
              <a:spAutoFit/>
            </a:bodyPr>
            <a:lstStyle/>
            <a:p>
              <a:pPr algn="l"/>
              <a:r>
                <a:rPr lang="en-GB" sz="2800">
                  <a:latin typeface="Times New Roman" panose="02020603050405020304" pitchFamily="18" charset="0"/>
                  <a:cs typeface="Times New Roman" panose="02020603050405020304" pitchFamily="18" charset="0"/>
                </a:rPr>
                <a:t>J</a:t>
              </a:r>
            </a:p>
          </p:txBody>
        </p:sp>
        <p:sp>
          <p:nvSpPr>
            <p:cNvPr id="52" name="TextBox 51">
              <a:extLst>
                <a:ext uri="{FF2B5EF4-FFF2-40B4-BE49-F238E27FC236}">
                  <a16:creationId xmlns:a16="http://schemas.microsoft.com/office/drawing/2014/main" id="{BC953613-696D-D2AE-8360-BB29E10CE4A2}"/>
                </a:ext>
              </a:extLst>
            </p:cNvPr>
            <p:cNvSpPr txBox="1"/>
            <p:nvPr/>
          </p:nvSpPr>
          <p:spPr>
            <a:xfrm>
              <a:off x="7054292" y="5167702"/>
              <a:ext cx="946093"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joule</a:t>
              </a:r>
            </a:p>
          </p:txBody>
        </p:sp>
      </p:grpSp>
    </p:spTree>
    <p:extLst>
      <p:ext uri="{BB962C8B-B14F-4D97-AF65-F5344CB8AC3E}">
        <p14:creationId xmlns:p14="http://schemas.microsoft.com/office/powerpoint/2010/main" val="3391641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39DFB-A184-3532-425C-A41E737CCC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C4932D-9A50-F4D0-B1A5-AB9042BADD8F}"/>
              </a:ext>
            </a:extLst>
          </p:cNvPr>
          <p:cNvSpPr>
            <a:spLocks noGrp="1"/>
          </p:cNvSpPr>
          <p:nvPr>
            <p:ph type="title"/>
          </p:nvPr>
        </p:nvSpPr>
        <p:spPr>
          <a:xfrm>
            <a:off x="266700" y="165879"/>
            <a:ext cx="8674100" cy="590931"/>
          </a:xfrm>
        </p:spPr>
        <p:txBody>
          <a:bodyPr/>
          <a:lstStyle/>
          <a:p>
            <a:r>
              <a:rPr lang="en-GB"/>
              <a:t>Hands on - get the lamp working </a:t>
            </a:r>
          </a:p>
        </p:txBody>
      </p:sp>
      <p:grpSp>
        <p:nvGrpSpPr>
          <p:cNvPr id="3" name="Group 2">
            <a:extLst>
              <a:ext uri="{FF2B5EF4-FFF2-40B4-BE49-F238E27FC236}">
                <a16:creationId xmlns:a16="http://schemas.microsoft.com/office/drawing/2014/main" id="{3401F354-21A5-AD47-E972-14FD4F16DBFC}"/>
              </a:ext>
            </a:extLst>
          </p:cNvPr>
          <p:cNvGrpSpPr/>
          <p:nvPr/>
        </p:nvGrpSpPr>
        <p:grpSpPr>
          <a:xfrm rot="5400000">
            <a:off x="3032934" y="593852"/>
            <a:ext cx="641350" cy="2436783"/>
            <a:chOff x="1321140" y="1361468"/>
            <a:chExt cx="444183" cy="1687655"/>
          </a:xfrm>
        </p:grpSpPr>
        <p:grpSp>
          <p:nvGrpSpPr>
            <p:cNvPr id="4" name="Group 3">
              <a:extLst>
                <a:ext uri="{FF2B5EF4-FFF2-40B4-BE49-F238E27FC236}">
                  <a16:creationId xmlns:a16="http://schemas.microsoft.com/office/drawing/2014/main" id="{19B43BE7-A5C4-140F-1A5D-A342ADD3B27F}"/>
                </a:ext>
              </a:extLst>
            </p:cNvPr>
            <p:cNvGrpSpPr/>
            <p:nvPr/>
          </p:nvGrpSpPr>
          <p:grpSpPr>
            <a:xfrm>
              <a:off x="1321140" y="1361468"/>
              <a:ext cx="444183" cy="1687655"/>
              <a:chOff x="5659650" y="5218986"/>
              <a:chExt cx="466829" cy="821185"/>
            </a:xfrm>
          </p:grpSpPr>
          <p:sp>
            <p:nvSpPr>
              <p:cNvPr id="7" name="Rectangle: Rounded Corners 6">
                <a:extLst>
                  <a:ext uri="{FF2B5EF4-FFF2-40B4-BE49-F238E27FC236}">
                    <a16:creationId xmlns:a16="http://schemas.microsoft.com/office/drawing/2014/main" id="{27CE2DE3-04FA-5ECC-24BC-FBC3DCC95294}"/>
                  </a:ext>
                </a:extLst>
              </p:cNvPr>
              <p:cNvSpPr/>
              <p:nvPr/>
            </p:nvSpPr>
            <p:spPr>
              <a:xfrm>
                <a:off x="5782022" y="5218986"/>
                <a:ext cx="231948" cy="62587"/>
              </a:xfrm>
              <a:prstGeom prst="roundRect">
                <a:avLst/>
              </a:prstGeom>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87B02C62-E5F0-3DA5-8781-36F8940F2750}"/>
                  </a:ext>
                </a:extLst>
              </p:cNvPr>
              <p:cNvSpPr/>
              <p:nvPr/>
            </p:nvSpPr>
            <p:spPr>
              <a:xfrm>
                <a:off x="5659650" y="5281573"/>
                <a:ext cx="466829" cy="758598"/>
              </a:xfrm>
              <a:prstGeom prst="roundRect">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Freeform: Shape 4">
              <a:extLst>
                <a:ext uri="{FF2B5EF4-FFF2-40B4-BE49-F238E27FC236}">
                  <a16:creationId xmlns:a16="http://schemas.microsoft.com/office/drawing/2014/main" id="{2DEE4B6C-B15A-B265-ED3A-E2224EA9B599}"/>
                </a:ext>
              </a:extLst>
            </p:cNvPr>
            <p:cNvSpPr/>
            <p:nvPr/>
          </p:nvSpPr>
          <p:spPr>
            <a:xfrm rot="5400000" flipH="1" flipV="1">
              <a:off x="1427964" y="1575098"/>
              <a:ext cx="235963" cy="218216"/>
            </a:xfrm>
            <a:custGeom>
              <a:avLst/>
              <a:gdLst>
                <a:gd name="connsiteX0" fmla="*/ 0 w 1642361"/>
                <a:gd name="connsiteY0" fmla="*/ 887113 h 1642360"/>
                <a:gd name="connsiteX1" fmla="*/ 0 w 1642361"/>
                <a:gd name="connsiteY1" fmla="*/ 755246 h 1642360"/>
                <a:gd name="connsiteX2" fmla="*/ 128216 w 1642361"/>
                <a:gd name="connsiteY2" fmla="*/ 627031 h 1642360"/>
                <a:gd name="connsiteX3" fmla="*/ 601631 w 1642361"/>
                <a:gd name="connsiteY3" fmla="*/ 627031 h 1642360"/>
                <a:gd name="connsiteX4" fmla="*/ 601631 w 1642361"/>
                <a:gd name="connsiteY4" fmla="*/ 128216 h 1642360"/>
                <a:gd name="connsiteX5" fmla="*/ 729847 w 1642361"/>
                <a:gd name="connsiteY5" fmla="*/ 0 h 1642360"/>
                <a:gd name="connsiteX6" fmla="*/ 861714 w 1642361"/>
                <a:gd name="connsiteY6" fmla="*/ 0 h 1642360"/>
                <a:gd name="connsiteX7" fmla="*/ 989930 w 1642361"/>
                <a:gd name="connsiteY7" fmla="*/ 128216 h 1642360"/>
                <a:gd name="connsiteX8" fmla="*/ 989930 w 1642361"/>
                <a:gd name="connsiteY8" fmla="*/ 627031 h 1642360"/>
                <a:gd name="connsiteX9" fmla="*/ 1514145 w 1642361"/>
                <a:gd name="connsiteY9" fmla="*/ 627031 h 1642360"/>
                <a:gd name="connsiteX10" fmla="*/ 1642361 w 1642361"/>
                <a:gd name="connsiteY10" fmla="*/ 755247 h 1642360"/>
                <a:gd name="connsiteX11" fmla="*/ 1642361 w 1642361"/>
                <a:gd name="connsiteY11" fmla="*/ 887114 h 1642360"/>
                <a:gd name="connsiteX12" fmla="*/ 1514145 w 1642361"/>
                <a:gd name="connsiteY12" fmla="*/ 1015330 h 1642360"/>
                <a:gd name="connsiteX13" fmla="*/ 989930 w 1642361"/>
                <a:gd name="connsiteY13" fmla="*/ 1015329 h 1642360"/>
                <a:gd name="connsiteX14" fmla="*/ 989930 w 1642361"/>
                <a:gd name="connsiteY14" fmla="*/ 1514144 h 1642360"/>
                <a:gd name="connsiteX15" fmla="*/ 861714 w 1642361"/>
                <a:gd name="connsiteY15" fmla="*/ 1642360 h 1642360"/>
                <a:gd name="connsiteX16" fmla="*/ 729847 w 1642361"/>
                <a:gd name="connsiteY16" fmla="*/ 1642360 h 1642360"/>
                <a:gd name="connsiteX17" fmla="*/ 601631 w 1642361"/>
                <a:gd name="connsiteY17" fmla="*/ 1514144 h 1642360"/>
                <a:gd name="connsiteX18" fmla="*/ 601631 w 1642361"/>
                <a:gd name="connsiteY18" fmla="*/ 1015329 h 1642360"/>
                <a:gd name="connsiteX19" fmla="*/ 128216 w 1642361"/>
                <a:gd name="connsiteY19" fmla="*/ 1015329 h 1642360"/>
                <a:gd name="connsiteX20" fmla="*/ 0 w 1642361"/>
                <a:gd name="connsiteY20" fmla="*/ 887113 h 164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2361" h="1642360">
                  <a:moveTo>
                    <a:pt x="0" y="887113"/>
                  </a:moveTo>
                  <a:lnTo>
                    <a:pt x="0" y="755246"/>
                  </a:lnTo>
                  <a:cubicBezTo>
                    <a:pt x="0" y="684434"/>
                    <a:pt x="57404" y="627031"/>
                    <a:pt x="128216" y="627031"/>
                  </a:cubicBezTo>
                  <a:lnTo>
                    <a:pt x="601631" y="627031"/>
                  </a:lnTo>
                  <a:lnTo>
                    <a:pt x="601631" y="128216"/>
                  </a:lnTo>
                  <a:cubicBezTo>
                    <a:pt x="601631" y="57404"/>
                    <a:pt x="659035" y="0"/>
                    <a:pt x="729847" y="0"/>
                  </a:cubicBezTo>
                  <a:lnTo>
                    <a:pt x="861714" y="0"/>
                  </a:lnTo>
                  <a:cubicBezTo>
                    <a:pt x="932526" y="0"/>
                    <a:pt x="989930" y="57404"/>
                    <a:pt x="989930" y="128216"/>
                  </a:cubicBezTo>
                  <a:lnTo>
                    <a:pt x="989930" y="627031"/>
                  </a:lnTo>
                  <a:lnTo>
                    <a:pt x="1514145" y="627031"/>
                  </a:lnTo>
                  <a:cubicBezTo>
                    <a:pt x="1584957" y="627031"/>
                    <a:pt x="1642361" y="684435"/>
                    <a:pt x="1642361" y="755247"/>
                  </a:cubicBezTo>
                  <a:lnTo>
                    <a:pt x="1642361" y="887114"/>
                  </a:lnTo>
                  <a:cubicBezTo>
                    <a:pt x="1642361" y="957926"/>
                    <a:pt x="1584957" y="1015330"/>
                    <a:pt x="1514145" y="1015330"/>
                  </a:cubicBezTo>
                  <a:lnTo>
                    <a:pt x="989930" y="1015329"/>
                  </a:lnTo>
                  <a:lnTo>
                    <a:pt x="989930" y="1514144"/>
                  </a:lnTo>
                  <a:cubicBezTo>
                    <a:pt x="989930" y="1584956"/>
                    <a:pt x="932526" y="1642360"/>
                    <a:pt x="861714" y="1642360"/>
                  </a:cubicBezTo>
                  <a:lnTo>
                    <a:pt x="729847" y="1642360"/>
                  </a:lnTo>
                  <a:cubicBezTo>
                    <a:pt x="659035" y="1642360"/>
                    <a:pt x="601631" y="1584956"/>
                    <a:pt x="601631" y="1514144"/>
                  </a:cubicBezTo>
                  <a:lnTo>
                    <a:pt x="601631" y="1015329"/>
                  </a:lnTo>
                  <a:lnTo>
                    <a:pt x="128216" y="1015329"/>
                  </a:lnTo>
                  <a:cubicBezTo>
                    <a:pt x="57404" y="1015329"/>
                    <a:pt x="0" y="957925"/>
                    <a:pt x="0" y="887113"/>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Rectangle: Rounded Corners 5">
              <a:extLst>
                <a:ext uri="{FF2B5EF4-FFF2-40B4-BE49-F238E27FC236}">
                  <a16:creationId xmlns:a16="http://schemas.microsoft.com/office/drawing/2014/main" id="{FBA210C4-15C0-221F-509D-4F7148CC7D53}"/>
                </a:ext>
              </a:extLst>
            </p:cNvPr>
            <p:cNvSpPr/>
            <p:nvPr/>
          </p:nvSpPr>
          <p:spPr>
            <a:xfrm>
              <a:off x="1435114" y="2842035"/>
              <a:ext cx="216233" cy="78462"/>
            </a:xfrm>
            <a:prstGeom prst="roundRect">
              <a:avLst>
                <a:gd name="adj" fmla="val 3212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a:extLst>
              <a:ext uri="{FF2B5EF4-FFF2-40B4-BE49-F238E27FC236}">
                <a16:creationId xmlns:a16="http://schemas.microsoft.com/office/drawing/2014/main" id="{6809D785-1520-7043-6E28-D00868982B28}"/>
              </a:ext>
            </a:extLst>
          </p:cNvPr>
          <p:cNvSpPr txBox="1"/>
          <p:nvPr/>
        </p:nvSpPr>
        <p:spPr>
          <a:xfrm>
            <a:off x="2726892" y="1486160"/>
            <a:ext cx="1023037" cy="523220"/>
          </a:xfrm>
          <a:prstGeom prst="rect">
            <a:avLst/>
          </a:prstGeom>
          <a:noFill/>
        </p:spPr>
        <p:txBody>
          <a:bodyPr wrap="none" rtlCol="0">
            <a:spAutoFit/>
          </a:bodyPr>
          <a:lstStyle/>
          <a:p>
            <a:pPr algn="l"/>
            <a:r>
              <a:rPr lang="en-GB" sz="2800"/>
              <a:t>1.5 V</a:t>
            </a:r>
          </a:p>
        </p:txBody>
      </p:sp>
      <p:grpSp>
        <p:nvGrpSpPr>
          <p:cNvPr id="24" name="Group 23">
            <a:extLst>
              <a:ext uri="{FF2B5EF4-FFF2-40B4-BE49-F238E27FC236}">
                <a16:creationId xmlns:a16="http://schemas.microsoft.com/office/drawing/2014/main" id="{DEB2E010-DB9E-73F5-4398-DA02D117D7F1}"/>
              </a:ext>
            </a:extLst>
          </p:cNvPr>
          <p:cNvGrpSpPr/>
          <p:nvPr/>
        </p:nvGrpSpPr>
        <p:grpSpPr>
          <a:xfrm>
            <a:off x="2726892" y="2217394"/>
            <a:ext cx="930177" cy="934783"/>
            <a:chOff x="6653324" y="980440"/>
            <a:chExt cx="930177" cy="934783"/>
          </a:xfrm>
        </p:grpSpPr>
        <p:sp>
          <p:nvSpPr>
            <p:cNvPr id="25" name="Freeform: Shape 24">
              <a:extLst>
                <a:ext uri="{FF2B5EF4-FFF2-40B4-BE49-F238E27FC236}">
                  <a16:creationId xmlns:a16="http://schemas.microsoft.com/office/drawing/2014/main" id="{39F09A15-5B62-6392-4471-8C434A47CB63}"/>
                </a:ext>
              </a:extLst>
            </p:cNvPr>
            <p:cNvSpPr/>
            <p:nvPr/>
          </p:nvSpPr>
          <p:spPr>
            <a:xfrm flipH="1">
              <a:off x="6868611" y="1194075"/>
              <a:ext cx="490868" cy="651791"/>
            </a:xfrm>
            <a:custGeom>
              <a:avLst/>
              <a:gdLst>
                <a:gd name="connsiteX0" fmla="*/ 315522 w 627154"/>
                <a:gd name="connsiteY0" fmla="*/ 0 h 832757"/>
                <a:gd name="connsiteX1" fmla="*/ 313577 w 627154"/>
                <a:gd name="connsiteY1" fmla="*/ 192 h 832757"/>
                <a:gd name="connsiteX2" fmla="*/ 311632 w 627154"/>
                <a:gd name="connsiteY2" fmla="*/ 0 h 832757"/>
                <a:gd name="connsiteX3" fmla="*/ 0 w 627154"/>
                <a:gd name="connsiteY3" fmla="*/ 304800 h 832757"/>
                <a:gd name="connsiteX4" fmla="*/ 81750 w 627154"/>
                <a:gd name="connsiteY4" fmla="*/ 520326 h 832757"/>
                <a:gd name="connsiteX5" fmla="*/ 142421 w 627154"/>
                <a:gd name="connsiteY5" fmla="*/ 610451 h 832757"/>
                <a:gd name="connsiteX6" fmla="*/ 136071 w 627154"/>
                <a:gd name="connsiteY6" fmla="*/ 832757 h 832757"/>
                <a:gd name="connsiteX7" fmla="*/ 292246 w 627154"/>
                <a:gd name="connsiteY7" fmla="*/ 832757 h 832757"/>
                <a:gd name="connsiteX8" fmla="*/ 334908 w 627154"/>
                <a:gd name="connsiteY8" fmla="*/ 832757 h 832757"/>
                <a:gd name="connsiteX9" fmla="*/ 491083 w 627154"/>
                <a:gd name="connsiteY9" fmla="*/ 832757 h 832757"/>
                <a:gd name="connsiteX10" fmla="*/ 484733 w 627154"/>
                <a:gd name="connsiteY10" fmla="*/ 610451 h 832757"/>
                <a:gd name="connsiteX11" fmla="*/ 545404 w 627154"/>
                <a:gd name="connsiteY11" fmla="*/ 520326 h 832757"/>
                <a:gd name="connsiteX12" fmla="*/ 627154 w 627154"/>
                <a:gd name="connsiteY12" fmla="*/ 304800 h 832757"/>
                <a:gd name="connsiteX13" fmla="*/ 315522 w 627154"/>
                <a:gd name="connsiteY13" fmla="*/ 0 h 83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7154" h="832757">
                  <a:moveTo>
                    <a:pt x="315522" y="0"/>
                  </a:moveTo>
                  <a:lnTo>
                    <a:pt x="313577" y="192"/>
                  </a:lnTo>
                  <a:lnTo>
                    <a:pt x="311632" y="0"/>
                  </a:lnTo>
                  <a:cubicBezTo>
                    <a:pt x="139522" y="0"/>
                    <a:pt x="0" y="136464"/>
                    <a:pt x="0" y="304800"/>
                  </a:cubicBezTo>
                  <a:cubicBezTo>
                    <a:pt x="0" y="388968"/>
                    <a:pt x="47580" y="487393"/>
                    <a:pt x="81750" y="520326"/>
                  </a:cubicBezTo>
                  <a:cubicBezTo>
                    <a:pt x="115920" y="553259"/>
                    <a:pt x="144644" y="575980"/>
                    <a:pt x="142421" y="610451"/>
                  </a:cubicBezTo>
                  <a:cubicBezTo>
                    <a:pt x="140304" y="643278"/>
                    <a:pt x="138188" y="758655"/>
                    <a:pt x="136071" y="832757"/>
                  </a:cubicBezTo>
                  <a:lnTo>
                    <a:pt x="292246" y="832757"/>
                  </a:lnTo>
                  <a:lnTo>
                    <a:pt x="334908" y="832757"/>
                  </a:lnTo>
                  <a:lnTo>
                    <a:pt x="491083" y="832757"/>
                  </a:lnTo>
                  <a:cubicBezTo>
                    <a:pt x="488966" y="758655"/>
                    <a:pt x="486850" y="643278"/>
                    <a:pt x="484733" y="610451"/>
                  </a:cubicBezTo>
                  <a:cubicBezTo>
                    <a:pt x="482510" y="575980"/>
                    <a:pt x="511234" y="553259"/>
                    <a:pt x="545404" y="520326"/>
                  </a:cubicBezTo>
                  <a:cubicBezTo>
                    <a:pt x="579574" y="487393"/>
                    <a:pt x="627154" y="388968"/>
                    <a:pt x="627154" y="304800"/>
                  </a:cubicBezTo>
                  <a:cubicBezTo>
                    <a:pt x="627154" y="136464"/>
                    <a:pt x="487632" y="0"/>
                    <a:pt x="315522" y="0"/>
                  </a:cubicBezTo>
                  <a:close/>
                </a:path>
              </a:pathLst>
            </a:custGeom>
            <a:gradFill flip="none" rotWithShape="1">
              <a:gsLst>
                <a:gs pos="0">
                  <a:schemeClr val="bg1">
                    <a:lumMod val="95000"/>
                  </a:schemeClr>
                </a:gs>
                <a:gs pos="71000">
                  <a:schemeClr val="accent2">
                    <a:lumMod val="20000"/>
                    <a:lumOff val="80000"/>
                  </a:schemeClr>
                </a:gs>
                <a:gs pos="100000">
                  <a:schemeClr val="accent2">
                    <a:lumMod val="40000"/>
                    <a:lumOff val="60000"/>
                  </a:schemeClr>
                </a:gs>
              </a:gsLst>
              <a:path path="circle">
                <a:fillToRect r="100000" b="100000"/>
              </a:path>
              <a:tileRect l="-100000" t="-100000"/>
            </a:gra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cxnSp>
          <p:nvCxnSpPr>
            <p:cNvPr id="26" name="Straight Connector 25">
              <a:extLst>
                <a:ext uri="{FF2B5EF4-FFF2-40B4-BE49-F238E27FC236}">
                  <a16:creationId xmlns:a16="http://schemas.microsoft.com/office/drawing/2014/main" id="{9F32897B-D742-765F-31A4-EE649683F501}"/>
                </a:ext>
              </a:extLst>
            </p:cNvPr>
            <p:cNvCxnSpPr/>
            <p:nvPr/>
          </p:nvCxnSpPr>
          <p:spPr>
            <a:xfrm flipV="1">
              <a:off x="7359479" y="1124714"/>
              <a:ext cx="116667" cy="9372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5F65573-33C3-D96C-DBBE-203FCD8262EB}"/>
                </a:ext>
              </a:extLst>
            </p:cNvPr>
            <p:cNvCxnSpPr>
              <a:cxnSpLocks/>
            </p:cNvCxnSpPr>
            <p:nvPr/>
          </p:nvCxnSpPr>
          <p:spPr>
            <a:xfrm>
              <a:off x="7428434" y="1400767"/>
              <a:ext cx="15506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13A024B-F8BD-CE84-859E-04B38EA5826E}"/>
                </a:ext>
              </a:extLst>
            </p:cNvPr>
            <p:cNvCxnSpPr>
              <a:cxnSpLocks/>
            </p:cNvCxnSpPr>
            <p:nvPr/>
          </p:nvCxnSpPr>
          <p:spPr>
            <a:xfrm flipV="1">
              <a:off x="7122276" y="980440"/>
              <a:ext cx="0" cy="144274"/>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F39040C-203D-B45D-B3E1-2BE0695B54B9}"/>
                </a:ext>
              </a:extLst>
            </p:cNvPr>
            <p:cNvCxnSpPr>
              <a:cxnSpLocks/>
            </p:cNvCxnSpPr>
            <p:nvPr/>
          </p:nvCxnSpPr>
          <p:spPr>
            <a:xfrm flipH="1" flipV="1">
              <a:off x="6792262" y="1124714"/>
              <a:ext cx="100206" cy="8463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EAABEAE-EE72-15A8-F5E7-24DA1887360C}"/>
                </a:ext>
              </a:extLst>
            </p:cNvPr>
            <p:cNvCxnSpPr>
              <a:cxnSpLocks/>
            </p:cNvCxnSpPr>
            <p:nvPr/>
          </p:nvCxnSpPr>
          <p:spPr>
            <a:xfrm flipH="1">
              <a:off x="6653324" y="1400767"/>
              <a:ext cx="13893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5651A323-C74B-F95B-BD01-48F6C45612C5}"/>
                </a:ext>
              </a:extLst>
            </p:cNvPr>
            <p:cNvSpPr/>
            <p:nvPr/>
          </p:nvSpPr>
          <p:spPr>
            <a:xfrm>
              <a:off x="6842365" y="1728551"/>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F21AE669-55A3-D331-A387-5EBE6BB4EB28}"/>
                </a:ext>
              </a:extLst>
            </p:cNvPr>
            <p:cNvSpPr/>
            <p:nvPr/>
          </p:nvSpPr>
          <p:spPr>
            <a:xfrm>
              <a:off x="7317607" y="1722945"/>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BBCBD72F-E948-1869-A384-F86C95D6AE43}"/>
                </a:ext>
              </a:extLst>
            </p:cNvPr>
            <p:cNvSpPr/>
            <p:nvPr/>
          </p:nvSpPr>
          <p:spPr>
            <a:xfrm>
              <a:off x="6792262" y="1770867"/>
              <a:ext cx="683884" cy="1443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Freeform: Shape 33">
            <a:extLst>
              <a:ext uri="{FF2B5EF4-FFF2-40B4-BE49-F238E27FC236}">
                <a16:creationId xmlns:a16="http://schemas.microsoft.com/office/drawing/2014/main" id="{09097379-A15C-15E7-AE3A-B2777B9DEB85}"/>
              </a:ext>
            </a:extLst>
          </p:cNvPr>
          <p:cNvSpPr/>
          <p:nvPr/>
        </p:nvSpPr>
        <p:spPr>
          <a:xfrm>
            <a:off x="1623678" y="1638301"/>
            <a:ext cx="1334963" cy="1338775"/>
          </a:xfrm>
          <a:custGeom>
            <a:avLst/>
            <a:gdLst>
              <a:gd name="csX0" fmla="*/ 381000 w 1295400"/>
              <a:gd name="csY0" fmla="*/ 0 h 2108200"/>
              <a:gd name="csX1" fmla="*/ 457200 w 1295400"/>
              <a:gd name="csY1" fmla="*/ 139700 h 2108200"/>
              <a:gd name="csX2" fmla="*/ 0 w 1295400"/>
              <a:gd name="csY2" fmla="*/ 1117600 h 2108200"/>
              <a:gd name="csX3" fmla="*/ 1295400 w 1295400"/>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Lst>
            <a:ahLst/>
            <a:cxnLst>
              <a:cxn ang="0">
                <a:pos x="csX0" y="csY0"/>
              </a:cxn>
              <a:cxn ang="0">
                <a:pos x="csX1" y="csY1"/>
              </a:cxn>
              <a:cxn ang="0">
                <a:pos x="csX2" y="csY2"/>
              </a:cxn>
              <a:cxn ang="0">
                <a:pos x="csX3" y="csY3"/>
              </a:cxn>
            </a:cxnLst>
            <a:rect l="l" t="t" r="r" b="b"/>
            <a:pathLst>
              <a:path w="1302685" h="2108200">
                <a:moveTo>
                  <a:pt x="388285" y="0"/>
                </a:moveTo>
                <a:lnTo>
                  <a:pt x="464485" y="139700"/>
                </a:lnTo>
                <a:cubicBezTo>
                  <a:pt x="312085" y="465667"/>
                  <a:pt x="-56215" y="791633"/>
                  <a:pt x="7285" y="1117600"/>
                </a:cubicBezTo>
                <a:cubicBezTo>
                  <a:pt x="70785" y="1443567"/>
                  <a:pt x="807385" y="1955800"/>
                  <a:pt x="1302685" y="210820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11DCB3B1-09DD-1EEE-B09E-61EDB282DB4E}"/>
              </a:ext>
            </a:extLst>
          </p:cNvPr>
          <p:cNvSpPr/>
          <p:nvPr/>
        </p:nvSpPr>
        <p:spPr>
          <a:xfrm flipH="1">
            <a:off x="3448861" y="1670621"/>
            <a:ext cx="1312451" cy="1356690"/>
          </a:xfrm>
          <a:custGeom>
            <a:avLst/>
            <a:gdLst>
              <a:gd name="csX0" fmla="*/ 381000 w 1295400"/>
              <a:gd name="csY0" fmla="*/ 0 h 2108200"/>
              <a:gd name="csX1" fmla="*/ 457200 w 1295400"/>
              <a:gd name="csY1" fmla="*/ 139700 h 2108200"/>
              <a:gd name="csX2" fmla="*/ 0 w 1295400"/>
              <a:gd name="csY2" fmla="*/ 1117600 h 2108200"/>
              <a:gd name="csX3" fmla="*/ 1295400 w 1295400"/>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472722 w 1387122"/>
              <a:gd name="csY0" fmla="*/ 0 h 2108200"/>
              <a:gd name="csX1" fmla="*/ 206022 w 1387122"/>
              <a:gd name="csY1" fmla="*/ 205856 h 2108200"/>
              <a:gd name="csX2" fmla="*/ 91722 w 1387122"/>
              <a:gd name="csY2" fmla="*/ 1117600 h 2108200"/>
              <a:gd name="csX3" fmla="*/ 1387122 w 1387122"/>
              <a:gd name="csY3" fmla="*/ 2108200 h 2108200"/>
              <a:gd name="csX0" fmla="*/ 142522 w 1387122"/>
              <a:gd name="csY0" fmla="*/ 0 h 2134662"/>
              <a:gd name="csX1" fmla="*/ 206022 w 1387122"/>
              <a:gd name="csY1" fmla="*/ 232318 h 2134662"/>
              <a:gd name="csX2" fmla="*/ 91722 w 1387122"/>
              <a:gd name="csY2" fmla="*/ 1144062 h 2134662"/>
              <a:gd name="csX3" fmla="*/ 1387122 w 1387122"/>
              <a:gd name="csY3" fmla="*/ 2134662 h 2134662"/>
            </a:gdLst>
            <a:ahLst/>
            <a:cxnLst>
              <a:cxn ang="0">
                <a:pos x="csX0" y="csY0"/>
              </a:cxn>
              <a:cxn ang="0">
                <a:pos x="csX1" y="csY1"/>
              </a:cxn>
              <a:cxn ang="0">
                <a:pos x="csX2" y="csY2"/>
              </a:cxn>
              <a:cxn ang="0">
                <a:pos x="csX3" y="csY3"/>
              </a:cxn>
            </a:cxnLst>
            <a:rect l="l" t="t" r="r" b="b"/>
            <a:pathLst>
              <a:path w="1387122" h="2134662">
                <a:moveTo>
                  <a:pt x="142522" y="0"/>
                </a:moveTo>
                <a:lnTo>
                  <a:pt x="206022" y="232318"/>
                </a:lnTo>
                <a:cubicBezTo>
                  <a:pt x="53622" y="558285"/>
                  <a:pt x="-105128" y="827005"/>
                  <a:pt x="91722" y="1144062"/>
                </a:cubicBezTo>
                <a:cubicBezTo>
                  <a:pt x="288572" y="1461119"/>
                  <a:pt x="891822" y="1982262"/>
                  <a:pt x="1387122" y="2134662"/>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6025B2BD-CD27-FFA3-36C0-D8A14F9EE7CE}"/>
              </a:ext>
            </a:extLst>
          </p:cNvPr>
          <p:cNvSpPr txBox="1"/>
          <p:nvPr/>
        </p:nvSpPr>
        <p:spPr>
          <a:xfrm>
            <a:off x="641268" y="3586348"/>
            <a:ext cx="8182098" cy="1692771"/>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Observations:</a:t>
            </a:r>
          </a:p>
          <a:p>
            <a:pPr algn="l">
              <a:spcAft>
                <a:spcPts val="1200"/>
              </a:spcAft>
            </a:pPr>
            <a:r>
              <a:rPr lang="en-GB" sz="2800">
                <a:latin typeface="Arial" panose="020B0604020202020204" pitchFamily="34" charset="0"/>
                <a:cs typeface="Arial" panose="020B0604020202020204" pitchFamily="34" charset="0"/>
              </a:rPr>
              <a:t>Needs a closed circuit</a:t>
            </a:r>
          </a:p>
          <a:p>
            <a:pPr algn="l">
              <a:spcAft>
                <a:spcPts val="1200"/>
              </a:spcAft>
            </a:pPr>
            <a:r>
              <a:rPr lang="en-GB" sz="2800">
                <a:latin typeface="Arial" panose="020B0604020202020204" pitchFamily="34" charset="0"/>
                <a:cs typeface="Arial" panose="020B0604020202020204" pitchFamily="34" charset="0"/>
              </a:rPr>
              <a:t>Something must “flow” in the wires</a:t>
            </a:r>
          </a:p>
        </p:txBody>
      </p:sp>
    </p:spTree>
    <p:extLst>
      <p:ext uri="{BB962C8B-B14F-4D97-AF65-F5344CB8AC3E}">
        <p14:creationId xmlns:p14="http://schemas.microsoft.com/office/powerpoint/2010/main" val="197612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AB3448-5506-3052-4032-2FC5498AE358}"/>
              </a:ext>
            </a:extLst>
          </p:cNvPr>
          <p:cNvSpPr>
            <a:spLocks noGrp="1"/>
          </p:cNvSpPr>
          <p:nvPr>
            <p:ph type="title"/>
          </p:nvPr>
        </p:nvSpPr>
        <p:spPr/>
        <p:txBody>
          <a:bodyPr/>
          <a:lstStyle/>
          <a:p>
            <a:r>
              <a:rPr lang="en-GB"/>
              <a:t>What is electric current?</a:t>
            </a:r>
          </a:p>
        </p:txBody>
      </p:sp>
      <p:sp>
        <p:nvSpPr>
          <p:cNvPr id="4" name="TextBox 3">
            <a:extLst>
              <a:ext uri="{FF2B5EF4-FFF2-40B4-BE49-F238E27FC236}">
                <a16:creationId xmlns:a16="http://schemas.microsoft.com/office/drawing/2014/main" id="{BAF1511C-5372-00CA-EA42-B5CE47EAFE43}"/>
              </a:ext>
            </a:extLst>
          </p:cNvPr>
          <p:cNvSpPr txBox="1"/>
          <p:nvPr/>
        </p:nvSpPr>
        <p:spPr>
          <a:xfrm>
            <a:off x="1143000" y="1778000"/>
            <a:ext cx="6540500" cy="1077218"/>
          </a:xfrm>
          <a:prstGeom prst="rect">
            <a:avLst/>
          </a:prstGeom>
          <a:solidFill>
            <a:srgbClr val="FFFF99"/>
          </a:solidFill>
        </p:spPr>
        <p:txBody>
          <a:bodyPr wrap="square" rtlCol="0">
            <a:spAutoFit/>
          </a:bodyPr>
          <a:lstStyle/>
          <a:p>
            <a:pPr algn="l">
              <a:spcAft>
                <a:spcPts val="1200"/>
              </a:spcAft>
            </a:pPr>
            <a:r>
              <a:rPr lang="en-GB" sz="3200">
                <a:latin typeface="Arial" panose="020B0604020202020204" pitchFamily="34" charset="0"/>
                <a:cs typeface="Arial" panose="020B0604020202020204" pitchFamily="34" charset="0"/>
              </a:rPr>
              <a:t>Electric current is the flow of electric charge				</a:t>
            </a:r>
            <a:r>
              <a:rPr lang="en-GB" sz="2400">
                <a:latin typeface="Arial" panose="020B0604020202020204" pitchFamily="34" charset="0"/>
                <a:cs typeface="Arial" panose="020B0604020202020204" pitchFamily="34" charset="0"/>
              </a:rPr>
              <a:t>HL 2020</a:t>
            </a:r>
            <a:endParaRPr lang="en-GB" sz="3200">
              <a:latin typeface="Arial" panose="020B0604020202020204" pitchFamily="34" charset="0"/>
              <a:cs typeface="Arial" panose="020B0604020202020204" pitchFamily="34" charset="0"/>
            </a:endParaRPr>
          </a:p>
        </p:txBody>
      </p:sp>
      <p:sp>
        <p:nvSpPr>
          <p:cNvPr id="5" name="Speech Bubble: Oval 4">
            <a:extLst>
              <a:ext uri="{FF2B5EF4-FFF2-40B4-BE49-F238E27FC236}">
                <a16:creationId xmlns:a16="http://schemas.microsoft.com/office/drawing/2014/main" id="{867C391E-E211-E9E3-5466-039A52FF4001}"/>
              </a:ext>
            </a:extLst>
          </p:cNvPr>
          <p:cNvSpPr/>
          <p:nvPr/>
        </p:nvSpPr>
        <p:spPr>
          <a:xfrm>
            <a:off x="2671763" y="3429000"/>
            <a:ext cx="2857500" cy="1314450"/>
          </a:xfrm>
          <a:prstGeom prst="wedgeEllipseCallou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D498E3FC-C326-2A68-9A3A-B7C59241FFC4}"/>
              </a:ext>
            </a:extLst>
          </p:cNvPr>
          <p:cNvSpPr txBox="1"/>
          <p:nvPr/>
        </p:nvSpPr>
        <p:spPr>
          <a:xfrm>
            <a:off x="3143250" y="3525729"/>
            <a:ext cx="2143125" cy="954107"/>
          </a:xfrm>
          <a:prstGeom prst="rect">
            <a:avLst/>
          </a:prstGeom>
          <a:noFill/>
        </p:spPr>
        <p:txBody>
          <a:bodyPr wrap="square" rtlCol="0">
            <a:spAutoFit/>
          </a:bodyPr>
          <a:lstStyle/>
          <a:p>
            <a:pPr algn="l"/>
            <a:r>
              <a:rPr lang="en-GB" sz="2800">
                <a:latin typeface="Arial" panose="020B0604020202020204" pitchFamily="34" charset="0"/>
                <a:cs typeface="Arial" panose="020B0604020202020204" pitchFamily="34" charset="0"/>
              </a:rPr>
              <a:t>but what is charge?</a:t>
            </a:r>
          </a:p>
        </p:txBody>
      </p:sp>
      <p:sp>
        <p:nvSpPr>
          <p:cNvPr id="6" name="Oval 5">
            <a:extLst>
              <a:ext uri="{FF2B5EF4-FFF2-40B4-BE49-F238E27FC236}">
                <a16:creationId xmlns:a16="http://schemas.microsoft.com/office/drawing/2014/main" id="{1FFE53CA-2E9B-F7EC-2012-614FDC7C9407}"/>
              </a:ext>
            </a:extLst>
          </p:cNvPr>
          <p:cNvSpPr/>
          <p:nvPr/>
        </p:nvSpPr>
        <p:spPr>
          <a:xfrm>
            <a:off x="2814638" y="5014913"/>
            <a:ext cx="814387" cy="871537"/>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F2166E38-8326-7513-C3A7-ACD5D081A5A3}"/>
              </a:ext>
            </a:extLst>
          </p:cNvPr>
          <p:cNvSpPr/>
          <p:nvPr/>
        </p:nvSpPr>
        <p:spPr>
          <a:xfrm>
            <a:off x="3007517" y="5317232"/>
            <a:ext cx="185738" cy="257175"/>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42C53FC0-4909-878A-4510-DEC16AE4F2A5}"/>
              </a:ext>
            </a:extLst>
          </p:cNvPr>
          <p:cNvSpPr/>
          <p:nvPr/>
        </p:nvSpPr>
        <p:spPr>
          <a:xfrm>
            <a:off x="3296839" y="5317231"/>
            <a:ext cx="185738" cy="257175"/>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12C65DD3-3670-B9BC-8D7B-C032E2F4EF7F}"/>
              </a:ext>
            </a:extLst>
          </p:cNvPr>
          <p:cNvSpPr/>
          <p:nvPr/>
        </p:nvSpPr>
        <p:spPr>
          <a:xfrm>
            <a:off x="3007517" y="5687565"/>
            <a:ext cx="428625" cy="85725"/>
          </a:xfrm>
          <a:custGeom>
            <a:avLst/>
            <a:gdLst>
              <a:gd name="csX0" fmla="*/ 0 w 428625"/>
              <a:gd name="csY0" fmla="*/ 0 h 85725"/>
              <a:gd name="csX1" fmla="*/ 157163 w 428625"/>
              <a:gd name="csY1" fmla="*/ 0 h 85725"/>
              <a:gd name="csX2" fmla="*/ 242888 w 428625"/>
              <a:gd name="csY2" fmla="*/ 28575 h 85725"/>
              <a:gd name="csX3" fmla="*/ 428625 w 428625"/>
              <a:gd name="csY3" fmla="*/ 14288 h 85725"/>
              <a:gd name="csX4" fmla="*/ 342900 w 428625"/>
              <a:gd name="csY4" fmla="*/ 85725 h 85725"/>
              <a:gd name="csX5" fmla="*/ 114300 w 428625"/>
              <a:gd name="csY5" fmla="*/ 57150 h 85725"/>
              <a:gd name="csX6" fmla="*/ 0 w 428625"/>
              <a:gd name="csY6" fmla="*/ 0 h 8572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428625" h="85725">
                <a:moveTo>
                  <a:pt x="0" y="0"/>
                </a:moveTo>
                <a:lnTo>
                  <a:pt x="157163" y="0"/>
                </a:lnTo>
                <a:lnTo>
                  <a:pt x="242888" y="28575"/>
                </a:lnTo>
                <a:lnTo>
                  <a:pt x="428625" y="14288"/>
                </a:lnTo>
                <a:lnTo>
                  <a:pt x="342900" y="85725"/>
                </a:lnTo>
                <a:lnTo>
                  <a:pt x="114300" y="57150"/>
                </a:lnTo>
                <a:lnTo>
                  <a:pt x="0" y="0"/>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0764698F-3A09-0427-C83B-BE164A42D40E}"/>
              </a:ext>
            </a:extLst>
          </p:cNvPr>
          <p:cNvSpPr/>
          <p:nvPr/>
        </p:nvSpPr>
        <p:spPr>
          <a:xfrm>
            <a:off x="3413282" y="5393242"/>
            <a:ext cx="45719" cy="45719"/>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AAD8E4C-144E-70E0-E9C8-4C4E17AFBA5E}"/>
              </a:ext>
            </a:extLst>
          </p:cNvPr>
          <p:cNvSpPr/>
          <p:nvPr/>
        </p:nvSpPr>
        <p:spPr>
          <a:xfrm>
            <a:off x="3115386" y="5370382"/>
            <a:ext cx="45719" cy="45719"/>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06B254AA-2FAB-3EE4-4345-A0FB3CF08E33}"/>
              </a:ext>
            </a:extLst>
          </p:cNvPr>
          <p:cNvSpPr/>
          <p:nvPr/>
        </p:nvSpPr>
        <p:spPr>
          <a:xfrm>
            <a:off x="2414588" y="4514850"/>
            <a:ext cx="585788" cy="1557338"/>
          </a:xfrm>
          <a:custGeom>
            <a:avLst/>
            <a:gdLst>
              <a:gd name="csX0" fmla="*/ 314325 w 457200"/>
              <a:gd name="csY0" fmla="*/ 328613 h 1557338"/>
              <a:gd name="csX1" fmla="*/ 457200 w 457200"/>
              <a:gd name="csY1" fmla="*/ 85725 h 1557338"/>
              <a:gd name="csX2" fmla="*/ 185737 w 457200"/>
              <a:gd name="csY2" fmla="*/ 0 h 1557338"/>
              <a:gd name="csX3" fmla="*/ 0 w 457200"/>
              <a:gd name="csY3" fmla="*/ 142875 h 1557338"/>
              <a:gd name="csX4" fmla="*/ 100012 w 457200"/>
              <a:gd name="csY4" fmla="*/ 328613 h 1557338"/>
              <a:gd name="csX5" fmla="*/ 214312 w 457200"/>
              <a:gd name="csY5" fmla="*/ 1557338 h 1557338"/>
              <a:gd name="csX0" fmla="*/ 442913 w 457200"/>
              <a:gd name="csY0" fmla="*/ 1543051 h 1557338"/>
              <a:gd name="csX1" fmla="*/ 457200 w 457200"/>
              <a:gd name="csY1" fmla="*/ 85725 h 1557338"/>
              <a:gd name="csX2" fmla="*/ 185737 w 457200"/>
              <a:gd name="csY2" fmla="*/ 0 h 1557338"/>
              <a:gd name="csX3" fmla="*/ 0 w 457200"/>
              <a:gd name="csY3" fmla="*/ 142875 h 1557338"/>
              <a:gd name="csX4" fmla="*/ 100012 w 457200"/>
              <a:gd name="csY4" fmla="*/ 328613 h 1557338"/>
              <a:gd name="csX5" fmla="*/ 214312 w 457200"/>
              <a:gd name="csY5" fmla="*/ 1557338 h 1557338"/>
              <a:gd name="csX0" fmla="*/ 442913 w 457200"/>
              <a:gd name="csY0" fmla="*/ 1543051 h 1557338"/>
              <a:gd name="csX1" fmla="*/ 314325 w 457200"/>
              <a:gd name="csY1" fmla="*/ 385763 h 1557338"/>
              <a:gd name="csX2" fmla="*/ 457200 w 457200"/>
              <a:gd name="csY2" fmla="*/ 85725 h 1557338"/>
              <a:gd name="csX3" fmla="*/ 185737 w 457200"/>
              <a:gd name="csY3" fmla="*/ 0 h 1557338"/>
              <a:gd name="csX4" fmla="*/ 0 w 457200"/>
              <a:gd name="csY4" fmla="*/ 142875 h 1557338"/>
              <a:gd name="csX5" fmla="*/ 100012 w 457200"/>
              <a:gd name="csY5" fmla="*/ 328613 h 1557338"/>
              <a:gd name="csX6" fmla="*/ 214312 w 457200"/>
              <a:gd name="csY6" fmla="*/ 1557338 h 1557338"/>
              <a:gd name="csX0" fmla="*/ 442913 w 457200"/>
              <a:gd name="csY0" fmla="*/ 1543051 h 1557338"/>
              <a:gd name="csX1" fmla="*/ 371475 w 457200"/>
              <a:gd name="csY1" fmla="*/ 1357313 h 1557338"/>
              <a:gd name="csX2" fmla="*/ 314325 w 457200"/>
              <a:gd name="csY2" fmla="*/ 385763 h 1557338"/>
              <a:gd name="csX3" fmla="*/ 457200 w 457200"/>
              <a:gd name="csY3" fmla="*/ 85725 h 1557338"/>
              <a:gd name="csX4" fmla="*/ 185737 w 457200"/>
              <a:gd name="csY4" fmla="*/ 0 h 1557338"/>
              <a:gd name="csX5" fmla="*/ 0 w 457200"/>
              <a:gd name="csY5" fmla="*/ 142875 h 1557338"/>
              <a:gd name="csX6" fmla="*/ 100012 w 457200"/>
              <a:gd name="csY6" fmla="*/ 328613 h 1557338"/>
              <a:gd name="csX7" fmla="*/ 214312 w 457200"/>
              <a:gd name="csY7" fmla="*/ 1557338 h 1557338"/>
              <a:gd name="csX0" fmla="*/ 585788 w 585788"/>
              <a:gd name="csY0" fmla="*/ 1385888 h 1557338"/>
              <a:gd name="csX1" fmla="*/ 371475 w 585788"/>
              <a:gd name="csY1" fmla="*/ 1357313 h 1557338"/>
              <a:gd name="csX2" fmla="*/ 314325 w 585788"/>
              <a:gd name="csY2" fmla="*/ 385763 h 1557338"/>
              <a:gd name="csX3" fmla="*/ 457200 w 585788"/>
              <a:gd name="csY3" fmla="*/ 85725 h 1557338"/>
              <a:gd name="csX4" fmla="*/ 185737 w 585788"/>
              <a:gd name="csY4" fmla="*/ 0 h 1557338"/>
              <a:gd name="csX5" fmla="*/ 0 w 585788"/>
              <a:gd name="csY5" fmla="*/ 142875 h 1557338"/>
              <a:gd name="csX6" fmla="*/ 100012 w 585788"/>
              <a:gd name="csY6" fmla="*/ 328613 h 1557338"/>
              <a:gd name="csX7" fmla="*/ 214312 w 585788"/>
              <a:gd name="csY7" fmla="*/ 1557338 h 155733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585788" h="1557338">
                <a:moveTo>
                  <a:pt x="585788" y="1385888"/>
                </a:moveTo>
                <a:cubicBezTo>
                  <a:pt x="583407" y="1352550"/>
                  <a:pt x="392906" y="1550194"/>
                  <a:pt x="371475" y="1357313"/>
                </a:cubicBezTo>
                <a:cubicBezTo>
                  <a:pt x="350044" y="1164432"/>
                  <a:pt x="309563" y="595313"/>
                  <a:pt x="314325" y="385763"/>
                </a:cubicBezTo>
                <a:lnTo>
                  <a:pt x="457200" y="85725"/>
                </a:lnTo>
                <a:lnTo>
                  <a:pt x="185737" y="0"/>
                </a:lnTo>
                <a:lnTo>
                  <a:pt x="0" y="142875"/>
                </a:lnTo>
                <a:lnTo>
                  <a:pt x="100012" y="328613"/>
                </a:lnTo>
                <a:lnTo>
                  <a:pt x="214312" y="1557338"/>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160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6" grpId="0" animBg="1"/>
      <p:bldP spid="8" grpId="0" animBg="1"/>
      <p:bldP spid="9" grpId="0" animBg="1"/>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75F7-4E6A-9B25-6557-2652484B1F6E}"/>
              </a:ext>
            </a:extLst>
          </p:cNvPr>
          <p:cNvSpPr>
            <a:spLocks noGrp="1"/>
          </p:cNvSpPr>
          <p:nvPr>
            <p:ph type="title"/>
          </p:nvPr>
        </p:nvSpPr>
        <p:spPr/>
        <p:txBody>
          <a:bodyPr/>
          <a:lstStyle/>
          <a:p>
            <a:r>
              <a:rPr lang="en-GB"/>
              <a:t>What is electric charge?</a:t>
            </a:r>
          </a:p>
        </p:txBody>
      </p:sp>
      <p:sp>
        <p:nvSpPr>
          <p:cNvPr id="3" name="TextBox 2">
            <a:extLst>
              <a:ext uri="{FF2B5EF4-FFF2-40B4-BE49-F238E27FC236}">
                <a16:creationId xmlns:a16="http://schemas.microsoft.com/office/drawing/2014/main" id="{AD989D3F-FE4F-C089-6A48-10116C703C7A}"/>
              </a:ext>
            </a:extLst>
          </p:cNvPr>
          <p:cNvSpPr txBox="1"/>
          <p:nvPr/>
        </p:nvSpPr>
        <p:spPr>
          <a:xfrm>
            <a:off x="667080" y="4690419"/>
            <a:ext cx="7873340" cy="1692771"/>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A property of some sub-atomic particles</a:t>
            </a:r>
          </a:p>
          <a:p>
            <a:pPr algn="l">
              <a:spcAft>
                <a:spcPts val="1200"/>
              </a:spcAft>
            </a:pPr>
            <a:r>
              <a:rPr lang="en-GB" sz="2800">
                <a:latin typeface="Arial" panose="020B0604020202020204" pitchFamily="34" charset="0"/>
                <a:cs typeface="Arial" panose="020B0604020202020204" pitchFamily="34" charset="0"/>
              </a:rPr>
              <a:t>Electrons are –</a:t>
            </a:r>
          </a:p>
          <a:p>
            <a:pPr algn="l">
              <a:spcAft>
                <a:spcPts val="1200"/>
              </a:spcAft>
            </a:pPr>
            <a:r>
              <a:rPr lang="en-GB" sz="2800">
                <a:latin typeface="Arial" panose="020B0604020202020204" pitchFamily="34" charset="0"/>
                <a:cs typeface="Arial" panose="020B0604020202020204" pitchFamily="34" charset="0"/>
              </a:rPr>
              <a:t>Protons are +</a:t>
            </a:r>
          </a:p>
        </p:txBody>
      </p:sp>
      <p:grpSp>
        <p:nvGrpSpPr>
          <p:cNvPr id="7" name="Group 6">
            <a:extLst>
              <a:ext uri="{FF2B5EF4-FFF2-40B4-BE49-F238E27FC236}">
                <a16:creationId xmlns:a16="http://schemas.microsoft.com/office/drawing/2014/main" id="{BE32E06B-95B1-211B-DA34-44C1B097EC32}"/>
              </a:ext>
            </a:extLst>
          </p:cNvPr>
          <p:cNvGrpSpPr/>
          <p:nvPr/>
        </p:nvGrpSpPr>
        <p:grpSpPr>
          <a:xfrm>
            <a:off x="1163924" y="2275844"/>
            <a:ext cx="1436401" cy="1924681"/>
            <a:chOff x="1163924" y="2275844"/>
            <a:chExt cx="1436401" cy="1924681"/>
          </a:xfrm>
        </p:grpSpPr>
        <p:sp>
          <p:nvSpPr>
            <p:cNvPr id="5" name="Oval 4">
              <a:extLst>
                <a:ext uri="{FF2B5EF4-FFF2-40B4-BE49-F238E27FC236}">
                  <a16:creationId xmlns:a16="http://schemas.microsoft.com/office/drawing/2014/main" id="{1C1A49C2-F86E-84D1-1AAC-441D06AEB01C}"/>
                </a:ext>
              </a:extLst>
            </p:cNvPr>
            <p:cNvSpPr/>
            <p:nvPr/>
          </p:nvSpPr>
          <p:spPr>
            <a:xfrm>
              <a:off x="1314450" y="2971800"/>
              <a:ext cx="1285875" cy="1228725"/>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69CDD73E-0F2B-1DFF-35E2-EB68F0D2B255}"/>
                </a:ext>
              </a:extLst>
            </p:cNvPr>
            <p:cNvSpPr/>
            <p:nvPr/>
          </p:nvSpPr>
          <p:spPr>
            <a:xfrm>
              <a:off x="1163924" y="2428875"/>
              <a:ext cx="207676" cy="828675"/>
            </a:xfrm>
            <a:custGeom>
              <a:avLst/>
              <a:gdLst>
                <a:gd name="csX0" fmla="*/ 185737 w 185737"/>
                <a:gd name="csY0" fmla="*/ 828675 h 828675"/>
                <a:gd name="csX1" fmla="*/ 0 w 185737"/>
                <a:gd name="csY1" fmla="*/ 557213 h 828675"/>
                <a:gd name="csX2" fmla="*/ 57150 w 185737"/>
                <a:gd name="csY2" fmla="*/ 0 h 828675"/>
                <a:gd name="csX3" fmla="*/ 57150 w 185737"/>
                <a:gd name="csY3" fmla="*/ 0 h 828675"/>
                <a:gd name="csX0" fmla="*/ 207676 w 207676"/>
                <a:gd name="csY0" fmla="*/ 828675 h 828675"/>
                <a:gd name="csX1" fmla="*/ 21939 w 207676"/>
                <a:gd name="csY1" fmla="*/ 557213 h 828675"/>
                <a:gd name="csX2" fmla="*/ 79089 w 207676"/>
                <a:gd name="csY2" fmla="*/ 0 h 828675"/>
                <a:gd name="csX3" fmla="*/ 79089 w 207676"/>
                <a:gd name="csY3" fmla="*/ 0 h 828675"/>
              </a:gdLst>
              <a:ahLst/>
              <a:cxnLst>
                <a:cxn ang="0">
                  <a:pos x="csX0" y="csY0"/>
                </a:cxn>
                <a:cxn ang="0">
                  <a:pos x="csX1" y="csY1"/>
                </a:cxn>
                <a:cxn ang="0">
                  <a:pos x="csX2" y="csY2"/>
                </a:cxn>
                <a:cxn ang="0">
                  <a:pos x="csX3" y="csY3"/>
                </a:cxn>
              </a:cxnLst>
              <a:rect l="l" t="t" r="r" b="b"/>
              <a:pathLst>
                <a:path w="207676" h="828675">
                  <a:moveTo>
                    <a:pt x="207676" y="828675"/>
                  </a:moveTo>
                  <a:cubicBezTo>
                    <a:pt x="145764" y="738188"/>
                    <a:pt x="88614" y="800101"/>
                    <a:pt x="21939" y="557213"/>
                  </a:cubicBezTo>
                  <a:cubicBezTo>
                    <a:pt x="-44736" y="314325"/>
                    <a:pt x="60039" y="185738"/>
                    <a:pt x="79089" y="0"/>
                  </a:cubicBezTo>
                  <a:lnTo>
                    <a:pt x="79089"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0D1C9ED1-0912-E2E3-0BF5-16A1D7A2259A}"/>
                </a:ext>
              </a:extLst>
            </p:cNvPr>
            <p:cNvSpPr/>
            <p:nvPr/>
          </p:nvSpPr>
          <p:spPr>
            <a:xfrm>
              <a:off x="1418288" y="2428875"/>
              <a:ext cx="207676" cy="828675"/>
            </a:xfrm>
            <a:custGeom>
              <a:avLst/>
              <a:gdLst>
                <a:gd name="csX0" fmla="*/ 185737 w 185737"/>
                <a:gd name="csY0" fmla="*/ 828675 h 828675"/>
                <a:gd name="csX1" fmla="*/ 0 w 185737"/>
                <a:gd name="csY1" fmla="*/ 557213 h 828675"/>
                <a:gd name="csX2" fmla="*/ 57150 w 185737"/>
                <a:gd name="csY2" fmla="*/ 0 h 828675"/>
                <a:gd name="csX3" fmla="*/ 57150 w 185737"/>
                <a:gd name="csY3" fmla="*/ 0 h 828675"/>
                <a:gd name="csX0" fmla="*/ 207676 w 207676"/>
                <a:gd name="csY0" fmla="*/ 828675 h 828675"/>
                <a:gd name="csX1" fmla="*/ 21939 w 207676"/>
                <a:gd name="csY1" fmla="*/ 557213 h 828675"/>
                <a:gd name="csX2" fmla="*/ 79089 w 207676"/>
                <a:gd name="csY2" fmla="*/ 0 h 828675"/>
                <a:gd name="csX3" fmla="*/ 79089 w 207676"/>
                <a:gd name="csY3" fmla="*/ 0 h 828675"/>
              </a:gdLst>
              <a:ahLst/>
              <a:cxnLst>
                <a:cxn ang="0">
                  <a:pos x="csX0" y="csY0"/>
                </a:cxn>
                <a:cxn ang="0">
                  <a:pos x="csX1" y="csY1"/>
                </a:cxn>
                <a:cxn ang="0">
                  <a:pos x="csX2" y="csY2"/>
                </a:cxn>
                <a:cxn ang="0">
                  <a:pos x="csX3" y="csY3"/>
                </a:cxn>
              </a:cxnLst>
              <a:rect l="l" t="t" r="r" b="b"/>
              <a:pathLst>
                <a:path w="207676" h="828675">
                  <a:moveTo>
                    <a:pt x="207676" y="828675"/>
                  </a:moveTo>
                  <a:cubicBezTo>
                    <a:pt x="145764" y="738188"/>
                    <a:pt x="88614" y="800101"/>
                    <a:pt x="21939" y="557213"/>
                  </a:cubicBezTo>
                  <a:cubicBezTo>
                    <a:pt x="-44736" y="314325"/>
                    <a:pt x="60039" y="185738"/>
                    <a:pt x="79089" y="0"/>
                  </a:cubicBezTo>
                  <a:lnTo>
                    <a:pt x="79089"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F6B3C132-E627-3ED4-44C1-EEE7B92FBCBC}"/>
                </a:ext>
              </a:extLst>
            </p:cNvPr>
            <p:cNvSpPr/>
            <p:nvPr/>
          </p:nvSpPr>
          <p:spPr>
            <a:xfrm>
              <a:off x="1625963" y="2335285"/>
              <a:ext cx="154351" cy="828675"/>
            </a:xfrm>
            <a:custGeom>
              <a:avLst/>
              <a:gdLst>
                <a:gd name="csX0" fmla="*/ 185737 w 185737"/>
                <a:gd name="csY0" fmla="*/ 828675 h 828675"/>
                <a:gd name="csX1" fmla="*/ 0 w 185737"/>
                <a:gd name="csY1" fmla="*/ 557213 h 828675"/>
                <a:gd name="csX2" fmla="*/ 57150 w 185737"/>
                <a:gd name="csY2" fmla="*/ 0 h 828675"/>
                <a:gd name="csX3" fmla="*/ 57150 w 185737"/>
                <a:gd name="csY3" fmla="*/ 0 h 828675"/>
                <a:gd name="csX0" fmla="*/ 207676 w 207676"/>
                <a:gd name="csY0" fmla="*/ 828675 h 828675"/>
                <a:gd name="csX1" fmla="*/ 21939 w 207676"/>
                <a:gd name="csY1" fmla="*/ 557213 h 828675"/>
                <a:gd name="csX2" fmla="*/ 79089 w 207676"/>
                <a:gd name="csY2" fmla="*/ 0 h 828675"/>
                <a:gd name="csX3" fmla="*/ 79089 w 207676"/>
                <a:gd name="csY3" fmla="*/ 0 h 828675"/>
              </a:gdLst>
              <a:ahLst/>
              <a:cxnLst>
                <a:cxn ang="0">
                  <a:pos x="csX0" y="csY0"/>
                </a:cxn>
                <a:cxn ang="0">
                  <a:pos x="csX1" y="csY1"/>
                </a:cxn>
                <a:cxn ang="0">
                  <a:pos x="csX2" y="csY2"/>
                </a:cxn>
                <a:cxn ang="0">
                  <a:pos x="csX3" y="csY3"/>
                </a:cxn>
              </a:cxnLst>
              <a:rect l="l" t="t" r="r" b="b"/>
              <a:pathLst>
                <a:path w="207676" h="828675">
                  <a:moveTo>
                    <a:pt x="207676" y="828675"/>
                  </a:moveTo>
                  <a:cubicBezTo>
                    <a:pt x="145764" y="738188"/>
                    <a:pt x="88614" y="800101"/>
                    <a:pt x="21939" y="557213"/>
                  </a:cubicBezTo>
                  <a:cubicBezTo>
                    <a:pt x="-44736" y="314325"/>
                    <a:pt x="60039" y="185738"/>
                    <a:pt x="79089" y="0"/>
                  </a:cubicBezTo>
                  <a:lnTo>
                    <a:pt x="79089"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25AF0EAF-001B-DD4E-2268-D08275506479}"/>
                </a:ext>
              </a:extLst>
            </p:cNvPr>
            <p:cNvSpPr/>
            <p:nvPr/>
          </p:nvSpPr>
          <p:spPr>
            <a:xfrm>
              <a:off x="1880327" y="2275844"/>
              <a:ext cx="77060" cy="828675"/>
            </a:xfrm>
            <a:custGeom>
              <a:avLst/>
              <a:gdLst>
                <a:gd name="csX0" fmla="*/ 185737 w 185737"/>
                <a:gd name="csY0" fmla="*/ 828675 h 828675"/>
                <a:gd name="csX1" fmla="*/ 0 w 185737"/>
                <a:gd name="csY1" fmla="*/ 557213 h 828675"/>
                <a:gd name="csX2" fmla="*/ 57150 w 185737"/>
                <a:gd name="csY2" fmla="*/ 0 h 828675"/>
                <a:gd name="csX3" fmla="*/ 57150 w 185737"/>
                <a:gd name="csY3" fmla="*/ 0 h 828675"/>
                <a:gd name="csX0" fmla="*/ 207676 w 207676"/>
                <a:gd name="csY0" fmla="*/ 828675 h 828675"/>
                <a:gd name="csX1" fmla="*/ 21939 w 207676"/>
                <a:gd name="csY1" fmla="*/ 557213 h 828675"/>
                <a:gd name="csX2" fmla="*/ 79089 w 207676"/>
                <a:gd name="csY2" fmla="*/ 0 h 828675"/>
                <a:gd name="csX3" fmla="*/ 79089 w 207676"/>
                <a:gd name="csY3" fmla="*/ 0 h 828675"/>
              </a:gdLst>
              <a:ahLst/>
              <a:cxnLst>
                <a:cxn ang="0">
                  <a:pos x="csX0" y="csY0"/>
                </a:cxn>
                <a:cxn ang="0">
                  <a:pos x="csX1" y="csY1"/>
                </a:cxn>
                <a:cxn ang="0">
                  <a:pos x="csX2" y="csY2"/>
                </a:cxn>
                <a:cxn ang="0">
                  <a:pos x="csX3" y="csY3"/>
                </a:cxn>
              </a:cxnLst>
              <a:rect l="l" t="t" r="r" b="b"/>
              <a:pathLst>
                <a:path w="207676" h="828675">
                  <a:moveTo>
                    <a:pt x="207676" y="828675"/>
                  </a:moveTo>
                  <a:cubicBezTo>
                    <a:pt x="145764" y="738188"/>
                    <a:pt x="88614" y="800101"/>
                    <a:pt x="21939" y="557213"/>
                  </a:cubicBezTo>
                  <a:cubicBezTo>
                    <a:pt x="-44736" y="314325"/>
                    <a:pt x="60039" y="185738"/>
                    <a:pt x="79089" y="0"/>
                  </a:cubicBezTo>
                  <a:lnTo>
                    <a:pt x="79089"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0EF11F85-FE84-C9A1-C9B3-A7C547556232}"/>
                </a:ext>
              </a:extLst>
            </p:cNvPr>
            <p:cNvSpPr/>
            <p:nvPr/>
          </p:nvSpPr>
          <p:spPr>
            <a:xfrm flipH="1">
              <a:off x="2174341" y="2335284"/>
              <a:ext cx="45719" cy="828675"/>
            </a:xfrm>
            <a:custGeom>
              <a:avLst/>
              <a:gdLst>
                <a:gd name="csX0" fmla="*/ 185737 w 185737"/>
                <a:gd name="csY0" fmla="*/ 828675 h 828675"/>
                <a:gd name="csX1" fmla="*/ 0 w 185737"/>
                <a:gd name="csY1" fmla="*/ 557213 h 828675"/>
                <a:gd name="csX2" fmla="*/ 57150 w 185737"/>
                <a:gd name="csY2" fmla="*/ 0 h 828675"/>
                <a:gd name="csX3" fmla="*/ 57150 w 185737"/>
                <a:gd name="csY3" fmla="*/ 0 h 828675"/>
                <a:gd name="csX0" fmla="*/ 207676 w 207676"/>
                <a:gd name="csY0" fmla="*/ 828675 h 828675"/>
                <a:gd name="csX1" fmla="*/ 21939 w 207676"/>
                <a:gd name="csY1" fmla="*/ 557213 h 828675"/>
                <a:gd name="csX2" fmla="*/ 79089 w 207676"/>
                <a:gd name="csY2" fmla="*/ 0 h 828675"/>
                <a:gd name="csX3" fmla="*/ 79089 w 207676"/>
                <a:gd name="csY3" fmla="*/ 0 h 828675"/>
              </a:gdLst>
              <a:ahLst/>
              <a:cxnLst>
                <a:cxn ang="0">
                  <a:pos x="csX0" y="csY0"/>
                </a:cxn>
                <a:cxn ang="0">
                  <a:pos x="csX1" y="csY1"/>
                </a:cxn>
                <a:cxn ang="0">
                  <a:pos x="csX2" y="csY2"/>
                </a:cxn>
                <a:cxn ang="0">
                  <a:pos x="csX3" y="csY3"/>
                </a:cxn>
              </a:cxnLst>
              <a:rect l="l" t="t" r="r" b="b"/>
              <a:pathLst>
                <a:path w="207676" h="828675">
                  <a:moveTo>
                    <a:pt x="207676" y="828675"/>
                  </a:moveTo>
                  <a:cubicBezTo>
                    <a:pt x="145764" y="738188"/>
                    <a:pt x="88614" y="800101"/>
                    <a:pt x="21939" y="557213"/>
                  </a:cubicBezTo>
                  <a:cubicBezTo>
                    <a:pt x="-44736" y="314325"/>
                    <a:pt x="60039" y="185738"/>
                    <a:pt x="79089" y="0"/>
                  </a:cubicBezTo>
                  <a:lnTo>
                    <a:pt x="79089"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EC5AB713-E846-EE86-7A0D-EE450382C9CD}"/>
                </a:ext>
              </a:extLst>
            </p:cNvPr>
            <p:cNvSpPr/>
            <p:nvPr/>
          </p:nvSpPr>
          <p:spPr>
            <a:xfrm flipH="1">
              <a:off x="2070543" y="2335283"/>
              <a:ext cx="45719" cy="828675"/>
            </a:xfrm>
            <a:custGeom>
              <a:avLst/>
              <a:gdLst>
                <a:gd name="csX0" fmla="*/ 185737 w 185737"/>
                <a:gd name="csY0" fmla="*/ 828675 h 828675"/>
                <a:gd name="csX1" fmla="*/ 0 w 185737"/>
                <a:gd name="csY1" fmla="*/ 557213 h 828675"/>
                <a:gd name="csX2" fmla="*/ 57150 w 185737"/>
                <a:gd name="csY2" fmla="*/ 0 h 828675"/>
                <a:gd name="csX3" fmla="*/ 57150 w 185737"/>
                <a:gd name="csY3" fmla="*/ 0 h 828675"/>
                <a:gd name="csX0" fmla="*/ 207676 w 207676"/>
                <a:gd name="csY0" fmla="*/ 828675 h 828675"/>
                <a:gd name="csX1" fmla="*/ 21939 w 207676"/>
                <a:gd name="csY1" fmla="*/ 557213 h 828675"/>
                <a:gd name="csX2" fmla="*/ 79089 w 207676"/>
                <a:gd name="csY2" fmla="*/ 0 h 828675"/>
                <a:gd name="csX3" fmla="*/ 79089 w 207676"/>
                <a:gd name="csY3" fmla="*/ 0 h 828675"/>
              </a:gdLst>
              <a:ahLst/>
              <a:cxnLst>
                <a:cxn ang="0">
                  <a:pos x="csX0" y="csY0"/>
                </a:cxn>
                <a:cxn ang="0">
                  <a:pos x="csX1" y="csY1"/>
                </a:cxn>
                <a:cxn ang="0">
                  <a:pos x="csX2" y="csY2"/>
                </a:cxn>
                <a:cxn ang="0">
                  <a:pos x="csX3" y="csY3"/>
                </a:cxn>
              </a:cxnLst>
              <a:rect l="l" t="t" r="r" b="b"/>
              <a:pathLst>
                <a:path w="207676" h="828675">
                  <a:moveTo>
                    <a:pt x="207676" y="828675"/>
                  </a:moveTo>
                  <a:cubicBezTo>
                    <a:pt x="145764" y="738188"/>
                    <a:pt x="88614" y="800101"/>
                    <a:pt x="21939" y="557213"/>
                  </a:cubicBezTo>
                  <a:cubicBezTo>
                    <a:pt x="-44736" y="314325"/>
                    <a:pt x="60039" y="185738"/>
                    <a:pt x="79089" y="0"/>
                  </a:cubicBezTo>
                  <a:lnTo>
                    <a:pt x="79089"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273B5EA8-83BA-4887-CE1F-9764D74CA664}"/>
                </a:ext>
              </a:extLst>
            </p:cNvPr>
            <p:cNvSpPr/>
            <p:nvPr/>
          </p:nvSpPr>
          <p:spPr>
            <a:xfrm flipH="1">
              <a:off x="2313121" y="2342235"/>
              <a:ext cx="105727" cy="828675"/>
            </a:xfrm>
            <a:custGeom>
              <a:avLst/>
              <a:gdLst>
                <a:gd name="csX0" fmla="*/ 185737 w 185737"/>
                <a:gd name="csY0" fmla="*/ 828675 h 828675"/>
                <a:gd name="csX1" fmla="*/ 0 w 185737"/>
                <a:gd name="csY1" fmla="*/ 557213 h 828675"/>
                <a:gd name="csX2" fmla="*/ 57150 w 185737"/>
                <a:gd name="csY2" fmla="*/ 0 h 828675"/>
                <a:gd name="csX3" fmla="*/ 57150 w 185737"/>
                <a:gd name="csY3" fmla="*/ 0 h 828675"/>
                <a:gd name="csX0" fmla="*/ 207676 w 207676"/>
                <a:gd name="csY0" fmla="*/ 828675 h 828675"/>
                <a:gd name="csX1" fmla="*/ 21939 w 207676"/>
                <a:gd name="csY1" fmla="*/ 557213 h 828675"/>
                <a:gd name="csX2" fmla="*/ 79089 w 207676"/>
                <a:gd name="csY2" fmla="*/ 0 h 828675"/>
                <a:gd name="csX3" fmla="*/ 79089 w 207676"/>
                <a:gd name="csY3" fmla="*/ 0 h 828675"/>
              </a:gdLst>
              <a:ahLst/>
              <a:cxnLst>
                <a:cxn ang="0">
                  <a:pos x="csX0" y="csY0"/>
                </a:cxn>
                <a:cxn ang="0">
                  <a:pos x="csX1" y="csY1"/>
                </a:cxn>
                <a:cxn ang="0">
                  <a:pos x="csX2" y="csY2"/>
                </a:cxn>
                <a:cxn ang="0">
                  <a:pos x="csX3" y="csY3"/>
                </a:cxn>
              </a:cxnLst>
              <a:rect l="l" t="t" r="r" b="b"/>
              <a:pathLst>
                <a:path w="207676" h="828675">
                  <a:moveTo>
                    <a:pt x="207676" y="828675"/>
                  </a:moveTo>
                  <a:cubicBezTo>
                    <a:pt x="145764" y="738188"/>
                    <a:pt x="88614" y="800101"/>
                    <a:pt x="21939" y="557213"/>
                  </a:cubicBezTo>
                  <a:cubicBezTo>
                    <a:pt x="-44736" y="314325"/>
                    <a:pt x="60039" y="185738"/>
                    <a:pt x="79089" y="0"/>
                  </a:cubicBezTo>
                  <a:lnTo>
                    <a:pt x="79089"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AE4E0800-FDF0-49E0-E618-1CDEB1845B70}"/>
                </a:ext>
              </a:extLst>
            </p:cNvPr>
            <p:cNvSpPr/>
            <p:nvPr/>
          </p:nvSpPr>
          <p:spPr>
            <a:xfrm>
              <a:off x="1614488" y="3771900"/>
              <a:ext cx="700087" cy="260705"/>
            </a:xfrm>
            <a:custGeom>
              <a:avLst/>
              <a:gdLst>
                <a:gd name="csX0" fmla="*/ 0 w 700087"/>
                <a:gd name="csY0" fmla="*/ 71438 h 257175"/>
                <a:gd name="csX1" fmla="*/ 371475 w 700087"/>
                <a:gd name="csY1" fmla="*/ 257175 h 257175"/>
                <a:gd name="csX2" fmla="*/ 700087 w 700087"/>
                <a:gd name="csY2" fmla="*/ 0 h 257175"/>
                <a:gd name="csX0" fmla="*/ 0 w 700087"/>
                <a:gd name="csY0" fmla="*/ 71438 h 260705"/>
                <a:gd name="csX1" fmla="*/ 371475 w 700087"/>
                <a:gd name="csY1" fmla="*/ 257175 h 260705"/>
                <a:gd name="csX2" fmla="*/ 700087 w 700087"/>
                <a:gd name="csY2" fmla="*/ 0 h 260705"/>
              </a:gdLst>
              <a:ahLst/>
              <a:cxnLst>
                <a:cxn ang="0">
                  <a:pos x="csX0" y="csY0"/>
                </a:cxn>
                <a:cxn ang="0">
                  <a:pos x="csX1" y="csY1"/>
                </a:cxn>
                <a:cxn ang="0">
                  <a:pos x="csX2" y="csY2"/>
                </a:cxn>
              </a:cxnLst>
              <a:rect l="l" t="t" r="r" b="b"/>
              <a:pathLst>
                <a:path w="700087" h="260705">
                  <a:moveTo>
                    <a:pt x="0" y="71438"/>
                  </a:moveTo>
                  <a:cubicBezTo>
                    <a:pt x="123825" y="133350"/>
                    <a:pt x="133350" y="285750"/>
                    <a:pt x="371475" y="257175"/>
                  </a:cubicBezTo>
                  <a:cubicBezTo>
                    <a:pt x="609600" y="228600"/>
                    <a:pt x="590550" y="85725"/>
                    <a:pt x="700087" y="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F9572853-2012-07F9-4C7D-F7B0DC009D29}"/>
                </a:ext>
              </a:extLst>
            </p:cNvPr>
            <p:cNvSpPr/>
            <p:nvPr/>
          </p:nvSpPr>
          <p:spPr>
            <a:xfrm flipV="1">
              <a:off x="1563710" y="3540443"/>
              <a:ext cx="303478" cy="45719"/>
            </a:xfrm>
            <a:custGeom>
              <a:avLst/>
              <a:gdLst>
                <a:gd name="csX0" fmla="*/ 0 w 700087"/>
                <a:gd name="csY0" fmla="*/ 71438 h 257175"/>
                <a:gd name="csX1" fmla="*/ 371475 w 700087"/>
                <a:gd name="csY1" fmla="*/ 257175 h 257175"/>
                <a:gd name="csX2" fmla="*/ 700087 w 700087"/>
                <a:gd name="csY2" fmla="*/ 0 h 257175"/>
                <a:gd name="csX0" fmla="*/ 0 w 700087"/>
                <a:gd name="csY0" fmla="*/ 71438 h 260705"/>
                <a:gd name="csX1" fmla="*/ 371475 w 700087"/>
                <a:gd name="csY1" fmla="*/ 257175 h 260705"/>
                <a:gd name="csX2" fmla="*/ 700087 w 700087"/>
                <a:gd name="csY2" fmla="*/ 0 h 260705"/>
              </a:gdLst>
              <a:ahLst/>
              <a:cxnLst>
                <a:cxn ang="0">
                  <a:pos x="csX0" y="csY0"/>
                </a:cxn>
                <a:cxn ang="0">
                  <a:pos x="csX1" y="csY1"/>
                </a:cxn>
                <a:cxn ang="0">
                  <a:pos x="csX2" y="csY2"/>
                </a:cxn>
              </a:cxnLst>
              <a:rect l="l" t="t" r="r" b="b"/>
              <a:pathLst>
                <a:path w="700087" h="260705">
                  <a:moveTo>
                    <a:pt x="0" y="71438"/>
                  </a:moveTo>
                  <a:cubicBezTo>
                    <a:pt x="123825" y="133350"/>
                    <a:pt x="133350" y="285750"/>
                    <a:pt x="371475" y="257175"/>
                  </a:cubicBezTo>
                  <a:cubicBezTo>
                    <a:pt x="609600" y="228600"/>
                    <a:pt x="590550" y="85725"/>
                    <a:pt x="700087" y="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95869A33-3507-BAB9-C6B7-E5A48F9DA939}"/>
                </a:ext>
              </a:extLst>
            </p:cNvPr>
            <p:cNvSpPr/>
            <p:nvPr/>
          </p:nvSpPr>
          <p:spPr>
            <a:xfrm flipV="1">
              <a:off x="2116262" y="3467422"/>
              <a:ext cx="303478" cy="45719"/>
            </a:xfrm>
            <a:custGeom>
              <a:avLst/>
              <a:gdLst>
                <a:gd name="csX0" fmla="*/ 0 w 700087"/>
                <a:gd name="csY0" fmla="*/ 71438 h 257175"/>
                <a:gd name="csX1" fmla="*/ 371475 w 700087"/>
                <a:gd name="csY1" fmla="*/ 257175 h 257175"/>
                <a:gd name="csX2" fmla="*/ 700087 w 700087"/>
                <a:gd name="csY2" fmla="*/ 0 h 257175"/>
                <a:gd name="csX0" fmla="*/ 0 w 700087"/>
                <a:gd name="csY0" fmla="*/ 71438 h 260705"/>
                <a:gd name="csX1" fmla="*/ 371475 w 700087"/>
                <a:gd name="csY1" fmla="*/ 257175 h 260705"/>
                <a:gd name="csX2" fmla="*/ 700087 w 700087"/>
                <a:gd name="csY2" fmla="*/ 0 h 260705"/>
              </a:gdLst>
              <a:ahLst/>
              <a:cxnLst>
                <a:cxn ang="0">
                  <a:pos x="csX0" y="csY0"/>
                </a:cxn>
                <a:cxn ang="0">
                  <a:pos x="csX1" y="csY1"/>
                </a:cxn>
                <a:cxn ang="0">
                  <a:pos x="csX2" y="csY2"/>
                </a:cxn>
              </a:cxnLst>
              <a:rect l="l" t="t" r="r" b="b"/>
              <a:pathLst>
                <a:path w="700087" h="260705">
                  <a:moveTo>
                    <a:pt x="0" y="71438"/>
                  </a:moveTo>
                  <a:cubicBezTo>
                    <a:pt x="123825" y="133350"/>
                    <a:pt x="133350" y="285750"/>
                    <a:pt x="371475" y="257175"/>
                  </a:cubicBezTo>
                  <a:cubicBezTo>
                    <a:pt x="609600" y="228600"/>
                    <a:pt x="590550" y="85725"/>
                    <a:pt x="700087" y="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Freeform: Shape 20">
            <a:extLst>
              <a:ext uri="{FF2B5EF4-FFF2-40B4-BE49-F238E27FC236}">
                <a16:creationId xmlns:a16="http://schemas.microsoft.com/office/drawing/2014/main" id="{0541BB40-22AA-83E2-863E-161E310D6CDD}"/>
              </a:ext>
            </a:extLst>
          </p:cNvPr>
          <p:cNvSpPr/>
          <p:nvPr/>
        </p:nvSpPr>
        <p:spPr>
          <a:xfrm>
            <a:off x="5125779" y="1240931"/>
            <a:ext cx="2008492" cy="1260667"/>
          </a:xfrm>
          <a:custGeom>
            <a:avLst/>
            <a:gdLst>
              <a:gd name="csX0" fmla="*/ 57150 w 2328863"/>
              <a:gd name="csY0" fmla="*/ 685800 h 1314450"/>
              <a:gd name="csX1" fmla="*/ 185738 w 2328863"/>
              <a:gd name="csY1" fmla="*/ 100012 h 1314450"/>
              <a:gd name="csX2" fmla="*/ 714375 w 2328863"/>
              <a:gd name="csY2" fmla="*/ 328612 h 1314450"/>
              <a:gd name="csX3" fmla="*/ 1128713 w 2328863"/>
              <a:gd name="csY3" fmla="*/ 0 h 1314450"/>
              <a:gd name="csX4" fmla="*/ 1571625 w 2328863"/>
              <a:gd name="csY4" fmla="*/ 385762 h 1314450"/>
              <a:gd name="csX5" fmla="*/ 2057400 w 2328863"/>
              <a:gd name="csY5" fmla="*/ 128587 h 1314450"/>
              <a:gd name="csX6" fmla="*/ 2328863 w 2328863"/>
              <a:gd name="csY6" fmla="*/ 571500 h 1314450"/>
              <a:gd name="csX7" fmla="*/ 2114550 w 2328863"/>
              <a:gd name="csY7" fmla="*/ 671512 h 1314450"/>
              <a:gd name="csX8" fmla="*/ 2314575 w 2328863"/>
              <a:gd name="csY8" fmla="*/ 985837 h 1314450"/>
              <a:gd name="csX9" fmla="*/ 1885950 w 2328863"/>
              <a:gd name="csY9" fmla="*/ 1085850 h 1314450"/>
              <a:gd name="csX10" fmla="*/ 1800225 w 2328863"/>
              <a:gd name="csY10" fmla="*/ 1314450 h 1314450"/>
              <a:gd name="csX11" fmla="*/ 1457325 w 2328863"/>
              <a:gd name="csY11" fmla="*/ 1185862 h 1314450"/>
              <a:gd name="csX12" fmla="*/ 1000125 w 2328863"/>
              <a:gd name="csY12" fmla="*/ 1300162 h 1314450"/>
              <a:gd name="csX13" fmla="*/ 671513 w 2328863"/>
              <a:gd name="csY13" fmla="*/ 1000125 h 1314450"/>
              <a:gd name="csX14" fmla="*/ 171450 w 2328863"/>
              <a:gd name="csY14" fmla="*/ 1014412 h 1314450"/>
              <a:gd name="csX15" fmla="*/ 128588 w 2328863"/>
              <a:gd name="csY15" fmla="*/ 1071562 h 1314450"/>
              <a:gd name="csX16" fmla="*/ 85725 w 2328863"/>
              <a:gd name="csY16" fmla="*/ 1085850 h 1314450"/>
              <a:gd name="csX17" fmla="*/ 28575 w 2328863"/>
              <a:gd name="csY17" fmla="*/ 585787 h 1314450"/>
              <a:gd name="csX18" fmla="*/ 0 w 2328863"/>
              <a:gd name="csY18" fmla="*/ 600075 h 1314450"/>
              <a:gd name="csX19" fmla="*/ 57150 w 2328863"/>
              <a:gd name="csY19" fmla="*/ 685800 h 1314450"/>
              <a:gd name="csX0" fmla="*/ 57150 w 2328863"/>
              <a:gd name="csY0" fmla="*/ 685800 h 1314450"/>
              <a:gd name="csX1" fmla="*/ 185738 w 2328863"/>
              <a:gd name="csY1" fmla="*/ 100012 h 1314450"/>
              <a:gd name="csX2" fmla="*/ 714375 w 2328863"/>
              <a:gd name="csY2" fmla="*/ 328612 h 1314450"/>
              <a:gd name="csX3" fmla="*/ 1128713 w 2328863"/>
              <a:gd name="csY3" fmla="*/ 0 h 1314450"/>
              <a:gd name="csX4" fmla="*/ 1571625 w 2328863"/>
              <a:gd name="csY4" fmla="*/ 385762 h 1314450"/>
              <a:gd name="csX5" fmla="*/ 2057400 w 2328863"/>
              <a:gd name="csY5" fmla="*/ 128587 h 1314450"/>
              <a:gd name="csX6" fmla="*/ 2328863 w 2328863"/>
              <a:gd name="csY6" fmla="*/ 571500 h 1314450"/>
              <a:gd name="csX7" fmla="*/ 2114550 w 2328863"/>
              <a:gd name="csY7" fmla="*/ 671512 h 1314450"/>
              <a:gd name="csX8" fmla="*/ 2314575 w 2328863"/>
              <a:gd name="csY8" fmla="*/ 985837 h 1314450"/>
              <a:gd name="csX9" fmla="*/ 1885950 w 2328863"/>
              <a:gd name="csY9" fmla="*/ 1085850 h 1314450"/>
              <a:gd name="csX10" fmla="*/ 1800225 w 2328863"/>
              <a:gd name="csY10" fmla="*/ 1314450 h 1314450"/>
              <a:gd name="csX11" fmla="*/ 1457325 w 2328863"/>
              <a:gd name="csY11" fmla="*/ 1185862 h 1314450"/>
              <a:gd name="csX12" fmla="*/ 1000125 w 2328863"/>
              <a:gd name="csY12" fmla="*/ 1300162 h 1314450"/>
              <a:gd name="csX13" fmla="*/ 671513 w 2328863"/>
              <a:gd name="csY13" fmla="*/ 1000125 h 1314450"/>
              <a:gd name="csX14" fmla="*/ 171450 w 2328863"/>
              <a:gd name="csY14" fmla="*/ 1014412 h 1314450"/>
              <a:gd name="csX15" fmla="*/ 128588 w 2328863"/>
              <a:gd name="csY15" fmla="*/ 1071562 h 1314450"/>
              <a:gd name="csX16" fmla="*/ 28575 w 2328863"/>
              <a:gd name="csY16" fmla="*/ 585787 h 1314450"/>
              <a:gd name="csX17" fmla="*/ 0 w 2328863"/>
              <a:gd name="csY17" fmla="*/ 600075 h 1314450"/>
              <a:gd name="csX18" fmla="*/ 57150 w 2328863"/>
              <a:gd name="csY18" fmla="*/ 685800 h 1314450"/>
              <a:gd name="csX0" fmla="*/ 57150 w 2328863"/>
              <a:gd name="csY0" fmla="*/ 685800 h 1314450"/>
              <a:gd name="csX1" fmla="*/ 185738 w 2328863"/>
              <a:gd name="csY1" fmla="*/ 100012 h 1314450"/>
              <a:gd name="csX2" fmla="*/ 714375 w 2328863"/>
              <a:gd name="csY2" fmla="*/ 328612 h 1314450"/>
              <a:gd name="csX3" fmla="*/ 1128713 w 2328863"/>
              <a:gd name="csY3" fmla="*/ 0 h 1314450"/>
              <a:gd name="csX4" fmla="*/ 1571625 w 2328863"/>
              <a:gd name="csY4" fmla="*/ 385762 h 1314450"/>
              <a:gd name="csX5" fmla="*/ 2057400 w 2328863"/>
              <a:gd name="csY5" fmla="*/ 128587 h 1314450"/>
              <a:gd name="csX6" fmla="*/ 2328863 w 2328863"/>
              <a:gd name="csY6" fmla="*/ 571500 h 1314450"/>
              <a:gd name="csX7" fmla="*/ 2114550 w 2328863"/>
              <a:gd name="csY7" fmla="*/ 671512 h 1314450"/>
              <a:gd name="csX8" fmla="*/ 2314575 w 2328863"/>
              <a:gd name="csY8" fmla="*/ 985837 h 1314450"/>
              <a:gd name="csX9" fmla="*/ 1885950 w 2328863"/>
              <a:gd name="csY9" fmla="*/ 1085850 h 1314450"/>
              <a:gd name="csX10" fmla="*/ 1800225 w 2328863"/>
              <a:gd name="csY10" fmla="*/ 1314450 h 1314450"/>
              <a:gd name="csX11" fmla="*/ 1457325 w 2328863"/>
              <a:gd name="csY11" fmla="*/ 1185862 h 1314450"/>
              <a:gd name="csX12" fmla="*/ 1000125 w 2328863"/>
              <a:gd name="csY12" fmla="*/ 1300162 h 1314450"/>
              <a:gd name="csX13" fmla="*/ 671513 w 2328863"/>
              <a:gd name="csY13" fmla="*/ 1000125 h 1314450"/>
              <a:gd name="csX14" fmla="*/ 171450 w 2328863"/>
              <a:gd name="csY14" fmla="*/ 1014412 h 1314450"/>
              <a:gd name="csX15" fmla="*/ 28575 w 2328863"/>
              <a:gd name="csY15" fmla="*/ 585787 h 1314450"/>
              <a:gd name="csX16" fmla="*/ 0 w 2328863"/>
              <a:gd name="csY16" fmla="*/ 600075 h 1314450"/>
              <a:gd name="csX17" fmla="*/ 57150 w 2328863"/>
              <a:gd name="csY17" fmla="*/ 685800 h 1314450"/>
              <a:gd name="csX0" fmla="*/ 57150 w 2328863"/>
              <a:gd name="csY0" fmla="*/ 685800 h 1314450"/>
              <a:gd name="csX1" fmla="*/ 185738 w 2328863"/>
              <a:gd name="csY1" fmla="*/ 100012 h 1314450"/>
              <a:gd name="csX2" fmla="*/ 714375 w 2328863"/>
              <a:gd name="csY2" fmla="*/ 328612 h 1314450"/>
              <a:gd name="csX3" fmla="*/ 1128713 w 2328863"/>
              <a:gd name="csY3" fmla="*/ 0 h 1314450"/>
              <a:gd name="csX4" fmla="*/ 1571625 w 2328863"/>
              <a:gd name="csY4" fmla="*/ 385762 h 1314450"/>
              <a:gd name="csX5" fmla="*/ 2057400 w 2328863"/>
              <a:gd name="csY5" fmla="*/ 128587 h 1314450"/>
              <a:gd name="csX6" fmla="*/ 2328863 w 2328863"/>
              <a:gd name="csY6" fmla="*/ 571500 h 1314450"/>
              <a:gd name="csX7" fmla="*/ 2114550 w 2328863"/>
              <a:gd name="csY7" fmla="*/ 671512 h 1314450"/>
              <a:gd name="csX8" fmla="*/ 2314575 w 2328863"/>
              <a:gd name="csY8" fmla="*/ 985837 h 1314450"/>
              <a:gd name="csX9" fmla="*/ 1885950 w 2328863"/>
              <a:gd name="csY9" fmla="*/ 1085850 h 1314450"/>
              <a:gd name="csX10" fmla="*/ 1800225 w 2328863"/>
              <a:gd name="csY10" fmla="*/ 1314450 h 1314450"/>
              <a:gd name="csX11" fmla="*/ 1457325 w 2328863"/>
              <a:gd name="csY11" fmla="*/ 1185862 h 1314450"/>
              <a:gd name="csX12" fmla="*/ 1000125 w 2328863"/>
              <a:gd name="csY12" fmla="*/ 1300162 h 1314450"/>
              <a:gd name="csX13" fmla="*/ 671513 w 2328863"/>
              <a:gd name="csY13" fmla="*/ 1000125 h 1314450"/>
              <a:gd name="csX14" fmla="*/ 171450 w 2328863"/>
              <a:gd name="csY14" fmla="*/ 1014412 h 1314450"/>
              <a:gd name="csX15" fmla="*/ 28575 w 2328863"/>
              <a:gd name="csY15" fmla="*/ 585787 h 1314450"/>
              <a:gd name="csX16" fmla="*/ 0 w 2328863"/>
              <a:gd name="csY16" fmla="*/ 600075 h 1314450"/>
              <a:gd name="csX17" fmla="*/ 57150 w 2328863"/>
              <a:gd name="csY17" fmla="*/ 685800 h 1314450"/>
              <a:gd name="csX0" fmla="*/ 57150 w 2328863"/>
              <a:gd name="csY0" fmla="*/ 685800 h 1314450"/>
              <a:gd name="csX1" fmla="*/ 185738 w 2328863"/>
              <a:gd name="csY1" fmla="*/ 100012 h 1314450"/>
              <a:gd name="csX2" fmla="*/ 714375 w 2328863"/>
              <a:gd name="csY2" fmla="*/ 328612 h 1314450"/>
              <a:gd name="csX3" fmla="*/ 1128713 w 2328863"/>
              <a:gd name="csY3" fmla="*/ 0 h 1314450"/>
              <a:gd name="csX4" fmla="*/ 1571625 w 2328863"/>
              <a:gd name="csY4" fmla="*/ 385762 h 1314450"/>
              <a:gd name="csX5" fmla="*/ 2057400 w 2328863"/>
              <a:gd name="csY5" fmla="*/ 128587 h 1314450"/>
              <a:gd name="csX6" fmla="*/ 2328863 w 2328863"/>
              <a:gd name="csY6" fmla="*/ 571500 h 1314450"/>
              <a:gd name="csX7" fmla="*/ 2114550 w 2328863"/>
              <a:gd name="csY7" fmla="*/ 671512 h 1314450"/>
              <a:gd name="csX8" fmla="*/ 2314575 w 2328863"/>
              <a:gd name="csY8" fmla="*/ 985837 h 1314450"/>
              <a:gd name="csX9" fmla="*/ 1885950 w 2328863"/>
              <a:gd name="csY9" fmla="*/ 1085850 h 1314450"/>
              <a:gd name="csX10" fmla="*/ 1800225 w 2328863"/>
              <a:gd name="csY10" fmla="*/ 1314450 h 1314450"/>
              <a:gd name="csX11" fmla="*/ 1457325 w 2328863"/>
              <a:gd name="csY11" fmla="*/ 1185862 h 1314450"/>
              <a:gd name="csX12" fmla="*/ 1000125 w 2328863"/>
              <a:gd name="csY12" fmla="*/ 1300162 h 1314450"/>
              <a:gd name="csX13" fmla="*/ 671513 w 2328863"/>
              <a:gd name="csY13" fmla="*/ 1000125 h 1314450"/>
              <a:gd name="csX14" fmla="*/ 171450 w 2328863"/>
              <a:gd name="csY14" fmla="*/ 1014412 h 1314450"/>
              <a:gd name="csX15" fmla="*/ 28575 w 2328863"/>
              <a:gd name="csY15" fmla="*/ 585787 h 1314450"/>
              <a:gd name="csX16" fmla="*/ 0 w 2328863"/>
              <a:gd name="csY16" fmla="*/ 600075 h 1314450"/>
              <a:gd name="csX17" fmla="*/ 57150 w 2328863"/>
              <a:gd name="csY17" fmla="*/ 685800 h 1314450"/>
              <a:gd name="csX0" fmla="*/ 57150 w 2328863"/>
              <a:gd name="csY0" fmla="*/ 685800 h 1314450"/>
              <a:gd name="csX1" fmla="*/ 185738 w 2328863"/>
              <a:gd name="csY1" fmla="*/ 100012 h 1314450"/>
              <a:gd name="csX2" fmla="*/ 714375 w 2328863"/>
              <a:gd name="csY2" fmla="*/ 328612 h 1314450"/>
              <a:gd name="csX3" fmla="*/ 1128713 w 2328863"/>
              <a:gd name="csY3" fmla="*/ 0 h 1314450"/>
              <a:gd name="csX4" fmla="*/ 1571625 w 2328863"/>
              <a:gd name="csY4" fmla="*/ 385762 h 1314450"/>
              <a:gd name="csX5" fmla="*/ 2057400 w 2328863"/>
              <a:gd name="csY5" fmla="*/ 128587 h 1314450"/>
              <a:gd name="csX6" fmla="*/ 2328863 w 2328863"/>
              <a:gd name="csY6" fmla="*/ 571500 h 1314450"/>
              <a:gd name="csX7" fmla="*/ 2114550 w 2328863"/>
              <a:gd name="csY7" fmla="*/ 671512 h 1314450"/>
              <a:gd name="csX8" fmla="*/ 2314575 w 2328863"/>
              <a:gd name="csY8" fmla="*/ 985837 h 1314450"/>
              <a:gd name="csX9" fmla="*/ 1885950 w 2328863"/>
              <a:gd name="csY9" fmla="*/ 1085850 h 1314450"/>
              <a:gd name="csX10" fmla="*/ 1800225 w 2328863"/>
              <a:gd name="csY10" fmla="*/ 1314450 h 1314450"/>
              <a:gd name="csX11" fmla="*/ 1457325 w 2328863"/>
              <a:gd name="csY11" fmla="*/ 1185862 h 1314450"/>
              <a:gd name="csX12" fmla="*/ 1000125 w 2328863"/>
              <a:gd name="csY12" fmla="*/ 1300162 h 1314450"/>
              <a:gd name="csX13" fmla="*/ 671513 w 2328863"/>
              <a:gd name="csY13" fmla="*/ 1000125 h 1314450"/>
              <a:gd name="csX14" fmla="*/ 171450 w 2328863"/>
              <a:gd name="csY14" fmla="*/ 1014412 h 1314450"/>
              <a:gd name="csX15" fmla="*/ 28575 w 2328863"/>
              <a:gd name="csY15" fmla="*/ 585787 h 1314450"/>
              <a:gd name="csX16" fmla="*/ 0 w 2328863"/>
              <a:gd name="csY16" fmla="*/ 600075 h 1314450"/>
              <a:gd name="csX17" fmla="*/ 57150 w 2328863"/>
              <a:gd name="csY17" fmla="*/ 685800 h 1314450"/>
              <a:gd name="csX0" fmla="*/ 57150 w 2328863"/>
              <a:gd name="csY0" fmla="*/ 685800 h 1314450"/>
              <a:gd name="csX1" fmla="*/ 185738 w 2328863"/>
              <a:gd name="csY1" fmla="*/ 100012 h 1314450"/>
              <a:gd name="csX2" fmla="*/ 714375 w 2328863"/>
              <a:gd name="csY2" fmla="*/ 328612 h 1314450"/>
              <a:gd name="csX3" fmla="*/ 1128713 w 2328863"/>
              <a:gd name="csY3" fmla="*/ 0 h 1314450"/>
              <a:gd name="csX4" fmla="*/ 1571625 w 2328863"/>
              <a:gd name="csY4" fmla="*/ 385762 h 1314450"/>
              <a:gd name="csX5" fmla="*/ 2057400 w 2328863"/>
              <a:gd name="csY5" fmla="*/ 128587 h 1314450"/>
              <a:gd name="csX6" fmla="*/ 2328863 w 2328863"/>
              <a:gd name="csY6" fmla="*/ 571500 h 1314450"/>
              <a:gd name="csX7" fmla="*/ 2114550 w 2328863"/>
              <a:gd name="csY7" fmla="*/ 671512 h 1314450"/>
              <a:gd name="csX8" fmla="*/ 2314575 w 2328863"/>
              <a:gd name="csY8" fmla="*/ 985837 h 1314450"/>
              <a:gd name="csX9" fmla="*/ 1885950 w 2328863"/>
              <a:gd name="csY9" fmla="*/ 1085850 h 1314450"/>
              <a:gd name="csX10" fmla="*/ 1800225 w 2328863"/>
              <a:gd name="csY10" fmla="*/ 1314450 h 1314450"/>
              <a:gd name="csX11" fmla="*/ 1457325 w 2328863"/>
              <a:gd name="csY11" fmla="*/ 1185862 h 1314450"/>
              <a:gd name="csX12" fmla="*/ 1000125 w 2328863"/>
              <a:gd name="csY12" fmla="*/ 1300162 h 1314450"/>
              <a:gd name="csX13" fmla="*/ 671513 w 2328863"/>
              <a:gd name="csY13" fmla="*/ 1000125 h 1314450"/>
              <a:gd name="csX14" fmla="*/ 171450 w 2328863"/>
              <a:gd name="csY14" fmla="*/ 1014412 h 1314450"/>
              <a:gd name="csX15" fmla="*/ 28575 w 2328863"/>
              <a:gd name="csY15" fmla="*/ 585787 h 1314450"/>
              <a:gd name="csX16" fmla="*/ 0 w 2328863"/>
              <a:gd name="csY16" fmla="*/ 600075 h 1314450"/>
              <a:gd name="csX17" fmla="*/ 57150 w 2328863"/>
              <a:gd name="csY17" fmla="*/ 685800 h 1314450"/>
              <a:gd name="csX0" fmla="*/ 57150 w 2328863"/>
              <a:gd name="csY0" fmla="*/ 691907 h 1320557"/>
              <a:gd name="csX1" fmla="*/ 185738 w 2328863"/>
              <a:gd name="csY1" fmla="*/ 106119 h 1320557"/>
              <a:gd name="csX2" fmla="*/ 714375 w 2328863"/>
              <a:gd name="csY2" fmla="*/ 334719 h 1320557"/>
              <a:gd name="csX3" fmla="*/ 1128713 w 2328863"/>
              <a:gd name="csY3" fmla="*/ 6107 h 1320557"/>
              <a:gd name="csX4" fmla="*/ 1571625 w 2328863"/>
              <a:gd name="csY4" fmla="*/ 391869 h 1320557"/>
              <a:gd name="csX5" fmla="*/ 2057400 w 2328863"/>
              <a:gd name="csY5" fmla="*/ 134694 h 1320557"/>
              <a:gd name="csX6" fmla="*/ 2328863 w 2328863"/>
              <a:gd name="csY6" fmla="*/ 577607 h 1320557"/>
              <a:gd name="csX7" fmla="*/ 2114550 w 2328863"/>
              <a:gd name="csY7" fmla="*/ 677619 h 1320557"/>
              <a:gd name="csX8" fmla="*/ 2314575 w 2328863"/>
              <a:gd name="csY8" fmla="*/ 991944 h 1320557"/>
              <a:gd name="csX9" fmla="*/ 1885950 w 2328863"/>
              <a:gd name="csY9" fmla="*/ 1091957 h 1320557"/>
              <a:gd name="csX10" fmla="*/ 1800225 w 2328863"/>
              <a:gd name="csY10" fmla="*/ 1320557 h 1320557"/>
              <a:gd name="csX11" fmla="*/ 1457325 w 2328863"/>
              <a:gd name="csY11" fmla="*/ 1191969 h 1320557"/>
              <a:gd name="csX12" fmla="*/ 1000125 w 2328863"/>
              <a:gd name="csY12" fmla="*/ 1306269 h 1320557"/>
              <a:gd name="csX13" fmla="*/ 671513 w 2328863"/>
              <a:gd name="csY13" fmla="*/ 1006232 h 1320557"/>
              <a:gd name="csX14" fmla="*/ 171450 w 2328863"/>
              <a:gd name="csY14" fmla="*/ 1020519 h 1320557"/>
              <a:gd name="csX15" fmla="*/ 28575 w 2328863"/>
              <a:gd name="csY15" fmla="*/ 591894 h 1320557"/>
              <a:gd name="csX16" fmla="*/ 0 w 2328863"/>
              <a:gd name="csY16" fmla="*/ 606182 h 1320557"/>
              <a:gd name="csX17" fmla="*/ 57150 w 2328863"/>
              <a:gd name="csY17" fmla="*/ 691907 h 1320557"/>
              <a:gd name="csX0" fmla="*/ 57150 w 2328863"/>
              <a:gd name="csY0" fmla="*/ 691907 h 1320557"/>
              <a:gd name="csX1" fmla="*/ 185738 w 2328863"/>
              <a:gd name="csY1" fmla="*/ 106119 h 1320557"/>
              <a:gd name="csX2" fmla="*/ 714375 w 2328863"/>
              <a:gd name="csY2" fmla="*/ 334719 h 1320557"/>
              <a:gd name="csX3" fmla="*/ 1128713 w 2328863"/>
              <a:gd name="csY3" fmla="*/ 6107 h 1320557"/>
              <a:gd name="csX4" fmla="*/ 1571625 w 2328863"/>
              <a:gd name="csY4" fmla="*/ 391869 h 1320557"/>
              <a:gd name="csX5" fmla="*/ 2057400 w 2328863"/>
              <a:gd name="csY5" fmla="*/ 134694 h 1320557"/>
              <a:gd name="csX6" fmla="*/ 2328863 w 2328863"/>
              <a:gd name="csY6" fmla="*/ 577607 h 1320557"/>
              <a:gd name="csX7" fmla="*/ 2114550 w 2328863"/>
              <a:gd name="csY7" fmla="*/ 677619 h 1320557"/>
              <a:gd name="csX8" fmla="*/ 2314575 w 2328863"/>
              <a:gd name="csY8" fmla="*/ 991944 h 1320557"/>
              <a:gd name="csX9" fmla="*/ 1885950 w 2328863"/>
              <a:gd name="csY9" fmla="*/ 1091957 h 1320557"/>
              <a:gd name="csX10" fmla="*/ 1800225 w 2328863"/>
              <a:gd name="csY10" fmla="*/ 1320557 h 1320557"/>
              <a:gd name="csX11" fmla="*/ 1457325 w 2328863"/>
              <a:gd name="csY11" fmla="*/ 1191969 h 1320557"/>
              <a:gd name="csX12" fmla="*/ 1000125 w 2328863"/>
              <a:gd name="csY12" fmla="*/ 1306269 h 1320557"/>
              <a:gd name="csX13" fmla="*/ 671513 w 2328863"/>
              <a:gd name="csY13" fmla="*/ 1006232 h 1320557"/>
              <a:gd name="csX14" fmla="*/ 171450 w 2328863"/>
              <a:gd name="csY14" fmla="*/ 1020519 h 1320557"/>
              <a:gd name="csX15" fmla="*/ 28575 w 2328863"/>
              <a:gd name="csY15" fmla="*/ 591894 h 1320557"/>
              <a:gd name="csX16" fmla="*/ 0 w 2328863"/>
              <a:gd name="csY16" fmla="*/ 606182 h 1320557"/>
              <a:gd name="csX17" fmla="*/ 57150 w 2328863"/>
              <a:gd name="csY17" fmla="*/ 691907 h 1320557"/>
              <a:gd name="csX0" fmla="*/ 57150 w 2328863"/>
              <a:gd name="csY0" fmla="*/ 687579 h 1316229"/>
              <a:gd name="csX1" fmla="*/ 185738 w 2328863"/>
              <a:gd name="csY1" fmla="*/ 101791 h 1316229"/>
              <a:gd name="csX2" fmla="*/ 714375 w 2328863"/>
              <a:gd name="csY2" fmla="*/ 330391 h 1316229"/>
              <a:gd name="csX3" fmla="*/ 1128713 w 2328863"/>
              <a:gd name="csY3" fmla="*/ 1779 h 1316229"/>
              <a:gd name="csX4" fmla="*/ 1485900 w 2328863"/>
              <a:gd name="csY4" fmla="*/ 230379 h 1316229"/>
              <a:gd name="csX5" fmla="*/ 2057400 w 2328863"/>
              <a:gd name="csY5" fmla="*/ 130366 h 1316229"/>
              <a:gd name="csX6" fmla="*/ 2328863 w 2328863"/>
              <a:gd name="csY6" fmla="*/ 573279 h 1316229"/>
              <a:gd name="csX7" fmla="*/ 2114550 w 2328863"/>
              <a:gd name="csY7" fmla="*/ 673291 h 1316229"/>
              <a:gd name="csX8" fmla="*/ 2314575 w 2328863"/>
              <a:gd name="csY8" fmla="*/ 987616 h 1316229"/>
              <a:gd name="csX9" fmla="*/ 1885950 w 2328863"/>
              <a:gd name="csY9" fmla="*/ 1087629 h 1316229"/>
              <a:gd name="csX10" fmla="*/ 1800225 w 2328863"/>
              <a:gd name="csY10" fmla="*/ 1316229 h 1316229"/>
              <a:gd name="csX11" fmla="*/ 1457325 w 2328863"/>
              <a:gd name="csY11" fmla="*/ 1187641 h 1316229"/>
              <a:gd name="csX12" fmla="*/ 1000125 w 2328863"/>
              <a:gd name="csY12" fmla="*/ 1301941 h 1316229"/>
              <a:gd name="csX13" fmla="*/ 671513 w 2328863"/>
              <a:gd name="csY13" fmla="*/ 1001904 h 1316229"/>
              <a:gd name="csX14" fmla="*/ 171450 w 2328863"/>
              <a:gd name="csY14" fmla="*/ 1016191 h 1316229"/>
              <a:gd name="csX15" fmla="*/ 28575 w 2328863"/>
              <a:gd name="csY15" fmla="*/ 587566 h 1316229"/>
              <a:gd name="csX16" fmla="*/ 0 w 2328863"/>
              <a:gd name="csY16" fmla="*/ 601854 h 1316229"/>
              <a:gd name="csX17" fmla="*/ 57150 w 2328863"/>
              <a:gd name="csY17" fmla="*/ 687579 h 1316229"/>
              <a:gd name="csX0" fmla="*/ 57150 w 2359456"/>
              <a:gd name="csY0" fmla="*/ 687579 h 1316229"/>
              <a:gd name="csX1" fmla="*/ 185738 w 2359456"/>
              <a:gd name="csY1" fmla="*/ 101791 h 1316229"/>
              <a:gd name="csX2" fmla="*/ 714375 w 2359456"/>
              <a:gd name="csY2" fmla="*/ 330391 h 1316229"/>
              <a:gd name="csX3" fmla="*/ 1128713 w 2359456"/>
              <a:gd name="csY3" fmla="*/ 1779 h 1316229"/>
              <a:gd name="csX4" fmla="*/ 1485900 w 2359456"/>
              <a:gd name="csY4" fmla="*/ 230379 h 1316229"/>
              <a:gd name="csX5" fmla="*/ 2057400 w 2359456"/>
              <a:gd name="csY5" fmla="*/ 130366 h 1316229"/>
              <a:gd name="csX6" fmla="*/ 2328863 w 2359456"/>
              <a:gd name="csY6" fmla="*/ 573279 h 1316229"/>
              <a:gd name="csX7" fmla="*/ 2114550 w 2359456"/>
              <a:gd name="csY7" fmla="*/ 673291 h 1316229"/>
              <a:gd name="csX8" fmla="*/ 2314575 w 2359456"/>
              <a:gd name="csY8" fmla="*/ 987616 h 1316229"/>
              <a:gd name="csX9" fmla="*/ 1885950 w 2359456"/>
              <a:gd name="csY9" fmla="*/ 1087629 h 1316229"/>
              <a:gd name="csX10" fmla="*/ 1800225 w 2359456"/>
              <a:gd name="csY10" fmla="*/ 1316229 h 1316229"/>
              <a:gd name="csX11" fmla="*/ 1457325 w 2359456"/>
              <a:gd name="csY11" fmla="*/ 1187641 h 1316229"/>
              <a:gd name="csX12" fmla="*/ 1000125 w 2359456"/>
              <a:gd name="csY12" fmla="*/ 1301941 h 1316229"/>
              <a:gd name="csX13" fmla="*/ 671513 w 2359456"/>
              <a:gd name="csY13" fmla="*/ 1001904 h 1316229"/>
              <a:gd name="csX14" fmla="*/ 171450 w 2359456"/>
              <a:gd name="csY14" fmla="*/ 1016191 h 1316229"/>
              <a:gd name="csX15" fmla="*/ 28575 w 2359456"/>
              <a:gd name="csY15" fmla="*/ 587566 h 1316229"/>
              <a:gd name="csX16" fmla="*/ 0 w 2359456"/>
              <a:gd name="csY16" fmla="*/ 601854 h 1316229"/>
              <a:gd name="csX17" fmla="*/ 57150 w 2359456"/>
              <a:gd name="csY17" fmla="*/ 687579 h 1316229"/>
              <a:gd name="csX0" fmla="*/ 57150 w 2359456"/>
              <a:gd name="csY0" fmla="*/ 687579 h 1316229"/>
              <a:gd name="csX1" fmla="*/ 185738 w 2359456"/>
              <a:gd name="csY1" fmla="*/ 101791 h 1316229"/>
              <a:gd name="csX2" fmla="*/ 714375 w 2359456"/>
              <a:gd name="csY2" fmla="*/ 330391 h 1316229"/>
              <a:gd name="csX3" fmla="*/ 1128713 w 2359456"/>
              <a:gd name="csY3" fmla="*/ 1779 h 1316229"/>
              <a:gd name="csX4" fmla="*/ 1485900 w 2359456"/>
              <a:gd name="csY4" fmla="*/ 230379 h 1316229"/>
              <a:gd name="csX5" fmla="*/ 2057400 w 2359456"/>
              <a:gd name="csY5" fmla="*/ 130366 h 1316229"/>
              <a:gd name="csX6" fmla="*/ 2328863 w 2359456"/>
              <a:gd name="csY6" fmla="*/ 573279 h 1316229"/>
              <a:gd name="csX7" fmla="*/ 2114550 w 2359456"/>
              <a:gd name="csY7" fmla="*/ 673291 h 1316229"/>
              <a:gd name="csX8" fmla="*/ 2314575 w 2359456"/>
              <a:gd name="csY8" fmla="*/ 987616 h 1316229"/>
              <a:gd name="csX9" fmla="*/ 1885950 w 2359456"/>
              <a:gd name="csY9" fmla="*/ 1087629 h 1316229"/>
              <a:gd name="csX10" fmla="*/ 1800225 w 2359456"/>
              <a:gd name="csY10" fmla="*/ 1316229 h 1316229"/>
              <a:gd name="csX11" fmla="*/ 1457325 w 2359456"/>
              <a:gd name="csY11" fmla="*/ 1187641 h 1316229"/>
              <a:gd name="csX12" fmla="*/ 1000125 w 2359456"/>
              <a:gd name="csY12" fmla="*/ 1301941 h 1316229"/>
              <a:gd name="csX13" fmla="*/ 671513 w 2359456"/>
              <a:gd name="csY13" fmla="*/ 1001904 h 1316229"/>
              <a:gd name="csX14" fmla="*/ 171450 w 2359456"/>
              <a:gd name="csY14" fmla="*/ 1016191 h 1316229"/>
              <a:gd name="csX15" fmla="*/ 28575 w 2359456"/>
              <a:gd name="csY15" fmla="*/ 587566 h 1316229"/>
              <a:gd name="csX16" fmla="*/ 0 w 2359456"/>
              <a:gd name="csY16" fmla="*/ 601854 h 1316229"/>
              <a:gd name="csX17" fmla="*/ 57150 w 2359456"/>
              <a:gd name="csY17" fmla="*/ 687579 h 1316229"/>
              <a:gd name="csX0" fmla="*/ 57150 w 2314575"/>
              <a:gd name="csY0" fmla="*/ 687579 h 1316229"/>
              <a:gd name="csX1" fmla="*/ 185738 w 2314575"/>
              <a:gd name="csY1" fmla="*/ 101791 h 1316229"/>
              <a:gd name="csX2" fmla="*/ 714375 w 2314575"/>
              <a:gd name="csY2" fmla="*/ 330391 h 1316229"/>
              <a:gd name="csX3" fmla="*/ 1128713 w 2314575"/>
              <a:gd name="csY3" fmla="*/ 1779 h 1316229"/>
              <a:gd name="csX4" fmla="*/ 1485900 w 2314575"/>
              <a:gd name="csY4" fmla="*/ 230379 h 1316229"/>
              <a:gd name="csX5" fmla="*/ 2057400 w 2314575"/>
              <a:gd name="csY5" fmla="*/ 130366 h 1316229"/>
              <a:gd name="csX6" fmla="*/ 2217738 w 2314575"/>
              <a:gd name="csY6" fmla="*/ 547879 h 1316229"/>
              <a:gd name="csX7" fmla="*/ 2114550 w 2314575"/>
              <a:gd name="csY7" fmla="*/ 673291 h 1316229"/>
              <a:gd name="csX8" fmla="*/ 2314575 w 2314575"/>
              <a:gd name="csY8" fmla="*/ 987616 h 1316229"/>
              <a:gd name="csX9" fmla="*/ 1885950 w 2314575"/>
              <a:gd name="csY9" fmla="*/ 1087629 h 1316229"/>
              <a:gd name="csX10" fmla="*/ 1800225 w 2314575"/>
              <a:gd name="csY10" fmla="*/ 1316229 h 1316229"/>
              <a:gd name="csX11" fmla="*/ 1457325 w 2314575"/>
              <a:gd name="csY11" fmla="*/ 1187641 h 1316229"/>
              <a:gd name="csX12" fmla="*/ 1000125 w 2314575"/>
              <a:gd name="csY12" fmla="*/ 1301941 h 1316229"/>
              <a:gd name="csX13" fmla="*/ 671513 w 2314575"/>
              <a:gd name="csY13" fmla="*/ 1001904 h 1316229"/>
              <a:gd name="csX14" fmla="*/ 171450 w 2314575"/>
              <a:gd name="csY14" fmla="*/ 1016191 h 1316229"/>
              <a:gd name="csX15" fmla="*/ 28575 w 2314575"/>
              <a:gd name="csY15" fmla="*/ 587566 h 1316229"/>
              <a:gd name="csX16" fmla="*/ 0 w 2314575"/>
              <a:gd name="csY16" fmla="*/ 601854 h 1316229"/>
              <a:gd name="csX17" fmla="*/ 57150 w 2314575"/>
              <a:gd name="csY17" fmla="*/ 687579 h 1316229"/>
              <a:gd name="csX0" fmla="*/ 57150 w 2314575"/>
              <a:gd name="csY0" fmla="*/ 687579 h 1316229"/>
              <a:gd name="csX1" fmla="*/ 185738 w 2314575"/>
              <a:gd name="csY1" fmla="*/ 101791 h 1316229"/>
              <a:gd name="csX2" fmla="*/ 714375 w 2314575"/>
              <a:gd name="csY2" fmla="*/ 330391 h 1316229"/>
              <a:gd name="csX3" fmla="*/ 1128713 w 2314575"/>
              <a:gd name="csY3" fmla="*/ 1779 h 1316229"/>
              <a:gd name="csX4" fmla="*/ 1485900 w 2314575"/>
              <a:gd name="csY4" fmla="*/ 230379 h 1316229"/>
              <a:gd name="csX5" fmla="*/ 2057400 w 2314575"/>
              <a:gd name="csY5" fmla="*/ 130366 h 1316229"/>
              <a:gd name="csX6" fmla="*/ 2217738 w 2314575"/>
              <a:gd name="csY6" fmla="*/ 547879 h 1316229"/>
              <a:gd name="csX7" fmla="*/ 2162175 w 2314575"/>
              <a:gd name="csY7" fmla="*/ 717741 h 1316229"/>
              <a:gd name="csX8" fmla="*/ 2314575 w 2314575"/>
              <a:gd name="csY8" fmla="*/ 987616 h 1316229"/>
              <a:gd name="csX9" fmla="*/ 1885950 w 2314575"/>
              <a:gd name="csY9" fmla="*/ 1087629 h 1316229"/>
              <a:gd name="csX10" fmla="*/ 1800225 w 2314575"/>
              <a:gd name="csY10" fmla="*/ 1316229 h 1316229"/>
              <a:gd name="csX11" fmla="*/ 1457325 w 2314575"/>
              <a:gd name="csY11" fmla="*/ 1187641 h 1316229"/>
              <a:gd name="csX12" fmla="*/ 1000125 w 2314575"/>
              <a:gd name="csY12" fmla="*/ 1301941 h 1316229"/>
              <a:gd name="csX13" fmla="*/ 671513 w 2314575"/>
              <a:gd name="csY13" fmla="*/ 1001904 h 1316229"/>
              <a:gd name="csX14" fmla="*/ 171450 w 2314575"/>
              <a:gd name="csY14" fmla="*/ 1016191 h 1316229"/>
              <a:gd name="csX15" fmla="*/ 28575 w 2314575"/>
              <a:gd name="csY15" fmla="*/ 587566 h 1316229"/>
              <a:gd name="csX16" fmla="*/ 0 w 2314575"/>
              <a:gd name="csY16" fmla="*/ 601854 h 1316229"/>
              <a:gd name="csX17" fmla="*/ 57150 w 2314575"/>
              <a:gd name="csY17" fmla="*/ 687579 h 1316229"/>
              <a:gd name="csX0" fmla="*/ 57150 w 2314575"/>
              <a:gd name="csY0" fmla="*/ 687579 h 1316229"/>
              <a:gd name="csX1" fmla="*/ 185738 w 2314575"/>
              <a:gd name="csY1" fmla="*/ 101791 h 1316229"/>
              <a:gd name="csX2" fmla="*/ 714375 w 2314575"/>
              <a:gd name="csY2" fmla="*/ 330391 h 1316229"/>
              <a:gd name="csX3" fmla="*/ 1128713 w 2314575"/>
              <a:gd name="csY3" fmla="*/ 1779 h 1316229"/>
              <a:gd name="csX4" fmla="*/ 1485900 w 2314575"/>
              <a:gd name="csY4" fmla="*/ 230379 h 1316229"/>
              <a:gd name="csX5" fmla="*/ 2057400 w 2314575"/>
              <a:gd name="csY5" fmla="*/ 130366 h 1316229"/>
              <a:gd name="csX6" fmla="*/ 2217738 w 2314575"/>
              <a:gd name="csY6" fmla="*/ 547879 h 1316229"/>
              <a:gd name="csX7" fmla="*/ 2162175 w 2314575"/>
              <a:gd name="csY7" fmla="*/ 717741 h 1316229"/>
              <a:gd name="csX8" fmla="*/ 2314575 w 2314575"/>
              <a:gd name="csY8" fmla="*/ 987616 h 1316229"/>
              <a:gd name="csX9" fmla="*/ 1885950 w 2314575"/>
              <a:gd name="csY9" fmla="*/ 1087629 h 1316229"/>
              <a:gd name="csX10" fmla="*/ 1800225 w 2314575"/>
              <a:gd name="csY10" fmla="*/ 1316229 h 1316229"/>
              <a:gd name="csX11" fmla="*/ 1457325 w 2314575"/>
              <a:gd name="csY11" fmla="*/ 1187641 h 1316229"/>
              <a:gd name="csX12" fmla="*/ 1000125 w 2314575"/>
              <a:gd name="csY12" fmla="*/ 1301941 h 1316229"/>
              <a:gd name="csX13" fmla="*/ 671513 w 2314575"/>
              <a:gd name="csY13" fmla="*/ 1001904 h 1316229"/>
              <a:gd name="csX14" fmla="*/ 171450 w 2314575"/>
              <a:gd name="csY14" fmla="*/ 1016191 h 1316229"/>
              <a:gd name="csX15" fmla="*/ 28575 w 2314575"/>
              <a:gd name="csY15" fmla="*/ 587566 h 1316229"/>
              <a:gd name="csX16" fmla="*/ 0 w 2314575"/>
              <a:gd name="csY16" fmla="*/ 601854 h 1316229"/>
              <a:gd name="csX17" fmla="*/ 57150 w 2314575"/>
              <a:gd name="csY17" fmla="*/ 687579 h 1316229"/>
              <a:gd name="csX0" fmla="*/ 57150 w 2314575"/>
              <a:gd name="csY0" fmla="*/ 687579 h 1316229"/>
              <a:gd name="csX1" fmla="*/ 185738 w 2314575"/>
              <a:gd name="csY1" fmla="*/ 101791 h 1316229"/>
              <a:gd name="csX2" fmla="*/ 714375 w 2314575"/>
              <a:gd name="csY2" fmla="*/ 330391 h 1316229"/>
              <a:gd name="csX3" fmla="*/ 1128713 w 2314575"/>
              <a:gd name="csY3" fmla="*/ 1779 h 1316229"/>
              <a:gd name="csX4" fmla="*/ 1485900 w 2314575"/>
              <a:gd name="csY4" fmla="*/ 230379 h 1316229"/>
              <a:gd name="csX5" fmla="*/ 2057400 w 2314575"/>
              <a:gd name="csY5" fmla="*/ 130366 h 1316229"/>
              <a:gd name="csX6" fmla="*/ 2217738 w 2314575"/>
              <a:gd name="csY6" fmla="*/ 547879 h 1316229"/>
              <a:gd name="csX7" fmla="*/ 2162175 w 2314575"/>
              <a:gd name="csY7" fmla="*/ 717741 h 1316229"/>
              <a:gd name="csX8" fmla="*/ 2314575 w 2314575"/>
              <a:gd name="csY8" fmla="*/ 987616 h 1316229"/>
              <a:gd name="csX9" fmla="*/ 1885950 w 2314575"/>
              <a:gd name="csY9" fmla="*/ 1087629 h 1316229"/>
              <a:gd name="csX10" fmla="*/ 1800225 w 2314575"/>
              <a:gd name="csY10" fmla="*/ 1316229 h 1316229"/>
              <a:gd name="csX11" fmla="*/ 1457325 w 2314575"/>
              <a:gd name="csY11" fmla="*/ 1187641 h 1316229"/>
              <a:gd name="csX12" fmla="*/ 1000125 w 2314575"/>
              <a:gd name="csY12" fmla="*/ 1301941 h 1316229"/>
              <a:gd name="csX13" fmla="*/ 671513 w 2314575"/>
              <a:gd name="csY13" fmla="*/ 1001904 h 1316229"/>
              <a:gd name="csX14" fmla="*/ 171450 w 2314575"/>
              <a:gd name="csY14" fmla="*/ 1016191 h 1316229"/>
              <a:gd name="csX15" fmla="*/ 28575 w 2314575"/>
              <a:gd name="csY15" fmla="*/ 587566 h 1316229"/>
              <a:gd name="csX16" fmla="*/ 0 w 2314575"/>
              <a:gd name="csY16" fmla="*/ 601854 h 1316229"/>
              <a:gd name="csX17" fmla="*/ 57150 w 2314575"/>
              <a:gd name="csY17" fmla="*/ 687579 h 1316229"/>
              <a:gd name="csX0" fmla="*/ 57150 w 2276522"/>
              <a:gd name="csY0" fmla="*/ 687579 h 1316229"/>
              <a:gd name="csX1" fmla="*/ 185738 w 2276522"/>
              <a:gd name="csY1" fmla="*/ 101791 h 1316229"/>
              <a:gd name="csX2" fmla="*/ 714375 w 2276522"/>
              <a:gd name="csY2" fmla="*/ 330391 h 1316229"/>
              <a:gd name="csX3" fmla="*/ 1128713 w 2276522"/>
              <a:gd name="csY3" fmla="*/ 1779 h 1316229"/>
              <a:gd name="csX4" fmla="*/ 1485900 w 2276522"/>
              <a:gd name="csY4" fmla="*/ 230379 h 1316229"/>
              <a:gd name="csX5" fmla="*/ 2057400 w 2276522"/>
              <a:gd name="csY5" fmla="*/ 130366 h 1316229"/>
              <a:gd name="csX6" fmla="*/ 2217738 w 2276522"/>
              <a:gd name="csY6" fmla="*/ 547879 h 1316229"/>
              <a:gd name="csX7" fmla="*/ 2162175 w 2276522"/>
              <a:gd name="csY7" fmla="*/ 717741 h 1316229"/>
              <a:gd name="csX8" fmla="*/ 2143125 w 2276522"/>
              <a:gd name="csY8" fmla="*/ 1000316 h 1316229"/>
              <a:gd name="csX9" fmla="*/ 1885950 w 2276522"/>
              <a:gd name="csY9" fmla="*/ 1087629 h 1316229"/>
              <a:gd name="csX10" fmla="*/ 1800225 w 2276522"/>
              <a:gd name="csY10" fmla="*/ 1316229 h 1316229"/>
              <a:gd name="csX11" fmla="*/ 1457325 w 2276522"/>
              <a:gd name="csY11" fmla="*/ 1187641 h 1316229"/>
              <a:gd name="csX12" fmla="*/ 1000125 w 2276522"/>
              <a:gd name="csY12" fmla="*/ 1301941 h 1316229"/>
              <a:gd name="csX13" fmla="*/ 671513 w 2276522"/>
              <a:gd name="csY13" fmla="*/ 1001904 h 1316229"/>
              <a:gd name="csX14" fmla="*/ 171450 w 2276522"/>
              <a:gd name="csY14" fmla="*/ 1016191 h 1316229"/>
              <a:gd name="csX15" fmla="*/ 28575 w 2276522"/>
              <a:gd name="csY15" fmla="*/ 587566 h 1316229"/>
              <a:gd name="csX16" fmla="*/ 0 w 2276522"/>
              <a:gd name="csY16" fmla="*/ 601854 h 1316229"/>
              <a:gd name="csX17" fmla="*/ 57150 w 2276522"/>
              <a:gd name="csY17" fmla="*/ 687579 h 1316229"/>
              <a:gd name="csX0" fmla="*/ 57150 w 2276522"/>
              <a:gd name="csY0" fmla="*/ 687579 h 1316229"/>
              <a:gd name="csX1" fmla="*/ 185738 w 2276522"/>
              <a:gd name="csY1" fmla="*/ 101791 h 1316229"/>
              <a:gd name="csX2" fmla="*/ 714375 w 2276522"/>
              <a:gd name="csY2" fmla="*/ 330391 h 1316229"/>
              <a:gd name="csX3" fmla="*/ 1128713 w 2276522"/>
              <a:gd name="csY3" fmla="*/ 1779 h 1316229"/>
              <a:gd name="csX4" fmla="*/ 1485900 w 2276522"/>
              <a:gd name="csY4" fmla="*/ 230379 h 1316229"/>
              <a:gd name="csX5" fmla="*/ 2057400 w 2276522"/>
              <a:gd name="csY5" fmla="*/ 130366 h 1316229"/>
              <a:gd name="csX6" fmla="*/ 2217738 w 2276522"/>
              <a:gd name="csY6" fmla="*/ 547879 h 1316229"/>
              <a:gd name="csX7" fmla="*/ 2162175 w 2276522"/>
              <a:gd name="csY7" fmla="*/ 717741 h 1316229"/>
              <a:gd name="csX8" fmla="*/ 2143125 w 2276522"/>
              <a:gd name="csY8" fmla="*/ 1000316 h 1316229"/>
              <a:gd name="csX9" fmla="*/ 1885950 w 2276522"/>
              <a:gd name="csY9" fmla="*/ 1087629 h 1316229"/>
              <a:gd name="csX10" fmla="*/ 1800225 w 2276522"/>
              <a:gd name="csY10" fmla="*/ 1316229 h 1316229"/>
              <a:gd name="csX11" fmla="*/ 1457325 w 2276522"/>
              <a:gd name="csY11" fmla="*/ 1187641 h 1316229"/>
              <a:gd name="csX12" fmla="*/ 1000125 w 2276522"/>
              <a:gd name="csY12" fmla="*/ 1301941 h 1316229"/>
              <a:gd name="csX13" fmla="*/ 671513 w 2276522"/>
              <a:gd name="csY13" fmla="*/ 1001904 h 1316229"/>
              <a:gd name="csX14" fmla="*/ 171450 w 2276522"/>
              <a:gd name="csY14" fmla="*/ 1016191 h 1316229"/>
              <a:gd name="csX15" fmla="*/ 28575 w 2276522"/>
              <a:gd name="csY15" fmla="*/ 587566 h 1316229"/>
              <a:gd name="csX16" fmla="*/ 0 w 2276522"/>
              <a:gd name="csY16" fmla="*/ 601854 h 1316229"/>
              <a:gd name="csX17" fmla="*/ 57150 w 2276522"/>
              <a:gd name="csY17" fmla="*/ 687579 h 1316229"/>
              <a:gd name="csX0" fmla="*/ 57150 w 2276522"/>
              <a:gd name="csY0" fmla="*/ 687579 h 1316229"/>
              <a:gd name="csX1" fmla="*/ 185738 w 2276522"/>
              <a:gd name="csY1" fmla="*/ 101791 h 1316229"/>
              <a:gd name="csX2" fmla="*/ 714375 w 2276522"/>
              <a:gd name="csY2" fmla="*/ 330391 h 1316229"/>
              <a:gd name="csX3" fmla="*/ 1128713 w 2276522"/>
              <a:gd name="csY3" fmla="*/ 1779 h 1316229"/>
              <a:gd name="csX4" fmla="*/ 1485900 w 2276522"/>
              <a:gd name="csY4" fmla="*/ 230379 h 1316229"/>
              <a:gd name="csX5" fmla="*/ 2057400 w 2276522"/>
              <a:gd name="csY5" fmla="*/ 130366 h 1316229"/>
              <a:gd name="csX6" fmla="*/ 2217738 w 2276522"/>
              <a:gd name="csY6" fmla="*/ 547879 h 1316229"/>
              <a:gd name="csX7" fmla="*/ 2162175 w 2276522"/>
              <a:gd name="csY7" fmla="*/ 717741 h 1316229"/>
              <a:gd name="csX8" fmla="*/ 2143125 w 2276522"/>
              <a:gd name="csY8" fmla="*/ 1000316 h 1316229"/>
              <a:gd name="csX9" fmla="*/ 1885950 w 2276522"/>
              <a:gd name="csY9" fmla="*/ 1087629 h 1316229"/>
              <a:gd name="csX10" fmla="*/ 1800225 w 2276522"/>
              <a:gd name="csY10" fmla="*/ 1316229 h 1316229"/>
              <a:gd name="csX11" fmla="*/ 1457325 w 2276522"/>
              <a:gd name="csY11" fmla="*/ 1187641 h 1316229"/>
              <a:gd name="csX12" fmla="*/ 1000125 w 2276522"/>
              <a:gd name="csY12" fmla="*/ 1301941 h 1316229"/>
              <a:gd name="csX13" fmla="*/ 671513 w 2276522"/>
              <a:gd name="csY13" fmla="*/ 1001904 h 1316229"/>
              <a:gd name="csX14" fmla="*/ 171450 w 2276522"/>
              <a:gd name="csY14" fmla="*/ 1016191 h 1316229"/>
              <a:gd name="csX15" fmla="*/ 28575 w 2276522"/>
              <a:gd name="csY15" fmla="*/ 587566 h 1316229"/>
              <a:gd name="csX16" fmla="*/ 0 w 2276522"/>
              <a:gd name="csY16" fmla="*/ 601854 h 1316229"/>
              <a:gd name="csX17" fmla="*/ 57150 w 2276522"/>
              <a:gd name="csY17" fmla="*/ 687579 h 1316229"/>
              <a:gd name="csX0" fmla="*/ 57150 w 2276522"/>
              <a:gd name="csY0" fmla="*/ 687579 h 1316229"/>
              <a:gd name="csX1" fmla="*/ 185738 w 2276522"/>
              <a:gd name="csY1" fmla="*/ 101791 h 1316229"/>
              <a:gd name="csX2" fmla="*/ 714375 w 2276522"/>
              <a:gd name="csY2" fmla="*/ 330391 h 1316229"/>
              <a:gd name="csX3" fmla="*/ 1128713 w 2276522"/>
              <a:gd name="csY3" fmla="*/ 1779 h 1316229"/>
              <a:gd name="csX4" fmla="*/ 1485900 w 2276522"/>
              <a:gd name="csY4" fmla="*/ 230379 h 1316229"/>
              <a:gd name="csX5" fmla="*/ 2057400 w 2276522"/>
              <a:gd name="csY5" fmla="*/ 130366 h 1316229"/>
              <a:gd name="csX6" fmla="*/ 2217738 w 2276522"/>
              <a:gd name="csY6" fmla="*/ 547879 h 1316229"/>
              <a:gd name="csX7" fmla="*/ 2162175 w 2276522"/>
              <a:gd name="csY7" fmla="*/ 717741 h 1316229"/>
              <a:gd name="csX8" fmla="*/ 2143125 w 2276522"/>
              <a:gd name="csY8" fmla="*/ 1000316 h 1316229"/>
              <a:gd name="csX9" fmla="*/ 1885950 w 2276522"/>
              <a:gd name="csY9" fmla="*/ 1087629 h 1316229"/>
              <a:gd name="csX10" fmla="*/ 1800225 w 2276522"/>
              <a:gd name="csY10" fmla="*/ 1316229 h 1316229"/>
              <a:gd name="csX11" fmla="*/ 1457325 w 2276522"/>
              <a:gd name="csY11" fmla="*/ 1187641 h 1316229"/>
              <a:gd name="csX12" fmla="*/ 1000125 w 2276522"/>
              <a:gd name="csY12" fmla="*/ 1301941 h 1316229"/>
              <a:gd name="csX13" fmla="*/ 671513 w 2276522"/>
              <a:gd name="csY13" fmla="*/ 1001904 h 1316229"/>
              <a:gd name="csX14" fmla="*/ 171450 w 2276522"/>
              <a:gd name="csY14" fmla="*/ 1016191 h 1316229"/>
              <a:gd name="csX15" fmla="*/ 28575 w 2276522"/>
              <a:gd name="csY15" fmla="*/ 587566 h 1316229"/>
              <a:gd name="csX16" fmla="*/ 0 w 2276522"/>
              <a:gd name="csY16" fmla="*/ 601854 h 1316229"/>
              <a:gd name="csX17" fmla="*/ 57150 w 2276522"/>
              <a:gd name="csY17" fmla="*/ 687579 h 1316229"/>
              <a:gd name="csX0" fmla="*/ 57150 w 2276522"/>
              <a:gd name="csY0" fmla="*/ 687579 h 1316229"/>
              <a:gd name="csX1" fmla="*/ 185738 w 2276522"/>
              <a:gd name="csY1" fmla="*/ 101791 h 1316229"/>
              <a:gd name="csX2" fmla="*/ 714375 w 2276522"/>
              <a:gd name="csY2" fmla="*/ 330391 h 1316229"/>
              <a:gd name="csX3" fmla="*/ 1128713 w 2276522"/>
              <a:gd name="csY3" fmla="*/ 1779 h 1316229"/>
              <a:gd name="csX4" fmla="*/ 1485900 w 2276522"/>
              <a:gd name="csY4" fmla="*/ 230379 h 1316229"/>
              <a:gd name="csX5" fmla="*/ 2057400 w 2276522"/>
              <a:gd name="csY5" fmla="*/ 130366 h 1316229"/>
              <a:gd name="csX6" fmla="*/ 2217738 w 2276522"/>
              <a:gd name="csY6" fmla="*/ 547879 h 1316229"/>
              <a:gd name="csX7" fmla="*/ 2162175 w 2276522"/>
              <a:gd name="csY7" fmla="*/ 717741 h 1316229"/>
              <a:gd name="csX8" fmla="*/ 2143125 w 2276522"/>
              <a:gd name="csY8" fmla="*/ 1000316 h 1316229"/>
              <a:gd name="csX9" fmla="*/ 1885950 w 2276522"/>
              <a:gd name="csY9" fmla="*/ 1087629 h 1316229"/>
              <a:gd name="csX10" fmla="*/ 1800225 w 2276522"/>
              <a:gd name="csY10" fmla="*/ 1316229 h 1316229"/>
              <a:gd name="csX11" fmla="*/ 1457325 w 2276522"/>
              <a:gd name="csY11" fmla="*/ 1187641 h 1316229"/>
              <a:gd name="csX12" fmla="*/ 1000125 w 2276522"/>
              <a:gd name="csY12" fmla="*/ 1301941 h 1316229"/>
              <a:gd name="csX13" fmla="*/ 671513 w 2276522"/>
              <a:gd name="csY13" fmla="*/ 1001904 h 1316229"/>
              <a:gd name="csX14" fmla="*/ 171450 w 2276522"/>
              <a:gd name="csY14" fmla="*/ 1016191 h 1316229"/>
              <a:gd name="csX15" fmla="*/ 28575 w 2276522"/>
              <a:gd name="csY15" fmla="*/ 587566 h 1316229"/>
              <a:gd name="csX16" fmla="*/ 0 w 2276522"/>
              <a:gd name="csY16" fmla="*/ 601854 h 1316229"/>
              <a:gd name="csX17" fmla="*/ 57150 w 2276522"/>
              <a:gd name="csY17" fmla="*/ 687579 h 1316229"/>
              <a:gd name="csX0" fmla="*/ 57150 w 2276522"/>
              <a:gd name="csY0" fmla="*/ 687579 h 1301941"/>
              <a:gd name="csX1" fmla="*/ 185738 w 2276522"/>
              <a:gd name="csY1" fmla="*/ 101791 h 1301941"/>
              <a:gd name="csX2" fmla="*/ 714375 w 2276522"/>
              <a:gd name="csY2" fmla="*/ 330391 h 1301941"/>
              <a:gd name="csX3" fmla="*/ 1128713 w 2276522"/>
              <a:gd name="csY3" fmla="*/ 1779 h 1301941"/>
              <a:gd name="csX4" fmla="*/ 1485900 w 2276522"/>
              <a:gd name="csY4" fmla="*/ 230379 h 1301941"/>
              <a:gd name="csX5" fmla="*/ 2057400 w 2276522"/>
              <a:gd name="csY5" fmla="*/ 130366 h 1301941"/>
              <a:gd name="csX6" fmla="*/ 2217738 w 2276522"/>
              <a:gd name="csY6" fmla="*/ 547879 h 1301941"/>
              <a:gd name="csX7" fmla="*/ 2162175 w 2276522"/>
              <a:gd name="csY7" fmla="*/ 717741 h 1301941"/>
              <a:gd name="csX8" fmla="*/ 2143125 w 2276522"/>
              <a:gd name="csY8" fmla="*/ 1000316 h 1301941"/>
              <a:gd name="csX9" fmla="*/ 1885950 w 2276522"/>
              <a:gd name="csY9" fmla="*/ 1087629 h 1301941"/>
              <a:gd name="csX10" fmla="*/ 1457325 w 2276522"/>
              <a:gd name="csY10" fmla="*/ 1187641 h 1301941"/>
              <a:gd name="csX11" fmla="*/ 1000125 w 2276522"/>
              <a:gd name="csY11" fmla="*/ 1301941 h 1301941"/>
              <a:gd name="csX12" fmla="*/ 671513 w 2276522"/>
              <a:gd name="csY12" fmla="*/ 1001904 h 1301941"/>
              <a:gd name="csX13" fmla="*/ 171450 w 2276522"/>
              <a:gd name="csY13" fmla="*/ 1016191 h 1301941"/>
              <a:gd name="csX14" fmla="*/ 28575 w 2276522"/>
              <a:gd name="csY14" fmla="*/ 587566 h 1301941"/>
              <a:gd name="csX15" fmla="*/ 0 w 2276522"/>
              <a:gd name="csY15" fmla="*/ 601854 h 1301941"/>
              <a:gd name="csX16" fmla="*/ 57150 w 2276522"/>
              <a:gd name="csY16" fmla="*/ 687579 h 1301941"/>
              <a:gd name="csX0" fmla="*/ 57150 w 2276522"/>
              <a:gd name="csY0" fmla="*/ 687579 h 1301941"/>
              <a:gd name="csX1" fmla="*/ 185738 w 2276522"/>
              <a:gd name="csY1" fmla="*/ 101791 h 1301941"/>
              <a:gd name="csX2" fmla="*/ 714375 w 2276522"/>
              <a:gd name="csY2" fmla="*/ 330391 h 1301941"/>
              <a:gd name="csX3" fmla="*/ 1128713 w 2276522"/>
              <a:gd name="csY3" fmla="*/ 1779 h 1301941"/>
              <a:gd name="csX4" fmla="*/ 1485900 w 2276522"/>
              <a:gd name="csY4" fmla="*/ 230379 h 1301941"/>
              <a:gd name="csX5" fmla="*/ 2057400 w 2276522"/>
              <a:gd name="csY5" fmla="*/ 130366 h 1301941"/>
              <a:gd name="csX6" fmla="*/ 2217738 w 2276522"/>
              <a:gd name="csY6" fmla="*/ 547879 h 1301941"/>
              <a:gd name="csX7" fmla="*/ 2162175 w 2276522"/>
              <a:gd name="csY7" fmla="*/ 717741 h 1301941"/>
              <a:gd name="csX8" fmla="*/ 2143125 w 2276522"/>
              <a:gd name="csY8" fmla="*/ 1000316 h 1301941"/>
              <a:gd name="csX9" fmla="*/ 1885950 w 2276522"/>
              <a:gd name="csY9" fmla="*/ 1087629 h 1301941"/>
              <a:gd name="csX10" fmla="*/ 1457325 w 2276522"/>
              <a:gd name="csY10" fmla="*/ 1187641 h 1301941"/>
              <a:gd name="csX11" fmla="*/ 1000125 w 2276522"/>
              <a:gd name="csY11" fmla="*/ 1301941 h 1301941"/>
              <a:gd name="csX12" fmla="*/ 671513 w 2276522"/>
              <a:gd name="csY12" fmla="*/ 1001904 h 1301941"/>
              <a:gd name="csX13" fmla="*/ 171450 w 2276522"/>
              <a:gd name="csY13" fmla="*/ 1016191 h 1301941"/>
              <a:gd name="csX14" fmla="*/ 28575 w 2276522"/>
              <a:gd name="csY14" fmla="*/ 587566 h 1301941"/>
              <a:gd name="csX15" fmla="*/ 0 w 2276522"/>
              <a:gd name="csY15" fmla="*/ 601854 h 1301941"/>
              <a:gd name="csX16" fmla="*/ 57150 w 2276522"/>
              <a:gd name="csY16" fmla="*/ 687579 h 1301941"/>
              <a:gd name="csX0" fmla="*/ 57150 w 2276522"/>
              <a:gd name="csY0" fmla="*/ 687579 h 1301941"/>
              <a:gd name="csX1" fmla="*/ 185738 w 2276522"/>
              <a:gd name="csY1" fmla="*/ 101791 h 1301941"/>
              <a:gd name="csX2" fmla="*/ 714375 w 2276522"/>
              <a:gd name="csY2" fmla="*/ 330391 h 1301941"/>
              <a:gd name="csX3" fmla="*/ 1128713 w 2276522"/>
              <a:gd name="csY3" fmla="*/ 1779 h 1301941"/>
              <a:gd name="csX4" fmla="*/ 1485900 w 2276522"/>
              <a:gd name="csY4" fmla="*/ 230379 h 1301941"/>
              <a:gd name="csX5" fmla="*/ 2057400 w 2276522"/>
              <a:gd name="csY5" fmla="*/ 130366 h 1301941"/>
              <a:gd name="csX6" fmla="*/ 2217738 w 2276522"/>
              <a:gd name="csY6" fmla="*/ 547879 h 1301941"/>
              <a:gd name="csX7" fmla="*/ 2162175 w 2276522"/>
              <a:gd name="csY7" fmla="*/ 717741 h 1301941"/>
              <a:gd name="csX8" fmla="*/ 2143125 w 2276522"/>
              <a:gd name="csY8" fmla="*/ 1000316 h 1301941"/>
              <a:gd name="csX9" fmla="*/ 1885950 w 2276522"/>
              <a:gd name="csY9" fmla="*/ 1087629 h 1301941"/>
              <a:gd name="csX10" fmla="*/ 1457325 w 2276522"/>
              <a:gd name="csY10" fmla="*/ 1187641 h 1301941"/>
              <a:gd name="csX11" fmla="*/ 1000125 w 2276522"/>
              <a:gd name="csY11" fmla="*/ 1301941 h 1301941"/>
              <a:gd name="csX12" fmla="*/ 671513 w 2276522"/>
              <a:gd name="csY12" fmla="*/ 1001904 h 1301941"/>
              <a:gd name="csX13" fmla="*/ 171450 w 2276522"/>
              <a:gd name="csY13" fmla="*/ 1016191 h 1301941"/>
              <a:gd name="csX14" fmla="*/ 28575 w 2276522"/>
              <a:gd name="csY14" fmla="*/ 587566 h 1301941"/>
              <a:gd name="csX15" fmla="*/ 0 w 2276522"/>
              <a:gd name="csY15" fmla="*/ 601854 h 1301941"/>
              <a:gd name="csX16" fmla="*/ 57150 w 2276522"/>
              <a:gd name="csY16" fmla="*/ 687579 h 1301941"/>
              <a:gd name="csX0" fmla="*/ 57150 w 2276522"/>
              <a:gd name="csY0" fmla="*/ 687579 h 1301941"/>
              <a:gd name="csX1" fmla="*/ 185738 w 2276522"/>
              <a:gd name="csY1" fmla="*/ 101791 h 1301941"/>
              <a:gd name="csX2" fmla="*/ 714375 w 2276522"/>
              <a:gd name="csY2" fmla="*/ 330391 h 1301941"/>
              <a:gd name="csX3" fmla="*/ 1128713 w 2276522"/>
              <a:gd name="csY3" fmla="*/ 1779 h 1301941"/>
              <a:gd name="csX4" fmla="*/ 1485900 w 2276522"/>
              <a:gd name="csY4" fmla="*/ 230379 h 1301941"/>
              <a:gd name="csX5" fmla="*/ 2057400 w 2276522"/>
              <a:gd name="csY5" fmla="*/ 130366 h 1301941"/>
              <a:gd name="csX6" fmla="*/ 2217738 w 2276522"/>
              <a:gd name="csY6" fmla="*/ 547879 h 1301941"/>
              <a:gd name="csX7" fmla="*/ 2162175 w 2276522"/>
              <a:gd name="csY7" fmla="*/ 717741 h 1301941"/>
              <a:gd name="csX8" fmla="*/ 2143125 w 2276522"/>
              <a:gd name="csY8" fmla="*/ 1000316 h 1301941"/>
              <a:gd name="csX9" fmla="*/ 1885950 w 2276522"/>
              <a:gd name="csY9" fmla="*/ 1087629 h 1301941"/>
              <a:gd name="csX10" fmla="*/ 1457325 w 2276522"/>
              <a:gd name="csY10" fmla="*/ 1187641 h 1301941"/>
              <a:gd name="csX11" fmla="*/ 1000125 w 2276522"/>
              <a:gd name="csY11" fmla="*/ 1301941 h 1301941"/>
              <a:gd name="csX12" fmla="*/ 671513 w 2276522"/>
              <a:gd name="csY12" fmla="*/ 1001904 h 1301941"/>
              <a:gd name="csX13" fmla="*/ 171450 w 2276522"/>
              <a:gd name="csY13" fmla="*/ 1016191 h 1301941"/>
              <a:gd name="csX14" fmla="*/ 28575 w 2276522"/>
              <a:gd name="csY14" fmla="*/ 587566 h 1301941"/>
              <a:gd name="csX15" fmla="*/ 0 w 2276522"/>
              <a:gd name="csY15" fmla="*/ 601854 h 1301941"/>
              <a:gd name="csX16" fmla="*/ 57150 w 2276522"/>
              <a:gd name="csY16" fmla="*/ 687579 h 1301941"/>
              <a:gd name="csX0" fmla="*/ 57150 w 2276522"/>
              <a:gd name="csY0" fmla="*/ 687579 h 1326503"/>
              <a:gd name="csX1" fmla="*/ 185738 w 2276522"/>
              <a:gd name="csY1" fmla="*/ 101791 h 1326503"/>
              <a:gd name="csX2" fmla="*/ 714375 w 2276522"/>
              <a:gd name="csY2" fmla="*/ 330391 h 1326503"/>
              <a:gd name="csX3" fmla="*/ 1128713 w 2276522"/>
              <a:gd name="csY3" fmla="*/ 1779 h 1326503"/>
              <a:gd name="csX4" fmla="*/ 1485900 w 2276522"/>
              <a:gd name="csY4" fmla="*/ 230379 h 1326503"/>
              <a:gd name="csX5" fmla="*/ 2057400 w 2276522"/>
              <a:gd name="csY5" fmla="*/ 130366 h 1326503"/>
              <a:gd name="csX6" fmla="*/ 2217738 w 2276522"/>
              <a:gd name="csY6" fmla="*/ 547879 h 1326503"/>
              <a:gd name="csX7" fmla="*/ 2162175 w 2276522"/>
              <a:gd name="csY7" fmla="*/ 717741 h 1326503"/>
              <a:gd name="csX8" fmla="*/ 2143125 w 2276522"/>
              <a:gd name="csY8" fmla="*/ 1000316 h 1326503"/>
              <a:gd name="csX9" fmla="*/ 1885950 w 2276522"/>
              <a:gd name="csY9" fmla="*/ 1087629 h 1326503"/>
              <a:gd name="csX10" fmla="*/ 1457325 w 2276522"/>
              <a:gd name="csY10" fmla="*/ 1187641 h 1326503"/>
              <a:gd name="csX11" fmla="*/ 1000125 w 2276522"/>
              <a:gd name="csY11" fmla="*/ 1301941 h 1326503"/>
              <a:gd name="csX12" fmla="*/ 671513 w 2276522"/>
              <a:gd name="csY12" fmla="*/ 1001904 h 1326503"/>
              <a:gd name="csX13" fmla="*/ 171450 w 2276522"/>
              <a:gd name="csY13" fmla="*/ 1016191 h 1326503"/>
              <a:gd name="csX14" fmla="*/ 28575 w 2276522"/>
              <a:gd name="csY14" fmla="*/ 587566 h 1326503"/>
              <a:gd name="csX15" fmla="*/ 0 w 2276522"/>
              <a:gd name="csY15" fmla="*/ 601854 h 1326503"/>
              <a:gd name="csX16" fmla="*/ 57150 w 2276522"/>
              <a:gd name="csY16" fmla="*/ 687579 h 1326503"/>
              <a:gd name="csX0" fmla="*/ 57150 w 2276522"/>
              <a:gd name="csY0" fmla="*/ 687579 h 1326503"/>
              <a:gd name="csX1" fmla="*/ 185738 w 2276522"/>
              <a:gd name="csY1" fmla="*/ 101791 h 1326503"/>
              <a:gd name="csX2" fmla="*/ 714375 w 2276522"/>
              <a:gd name="csY2" fmla="*/ 330391 h 1326503"/>
              <a:gd name="csX3" fmla="*/ 1128713 w 2276522"/>
              <a:gd name="csY3" fmla="*/ 1779 h 1326503"/>
              <a:gd name="csX4" fmla="*/ 1485900 w 2276522"/>
              <a:gd name="csY4" fmla="*/ 230379 h 1326503"/>
              <a:gd name="csX5" fmla="*/ 2057400 w 2276522"/>
              <a:gd name="csY5" fmla="*/ 130366 h 1326503"/>
              <a:gd name="csX6" fmla="*/ 2217738 w 2276522"/>
              <a:gd name="csY6" fmla="*/ 547879 h 1326503"/>
              <a:gd name="csX7" fmla="*/ 2162175 w 2276522"/>
              <a:gd name="csY7" fmla="*/ 717741 h 1326503"/>
              <a:gd name="csX8" fmla="*/ 2143125 w 2276522"/>
              <a:gd name="csY8" fmla="*/ 1000316 h 1326503"/>
              <a:gd name="csX9" fmla="*/ 1885950 w 2276522"/>
              <a:gd name="csY9" fmla="*/ 1087629 h 1326503"/>
              <a:gd name="csX10" fmla="*/ 1457325 w 2276522"/>
              <a:gd name="csY10" fmla="*/ 1187641 h 1326503"/>
              <a:gd name="csX11" fmla="*/ 1000125 w 2276522"/>
              <a:gd name="csY11" fmla="*/ 1301941 h 1326503"/>
              <a:gd name="csX12" fmla="*/ 671513 w 2276522"/>
              <a:gd name="csY12" fmla="*/ 1001904 h 1326503"/>
              <a:gd name="csX13" fmla="*/ 171450 w 2276522"/>
              <a:gd name="csY13" fmla="*/ 1016191 h 1326503"/>
              <a:gd name="csX14" fmla="*/ 28575 w 2276522"/>
              <a:gd name="csY14" fmla="*/ 587566 h 1326503"/>
              <a:gd name="csX15" fmla="*/ 0 w 2276522"/>
              <a:gd name="csY15" fmla="*/ 601854 h 1326503"/>
              <a:gd name="csX16" fmla="*/ 57150 w 2276522"/>
              <a:gd name="csY16" fmla="*/ 687579 h 1326503"/>
              <a:gd name="csX0" fmla="*/ 57150 w 2276522"/>
              <a:gd name="csY0" fmla="*/ 687579 h 1234500"/>
              <a:gd name="csX1" fmla="*/ 185738 w 2276522"/>
              <a:gd name="csY1" fmla="*/ 101791 h 1234500"/>
              <a:gd name="csX2" fmla="*/ 714375 w 2276522"/>
              <a:gd name="csY2" fmla="*/ 330391 h 1234500"/>
              <a:gd name="csX3" fmla="*/ 1128713 w 2276522"/>
              <a:gd name="csY3" fmla="*/ 1779 h 1234500"/>
              <a:gd name="csX4" fmla="*/ 1485900 w 2276522"/>
              <a:gd name="csY4" fmla="*/ 230379 h 1234500"/>
              <a:gd name="csX5" fmla="*/ 2057400 w 2276522"/>
              <a:gd name="csY5" fmla="*/ 130366 h 1234500"/>
              <a:gd name="csX6" fmla="*/ 2217738 w 2276522"/>
              <a:gd name="csY6" fmla="*/ 547879 h 1234500"/>
              <a:gd name="csX7" fmla="*/ 2162175 w 2276522"/>
              <a:gd name="csY7" fmla="*/ 717741 h 1234500"/>
              <a:gd name="csX8" fmla="*/ 2143125 w 2276522"/>
              <a:gd name="csY8" fmla="*/ 1000316 h 1234500"/>
              <a:gd name="csX9" fmla="*/ 1885950 w 2276522"/>
              <a:gd name="csY9" fmla="*/ 1087629 h 1234500"/>
              <a:gd name="csX10" fmla="*/ 1457325 w 2276522"/>
              <a:gd name="csY10" fmla="*/ 1187641 h 1234500"/>
              <a:gd name="csX11" fmla="*/ 1009650 w 2276522"/>
              <a:gd name="csY11" fmla="*/ 1149541 h 1234500"/>
              <a:gd name="csX12" fmla="*/ 671513 w 2276522"/>
              <a:gd name="csY12" fmla="*/ 1001904 h 1234500"/>
              <a:gd name="csX13" fmla="*/ 171450 w 2276522"/>
              <a:gd name="csY13" fmla="*/ 1016191 h 1234500"/>
              <a:gd name="csX14" fmla="*/ 28575 w 2276522"/>
              <a:gd name="csY14" fmla="*/ 587566 h 1234500"/>
              <a:gd name="csX15" fmla="*/ 0 w 2276522"/>
              <a:gd name="csY15" fmla="*/ 601854 h 1234500"/>
              <a:gd name="csX16" fmla="*/ 57150 w 2276522"/>
              <a:gd name="csY16" fmla="*/ 687579 h 1234500"/>
              <a:gd name="csX0" fmla="*/ 57150 w 2276522"/>
              <a:gd name="csY0" fmla="*/ 687579 h 1260366"/>
              <a:gd name="csX1" fmla="*/ 185738 w 2276522"/>
              <a:gd name="csY1" fmla="*/ 101791 h 1260366"/>
              <a:gd name="csX2" fmla="*/ 714375 w 2276522"/>
              <a:gd name="csY2" fmla="*/ 330391 h 1260366"/>
              <a:gd name="csX3" fmla="*/ 1128713 w 2276522"/>
              <a:gd name="csY3" fmla="*/ 1779 h 1260366"/>
              <a:gd name="csX4" fmla="*/ 1485900 w 2276522"/>
              <a:gd name="csY4" fmla="*/ 230379 h 1260366"/>
              <a:gd name="csX5" fmla="*/ 2057400 w 2276522"/>
              <a:gd name="csY5" fmla="*/ 130366 h 1260366"/>
              <a:gd name="csX6" fmla="*/ 2217738 w 2276522"/>
              <a:gd name="csY6" fmla="*/ 547879 h 1260366"/>
              <a:gd name="csX7" fmla="*/ 2162175 w 2276522"/>
              <a:gd name="csY7" fmla="*/ 717741 h 1260366"/>
              <a:gd name="csX8" fmla="*/ 2143125 w 2276522"/>
              <a:gd name="csY8" fmla="*/ 1000316 h 1260366"/>
              <a:gd name="csX9" fmla="*/ 1885950 w 2276522"/>
              <a:gd name="csY9" fmla="*/ 1087629 h 1260366"/>
              <a:gd name="csX10" fmla="*/ 1457325 w 2276522"/>
              <a:gd name="csY10" fmla="*/ 1187641 h 1260366"/>
              <a:gd name="csX11" fmla="*/ 1009650 w 2276522"/>
              <a:gd name="csY11" fmla="*/ 1149541 h 1260366"/>
              <a:gd name="csX12" fmla="*/ 671513 w 2276522"/>
              <a:gd name="csY12" fmla="*/ 1001904 h 1260366"/>
              <a:gd name="csX13" fmla="*/ 171450 w 2276522"/>
              <a:gd name="csY13" fmla="*/ 1016191 h 1260366"/>
              <a:gd name="csX14" fmla="*/ 28575 w 2276522"/>
              <a:gd name="csY14" fmla="*/ 587566 h 1260366"/>
              <a:gd name="csX15" fmla="*/ 0 w 2276522"/>
              <a:gd name="csY15" fmla="*/ 601854 h 1260366"/>
              <a:gd name="csX16" fmla="*/ 57150 w 2276522"/>
              <a:gd name="csY16" fmla="*/ 687579 h 1260366"/>
              <a:gd name="csX0" fmla="*/ 57150 w 2276522"/>
              <a:gd name="csY0" fmla="*/ 687579 h 1260366"/>
              <a:gd name="csX1" fmla="*/ 185738 w 2276522"/>
              <a:gd name="csY1" fmla="*/ 101791 h 1260366"/>
              <a:gd name="csX2" fmla="*/ 714375 w 2276522"/>
              <a:gd name="csY2" fmla="*/ 330391 h 1260366"/>
              <a:gd name="csX3" fmla="*/ 1128713 w 2276522"/>
              <a:gd name="csY3" fmla="*/ 1779 h 1260366"/>
              <a:gd name="csX4" fmla="*/ 1485900 w 2276522"/>
              <a:gd name="csY4" fmla="*/ 230379 h 1260366"/>
              <a:gd name="csX5" fmla="*/ 2057400 w 2276522"/>
              <a:gd name="csY5" fmla="*/ 130366 h 1260366"/>
              <a:gd name="csX6" fmla="*/ 2217738 w 2276522"/>
              <a:gd name="csY6" fmla="*/ 547879 h 1260366"/>
              <a:gd name="csX7" fmla="*/ 2162175 w 2276522"/>
              <a:gd name="csY7" fmla="*/ 717741 h 1260366"/>
              <a:gd name="csX8" fmla="*/ 2143125 w 2276522"/>
              <a:gd name="csY8" fmla="*/ 1000316 h 1260366"/>
              <a:gd name="csX9" fmla="*/ 1885950 w 2276522"/>
              <a:gd name="csY9" fmla="*/ 1087629 h 1260366"/>
              <a:gd name="csX10" fmla="*/ 1457325 w 2276522"/>
              <a:gd name="csY10" fmla="*/ 1187641 h 1260366"/>
              <a:gd name="csX11" fmla="*/ 1009650 w 2276522"/>
              <a:gd name="csY11" fmla="*/ 1149541 h 1260366"/>
              <a:gd name="csX12" fmla="*/ 671513 w 2276522"/>
              <a:gd name="csY12" fmla="*/ 1001904 h 1260366"/>
              <a:gd name="csX13" fmla="*/ 171450 w 2276522"/>
              <a:gd name="csY13" fmla="*/ 1016191 h 1260366"/>
              <a:gd name="csX14" fmla="*/ 28575 w 2276522"/>
              <a:gd name="csY14" fmla="*/ 587566 h 1260366"/>
              <a:gd name="csX15" fmla="*/ 0 w 2276522"/>
              <a:gd name="csY15" fmla="*/ 601854 h 1260366"/>
              <a:gd name="csX16" fmla="*/ 57150 w 2276522"/>
              <a:gd name="csY16" fmla="*/ 687579 h 1260366"/>
              <a:gd name="csX0" fmla="*/ 57150 w 2276522"/>
              <a:gd name="csY0" fmla="*/ 687579 h 1260366"/>
              <a:gd name="csX1" fmla="*/ 185738 w 2276522"/>
              <a:gd name="csY1" fmla="*/ 101791 h 1260366"/>
              <a:gd name="csX2" fmla="*/ 714375 w 2276522"/>
              <a:gd name="csY2" fmla="*/ 330391 h 1260366"/>
              <a:gd name="csX3" fmla="*/ 1128713 w 2276522"/>
              <a:gd name="csY3" fmla="*/ 1779 h 1260366"/>
              <a:gd name="csX4" fmla="*/ 1485900 w 2276522"/>
              <a:gd name="csY4" fmla="*/ 230379 h 1260366"/>
              <a:gd name="csX5" fmla="*/ 2057400 w 2276522"/>
              <a:gd name="csY5" fmla="*/ 130366 h 1260366"/>
              <a:gd name="csX6" fmla="*/ 2217738 w 2276522"/>
              <a:gd name="csY6" fmla="*/ 547879 h 1260366"/>
              <a:gd name="csX7" fmla="*/ 2162175 w 2276522"/>
              <a:gd name="csY7" fmla="*/ 717741 h 1260366"/>
              <a:gd name="csX8" fmla="*/ 2143125 w 2276522"/>
              <a:gd name="csY8" fmla="*/ 1000316 h 1260366"/>
              <a:gd name="csX9" fmla="*/ 1885950 w 2276522"/>
              <a:gd name="csY9" fmla="*/ 1087629 h 1260366"/>
              <a:gd name="csX10" fmla="*/ 1457325 w 2276522"/>
              <a:gd name="csY10" fmla="*/ 1187641 h 1260366"/>
              <a:gd name="csX11" fmla="*/ 1009650 w 2276522"/>
              <a:gd name="csY11" fmla="*/ 1149541 h 1260366"/>
              <a:gd name="csX12" fmla="*/ 671513 w 2276522"/>
              <a:gd name="csY12" fmla="*/ 1001904 h 1260366"/>
              <a:gd name="csX13" fmla="*/ 171450 w 2276522"/>
              <a:gd name="csY13" fmla="*/ 1016191 h 1260366"/>
              <a:gd name="csX14" fmla="*/ 28575 w 2276522"/>
              <a:gd name="csY14" fmla="*/ 587566 h 1260366"/>
              <a:gd name="csX15" fmla="*/ 0 w 2276522"/>
              <a:gd name="csY15" fmla="*/ 601854 h 1260366"/>
              <a:gd name="csX16" fmla="*/ 57150 w 2276522"/>
              <a:gd name="csY16" fmla="*/ 687579 h 1260366"/>
              <a:gd name="csX0" fmla="*/ 57150 w 2276522"/>
              <a:gd name="csY0" fmla="*/ 687579 h 1260366"/>
              <a:gd name="csX1" fmla="*/ 185738 w 2276522"/>
              <a:gd name="csY1" fmla="*/ 101791 h 1260366"/>
              <a:gd name="csX2" fmla="*/ 714375 w 2276522"/>
              <a:gd name="csY2" fmla="*/ 330391 h 1260366"/>
              <a:gd name="csX3" fmla="*/ 1128713 w 2276522"/>
              <a:gd name="csY3" fmla="*/ 1779 h 1260366"/>
              <a:gd name="csX4" fmla="*/ 1485900 w 2276522"/>
              <a:gd name="csY4" fmla="*/ 230379 h 1260366"/>
              <a:gd name="csX5" fmla="*/ 2057400 w 2276522"/>
              <a:gd name="csY5" fmla="*/ 130366 h 1260366"/>
              <a:gd name="csX6" fmla="*/ 2217738 w 2276522"/>
              <a:gd name="csY6" fmla="*/ 547879 h 1260366"/>
              <a:gd name="csX7" fmla="*/ 2162175 w 2276522"/>
              <a:gd name="csY7" fmla="*/ 717741 h 1260366"/>
              <a:gd name="csX8" fmla="*/ 2143125 w 2276522"/>
              <a:gd name="csY8" fmla="*/ 1000316 h 1260366"/>
              <a:gd name="csX9" fmla="*/ 1885950 w 2276522"/>
              <a:gd name="csY9" fmla="*/ 1087629 h 1260366"/>
              <a:gd name="csX10" fmla="*/ 1457325 w 2276522"/>
              <a:gd name="csY10" fmla="*/ 1187641 h 1260366"/>
              <a:gd name="csX11" fmla="*/ 1009650 w 2276522"/>
              <a:gd name="csY11" fmla="*/ 1149541 h 1260366"/>
              <a:gd name="csX12" fmla="*/ 671513 w 2276522"/>
              <a:gd name="csY12" fmla="*/ 1001904 h 1260366"/>
              <a:gd name="csX13" fmla="*/ 171450 w 2276522"/>
              <a:gd name="csY13" fmla="*/ 1016191 h 1260366"/>
              <a:gd name="csX14" fmla="*/ 28575 w 2276522"/>
              <a:gd name="csY14" fmla="*/ 587566 h 1260366"/>
              <a:gd name="csX15" fmla="*/ 0 w 2276522"/>
              <a:gd name="csY15" fmla="*/ 601854 h 1260366"/>
              <a:gd name="csX16" fmla="*/ 57150 w 2276522"/>
              <a:gd name="csY16" fmla="*/ 687579 h 1260366"/>
              <a:gd name="csX0" fmla="*/ 0 w 2276522"/>
              <a:gd name="csY0" fmla="*/ 601854 h 1260366"/>
              <a:gd name="csX1" fmla="*/ 185738 w 2276522"/>
              <a:gd name="csY1" fmla="*/ 101791 h 1260366"/>
              <a:gd name="csX2" fmla="*/ 714375 w 2276522"/>
              <a:gd name="csY2" fmla="*/ 330391 h 1260366"/>
              <a:gd name="csX3" fmla="*/ 1128713 w 2276522"/>
              <a:gd name="csY3" fmla="*/ 1779 h 1260366"/>
              <a:gd name="csX4" fmla="*/ 1485900 w 2276522"/>
              <a:gd name="csY4" fmla="*/ 230379 h 1260366"/>
              <a:gd name="csX5" fmla="*/ 2057400 w 2276522"/>
              <a:gd name="csY5" fmla="*/ 130366 h 1260366"/>
              <a:gd name="csX6" fmla="*/ 2217738 w 2276522"/>
              <a:gd name="csY6" fmla="*/ 547879 h 1260366"/>
              <a:gd name="csX7" fmla="*/ 2162175 w 2276522"/>
              <a:gd name="csY7" fmla="*/ 717741 h 1260366"/>
              <a:gd name="csX8" fmla="*/ 2143125 w 2276522"/>
              <a:gd name="csY8" fmla="*/ 1000316 h 1260366"/>
              <a:gd name="csX9" fmla="*/ 1885950 w 2276522"/>
              <a:gd name="csY9" fmla="*/ 1087629 h 1260366"/>
              <a:gd name="csX10" fmla="*/ 1457325 w 2276522"/>
              <a:gd name="csY10" fmla="*/ 1187641 h 1260366"/>
              <a:gd name="csX11" fmla="*/ 1009650 w 2276522"/>
              <a:gd name="csY11" fmla="*/ 1149541 h 1260366"/>
              <a:gd name="csX12" fmla="*/ 671513 w 2276522"/>
              <a:gd name="csY12" fmla="*/ 1001904 h 1260366"/>
              <a:gd name="csX13" fmla="*/ 171450 w 2276522"/>
              <a:gd name="csY13" fmla="*/ 1016191 h 1260366"/>
              <a:gd name="csX14" fmla="*/ 28575 w 2276522"/>
              <a:gd name="csY14" fmla="*/ 587566 h 1260366"/>
              <a:gd name="csX15" fmla="*/ 0 w 2276522"/>
              <a:gd name="csY15" fmla="*/ 601854 h 1260366"/>
              <a:gd name="csX0" fmla="*/ 66 w 2276588"/>
              <a:gd name="csY0" fmla="*/ 601854 h 1260366"/>
              <a:gd name="csX1" fmla="*/ 185804 w 2276588"/>
              <a:gd name="csY1" fmla="*/ 101791 h 1260366"/>
              <a:gd name="csX2" fmla="*/ 714441 w 2276588"/>
              <a:gd name="csY2" fmla="*/ 330391 h 1260366"/>
              <a:gd name="csX3" fmla="*/ 1128779 w 2276588"/>
              <a:gd name="csY3" fmla="*/ 1779 h 1260366"/>
              <a:gd name="csX4" fmla="*/ 1485966 w 2276588"/>
              <a:gd name="csY4" fmla="*/ 230379 h 1260366"/>
              <a:gd name="csX5" fmla="*/ 2057466 w 2276588"/>
              <a:gd name="csY5" fmla="*/ 130366 h 1260366"/>
              <a:gd name="csX6" fmla="*/ 2217804 w 2276588"/>
              <a:gd name="csY6" fmla="*/ 547879 h 1260366"/>
              <a:gd name="csX7" fmla="*/ 2162241 w 2276588"/>
              <a:gd name="csY7" fmla="*/ 717741 h 1260366"/>
              <a:gd name="csX8" fmla="*/ 2143191 w 2276588"/>
              <a:gd name="csY8" fmla="*/ 1000316 h 1260366"/>
              <a:gd name="csX9" fmla="*/ 1886016 w 2276588"/>
              <a:gd name="csY9" fmla="*/ 1087629 h 1260366"/>
              <a:gd name="csX10" fmla="*/ 1457391 w 2276588"/>
              <a:gd name="csY10" fmla="*/ 1187641 h 1260366"/>
              <a:gd name="csX11" fmla="*/ 1009716 w 2276588"/>
              <a:gd name="csY11" fmla="*/ 1149541 h 1260366"/>
              <a:gd name="csX12" fmla="*/ 671579 w 2276588"/>
              <a:gd name="csY12" fmla="*/ 1001904 h 1260366"/>
              <a:gd name="csX13" fmla="*/ 171516 w 2276588"/>
              <a:gd name="csY13" fmla="*/ 1016191 h 1260366"/>
              <a:gd name="csX14" fmla="*/ 66 w 2276588"/>
              <a:gd name="csY14" fmla="*/ 601854 h 1260366"/>
              <a:gd name="csX0" fmla="*/ 66 w 2276588"/>
              <a:gd name="csY0" fmla="*/ 601854 h 1260366"/>
              <a:gd name="csX1" fmla="*/ 714441 w 2276588"/>
              <a:gd name="csY1" fmla="*/ 330391 h 1260366"/>
              <a:gd name="csX2" fmla="*/ 1128779 w 2276588"/>
              <a:gd name="csY2" fmla="*/ 1779 h 1260366"/>
              <a:gd name="csX3" fmla="*/ 1485966 w 2276588"/>
              <a:gd name="csY3" fmla="*/ 230379 h 1260366"/>
              <a:gd name="csX4" fmla="*/ 2057466 w 2276588"/>
              <a:gd name="csY4" fmla="*/ 130366 h 1260366"/>
              <a:gd name="csX5" fmla="*/ 2217804 w 2276588"/>
              <a:gd name="csY5" fmla="*/ 547879 h 1260366"/>
              <a:gd name="csX6" fmla="*/ 2162241 w 2276588"/>
              <a:gd name="csY6" fmla="*/ 717741 h 1260366"/>
              <a:gd name="csX7" fmla="*/ 2143191 w 2276588"/>
              <a:gd name="csY7" fmla="*/ 1000316 h 1260366"/>
              <a:gd name="csX8" fmla="*/ 1886016 w 2276588"/>
              <a:gd name="csY8" fmla="*/ 1087629 h 1260366"/>
              <a:gd name="csX9" fmla="*/ 1457391 w 2276588"/>
              <a:gd name="csY9" fmla="*/ 1187641 h 1260366"/>
              <a:gd name="csX10" fmla="*/ 1009716 w 2276588"/>
              <a:gd name="csY10" fmla="*/ 1149541 h 1260366"/>
              <a:gd name="csX11" fmla="*/ 671579 w 2276588"/>
              <a:gd name="csY11" fmla="*/ 1001904 h 1260366"/>
              <a:gd name="csX12" fmla="*/ 171516 w 2276588"/>
              <a:gd name="csY12" fmla="*/ 1016191 h 1260366"/>
              <a:gd name="csX13" fmla="*/ 66 w 2276588"/>
              <a:gd name="csY13" fmla="*/ 601854 h 1260366"/>
              <a:gd name="csX0" fmla="*/ 260319 w 2127266"/>
              <a:gd name="csY0" fmla="*/ 671704 h 1260366"/>
              <a:gd name="csX1" fmla="*/ 565119 w 2127266"/>
              <a:gd name="csY1" fmla="*/ 330391 h 1260366"/>
              <a:gd name="csX2" fmla="*/ 979457 w 2127266"/>
              <a:gd name="csY2" fmla="*/ 1779 h 1260366"/>
              <a:gd name="csX3" fmla="*/ 1336644 w 2127266"/>
              <a:gd name="csY3" fmla="*/ 230379 h 1260366"/>
              <a:gd name="csX4" fmla="*/ 1908144 w 2127266"/>
              <a:gd name="csY4" fmla="*/ 130366 h 1260366"/>
              <a:gd name="csX5" fmla="*/ 2068482 w 2127266"/>
              <a:gd name="csY5" fmla="*/ 547879 h 1260366"/>
              <a:gd name="csX6" fmla="*/ 2012919 w 2127266"/>
              <a:gd name="csY6" fmla="*/ 717741 h 1260366"/>
              <a:gd name="csX7" fmla="*/ 1993869 w 2127266"/>
              <a:gd name="csY7" fmla="*/ 1000316 h 1260366"/>
              <a:gd name="csX8" fmla="*/ 1736694 w 2127266"/>
              <a:gd name="csY8" fmla="*/ 1087629 h 1260366"/>
              <a:gd name="csX9" fmla="*/ 1308069 w 2127266"/>
              <a:gd name="csY9" fmla="*/ 1187641 h 1260366"/>
              <a:gd name="csX10" fmla="*/ 860394 w 2127266"/>
              <a:gd name="csY10" fmla="*/ 1149541 h 1260366"/>
              <a:gd name="csX11" fmla="*/ 522257 w 2127266"/>
              <a:gd name="csY11" fmla="*/ 1001904 h 1260366"/>
              <a:gd name="csX12" fmla="*/ 22194 w 2127266"/>
              <a:gd name="csY12" fmla="*/ 1016191 h 1260366"/>
              <a:gd name="csX13" fmla="*/ 260319 w 2127266"/>
              <a:gd name="csY13" fmla="*/ 671704 h 1260366"/>
              <a:gd name="csX0" fmla="*/ 260319 w 2127266"/>
              <a:gd name="csY0" fmla="*/ 671704 h 1260366"/>
              <a:gd name="csX1" fmla="*/ 565119 w 2127266"/>
              <a:gd name="csY1" fmla="*/ 330391 h 1260366"/>
              <a:gd name="csX2" fmla="*/ 979457 w 2127266"/>
              <a:gd name="csY2" fmla="*/ 1779 h 1260366"/>
              <a:gd name="csX3" fmla="*/ 1336644 w 2127266"/>
              <a:gd name="csY3" fmla="*/ 230379 h 1260366"/>
              <a:gd name="csX4" fmla="*/ 1908144 w 2127266"/>
              <a:gd name="csY4" fmla="*/ 130366 h 1260366"/>
              <a:gd name="csX5" fmla="*/ 2068482 w 2127266"/>
              <a:gd name="csY5" fmla="*/ 547879 h 1260366"/>
              <a:gd name="csX6" fmla="*/ 2012919 w 2127266"/>
              <a:gd name="csY6" fmla="*/ 717741 h 1260366"/>
              <a:gd name="csX7" fmla="*/ 1993869 w 2127266"/>
              <a:gd name="csY7" fmla="*/ 1000316 h 1260366"/>
              <a:gd name="csX8" fmla="*/ 1736694 w 2127266"/>
              <a:gd name="csY8" fmla="*/ 1087629 h 1260366"/>
              <a:gd name="csX9" fmla="*/ 1308069 w 2127266"/>
              <a:gd name="csY9" fmla="*/ 1187641 h 1260366"/>
              <a:gd name="csX10" fmla="*/ 860394 w 2127266"/>
              <a:gd name="csY10" fmla="*/ 1149541 h 1260366"/>
              <a:gd name="csX11" fmla="*/ 522257 w 2127266"/>
              <a:gd name="csY11" fmla="*/ 1001904 h 1260366"/>
              <a:gd name="csX12" fmla="*/ 22194 w 2127266"/>
              <a:gd name="csY12" fmla="*/ 1016191 h 1260366"/>
              <a:gd name="csX13" fmla="*/ 260319 w 2127266"/>
              <a:gd name="csY13" fmla="*/ 671704 h 1260366"/>
              <a:gd name="csX0" fmla="*/ 272898 w 2139845"/>
              <a:gd name="csY0" fmla="*/ 671704 h 1260366"/>
              <a:gd name="csX1" fmla="*/ 577698 w 2139845"/>
              <a:gd name="csY1" fmla="*/ 330391 h 1260366"/>
              <a:gd name="csX2" fmla="*/ 992036 w 2139845"/>
              <a:gd name="csY2" fmla="*/ 1779 h 1260366"/>
              <a:gd name="csX3" fmla="*/ 1349223 w 2139845"/>
              <a:gd name="csY3" fmla="*/ 230379 h 1260366"/>
              <a:gd name="csX4" fmla="*/ 1920723 w 2139845"/>
              <a:gd name="csY4" fmla="*/ 130366 h 1260366"/>
              <a:gd name="csX5" fmla="*/ 2081061 w 2139845"/>
              <a:gd name="csY5" fmla="*/ 547879 h 1260366"/>
              <a:gd name="csX6" fmla="*/ 2025498 w 2139845"/>
              <a:gd name="csY6" fmla="*/ 717741 h 1260366"/>
              <a:gd name="csX7" fmla="*/ 2006448 w 2139845"/>
              <a:gd name="csY7" fmla="*/ 1000316 h 1260366"/>
              <a:gd name="csX8" fmla="*/ 1749273 w 2139845"/>
              <a:gd name="csY8" fmla="*/ 1087629 h 1260366"/>
              <a:gd name="csX9" fmla="*/ 1320648 w 2139845"/>
              <a:gd name="csY9" fmla="*/ 1187641 h 1260366"/>
              <a:gd name="csX10" fmla="*/ 872973 w 2139845"/>
              <a:gd name="csY10" fmla="*/ 1149541 h 1260366"/>
              <a:gd name="csX11" fmla="*/ 534836 w 2139845"/>
              <a:gd name="csY11" fmla="*/ 1001904 h 1260366"/>
              <a:gd name="csX12" fmla="*/ 34773 w 2139845"/>
              <a:gd name="csY12" fmla="*/ 1016191 h 1260366"/>
              <a:gd name="csX13" fmla="*/ 272898 w 2139845"/>
              <a:gd name="csY13" fmla="*/ 671704 h 1260366"/>
              <a:gd name="csX0" fmla="*/ 272898 w 2139845"/>
              <a:gd name="csY0" fmla="*/ 672005 h 1260667"/>
              <a:gd name="csX1" fmla="*/ 580873 w 2139845"/>
              <a:gd name="csY1" fmla="*/ 340217 h 1260667"/>
              <a:gd name="csX2" fmla="*/ 992036 w 2139845"/>
              <a:gd name="csY2" fmla="*/ 2080 h 1260667"/>
              <a:gd name="csX3" fmla="*/ 1349223 w 2139845"/>
              <a:gd name="csY3" fmla="*/ 230680 h 1260667"/>
              <a:gd name="csX4" fmla="*/ 1920723 w 2139845"/>
              <a:gd name="csY4" fmla="*/ 130667 h 1260667"/>
              <a:gd name="csX5" fmla="*/ 2081061 w 2139845"/>
              <a:gd name="csY5" fmla="*/ 548180 h 1260667"/>
              <a:gd name="csX6" fmla="*/ 2025498 w 2139845"/>
              <a:gd name="csY6" fmla="*/ 718042 h 1260667"/>
              <a:gd name="csX7" fmla="*/ 2006448 w 2139845"/>
              <a:gd name="csY7" fmla="*/ 1000617 h 1260667"/>
              <a:gd name="csX8" fmla="*/ 1749273 w 2139845"/>
              <a:gd name="csY8" fmla="*/ 1087930 h 1260667"/>
              <a:gd name="csX9" fmla="*/ 1320648 w 2139845"/>
              <a:gd name="csY9" fmla="*/ 1187942 h 1260667"/>
              <a:gd name="csX10" fmla="*/ 872973 w 2139845"/>
              <a:gd name="csY10" fmla="*/ 1149842 h 1260667"/>
              <a:gd name="csX11" fmla="*/ 534836 w 2139845"/>
              <a:gd name="csY11" fmla="*/ 1002205 h 1260667"/>
              <a:gd name="csX12" fmla="*/ 34773 w 2139845"/>
              <a:gd name="csY12" fmla="*/ 1016492 h 1260667"/>
              <a:gd name="csX13" fmla="*/ 272898 w 2139845"/>
              <a:gd name="csY13" fmla="*/ 672005 h 1260667"/>
              <a:gd name="csX0" fmla="*/ 272898 w 2139845"/>
              <a:gd name="csY0" fmla="*/ 672005 h 1260667"/>
              <a:gd name="csX1" fmla="*/ 580873 w 2139845"/>
              <a:gd name="csY1" fmla="*/ 340217 h 1260667"/>
              <a:gd name="csX2" fmla="*/ 992036 w 2139845"/>
              <a:gd name="csY2" fmla="*/ 2080 h 1260667"/>
              <a:gd name="csX3" fmla="*/ 1349223 w 2139845"/>
              <a:gd name="csY3" fmla="*/ 230680 h 1260667"/>
              <a:gd name="csX4" fmla="*/ 1920723 w 2139845"/>
              <a:gd name="csY4" fmla="*/ 130667 h 1260667"/>
              <a:gd name="csX5" fmla="*/ 2081061 w 2139845"/>
              <a:gd name="csY5" fmla="*/ 548180 h 1260667"/>
              <a:gd name="csX6" fmla="*/ 2025498 w 2139845"/>
              <a:gd name="csY6" fmla="*/ 718042 h 1260667"/>
              <a:gd name="csX7" fmla="*/ 2006448 w 2139845"/>
              <a:gd name="csY7" fmla="*/ 1000617 h 1260667"/>
              <a:gd name="csX8" fmla="*/ 1749273 w 2139845"/>
              <a:gd name="csY8" fmla="*/ 1087930 h 1260667"/>
              <a:gd name="csX9" fmla="*/ 1320648 w 2139845"/>
              <a:gd name="csY9" fmla="*/ 1187942 h 1260667"/>
              <a:gd name="csX10" fmla="*/ 872973 w 2139845"/>
              <a:gd name="csY10" fmla="*/ 1149842 h 1260667"/>
              <a:gd name="csX11" fmla="*/ 534836 w 2139845"/>
              <a:gd name="csY11" fmla="*/ 1002205 h 1260667"/>
              <a:gd name="csX12" fmla="*/ 34773 w 2139845"/>
              <a:gd name="csY12" fmla="*/ 1016492 h 1260667"/>
              <a:gd name="csX13" fmla="*/ 272898 w 2139845"/>
              <a:gd name="csY13" fmla="*/ 672005 h 1260667"/>
              <a:gd name="csX0" fmla="*/ 272898 w 2139845"/>
              <a:gd name="csY0" fmla="*/ 672005 h 1260667"/>
              <a:gd name="csX1" fmla="*/ 580873 w 2139845"/>
              <a:gd name="csY1" fmla="*/ 340217 h 1260667"/>
              <a:gd name="csX2" fmla="*/ 992036 w 2139845"/>
              <a:gd name="csY2" fmla="*/ 2080 h 1260667"/>
              <a:gd name="csX3" fmla="*/ 1349223 w 2139845"/>
              <a:gd name="csY3" fmla="*/ 230680 h 1260667"/>
              <a:gd name="csX4" fmla="*/ 1920723 w 2139845"/>
              <a:gd name="csY4" fmla="*/ 130667 h 1260667"/>
              <a:gd name="csX5" fmla="*/ 2081061 w 2139845"/>
              <a:gd name="csY5" fmla="*/ 548180 h 1260667"/>
              <a:gd name="csX6" fmla="*/ 2025498 w 2139845"/>
              <a:gd name="csY6" fmla="*/ 718042 h 1260667"/>
              <a:gd name="csX7" fmla="*/ 2006448 w 2139845"/>
              <a:gd name="csY7" fmla="*/ 1000617 h 1260667"/>
              <a:gd name="csX8" fmla="*/ 1749273 w 2139845"/>
              <a:gd name="csY8" fmla="*/ 1087930 h 1260667"/>
              <a:gd name="csX9" fmla="*/ 1320648 w 2139845"/>
              <a:gd name="csY9" fmla="*/ 1187942 h 1260667"/>
              <a:gd name="csX10" fmla="*/ 872973 w 2139845"/>
              <a:gd name="csY10" fmla="*/ 1149842 h 1260667"/>
              <a:gd name="csX11" fmla="*/ 534836 w 2139845"/>
              <a:gd name="csY11" fmla="*/ 1002205 h 1260667"/>
              <a:gd name="csX12" fmla="*/ 34773 w 2139845"/>
              <a:gd name="csY12" fmla="*/ 1016492 h 1260667"/>
              <a:gd name="csX13" fmla="*/ 272898 w 2139845"/>
              <a:gd name="csY13" fmla="*/ 672005 h 1260667"/>
              <a:gd name="csX0" fmla="*/ 238125 w 2105072"/>
              <a:gd name="csY0" fmla="*/ 672005 h 1260667"/>
              <a:gd name="csX1" fmla="*/ 546100 w 2105072"/>
              <a:gd name="csY1" fmla="*/ 340217 h 1260667"/>
              <a:gd name="csX2" fmla="*/ 957263 w 2105072"/>
              <a:gd name="csY2" fmla="*/ 2080 h 1260667"/>
              <a:gd name="csX3" fmla="*/ 1314450 w 2105072"/>
              <a:gd name="csY3" fmla="*/ 230680 h 1260667"/>
              <a:gd name="csX4" fmla="*/ 1885950 w 2105072"/>
              <a:gd name="csY4" fmla="*/ 130667 h 1260667"/>
              <a:gd name="csX5" fmla="*/ 2046288 w 2105072"/>
              <a:gd name="csY5" fmla="*/ 548180 h 1260667"/>
              <a:gd name="csX6" fmla="*/ 1990725 w 2105072"/>
              <a:gd name="csY6" fmla="*/ 718042 h 1260667"/>
              <a:gd name="csX7" fmla="*/ 1971675 w 2105072"/>
              <a:gd name="csY7" fmla="*/ 1000617 h 1260667"/>
              <a:gd name="csX8" fmla="*/ 1714500 w 2105072"/>
              <a:gd name="csY8" fmla="*/ 1087930 h 1260667"/>
              <a:gd name="csX9" fmla="*/ 1285875 w 2105072"/>
              <a:gd name="csY9" fmla="*/ 1187942 h 1260667"/>
              <a:gd name="csX10" fmla="*/ 838200 w 2105072"/>
              <a:gd name="csY10" fmla="*/ 1149842 h 1260667"/>
              <a:gd name="csX11" fmla="*/ 500063 w 2105072"/>
              <a:gd name="csY11" fmla="*/ 1002205 h 1260667"/>
              <a:gd name="csX12" fmla="*/ 0 w 2105072"/>
              <a:gd name="csY12" fmla="*/ 1016492 h 1260667"/>
              <a:gd name="csX13" fmla="*/ 238125 w 2105072"/>
              <a:gd name="csY13" fmla="*/ 672005 h 1260667"/>
              <a:gd name="csX0" fmla="*/ 238125 w 2105072"/>
              <a:gd name="csY0" fmla="*/ 672005 h 1260667"/>
              <a:gd name="csX1" fmla="*/ 546100 w 2105072"/>
              <a:gd name="csY1" fmla="*/ 340217 h 1260667"/>
              <a:gd name="csX2" fmla="*/ 957263 w 2105072"/>
              <a:gd name="csY2" fmla="*/ 2080 h 1260667"/>
              <a:gd name="csX3" fmla="*/ 1314450 w 2105072"/>
              <a:gd name="csY3" fmla="*/ 230680 h 1260667"/>
              <a:gd name="csX4" fmla="*/ 1885950 w 2105072"/>
              <a:gd name="csY4" fmla="*/ 130667 h 1260667"/>
              <a:gd name="csX5" fmla="*/ 2046288 w 2105072"/>
              <a:gd name="csY5" fmla="*/ 548180 h 1260667"/>
              <a:gd name="csX6" fmla="*/ 1990725 w 2105072"/>
              <a:gd name="csY6" fmla="*/ 718042 h 1260667"/>
              <a:gd name="csX7" fmla="*/ 1971675 w 2105072"/>
              <a:gd name="csY7" fmla="*/ 1000617 h 1260667"/>
              <a:gd name="csX8" fmla="*/ 1714500 w 2105072"/>
              <a:gd name="csY8" fmla="*/ 1087930 h 1260667"/>
              <a:gd name="csX9" fmla="*/ 1285875 w 2105072"/>
              <a:gd name="csY9" fmla="*/ 1187942 h 1260667"/>
              <a:gd name="csX10" fmla="*/ 838200 w 2105072"/>
              <a:gd name="csY10" fmla="*/ 1149842 h 1260667"/>
              <a:gd name="csX11" fmla="*/ 500063 w 2105072"/>
              <a:gd name="csY11" fmla="*/ 1002205 h 1260667"/>
              <a:gd name="csX12" fmla="*/ 0 w 2105072"/>
              <a:gd name="csY12" fmla="*/ 1016492 h 1260667"/>
              <a:gd name="csX13" fmla="*/ 238125 w 2105072"/>
              <a:gd name="csY13" fmla="*/ 672005 h 1260667"/>
              <a:gd name="csX0" fmla="*/ 259398 w 2126345"/>
              <a:gd name="csY0" fmla="*/ 672005 h 1260667"/>
              <a:gd name="csX1" fmla="*/ 567373 w 2126345"/>
              <a:gd name="csY1" fmla="*/ 340217 h 1260667"/>
              <a:gd name="csX2" fmla="*/ 978536 w 2126345"/>
              <a:gd name="csY2" fmla="*/ 2080 h 1260667"/>
              <a:gd name="csX3" fmla="*/ 1335723 w 2126345"/>
              <a:gd name="csY3" fmla="*/ 230680 h 1260667"/>
              <a:gd name="csX4" fmla="*/ 1907223 w 2126345"/>
              <a:gd name="csY4" fmla="*/ 130667 h 1260667"/>
              <a:gd name="csX5" fmla="*/ 2067561 w 2126345"/>
              <a:gd name="csY5" fmla="*/ 548180 h 1260667"/>
              <a:gd name="csX6" fmla="*/ 2011998 w 2126345"/>
              <a:gd name="csY6" fmla="*/ 718042 h 1260667"/>
              <a:gd name="csX7" fmla="*/ 1992948 w 2126345"/>
              <a:gd name="csY7" fmla="*/ 1000617 h 1260667"/>
              <a:gd name="csX8" fmla="*/ 1735773 w 2126345"/>
              <a:gd name="csY8" fmla="*/ 1087930 h 1260667"/>
              <a:gd name="csX9" fmla="*/ 1307148 w 2126345"/>
              <a:gd name="csY9" fmla="*/ 1187942 h 1260667"/>
              <a:gd name="csX10" fmla="*/ 859473 w 2126345"/>
              <a:gd name="csY10" fmla="*/ 1149842 h 1260667"/>
              <a:gd name="csX11" fmla="*/ 521336 w 2126345"/>
              <a:gd name="csY11" fmla="*/ 1002205 h 1260667"/>
              <a:gd name="csX12" fmla="*/ 21273 w 2126345"/>
              <a:gd name="csY12" fmla="*/ 1016492 h 1260667"/>
              <a:gd name="csX13" fmla="*/ 259398 w 2126345"/>
              <a:gd name="csY13" fmla="*/ 672005 h 1260667"/>
              <a:gd name="csX0" fmla="*/ 298945 w 2165892"/>
              <a:gd name="csY0" fmla="*/ 672005 h 1260667"/>
              <a:gd name="csX1" fmla="*/ 606920 w 2165892"/>
              <a:gd name="csY1" fmla="*/ 340217 h 1260667"/>
              <a:gd name="csX2" fmla="*/ 1018083 w 2165892"/>
              <a:gd name="csY2" fmla="*/ 2080 h 1260667"/>
              <a:gd name="csX3" fmla="*/ 1375270 w 2165892"/>
              <a:gd name="csY3" fmla="*/ 230680 h 1260667"/>
              <a:gd name="csX4" fmla="*/ 1946770 w 2165892"/>
              <a:gd name="csY4" fmla="*/ 130667 h 1260667"/>
              <a:gd name="csX5" fmla="*/ 2107108 w 2165892"/>
              <a:gd name="csY5" fmla="*/ 548180 h 1260667"/>
              <a:gd name="csX6" fmla="*/ 2051545 w 2165892"/>
              <a:gd name="csY6" fmla="*/ 718042 h 1260667"/>
              <a:gd name="csX7" fmla="*/ 2032495 w 2165892"/>
              <a:gd name="csY7" fmla="*/ 1000617 h 1260667"/>
              <a:gd name="csX8" fmla="*/ 1775320 w 2165892"/>
              <a:gd name="csY8" fmla="*/ 1087930 h 1260667"/>
              <a:gd name="csX9" fmla="*/ 1346695 w 2165892"/>
              <a:gd name="csY9" fmla="*/ 1187942 h 1260667"/>
              <a:gd name="csX10" fmla="*/ 899020 w 2165892"/>
              <a:gd name="csY10" fmla="*/ 1149842 h 1260667"/>
              <a:gd name="csX11" fmla="*/ 560883 w 2165892"/>
              <a:gd name="csY11" fmla="*/ 1002205 h 1260667"/>
              <a:gd name="csX12" fmla="*/ 60820 w 2165892"/>
              <a:gd name="csY12" fmla="*/ 1016492 h 1260667"/>
              <a:gd name="csX13" fmla="*/ 298945 w 2165892"/>
              <a:gd name="csY13" fmla="*/ 672005 h 1260667"/>
              <a:gd name="csX0" fmla="*/ 141545 w 2008492"/>
              <a:gd name="csY0" fmla="*/ 672005 h 1260667"/>
              <a:gd name="csX1" fmla="*/ 449520 w 2008492"/>
              <a:gd name="csY1" fmla="*/ 340217 h 1260667"/>
              <a:gd name="csX2" fmla="*/ 860683 w 2008492"/>
              <a:gd name="csY2" fmla="*/ 2080 h 1260667"/>
              <a:gd name="csX3" fmla="*/ 1217870 w 2008492"/>
              <a:gd name="csY3" fmla="*/ 230680 h 1260667"/>
              <a:gd name="csX4" fmla="*/ 1789370 w 2008492"/>
              <a:gd name="csY4" fmla="*/ 130667 h 1260667"/>
              <a:gd name="csX5" fmla="*/ 1949708 w 2008492"/>
              <a:gd name="csY5" fmla="*/ 548180 h 1260667"/>
              <a:gd name="csX6" fmla="*/ 1894145 w 2008492"/>
              <a:gd name="csY6" fmla="*/ 718042 h 1260667"/>
              <a:gd name="csX7" fmla="*/ 1875095 w 2008492"/>
              <a:gd name="csY7" fmla="*/ 1000617 h 1260667"/>
              <a:gd name="csX8" fmla="*/ 1617920 w 2008492"/>
              <a:gd name="csY8" fmla="*/ 1087930 h 1260667"/>
              <a:gd name="csX9" fmla="*/ 1189295 w 2008492"/>
              <a:gd name="csY9" fmla="*/ 1187942 h 1260667"/>
              <a:gd name="csX10" fmla="*/ 741620 w 2008492"/>
              <a:gd name="csY10" fmla="*/ 1149842 h 1260667"/>
              <a:gd name="csX11" fmla="*/ 403483 w 2008492"/>
              <a:gd name="csY11" fmla="*/ 1002205 h 1260667"/>
              <a:gd name="csX12" fmla="*/ 119320 w 2008492"/>
              <a:gd name="csY12" fmla="*/ 918067 h 1260667"/>
              <a:gd name="csX13" fmla="*/ 141545 w 2008492"/>
              <a:gd name="csY13" fmla="*/ 672005 h 126066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2008492" h="1260667">
                <a:moveTo>
                  <a:pt x="141545" y="672005"/>
                </a:moveTo>
                <a:cubicBezTo>
                  <a:pt x="20895" y="615384"/>
                  <a:pt x="278070" y="263488"/>
                  <a:pt x="449520" y="340217"/>
                </a:cubicBezTo>
                <a:cubicBezTo>
                  <a:pt x="312995" y="206867"/>
                  <a:pt x="732625" y="20336"/>
                  <a:pt x="860683" y="2080"/>
                </a:cubicBezTo>
                <a:cubicBezTo>
                  <a:pt x="988741" y="-16176"/>
                  <a:pt x="1227395" y="87806"/>
                  <a:pt x="1217870" y="230680"/>
                </a:cubicBezTo>
                <a:cubicBezTo>
                  <a:pt x="1222633" y="59230"/>
                  <a:pt x="1667397" y="77750"/>
                  <a:pt x="1789370" y="130667"/>
                </a:cubicBezTo>
                <a:cubicBezTo>
                  <a:pt x="1911343" y="183584"/>
                  <a:pt x="2062420" y="549767"/>
                  <a:pt x="1949708" y="548180"/>
                </a:cubicBezTo>
                <a:cubicBezTo>
                  <a:pt x="2068770" y="578342"/>
                  <a:pt x="1984633" y="722805"/>
                  <a:pt x="1894145" y="718042"/>
                </a:cubicBezTo>
                <a:cubicBezTo>
                  <a:pt x="2002095" y="795300"/>
                  <a:pt x="1944945" y="1069409"/>
                  <a:pt x="1875095" y="1000617"/>
                </a:cubicBezTo>
                <a:cubicBezTo>
                  <a:pt x="1887795" y="1115446"/>
                  <a:pt x="1665545" y="1179476"/>
                  <a:pt x="1617920" y="1087930"/>
                </a:cubicBezTo>
                <a:cubicBezTo>
                  <a:pt x="1573470" y="1185826"/>
                  <a:pt x="1228982" y="1234773"/>
                  <a:pt x="1189295" y="1187942"/>
                </a:cubicBezTo>
                <a:cubicBezTo>
                  <a:pt x="1176595" y="1280017"/>
                  <a:pt x="722570" y="1302242"/>
                  <a:pt x="741620" y="1149842"/>
                </a:cubicBezTo>
                <a:cubicBezTo>
                  <a:pt x="679708" y="1275255"/>
                  <a:pt x="351095" y="1124442"/>
                  <a:pt x="403483" y="1002205"/>
                </a:cubicBezTo>
                <a:cubicBezTo>
                  <a:pt x="316170" y="1054592"/>
                  <a:pt x="-15617" y="1043480"/>
                  <a:pt x="119320" y="918067"/>
                </a:cubicBezTo>
                <a:cubicBezTo>
                  <a:pt x="-56099" y="911717"/>
                  <a:pt x="-29111" y="649780"/>
                  <a:pt x="141545" y="672005"/>
                </a:cubicBez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ross 21">
            <a:extLst>
              <a:ext uri="{FF2B5EF4-FFF2-40B4-BE49-F238E27FC236}">
                <a16:creationId xmlns:a16="http://schemas.microsoft.com/office/drawing/2014/main" id="{562E97CB-E1BE-5E56-FD3F-A04376FBC788}"/>
              </a:ext>
            </a:extLst>
          </p:cNvPr>
          <p:cNvSpPr/>
          <p:nvPr/>
        </p:nvSpPr>
        <p:spPr>
          <a:xfrm>
            <a:off x="6380987" y="1548799"/>
            <a:ext cx="146050" cy="142639"/>
          </a:xfrm>
          <a:prstGeom prst="plus">
            <a:avLst>
              <a:gd name="adj" fmla="val 45549"/>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Cross 22">
            <a:extLst>
              <a:ext uri="{FF2B5EF4-FFF2-40B4-BE49-F238E27FC236}">
                <a16:creationId xmlns:a16="http://schemas.microsoft.com/office/drawing/2014/main" id="{CC1BD1A5-49C6-2E62-F597-A07D4CCF9DBB}"/>
              </a:ext>
            </a:extLst>
          </p:cNvPr>
          <p:cNvSpPr/>
          <p:nvPr/>
        </p:nvSpPr>
        <p:spPr>
          <a:xfrm>
            <a:off x="6040462" y="1433278"/>
            <a:ext cx="146050" cy="155575"/>
          </a:xfrm>
          <a:prstGeom prst="plus">
            <a:avLst>
              <a:gd name="adj" fmla="val 44566"/>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ross 23">
            <a:extLst>
              <a:ext uri="{FF2B5EF4-FFF2-40B4-BE49-F238E27FC236}">
                <a16:creationId xmlns:a16="http://schemas.microsoft.com/office/drawing/2014/main" id="{FBC3E5DB-94C0-B982-45F6-D47240F4BB96}"/>
              </a:ext>
            </a:extLst>
          </p:cNvPr>
          <p:cNvSpPr/>
          <p:nvPr/>
        </p:nvSpPr>
        <p:spPr>
          <a:xfrm>
            <a:off x="6817291" y="1538797"/>
            <a:ext cx="146050" cy="155575"/>
          </a:xfrm>
          <a:prstGeom prst="plus">
            <a:avLst>
              <a:gd name="adj" fmla="val 44566"/>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ross 24">
            <a:extLst>
              <a:ext uri="{FF2B5EF4-FFF2-40B4-BE49-F238E27FC236}">
                <a16:creationId xmlns:a16="http://schemas.microsoft.com/office/drawing/2014/main" id="{DF0244E0-F4C2-672D-0B95-7DA8D861A4F0}"/>
              </a:ext>
            </a:extLst>
          </p:cNvPr>
          <p:cNvSpPr/>
          <p:nvPr/>
        </p:nvSpPr>
        <p:spPr>
          <a:xfrm>
            <a:off x="5753383" y="1464544"/>
            <a:ext cx="146050" cy="155575"/>
          </a:xfrm>
          <a:prstGeom prst="plus">
            <a:avLst>
              <a:gd name="adj" fmla="val 44566"/>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a:extLst>
              <a:ext uri="{FF2B5EF4-FFF2-40B4-BE49-F238E27FC236}">
                <a16:creationId xmlns:a16="http://schemas.microsoft.com/office/drawing/2014/main" id="{3EA51C28-0823-83A6-B3A6-194877C2DB5F}"/>
              </a:ext>
            </a:extLst>
          </p:cNvPr>
          <p:cNvCxnSpPr/>
          <p:nvPr/>
        </p:nvCxnSpPr>
        <p:spPr>
          <a:xfrm>
            <a:off x="5662101" y="2161698"/>
            <a:ext cx="182563" cy="0"/>
          </a:xfrm>
          <a:prstGeom prst="line">
            <a:avLst/>
          </a:prstGeom>
          <a:ln w="57150">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73F6C3E5-FAC1-164E-22C2-DB8B2078420D}"/>
              </a:ext>
            </a:extLst>
          </p:cNvPr>
          <p:cNvCxnSpPr/>
          <p:nvPr/>
        </p:nvCxnSpPr>
        <p:spPr>
          <a:xfrm>
            <a:off x="5995525" y="2335283"/>
            <a:ext cx="182563" cy="0"/>
          </a:xfrm>
          <a:prstGeom prst="line">
            <a:avLst/>
          </a:prstGeom>
          <a:ln w="57150">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86A461F0-ACED-82A6-01AB-9A1658158AAD}"/>
              </a:ext>
            </a:extLst>
          </p:cNvPr>
          <p:cNvCxnSpPr/>
          <p:nvPr/>
        </p:nvCxnSpPr>
        <p:spPr>
          <a:xfrm>
            <a:off x="6362730" y="2275844"/>
            <a:ext cx="182563" cy="0"/>
          </a:xfrm>
          <a:prstGeom prst="line">
            <a:avLst/>
          </a:prstGeom>
          <a:ln w="57150">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1C1C716D-14B9-3C3C-54CF-04277A76857A}"/>
              </a:ext>
            </a:extLst>
          </p:cNvPr>
          <p:cNvCxnSpPr/>
          <p:nvPr/>
        </p:nvCxnSpPr>
        <p:spPr>
          <a:xfrm>
            <a:off x="6695878" y="2199798"/>
            <a:ext cx="182563" cy="0"/>
          </a:xfrm>
          <a:prstGeom prst="line">
            <a:avLst/>
          </a:prstGeom>
          <a:ln w="57150">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33" name="Freeform: Shape 32">
            <a:extLst>
              <a:ext uri="{FF2B5EF4-FFF2-40B4-BE49-F238E27FC236}">
                <a16:creationId xmlns:a16="http://schemas.microsoft.com/office/drawing/2014/main" id="{71F67192-D172-A5D9-1673-56B82DA25F94}"/>
              </a:ext>
            </a:extLst>
          </p:cNvPr>
          <p:cNvSpPr/>
          <p:nvPr/>
        </p:nvSpPr>
        <p:spPr>
          <a:xfrm>
            <a:off x="5552923" y="2527444"/>
            <a:ext cx="693019" cy="1212783"/>
          </a:xfrm>
          <a:custGeom>
            <a:avLst/>
            <a:gdLst>
              <a:gd name="csX0" fmla="*/ 558265 w 693019"/>
              <a:gd name="csY0" fmla="*/ 0 h 1212783"/>
              <a:gd name="csX1" fmla="*/ 182880 w 693019"/>
              <a:gd name="csY1" fmla="*/ 693019 h 1212783"/>
              <a:gd name="csX2" fmla="*/ 346510 w 693019"/>
              <a:gd name="csY2" fmla="*/ 673769 h 1212783"/>
              <a:gd name="csX3" fmla="*/ 0 w 693019"/>
              <a:gd name="csY3" fmla="*/ 1212783 h 1212783"/>
              <a:gd name="csX4" fmla="*/ 548640 w 693019"/>
              <a:gd name="csY4" fmla="*/ 567891 h 1212783"/>
              <a:gd name="csX5" fmla="*/ 336884 w 693019"/>
              <a:gd name="csY5" fmla="*/ 596767 h 1212783"/>
              <a:gd name="csX6" fmla="*/ 693019 w 693019"/>
              <a:gd name="csY6" fmla="*/ 19251 h 121278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93019" h="1212783">
                <a:moveTo>
                  <a:pt x="558265" y="0"/>
                </a:moveTo>
                <a:lnTo>
                  <a:pt x="182880" y="693019"/>
                </a:lnTo>
                <a:lnTo>
                  <a:pt x="346510" y="673769"/>
                </a:lnTo>
                <a:lnTo>
                  <a:pt x="0" y="1212783"/>
                </a:lnTo>
                <a:lnTo>
                  <a:pt x="548640" y="567891"/>
                </a:lnTo>
                <a:lnTo>
                  <a:pt x="336884" y="596767"/>
                </a:lnTo>
                <a:lnTo>
                  <a:pt x="693019" y="19251"/>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Shape 33">
            <a:extLst>
              <a:ext uri="{FF2B5EF4-FFF2-40B4-BE49-F238E27FC236}">
                <a16:creationId xmlns:a16="http://schemas.microsoft.com/office/drawing/2014/main" id="{08814629-A5BF-605B-9D00-B412822B0FC2}"/>
              </a:ext>
            </a:extLst>
          </p:cNvPr>
          <p:cNvSpPr/>
          <p:nvPr/>
        </p:nvSpPr>
        <p:spPr>
          <a:xfrm>
            <a:off x="4152447" y="3976968"/>
            <a:ext cx="4186989" cy="86627"/>
          </a:xfrm>
          <a:custGeom>
            <a:avLst/>
            <a:gdLst>
              <a:gd name="csX0" fmla="*/ 0 w 4186989"/>
              <a:gd name="csY0" fmla="*/ 28876 h 86627"/>
              <a:gd name="csX1" fmla="*/ 789271 w 4186989"/>
              <a:gd name="csY1" fmla="*/ 28876 h 86627"/>
              <a:gd name="csX2" fmla="*/ 1511166 w 4186989"/>
              <a:gd name="csY2" fmla="*/ 77002 h 86627"/>
              <a:gd name="csX3" fmla="*/ 2666198 w 4186989"/>
              <a:gd name="csY3" fmla="*/ 9625 h 86627"/>
              <a:gd name="csX4" fmla="*/ 3445844 w 4186989"/>
              <a:gd name="csY4" fmla="*/ 86627 h 86627"/>
              <a:gd name="csX5" fmla="*/ 4186989 w 4186989"/>
              <a:gd name="csY5" fmla="*/ 0 h 86627"/>
            </a:gdLst>
            <a:ahLst/>
            <a:cxnLst>
              <a:cxn ang="0">
                <a:pos x="csX0" y="csY0"/>
              </a:cxn>
              <a:cxn ang="0">
                <a:pos x="csX1" y="csY1"/>
              </a:cxn>
              <a:cxn ang="0">
                <a:pos x="csX2" y="csY2"/>
              </a:cxn>
              <a:cxn ang="0">
                <a:pos x="csX3" y="csY3"/>
              </a:cxn>
              <a:cxn ang="0">
                <a:pos x="csX4" y="csY4"/>
              </a:cxn>
              <a:cxn ang="0">
                <a:pos x="csX5" y="csY5"/>
              </a:cxn>
            </a:cxnLst>
            <a:rect l="l" t="t" r="r" b="b"/>
            <a:pathLst>
              <a:path w="4186989" h="86627">
                <a:moveTo>
                  <a:pt x="0" y="28876"/>
                </a:moveTo>
                <a:lnTo>
                  <a:pt x="789271" y="28876"/>
                </a:lnTo>
                <a:lnTo>
                  <a:pt x="1511166" y="77002"/>
                </a:lnTo>
                <a:lnTo>
                  <a:pt x="2666198" y="9625"/>
                </a:lnTo>
                <a:lnTo>
                  <a:pt x="3445844" y="86627"/>
                </a:lnTo>
                <a:lnTo>
                  <a:pt x="4186989"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33AE27E8-5A87-DF28-439C-25B2335DB7D3}"/>
              </a:ext>
            </a:extLst>
          </p:cNvPr>
          <p:cNvGrpSpPr/>
          <p:nvPr/>
        </p:nvGrpSpPr>
        <p:grpSpPr>
          <a:xfrm>
            <a:off x="834597" y="984638"/>
            <a:ext cx="1458225" cy="1307552"/>
            <a:chOff x="834597" y="984638"/>
            <a:chExt cx="1458225" cy="1307552"/>
          </a:xfrm>
        </p:grpSpPr>
        <p:sp>
          <p:nvSpPr>
            <p:cNvPr id="4" name="Freeform: Shape 3">
              <a:extLst>
                <a:ext uri="{FF2B5EF4-FFF2-40B4-BE49-F238E27FC236}">
                  <a16:creationId xmlns:a16="http://schemas.microsoft.com/office/drawing/2014/main" id="{408D9DF2-3853-1A0A-D6BA-109F3EEF22B6}"/>
                </a:ext>
              </a:extLst>
            </p:cNvPr>
            <p:cNvSpPr/>
            <p:nvPr/>
          </p:nvSpPr>
          <p:spPr>
            <a:xfrm rot="4000540">
              <a:off x="909934" y="909301"/>
              <a:ext cx="1307552" cy="1458225"/>
            </a:xfrm>
            <a:custGeom>
              <a:avLst/>
              <a:gdLst>
                <a:gd name="connsiteX0" fmla="*/ 605928 w 1487277"/>
                <a:gd name="connsiteY0" fmla="*/ 1664759 h 1686792"/>
                <a:gd name="connsiteX1" fmla="*/ 914400 w 1487277"/>
                <a:gd name="connsiteY1" fmla="*/ 1686792 h 1686792"/>
                <a:gd name="connsiteX2" fmla="*/ 749147 w 1487277"/>
                <a:gd name="connsiteY2" fmla="*/ 1576624 h 1686792"/>
                <a:gd name="connsiteX3" fmla="*/ 1123720 w 1487277"/>
                <a:gd name="connsiteY3" fmla="*/ 1488489 h 1686792"/>
                <a:gd name="connsiteX4" fmla="*/ 1487277 w 1487277"/>
                <a:gd name="connsiteY4" fmla="*/ 563072 h 1686792"/>
                <a:gd name="connsiteX5" fmla="*/ 1366091 w 1487277"/>
                <a:gd name="connsiteY5" fmla="*/ 309684 h 1686792"/>
                <a:gd name="connsiteX6" fmla="*/ 1311007 w 1487277"/>
                <a:gd name="connsiteY6" fmla="*/ 265616 h 1686792"/>
                <a:gd name="connsiteX7" fmla="*/ 1222872 w 1487277"/>
                <a:gd name="connsiteY7" fmla="*/ 210532 h 1686792"/>
                <a:gd name="connsiteX8" fmla="*/ 1112703 w 1487277"/>
                <a:gd name="connsiteY8" fmla="*/ 177481 h 1686792"/>
                <a:gd name="connsiteX9" fmla="*/ 958467 w 1487277"/>
                <a:gd name="connsiteY9" fmla="*/ 144431 h 1686792"/>
                <a:gd name="connsiteX10" fmla="*/ 892366 w 1487277"/>
                <a:gd name="connsiteY10" fmla="*/ 122397 h 1686792"/>
                <a:gd name="connsiteX11" fmla="*/ 782197 w 1487277"/>
                <a:gd name="connsiteY11" fmla="*/ 45279 h 1686792"/>
                <a:gd name="connsiteX12" fmla="*/ 738130 w 1487277"/>
                <a:gd name="connsiteY12" fmla="*/ 23245 h 1686792"/>
                <a:gd name="connsiteX13" fmla="*/ 705079 w 1487277"/>
                <a:gd name="connsiteY13" fmla="*/ 1212 h 1686792"/>
                <a:gd name="connsiteX14" fmla="*/ 683046 w 1487277"/>
                <a:gd name="connsiteY14" fmla="*/ 1212 h 1686792"/>
                <a:gd name="connsiteX15" fmla="*/ 683046 w 1487277"/>
                <a:gd name="connsiteY15" fmla="*/ 1212 h 1686792"/>
                <a:gd name="connsiteX16" fmla="*/ 0 w 1487277"/>
                <a:gd name="connsiteY16" fmla="*/ 397819 h 1686792"/>
                <a:gd name="connsiteX17" fmla="*/ 231354 w 1487277"/>
                <a:gd name="connsiteY17" fmla="*/ 1257134 h 1686792"/>
                <a:gd name="connsiteX18" fmla="*/ 627961 w 1487277"/>
                <a:gd name="connsiteY18" fmla="*/ 1532556 h 1686792"/>
                <a:gd name="connsiteX19" fmla="*/ 605928 w 1487277"/>
                <a:gd name="connsiteY19" fmla="*/ 1664759 h 1686792"/>
                <a:gd name="connsiteX0" fmla="*/ 605928 w 1487277"/>
                <a:gd name="connsiteY0" fmla="*/ 1664759 h 1686792"/>
                <a:gd name="connsiteX1" fmla="*/ 914400 w 1487277"/>
                <a:gd name="connsiteY1" fmla="*/ 1686792 h 1686792"/>
                <a:gd name="connsiteX2" fmla="*/ 749147 w 1487277"/>
                <a:gd name="connsiteY2" fmla="*/ 1576624 h 1686792"/>
                <a:gd name="connsiteX3" fmla="*/ 1123720 w 1487277"/>
                <a:gd name="connsiteY3" fmla="*/ 1488489 h 1686792"/>
                <a:gd name="connsiteX4" fmla="*/ 1487277 w 1487277"/>
                <a:gd name="connsiteY4" fmla="*/ 563072 h 1686792"/>
                <a:gd name="connsiteX5" fmla="*/ 1366091 w 1487277"/>
                <a:gd name="connsiteY5" fmla="*/ 309684 h 1686792"/>
                <a:gd name="connsiteX6" fmla="*/ 1311007 w 1487277"/>
                <a:gd name="connsiteY6" fmla="*/ 265616 h 1686792"/>
                <a:gd name="connsiteX7" fmla="*/ 1112703 w 1487277"/>
                <a:gd name="connsiteY7" fmla="*/ 177481 h 1686792"/>
                <a:gd name="connsiteX8" fmla="*/ 958467 w 1487277"/>
                <a:gd name="connsiteY8" fmla="*/ 144431 h 1686792"/>
                <a:gd name="connsiteX9" fmla="*/ 892366 w 1487277"/>
                <a:gd name="connsiteY9" fmla="*/ 122397 h 1686792"/>
                <a:gd name="connsiteX10" fmla="*/ 782197 w 1487277"/>
                <a:gd name="connsiteY10" fmla="*/ 45279 h 1686792"/>
                <a:gd name="connsiteX11" fmla="*/ 738130 w 1487277"/>
                <a:gd name="connsiteY11" fmla="*/ 23245 h 1686792"/>
                <a:gd name="connsiteX12" fmla="*/ 705079 w 1487277"/>
                <a:gd name="connsiteY12" fmla="*/ 1212 h 1686792"/>
                <a:gd name="connsiteX13" fmla="*/ 683046 w 1487277"/>
                <a:gd name="connsiteY13" fmla="*/ 1212 h 1686792"/>
                <a:gd name="connsiteX14" fmla="*/ 683046 w 1487277"/>
                <a:gd name="connsiteY14" fmla="*/ 1212 h 1686792"/>
                <a:gd name="connsiteX15" fmla="*/ 0 w 1487277"/>
                <a:gd name="connsiteY15" fmla="*/ 397819 h 1686792"/>
                <a:gd name="connsiteX16" fmla="*/ 231354 w 1487277"/>
                <a:gd name="connsiteY16" fmla="*/ 1257134 h 1686792"/>
                <a:gd name="connsiteX17" fmla="*/ 627961 w 1487277"/>
                <a:gd name="connsiteY17" fmla="*/ 1532556 h 1686792"/>
                <a:gd name="connsiteX18" fmla="*/ 605928 w 1487277"/>
                <a:gd name="connsiteY18" fmla="*/ 1664759 h 1686792"/>
                <a:gd name="connsiteX0" fmla="*/ 605928 w 1487277"/>
                <a:gd name="connsiteY0" fmla="*/ 1664759 h 1686792"/>
                <a:gd name="connsiteX1" fmla="*/ 914400 w 1487277"/>
                <a:gd name="connsiteY1" fmla="*/ 1686792 h 1686792"/>
                <a:gd name="connsiteX2" fmla="*/ 749147 w 1487277"/>
                <a:gd name="connsiteY2" fmla="*/ 1576624 h 1686792"/>
                <a:gd name="connsiteX3" fmla="*/ 1123720 w 1487277"/>
                <a:gd name="connsiteY3" fmla="*/ 1488489 h 1686792"/>
                <a:gd name="connsiteX4" fmla="*/ 1487277 w 1487277"/>
                <a:gd name="connsiteY4" fmla="*/ 563072 h 1686792"/>
                <a:gd name="connsiteX5" fmla="*/ 1366091 w 1487277"/>
                <a:gd name="connsiteY5" fmla="*/ 309684 h 1686792"/>
                <a:gd name="connsiteX6" fmla="*/ 1311007 w 1487277"/>
                <a:gd name="connsiteY6" fmla="*/ 265616 h 1686792"/>
                <a:gd name="connsiteX7" fmla="*/ 958467 w 1487277"/>
                <a:gd name="connsiteY7" fmla="*/ 144431 h 1686792"/>
                <a:gd name="connsiteX8" fmla="*/ 892366 w 1487277"/>
                <a:gd name="connsiteY8" fmla="*/ 122397 h 1686792"/>
                <a:gd name="connsiteX9" fmla="*/ 782197 w 1487277"/>
                <a:gd name="connsiteY9" fmla="*/ 45279 h 1686792"/>
                <a:gd name="connsiteX10" fmla="*/ 738130 w 1487277"/>
                <a:gd name="connsiteY10" fmla="*/ 23245 h 1686792"/>
                <a:gd name="connsiteX11" fmla="*/ 705079 w 1487277"/>
                <a:gd name="connsiteY11" fmla="*/ 1212 h 1686792"/>
                <a:gd name="connsiteX12" fmla="*/ 683046 w 1487277"/>
                <a:gd name="connsiteY12" fmla="*/ 1212 h 1686792"/>
                <a:gd name="connsiteX13" fmla="*/ 683046 w 1487277"/>
                <a:gd name="connsiteY13" fmla="*/ 1212 h 1686792"/>
                <a:gd name="connsiteX14" fmla="*/ 0 w 1487277"/>
                <a:gd name="connsiteY14" fmla="*/ 397819 h 1686792"/>
                <a:gd name="connsiteX15" fmla="*/ 231354 w 1487277"/>
                <a:gd name="connsiteY15" fmla="*/ 1257134 h 1686792"/>
                <a:gd name="connsiteX16" fmla="*/ 627961 w 1487277"/>
                <a:gd name="connsiteY16" fmla="*/ 1532556 h 1686792"/>
                <a:gd name="connsiteX17" fmla="*/ 605928 w 1487277"/>
                <a:gd name="connsiteY17" fmla="*/ 1664759 h 1686792"/>
                <a:gd name="connsiteX0" fmla="*/ 605928 w 1487277"/>
                <a:gd name="connsiteY0" fmla="*/ 1664759 h 1686792"/>
                <a:gd name="connsiteX1" fmla="*/ 914400 w 1487277"/>
                <a:gd name="connsiteY1" fmla="*/ 1686792 h 1686792"/>
                <a:gd name="connsiteX2" fmla="*/ 749147 w 1487277"/>
                <a:gd name="connsiteY2" fmla="*/ 1576624 h 1686792"/>
                <a:gd name="connsiteX3" fmla="*/ 1123720 w 1487277"/>
                <a:gd name="connsiteY3" fmla="*/ 1488489 h 1686792"/>
                <a:gd name="connsiteX4" fmla="*/ 1487277 w 1487277"/>
                <a:gd name="connsiteY4" fmla="*/ 563072 h 1686792"/>
                <a:gd name="connsiteX5" fmla="*/ 1366091 w 1487277"/>
                <a:gd name="connsiteY5" fmla="*/ 309684 h 1686792"/>
                <a:gd name="connsiteX6" fmla="*/ 1311007 w 1487277"/>
                <a:gd name="connsiteY6" fmla="*/ 265616 h 1686792"/>
                <a:gd name="connsiteX7" fmla="*/ 892366 w 1487277"/>
                <a:gd name="connsiteY7" fmla="*/ 122397 h 1686792"/>
                <a:gd name="connsiteX8" fmla="*/ 782197 w 1487277"/>
                <a:gd name="connsiteY8" fmla="*/ 45279 h 1686792"/>
                <a:gd name="connsiteX9" fmla="*/ 738130 w 1487277"/>
                <a:gd name="connsiteY9" fmla="*/ 23245 h 1686792"/>
                <a:gd name="connsiteX10" fmla="*/ 705079 w 1487277"/>
                <a:gd name="connsiteY10" fmla="*/ 1212 h 1686792"/>
                <a:gd name="connsiteX11" fmla="*/ 683046 w 1487277"/>
                <a:gd name="connsiteY11" fmla="*/ 1212 h 1686792"/>
                <a:gd name="connsiteX12" fmla="*/ 683046 w 1487277"/>
                <a:gd name="connsiteY12" fmla="*/ 1212 h 1686792"/>
                <a:gd name="connsiteX13" fmla="*/ 0 w 1487277"/>
                <a:gd name="connsiteY13" fmla="*/ 397819 h 1686792"/>
                <a:gd name="connsiteX14" fmla="*/ 231354 w 1487277"/>
                <a:gd name="connsiteY14" fmla="*/ 1257134 h 1686792"/>
                <a:gd name="connsiteX15" fmla="*/ 627961 w 1487277"/>
                <a:gd name="connsiteY15" fmla="*/ 1532556 h 1686792"/>
                <a:gd name="connsiteX16" fmla="*/ 605928 w 1487277"/>
                <a:gd name="connsiteY16" fmla="*/ 1664759 h 1686792"/>
                <a:gd name="connsiteX0" fmla="*/ 605928 w 1487277"/>
                <a:gd name="connsiteY0" fmla="*/ 1664759 h 1686792"/>
                <a:gd name="connsiteX1" fmla="*/ 914400 w 1487277"/>
                <a:gd name="connsiteY1" fmla="*/ 1686792 h 1686792"/>
                <a:gd name="connsiteX2" fmla="*/ 749147 w 1487277"/>
                <a:gd name="connsiteY2" fmla="*/ 1576624 h 1686792"/>
                <a:gd name="connsiteX3" fmla="*/ 1123720 w 1487277"/>
                <a:gd name="connsiteY3" fmla="*/ 1488489 h 1686792"/>
                <a:gd name="connsiteX4" fmla="*/ 1487277 w 1487277"/>
                <a:gd name="connsiteY4" fmla="*/ 563072 h 1686792"/>
                <a:gd name="connsiteX5" fmla="*/ 1366091 w 1487277"/>
                <a:gd name="connsiteY5" fmla="*/ 309684 h 1686792"/>
                <a:gd name="connsiteX6" fmla="*/ 1311007 w 1487277"/>
                <a:gd name="connsiteY6" fmla="*/ 265616 h 1686792"/>
                <a:gd name="connsiteX7" fmla="*/ 782197 w 1487277"/>
                <a:gd name="connsiteY7" fmla="*/ 45279 h 1686792"/>
                <a:gd name="connsiteX8" fmla="*/ 738130 w 1487277"/>
                <a:gd name="connsiteY8" fmla="*/ 23245 h 1686792"/>
                <a:gd name="connsiteX9" fmla="*/ 705079 w 1487277"/>
                <a:gd name="connsiteY9" fmla="*/ 1212 h 1686792"/>
                <a:gd name="connsiteX10" fmla="*/ 683046 w 1487277"/>
                <a:gd name="connsiteY10" fmla="*/ 1212 h 1686792"/>
                <a:gd name="connsiteX11" fmla="*/ 683046 w 1487277"/>
                <a:gd name="connsiteY11" fmla="*/ 1212 h 1686792"/>
                <a:gd name="connsiteX12" fmla="*/ 0 w 1487277"/>
                <a:gd name="connsiteY12" fmla="*/ 397819 h 1686792"/>
                <a:gd name="connsiteX13" fmla="*/ 231354 w 1487277"/>
                <a:gd name="connsiteY13" fmla="*/ 1257134 h 1686792"/>
                <a:gd name="connsiteX14" fmla="*/ 627961 w 1487277"/>
                <a:gd name="connsiteY14" fmla="*/ 1532556 h 1686792"/>
                <a:gd name="connsiteX15" fmla="*/ 605928 w 1487277"/>
                <a:gd name="connsiteY15" fmla="*/ 1664759 h 1686792"/>
                <a:gd name="connsiteX0" fmla="*/ 605928 w 1487277"/>
                <a:gd name="connsiteY0" fmla="*/ 1666811 h 1688844"/>
                <a:gd name="connsiteX1" fmla="*/ 914400 w 1487277"/>
                <a:gd name="connsiteY1" fmla="*/ 1688844 h 1688844"/>
                <a:gd name="connsiteX2" fmla="*/ 749147 w 1487277"/>
                <a:gd name="connsiteY2" fmla="*/ 1578676 h 1688844"/>
                <a:gd name="connsiteX3" fmla="*/ 1123720 w 1487277"/>
                <a:gd name="connsiteY3" fmla="*/ 1490541 h 1688844"/>
                <a:gd name="connsiteX4" fmla="*/ 1487277 w 1487277"/>
                <a:gd name="connsiteY4" fmla="*/ 565124 h 1688844"/>
                <a:gd name="connsiteX5" fmla="*/ 1366091 w 1487277"/>
                <a:gd name="connsiteY5" fmla="*/ 311736 h 1688844"/>
                <a:gd name="connsiteX6" fmla="*/ 1311007 w 1487277"/>
                <a:gd name="connsiteY6" fmla="*/ 267668 h 1688844"/>
                <a:gd name="connsiteX7" fmla="*/ 782197 w 1487277"/>
                <a:gd name="connsiteY7" fmla="*/ 47331 h 1688844"/>
                <a:gd name="connsiteX8" fmla="*/ 705079 w 1487277"/>
                <a:gd name="connsiteY8" fmla="*/ 3264 h 1688844"/>
                <a:gd name="connsiteX9" fmla="*/ 683046 w 1487277"/>
                <a:gd name="connsiteY9" fmla="*/ 3264 h 1688844"/>
                <a:gd name="connsiteX10" fmla="*/ 683046 w 1487277"/>
                <a:gd name="connsiteY10" fmla="*/ 3264 h 1688844"/>
                <a:gd name="connsiteX11" fmla="*/ 0 w 1487277"/>
                <a:gd name="connsiteY11" fmla="*/ 399871 h 1688844"/>
                <a:gd name="connsiteX12" fmla="*/ 231354 w 1487277"/>
                <a:gd name="connsiteY12" fmla="*/ 1259186 h 1688844"/>
                <a:gd name="connsiteX13" fmla="*/ 627961 w 1487277"/>
                <a:gd name="connsiteY13" fmla="*/ 1534608 h 1688844"/>
                <a:gd name="connsiteX14" fmla="*/ 605928 w 1487277"/>
                <a:gd name="connsiteY14" fmla="*/ 1666811 h 1688844"/>
                <a:gd name="connsiteX0" fmla="*/ 605928 w 1487277"/>
                <a:gd name="connsiteY0" fmla="*/ 1683132 h 1705165"/>
                <a:gd name="connsiteX1" fmla="*/ 914400 w 1487277"/>
                <a:gd name="connsiteY1" fmla="*/ 1705165 h 1705165"/>
                <a:gd name="connsiteX2" fmla="*/ 749147 w 1487277"/>
                <a:gd name="connsiteY2" fmla="*/ 1594997 h 1705165"/>
                <a:gd name="connsiteX3" fmla="*/ 1123720 w 1487277"/>
                <a:gd name="connsiteY3" fmla="*/ 1506862 h 1705165"/>
                <a:gd name="connsiteX4" fmla="*/ 1487277 w 1487277"/>
                <a:gd name="connsiteY4" fmla="*/ 581445 h 1705165"/>
                <a:gd name="connsiteX5" fmla="*/ 1366091 w 1487277"/>
                <a:gd name="connsiteY5" fmla="*/ 328057 h 1705165"/>
                <a:gd name="connsiteX6" fmla="*/ 1311007 w 1487277"/>
                <a:gd name="connsiteY6" fmla="*/ 283989 h 1705165"/>
                <a:gd name="connsiteX7" fmla="*/ 705079 w 1487277"/>
                <a:gd name="connsiteY7" fmla="*/ 19585 h 1705165"/>
                <a:gd name="connsiteX8" fmla="*/ 683046 w 1487277"/>
                <a:gd name="connsiteY8" fmla="*/ 19585 h 1705165"/>
                <a:gd name="connsiteX9" fmla="*/ 683046 w 1487277"/>
                <a:gd name="connsiteY9" fmla="*/ 19585 h 1705165"/>
                <a:gd name="connsiteX10" fmla="*/ 0 w 1487277"/>
                <a:gd name="connsiteY10" fmla="*/ 416192 h 1705165"/>
                <a:gd name="connsiteX11" fmla="*/ 231354 w 1487277"/>
                <a:gd name="connsiteY11" fmla="*/ 1275507 h 1705165"/>
                <a:gd name="connsiteX12" fmla="*/ 627961 w 1487277"/>
                <a:gd name="connsiteY12" fmla="*/ 1550929 h 1705165"/>
                <a:gd name="connsiteX13" fmla="*/ 605928 w 1487277"/>
                <a:gd name="connsiteY13" fmla="*/ 1683132 h 1705165"/>
                <a:gd name="connsiteX0" fmla="*/ 605928 w 1487277"/>
                <a:gd name="connsiteY0" fmla="*/ 1686396 h 1708429"/>
                <a:gd name="connsiteX1" fmla="*/ 914400 w 1487277"/>
                <a:gd name="connsiteY1" fmla="*/ 1708429 h 1708429"/>
                <a:gd name="connsiteX2" fmla="*/ 749147 w 1487277"/>
                <a:gd name="connsiteY2" fmla="*/ 1598261 h 1708429"/>
                <a:gd name="connsiteX3" fmla="*/ 1123720 w 1487277"/>
                <a:gd name="connsiteY3" fmla="*/ 1510126 h 1708429"/>
                <a:gd name="connsiteX4" fmla="*/ 1487277 w 1487277"/>
                <a:gd name="connsiteY4" fmla="*/ 584709 h 1708429"/>
                <a:gd name="connsiteX5" fmla="*/ 1366091 w 1487277"/>
                <a:gd name="connsiteY5" fmla="*/ 331321 h 1708429"/>
                <a:gd name="connsiteX6" fmla="*/ 705079 w 1487277"/>
                <a:gd name="connsiteY6" fmla="*/ 22849 h 1708429"/>
                <a:gd name="connsiteX7" fmla="*/ 683046 w 1487277"/>
                <a:gd name="connsiteY7" fmla="*/ 22849 h 1708429"/>
                <a:gd name="connsiteX8" fmla="*/ 683046 w 1487277"/>
                <a:gd name="connsiteY8" fmla="*/ 22849 h 1708429"/>
                <a:gd name="connsiteX9" fmla="*/ 0 w 1487277"/>
                <a:gd name="connsiteY9" fmla="*/ 419456 h 1708429"/>
                <a:gd name="connsiteX10" fmla="*/ 231354 w 1487277"/>
                <a:gd name="connsiteY10" fmla="*/ 1278771 h 1708429"/>
                <a:gd name="connsiteX11" fmla="*/ 627961 w 1487277"/>
                <a:gd name="connsiteY11" fmla="*/ 1554193 h 1708429"/>
                <a:gd name="connsiteX12" fmla="*/ 605928 w 1487277"/>
                <a:gd name="connsiteY12" fmla="*/ 1686396 h 1708429"/>
                <a:gd name="connsiteX0" fmla="*/ 605928 w 1487277"/>
                <a:gd name="connsiteY0" fmla="*/ 1686396 h 1708429"/>
                <a:gd name="connsiteX1" fmla="*/ 914400 w 1487277"/>
                <a:gd name="connsiteY1" fmla="*/ 1708429 h 1708429"/>
                <a:gd name="connsiteX2" fmla="*/ 749147 w 1487277"/>
                <a:gd name="connsiteY2" fmla="*/ 1598261 h 1708429"/>
                <a:gd name="connsiteX3" fmla="*/ 1123720 w 1487277"/>
                <a:gd name="connsiteY3" fmla="*/ 1510126 h 1708429"/>
                <a:gd name="connsiteX4" fmla="*/ 1487277 w 1487277"/>
                <a:gd name="connsiteY4" fmla="*/ 584709 h 1708429"/>
                <a:gd name="connsiteX5" fmla="*/ 1366091 w 1487277"/>
                <a:gd name="connsiteY5" fmla="*/ 331321 h 1708429"/>
                <a:gd name="connsiteX6" fmla="*/ 705079 w 1487277"/>
                <a:gd name="connsiteY6" fmla="*/ 22849 h 1708429"/>
                <a:gd name="connsiteX7" fmla="*/ 683046 w 1487277"/>
                <a:gd name="connsiteY7" fmla="*/ 22849 h 1708429"/>
                <a:gd name="connsiteX8" fmla="*/ 0 w 1487277"/>
                <a:gd name="connsiteY8" fmla="*/ 419456 h 1708429"/>
                <a:gd name="connsiteX9" fmla="*/ 231354 w 1487277"/>
                <a:gd name="connsiteY9" fmla="*/ 1278771 h 1708429"/>
                <a:gd name="connsiteX10" fmla="*/ 627961 w 1487277"/>
                <a:gd name="connsiteY10" fmla="*/ 1554193 h 1708429"/>
                <a:gd name="connsiteX11" fmla="*/ 605928 w 1487277"/>
                <a:gd name="connsiteY11" fmla="*/ 1686396 h 1708429"/>
                <a:gd name="connsiteX0" fmla="*/ 605928 w 1487277"/>
                <a:gd name="connsiteY0" fmla="*/ 1664221 h 1686254"/>
                <a:gd name="connsiteX1" fmla="*/ 914400 w 1487277"/>
                <a:gd name="connsiteY1" fmla="*/ 1686254 h 1686254"/>
                <a:gd name="connsiteX2" fmla="*/ 749147 w 1487277"/>
                <a:gd name="connsiteY2" fmla="*/ 1576086 h 1686254"/>
                <a:gd name="connsiteX3" fmla="*/ 1123720 w 1487277"/>
                <a:gd name="connsiteY3" fmla="*/ 1487951 h 1686254"/>
                <a:gd name="connsiteX4" fmla="*/ 1487277 w 1487277"/>
                <a:gd name="connsiteY4" fmla="*/ 562534 h 1686254"/>
                <a:gd name="connsiteX5" fmla="*/ 1366091 w 1487277"/>
                <a:gd name="connsiteY5" fmla="*/ 309146 h 1686254"/>
                <a:gd name="connsiteX6" fmla="*/ 705079 w 1487277"/>
                <a:gd name="connsiteY6" fmla="*/ 674 h 1686254"/>
                <a:gd name="connsiteX7" fmla="*/ 0 w 1487277"/>
                <a:gd name="connsiteY7" fmla="*/ 397281 h 1686254"/>
                <a:gd name="connsiteX8" fmla="*/ 231354 w 1487277"/>
                <a:gd name="connsiteY8" fmla="*/ 1256596 h 1686254"/>
                <a:gd name="connsiteX9" fmla="*/ 627961 w 1487277"/>
                <a:gd name="connsiteY9" fmla="*/ 1532018 h 1686254"/>
                <a:gd name="connsiteX10" fmla="*/ 605928 w 1487277"/>
                <a:gd name="connsiteY10" fmla="*/ 1664221 h 1686254"/>
                <a:gd name="connsiteX0" fmla="*/ 605928 w 1487277"/>
                <a:gd name="connsiteY0" fmla="*/ 1664221 h 1686254"/>
                <a:gd name="connsiteX1" fmla="*/ 914400 w 1487277"/>
                <a:gd name="connsiteY1" fmla="*/ 1686254 h 1686254"/>
                <a:gd name="connsiteX2" fmla="*/ 749147 w 1487277"/>
                <a:gd name="connsiteY2" fmla="*/ 1576086 h 1686254"/>
                <a:gd name="connsiteX3" fmla="*/ 1123720 w 1487277"/>
                <a:gd name="connsiteY3" fmla="*/ 1487951 h 1686254"/>
                <a:gd name="connsiteX4" fmla="*/ 1487277 w 1487277"/>
                <a:gd name="connsiteY4" fmla="*/ 562534 h 1686254"/>
                <a:gd name="connsiteX5" fmla="*/ 1366091 w 1487277"/>
                <a:gd name="connsiteY5" fmla="*/ 309146 h 1686254"/>
                <a:gd name="connsiteX6" fmla="*/ 705079 w 1487277"/>
                <a:gd name="connsiteY6" fmla="*/ 674 h 1686254"/>
                <a:gd name="connsiteX7" fmla="*/ 0 w 1487277"/>
                <a:gd name="connsiteY7" fmla="*/ 397281 h 1686254"/>
                <a:gd name="connsiteX8" fmla="*/ 231354 w 1487277"/>
                <a:gd name="connsiteY8" fmla="*/ 1256596 h 1686254"/>
                <a:gd name="connsiteX9" fmla="*/ 627961 w 1487277"/>
                <a:gd name="connsiteY9" fmla="*/ 1532018 h 1686254"/>
                <a:gd name="connsiteX10" fmla="*/ 605928 w 1487277"/>
                <a:gd name="connsiteY10" fmla="*/ 1664221 h 1686254"/>
                <a:gd name="connsiteX0" fmla="*/ 618619 w 1499968"/>
                <a:gd name="connsiteY0" fmla="*/ 1664221 h 1686254"/>
                <a:gd name="connsiteX1" fmla="*/ 927091 w 1499968"/>
                <a:gd name="connsiteY1" fmla="*/ 1686254 h 1686254"/>
                <a:gd name="connsiteX2" fmla="*/ 761838 w 1499968"/>
                <a:gd name="connsiteY2" fmla="*/ 1576086 h 1686254"/>
                <a:gd name="connsiteX3" fmla="*/ 1136411 w 1499968"/>
                <a:gd name="connsiteY3" fmla="*/ 1487951 h 1686254"/>
                <a:gd name="connsiteX4" fmla="*/ 1499968 w 1499968"/>
                <a:gd name="connsiteY4" fmla="*/ 562534 h 1686254"/>
                <a:gd name="connsiteX5" fmla="*/ 1378782 w 1499968"/>
                <a:gd name="connsiteY5" fmla="*/ 309146 h 1686254"/>
                <a:gd name="connsiteX6" fmla="*/ 717770 w 1499968"/>
                <a:gd name="connsiteY6" fmla="*/ 674 h 1686254"/>
                <a:gd name="connsiteX7" fmla="*/ 12691 w 1499968"/>
                <a:gd name="connsiteY7" fmla="*/ 397281 h 1686254"/>
                <a:gd name="connsiteX8" fmla="*/ 244045 w 1499968"/>
                <a:gd name="connsiteY8" fmla="*/ 1256596 h 1686254"/>
                <a:gd name="connsiteX9" fmla="*/ 640652 w 1499968"/>
                <a:gd name="connsiteY9" fmla="*/ 1532018 h 1686254"/>
                <a:gd name="connsiteX10" fmla="*/ 618619 w 1499968"/>
                <a:gd name="connsiteY10" fmla="*/ 1664221 h 1686254"/>
                <a:gd name="connsiteX0" fmla="*/ 618619 w 1378782"/>
                <a:gd name="connsiteY0" fmla="*/ 1664221 h 1686254"/>
                <a:gd name="connsiteX1" fmla="*/ 927091 w 1378782"/>
                <a:gd name="connsiteY1" fmla="*/ 1686254 h 1686254"/>
                <a:gd name="connsiteX2" fmla="*/ 761838 w 1378782"/>
                <a:gd name="connsiteY2" fmla="*/ 1576086 h 1686254"/>
                <a:gd name="connsiteX3" fmla="*/ 1136411 w 1378782"/>
                <a:gd name="connsiteY3" fmla="*/ 1487951 h 1686254"/>
                <a:gd name="connsiteX4" fmla="*/ 1378782 w 1378782"/>
                <a:gd name="connsiteY4" fmla="*/ 309146 h 1686254"/>
                <a:gd name="connsiteX5" fmla="*/ 717770 w 1378782"/>
                <a:gd name="connsiteY5" fmla="*/ 674 h 1686254"/>
                <a:gd name="connsiteX6" fmla="*/ 12691 w 1378782"/>
                <a:gd name="connsiteY6" fmla="*/ 397281 h 1686254"/>
                <a:gd name="connsiteX7" fmla="*/ 244045 w 1378782"/>
                <a:gd name="connsiteY7" fmla="*/ 1256596 h 1686254"/>
                <a:gd name="connsiteX8" fmla="*/ 640652 w 1378782"/>
                <a:gd name="connsiteY8" fmla="*/ 1532018 h 1686254"/>
                <a:gd name="connsiteX9" fmla="*/ 618619 w 1378782"/>
                <a:gd name="connsiteY9" fmla="*/ 1664221 h 1686254"/>
                <a:gd name="connsiteX0" fmla="*/ 618619 w 1411167"/>
                <a:gd name="connsiteY0" fmla="*/ 1664435 h 1686468"/>
                <a:gd name="connsiteX1" fmla="*/ 927091 w 1411167"/>
                <a:gd name="connsiteY1" fmla="*/ 1686468 h 1686468"/>
                <a:gd name="connsiteX2" fmla="*/ 761838 w 1411167"/>
                <a:gd name="connsiteY2" fmla="*/ 1576300 h 1686468"/>
                <a:gd name="connsiteX3" fmla="*/ 1136411 w 1411167"/>
                <a:gd name="connsiteY3" fmla="*/ 1488165 h 1686468"/>
                <a:gd name="connsiteX4" fmla="*/ 1378782 w 1411167"/>
                <a:gd name="connsiteY4" fmla="*/ 309360 h 1686468"/>
                <a:gd name="connsiteX5" fmla="*/ 717770 w 1411167"/>
                <a:gd name="connsiteY5" fmla="*/ 888 h 1686468"/>
                <a:gd name="connsiteX6" fmla="*/ 12691 w 1411167"/>
                <a:gd name="connsiteY6" fmla="*/ 397495 h 1686468"/>
                <a:gd name="connsiteX7" fmla="*/ 244045 w 1411167"/>
                <a:gd name="connsiteY7" fmla="*/ 1256810 h 1686468"/>
                <a:gd name="connsiteX8" fmla="*/ 640652 w 1411167"/>
                <a:gd name="connsiteY8" fmla="*/ 1532232 h 1686468"/>
                <a:gd name="connsiteX9" fmla="*/ 618619 w 1411167"/>
                <a:gd name="connsiteY9" fmla="*/ 1664435 h 1686468"/>
                <a:gd name="connsiteX0" fmla="*/ 618619 w 1419495"/>
                <a:gd name="connsiteY0" fmla="*/ 1664435 h 1686468"/>
                <a:gd name="connsiteX1" fmla="*/ 927091 w 1419495"/>
                <a:gd name="connsiteY1" fmla="*/ 1686468 h 1686468"/>
                <a:gd name="connsiteX2" fmla="*/ 761838 w 1419495"/>
                <a:gd name="connsiteY2" fmla="*/ 1576300 h 1686468"/>
                <a:gd name="connsiteX3" fmla="*/ 1136411 w 1419495"/>
                <a:gd name="connsiteY3" fmla="*/ 1488165 h 1686468"/>
                <a:gd name="connsiteX4" fmla="*/ 1378782 w 1419495"/>
                <a:gd name="connsiteY4" fmla="*/ 309360 h 1686468"/>
                <a:gd name="connsiteX5" fmla="*/ 717770 w 1419495"/>
                <a:gd name="connsiteY5" fmla="*/ 888 h 1686468"/>
                <a:gd name="connsiteX6" fmla="*/ 12691 w 1419495"/>
                <a:gd name="connsiteY6" fmla="*/ 397495 h 1686468"/>
                <a:gd name="connsiteX7" fmla="*/ 244045 w 1419495"/>
                <a:gd name="connsiteY7" fmla="*/ 1256810 h 1686468"/>
                <a:gd name="connsiteX8" fmla="*/ 640652 w 1419495"/>
                <a:gd name="connsiteY8" fmla="*/ 1532232 h 1686468"/>
                <a:gd name="connsiteX9" fmla="*/ 618619 w 1419495"/>
                <a:gd name="connsiteY9" fmla="*/ 1664435 h 1686468"/>
                <a:gd name="connsiteX0" fmla="*/ 497434 w 1419495"/>
                <a:gd name="connsiteY0" fmla="*/ 1664435 h 1686468"/>
                <a:gd name="connsiteX1" fmla="*/ 927091 w 1419495"/>
                <a:gd name="connsiteY1" fmla="*/ 1686468 h 1686468"/>
                <a:gd name="connsiteX2" fmla="*/ 761838 w 1419495"/>
                <a:gd name="connsiteY2" fmla="*/ 1576300 h 1686468"/>
                <a:gd name="connsiteX3" fmla="*/ 1136411 w 1419495"/>
                <a:gd name="connsiteY3" fmla="*/ 1488165 h 1686468"/>
                <a:gd name="connsiteX4" fmla="*/ 1378782 w 1419495"/>
                <a:gd name="connsiteY4" fmla="*/ 309360 h 1686468"/>
                <a:gd name="connsiteX5" fmla="*/ 717770 w 1419495"/>
                <a:gd name="connsiteY5" fmla="*/ 888 h 1686468"/>
                <a:gd name="connsiteX6" fmla="*/ 12691 w 1419495"/>
                <a:gd name="connsiteY6" fmla="*/ 397495 h 1686468"/>
                <a:gd name="connsiteX7" fmla="*/ 244045 w 1419495"/>
                <a:gd name="connsiteY7" fmla="*/ 1256810 h 1686468"/>
                <a:gd name="connsiteX8" fmla="*/ 640652 w 1419495"/>
                <a:gd name="connsiteY8" fmla="*/ 1532232 h 1686468"/>
                <a:gd name="connsiteX9" fmla="*/ 497434 w 1419495"/>
                <a:gd name="connsiteY9" fmla="*/ 1664435 h 1686468"/>
                <a:gd name="connsiteX0" fmla="*/ 497434 w 1413111"/>
                <a:gd name="connsiteY0" fmla="*/ 1664435 h 1686468"/>
                <a:gd name="connsiteX1" fmla="*/ 927091 w 1413111"/>
                <a:gd name="connsiteY1" fmla="*/ 1686468 h 1686468"/>
                <a:gd name="connsiteX2" fmla="*/ 750821 w 1413111"/>
                <a:gd name="connsiteY2" fmla="*/ 1543249 h 1686468"/>
                <a:gd name="connsiteX3" fmla="*/ 1136411 w 1413111"/>
                <a:gd name="connsiteY3" fmla="*/ 1488165 h 1686468"/>
                <a:gd name="connsiteX4" fmla="*/ 1378782 w 1413111"/>
                <a:gd name="connsiteY4" fmla="*/ 309360 h 1686468"/>
                <a:gd name="connsiteX5" fmla="*/ 717770 w 1413111"/>
                <a:gd name="connsiteY5" fmla="*/ 888 h 1686468"/>
                <a:gd name="connsiteX6" fmla="*/ 12691 w 1413111"/>
                <a:gd name="connsiteY6" fmla="*/ 397495 h 1686468"/>
                <a:gd name="connsiteX7" fmla="*/ 244045 w 1413111"/>
                <a:gd name="connsiteY7" fmla="*/ 1256810 h 1686468"/>
                <a:gd name="connsiteX8" fmla="*/ 640652 w 1413111"/>
                <a:gd name="connsiteY8" fmla="*/ 1532232 h 1686468"/>
                <a:gd name="connsiteX9" fmla="*/ 497434 w 1413111"/>
                <a:gd name="connsiteY9" fmla="*/ 1664435 h 1686468"/>
                <a:gd name="connsiteX0" fmla="*/ 497434 w 1403407"/>
                <a:gd name="connsiteY0" fmla="*/ 1664865 h 1686898"/>
                <a:gd name="connsiteX1" fmla="*/ 927091 w 1403407"/>
                <a:gd name="connsiteY1" fmla="*/ 1686898 h 1686898"/>
                <a:gd name="connsiteX2" fmla="*/ 750821 w 1403407"/>
                <a:gd name="connsiteY2" fmla="*/ 1543679 h 1686898"/>
                <a:gd name="connsiteX3" fmla="*/ 1213529 w 1403407"/>
                <a:gd name="connsiteY3" fmla="*/ 1290292 h 1686898"/>
                <a:gd name="connsiteX4" fmla="*/ 1378782 w 1403407"/>
                <a:gd name="connsiteY4" fmla="*/ 309790 h 1686898"/>
                <a:gd name="connsiteX5" fmla="*/ 717770 w 1403407"/>
                <a:gd name="connsiteY5" fmla="*/ 1318 h 1686898"/>
                <a:gd name="connsiteX6" fmla="*/ 12691 w 1403407"/>
                <a:gd name="connsiteY6" fmla="*/ 397925 h 1686898"/>
                <a:gd name="connsiteX7" fmla="*/ 244045 w 1403407"/>
                <a:gd name="connsiteY7" fmla="*/ 1257240 h 1686898"/>
                <a:gd name="connsiteX8" fmla="*/ 640652 w 1403407"/>
                <a:gd name="connsiteY8" fmla="*/ 1532662 h 1686898"/>
                <a:gd name="connsiteX9" fmla="*/ 497434 w 1403407"/>
                <a:gd name="connsiteY9" fmla="*/ 1664865 h 168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3407" h="1686898">
                  <a:moveTo>
                    <a:pt x="497434" y="1664865"/>
                  </a:moveTo>
                  <a:lnTo>
                    <a:pt x="927091" y="1686898"/>
                  </a:lnTo>
                  <a:lnTo>
                    <a:pt x="750821" y="1543679"/>
                  </a:lnTo>
                  <a:cubicBezTo>
                    <a:pt x="875679" y="1514301"/>
                    <a:pt x="1108869" y="1495940"/>
                    <a:pt x="1213529" y="1290292"/>
                  </a:cubicBezTo>
                  <a:cubicBezTo>
                    <a:pt x="1318189" y="1084644"/>
                    <a:pt x="1461409" y="524619"/>
                    <a:pt x="1378782" y="309790"/>
                  </a:cubicBezTo>
                  <a:cubicBezTo>
                    <a:pt x="1296156" y="94961"/>
                    <a:pt x="945452" y="-13371"/>
                    <a:pt x="717770" y="1318"/>
                  </a:cubicBezTo>
                  <a:cubicBezTo>
                    <a:pt x="490088" y="16007"/>
                    <a:pt x="78792" y="89453"/>
                    <a:pt x="12691" y="397925"/>
                  </a:cubicBezTo>
                  <a:cubicBezTo>
                    <a:pt x="-53410" y="706397"/>
                    <a:pt x="155910" y="1099332"/>
                    <a:pt x="244045" y="1257240"/>
                  </a:cubicBezTo>
                  <a:cubicBezTo>
                    <a:pt x="332180" y="1415148"/>
                    <a:pt x="508450" y="1440855"/>
                    <a:pt x="640652" y="1532662"/>
                  </a:cubicBezTo>
                  <a:lnTo>
                    <a:pt x="497434" y="1664865"/>
                  </a:lnTo>
                  <a:close/>
                </a:path>
              </a:pathLst>
            </a:cu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38" name="Straight Connector 37">
              <a:extLst>
                <a:ext uri="{FF2B5EF4-FFF2-40B4-BE49-F238E27FC236}">
                  <a16:creationId xmlns:a16="http://schemas.microsoft.com/office/drawing/2014/main" id="{5D846E74-9015-5A93-242F-B6FBF31092AA}"/>
                </a:ext>
              </a:extLst>
            </p:cNvPr>
            <p:cNvCxnSpPr/>
            <p:nvPr/>
          </p:nvCxnSpPr>
          <p:spPr>
            <a:xfrm>
              <a:off x="1319494" y="2121596"/>
              <a:ext cx="182563" cy="0"/>
            </a:xfrm>
            <a:prstGeom prst="line">
              <a:avLst/>
            </a:prstGeom>
            <a:ln w="57150">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77243372-BB51-C588-01F6-EA77772BB7CF}"/>
                </a:ext>
              </a:extLst>
            </p:cNvPr>
            <p:cNvCxnSpPr/>
            <p:nvPr/>
          </p:nvCxnSpPr>
          <p:spPr>
            <a:xfrm>
              <a:off x="1672168" y="2083422"/>
              <a:ext cx="182563" cy="0"/>
            </a:xfrm>
            <a:prstGeom prst="line">
              <a:avLst/>
            </a:prstGeom>
            <a:ln w="57150">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F86AF96-40FA-4244-4ABF-044A9A66FB4D}"/>
                </a:ext>
              </a:extLst>
            </p:cNvPr>
            <p:cNvCxnSpPr/>
            <p:nvPr/>
          </p:nvCxnSpPr>
          <p:spPr>
            <a:xfrm>
              <a:off x="2039373" y="1956608"/>
              <a:ext cx="182563" cy="0"/>
            </a:xfrm>
            <a:prstGeom prst="line">
              <a:avLst/>
            </a:prstGeom>
            <a:ln w="57150">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43608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B79F0-FF93-EAFA-CF5E-F23F2F989BD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4DEEDE2-032E-1952-6F01-A8815F762D62}"/>
              </a:ext>
            </a:extLst>
          </p:cNvPr>
          <p:cNvSpPr>
            <a:spLocks noGrp="1"/>
          </p:cNvSpPr>
          <p:nvPr>
            <p:ph type="title"/>
          </p:nvPr>
        </p:nvSpPr>
        <p:spPr/>
        <p:txBody>
          <a:bodyPr/>
          <a:lstStyle/>
          <a:p>
            <a:r>
              <a:rPr lang="en-GB"/>
              <a:t>What is the unit of electric charge?</a:t>
            </a:r>
          </a:p>
        </p:txBody>
      </p:sp>
      <p:sp>
        <p:nvSpPr>
          <p:cNvPr id="4" name="TextBox 3">
            <a:extLst>
              <a:ext uri="{FF2B5EF4-FFF2-40B4-BE49-F238E27FC236}">
                <a16:creationId xmlns:a16="http://schemas.microsoft.com/office/drawing/2014/main" id="{234AC7B1-7A98-B62F-1AFE-17E17C1CBFA2}"/>
              </a:ext>
            </a:extLst>
          </p:cNvPr>
          <p:cNvSpPr txBox="1"/>
          <p:nvPr/>
        </p:nvSpPr>
        <p:spPr>
          <a:xfrm>
            <a:off x="1143000" y="1506531"/>
            <a:ext cx="6540500" cy="584775"/>
          </a:xfrm>
          <a:prstGeom prst="rect">
            <a:avLst/>
          </a:prstGeom>
          <a:solidFill>
            <a:srgbClr val="FFFF99"/>
          </a:solidFill>
        </p:spPr>
        <p:txBody>
          <a:bodyPr wrap="square" rtlCol="0">
            <a:spAutoFit/>
          </a:bodyPr>
          <a:lstStyle/>
          <a:p>
            <a:pPr algn="l">
              <a:spcAft>
                <a:spcPts val="1200"/>
              </a:spcAft>
            </a:pPr>
            <a:r>
              <a:rPr lang="en-GB" sz="3200">
                <a:latin typeface="Arial" panose="020B0604020202020204" pitchFamily="34" charset="0"/>
                <a:cs typeface="Arial" panose="020B0604020202020204" pitchFamily="34" charset="0"/>
              </a:rPr>
              <a:t>The </a:t>
            </a:r>
            <a:r>
              <a:rPr lang="en-GB" sz="3200" b="1">
                <a:latin typeface="Arial" panose="020B0604020202020204" pitchFamily="34" charset="0"/>
                <a:cs typeface="Arial" panose="020B0604020202020204" pitchFamily="34" charset="0"/>
              </a:rPr>
              <a:t>coulomb</a:t>
            </a:r>
          </a:p>
        </p:txBody>
      </p:sp>
      <p:sp>
        <p:nvSpPr>
          <p:cNvPr id="2" name="TextBox 1">
            <a:extLst>
              <a:ext uri="{FF2B5EF4-FFF2-40B4-BE49-F238E27FC236}">
                <a16:creationId xmlns:a16="http://schemas.microsoft.com/office/drawing/2014/main" id="{56D0DE87-2960-BDBA-03D1-D658BD9323C4}"/>
              </a:ext>
            </a:extLst>
          </p:cNvPr>
          <p:cNvSpPr txBox="1"/>
          <p:nvPr/>
        </p:nvSpPr>
        <p:spPr>
          <a:xfrm>
            <a:off x="1143000" y="2216339"/>
            <a:ext cx="7113070" cy="523220"/>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About 6300000000000000000 electrons</a:t>
            </a:r>
          </a:p>
        </p:txBody>
      </p:sp>
      <p:sp>
        <p:nvSpPr>
          <p:cNvPr id="5" name="TextBox 4">
            <a:extLst>
              <a:ext uri="{FF2B5EF4-FFF2-40B4-BE49-F238E27FC236}">
                <a16:creationId xmlns:a16="http://schemas.microsoft.com/office/drawing/2014/main" id="{80E10EA4-6AD4-2DEF-99F3-20BF51849607}"/>
              </a:ext>
            </a:extLst>
          </p:cNvPr>
          <p:cNvSpPr txBox="1"/>
          <p:nvPr/>
        </p:nvSpPr>
        <p:spPr>
          <a:xfrm>
            <a:off x="1612684" y="3157531"/>
            <a:ext cx="2694273" cy="523220"/>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unit-symbol?</a:t>
            </a:r>
          </a:p>
        </p:txBody>
      </p:sp>
      <p:sp>
        <p:nvSpPr>
          <p:cNvPr id="6" name="TextBox 5">
            <a:extLst>
              <a:ext uri="{FF2B5EF4-FFF2-40B4-BE49-F238E27FC236}">
                <a16:creationId xmlns:a16="http://schemas.microsoft.com/office/drawing/2014/main" id="{1050A866-E2A2-655E-69AE-7F9DDD6AB204}"/>
              </a:ext>
            </a:extLst>
          </p:cNvPr>
          <p:cNvSpPr txBox="1"/>
          <p:nvPr/>
        </p:nvSpPr>
        <p:spPr>
          <a:xfrm>
            <a:off x="4306957" y="3167390"/>
            <a:ext cx="742950" cy="523220"/>
          </a:xfrm>
          <a:prstGeom prst="rect">
            <a:avLst/>
          </a:prstGeom>
          <a:solidFill>
            <a:srgbClr val="FFFF99"/>
          </a:solidFill>
        </p:spPr>
        <p:txBody>
          <a:bodyPr wrap="square" rtlCol="0">
            <a:spAutoFit/>
          </a:bodyPr>
          <a:lstStyle/>
          <a:p>
            <a:pPr algn="ctr">
              <a:spcAft>
                <a:spcPts val="1200"/>
              </a:spcAft>
            </a:pPr>
            <a:r>
              <a:rPr lang="en-GB" sz="2800">
                <a:latin typeface="Arial" panose="020B0604020202020204" pitchFamily="34" charset="0"/>
                <a:cs typeface="Arial" panose="020B0604020202020204" pitchFamily="34" charset="0"/>
              </a:rPr>
              <a:t>C</a:t>
            </a:r>
          </a:p>
        </p:txBody>
      </p:sp>
      <p:sp>
        <p:nvSpPr>
          <p:cNvPr id="7" name="TextBox 6">
            <a:extLst>
              <a:ext uri="{FF2B5EF4-FFF2-40B4-BE49-F238E27FC236}">
                <a16:creationId xmlns:a16="http://schemas.microsoft.com/office/drawing/2014/main" id="{DCE0F0BF-14EF-7C88-5EB2-519C93A78D47}"/>
              </a:ext>
            </a:extLst>
          </p:cNvPr>
          <p:cNvSpPr txBox="1"/>
          <p:nvPr/>
        </p:nvSpPr>
        <p:spPr>
          <a:xfrm>
            <a:off x="1612684" y="4732697"/>
            <a:ext cx="3115426" cy="523220"/>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quantity-symbol?</a:t>
            </a:r>
          </a:p>
        </p:txBody>
      </p:sp>
      <p:sp>
        <p:nvSpPr>
          <p:cNvPr id="8" name="TextBox 7">
            <a:extLst>
              <a:ext uri="{FF2B5EF4-FFF2-40B4-BE49-F238E27FC236}">
                <a16:creationId xmlns:a16="http://schemas.microsoft.com/office/drawing/2014/main" id="{784E8A16-FED1-671D-0AB8-900DCDB683AD}"/>
              </a:ext>
            </a:extLst>
          </p:cNvPr>
          <p:cNvSpPr txBox="1"/>
          <p:nvPr/>
        </p:nvSpPr>
        <p:spPr>
          <a:xfrm>
            <a:off x="4739292" y="4732697"/>
            <a:ext cx="742950" cy="523220"/>
          </a:xfrm>
          <a:prstGeom prst="rect">
            <a:avLst/>
          </a:prstGeom>
          <a:solidFill>
            <a:srgbClr val="FFFF99"/>
          </a:solidFill>
        </p:spPr>
        <p:txBody>
          <a:bodyPr wrap="square" rtlCol="0">
            <a:spAutoFit/>
          </a:bodyPr>
          <a:lstStyle/>
          <a:p>
            <a:pPr algn="ctr">
              <a:spcAft>
                <a:spcPts val="1200"/>
              </a:spcAft>
            </a:pPr>
            <a:r>
              <a:rPr lang="en-GB" sz="2800">
                <a:latin typeface="Arial" panose="020B0604020202020204" pitchFamily="34" charset="0"/>
                <a:cs typeface="Arial" panose="020B0604020202020204" pitchFamily="34" charset="0"/>
              </a:rPr>
              <a:t>q</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ADC10E7-7D71-FBD8-2C1B-5F176654C5CA}"/>
                  </a:ext>
                </a:extLst>
              </p:cNvPr>
              <p:cNvSpPr txBox="1"/>
              <p:nvPr/>
            </p:nvSpPr>
            <p:spPr>
              <a:xfrm>
                <a:off x="3506459" y="6029204"/>
                <a:ext cx="1985031"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e.g. </a:t>
                </a:r>
                <a14:m>
                  <m:oMath xmlns:m="http://schemas.openxmlformats.org/officeDocument/2006/math">
                    <m:r>
                      <a:rPr lang="en-GB" sz="2800" b="0" i="1" smtClean="0">
                        <a:latin typeface="Cambria Math" panose="02040503050406030204" pitchFamily="18" charset="0"/>
                        <a:cs typeface="Arial" panose="020B0604020202020204" pitchFamily="34" charset="0"/>
                      </a:rPr>
                      <m:t>𝑞</m:t>
                    </m:r>
                    <m:r>
                      <a:rPr lang="en-GB" sz="2800" b="0" i="1" smtClean="0">
                        <a:latin typeface="Cambria Math" panose="02040503050406030204" pitchFamily="18" charset="0"/>
                        <a:cs typeface="Arial" panose="020B0604020202020204" pitchFamily="34" charset="0"/>
                      </a:rPr>
                      <m:t>=3</m:t>
                    </m:r>
                    <m:r>
                      <a:rPr lang="en-GB" sz="2800" b="0" i="1" smtClean="0">
                        <a:latin typeface="Cambria Math" panose="02040503050406030204" pitchFamily="18" charset="0"/>
                        <a:cs typeface="Arial" panose="020B0604020202020204" pitchFamily="34" charset="0"/>
                      </a:rPr>
                      <m:t>𝐶</m:t>
                    </m:r>
                  </m:oMath>
                </a14:m>
                <a:endParaRPr lang="en-GB" sz="2800" err="1">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6ADC10E7-7D71-FBD8-2C1B-5F176654C5CA}"/>
                  </a:ext>
                </a:extLst>
              </p:cNvPr>
              <p:cNvSpPr txBox="1">
                <a:spLocks noRot="1" noChangeAspect="1" noMove="1" noResize="1" noEditPoints="1" noAdjustHandles="1" noChangeArrowheads="1" noChangeShapeType="1" noTextEdit="1"/>
              </p:cNvSpPr>
              <p:nvPr/>
            </p:nvSpPr>
            <p:spPr>
              <a:xfrm>
                <a:off x="3506459" y="6029204"/>
                <a:ext cx="1985031" cy="523220"/>
              </a:xfrm>
              <a:prstGeom prst="rect">
                <a:avLst/>
              </a:prstGeom>
              <a:blipFill>
                <a:blip r:embed="rId2"/>
                <a:stretch>
                  <a:fillRect l="-6135" t="-11628" b="-31395"/>
                </a:stretch>
              </a:blipFill>
            </p:spPr>
            <p:txBody>
              <a:bodyPr/>
              <a:lstStyle/>
              <a:p>
                <a:r>
                  <a:rPr lang="en-US">
                    <a:noFill/>
                  </a:rPr>
                  <a:t> </a:t>
                </a:r>
              </a:p>
            </p:txBody>
          </p:sp>
        </mc:Fallback>
      </mc:AlternateContent>
    </p:spTree>
    <p:extLst>
      <p:ext uri="{BB962C8B-B14F-4D97-AF65-F5344CB8AC3E}">
        <p14:creationId xmlns:p14="http://schemas.microsoft.com/office/powerpoint/2010/main" val="336572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7" grpId="0"/>
      <p:bldP spid="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D9A33-DDE4-CEB1-9649-8EC076CAA55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356AA78-400F-B847-E6D9-66085ECC263D}"/>
              </a:ext>
            </a:extLst>
          </p:cNvPr>
          <p:cNvSpPr>
            <a:spLocks noGrp="1"/>
          </p:cNvSpPr>
          <p:nvPr>
            <p:ph type="title"/>
          </p:nvPr>
        </p:nvSpPr>
        <p:spPr/>
        <p:txBody>
          <a:bodyPr/>
          <a:lstStyle/>
          <a:p>
            <a:r>
              <a:rPr lang="en-GB"/>
              <a:t>Physics Specification 3.3</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47299A2-A6CA-AE13-042B-2575C7F5AF8D}"/>
                  </a:ext>
                </a:extLst>
              </p:cNvPr>
              <p:cNvSpPr txBox="1"/>
              <p:nvPr/>
            </p:nvSpPr>
            <p:spPr>
              <a:xfrm>
                <a:off x="324498" y="1202210"/>
                <a:ext cx="8441631" cy="3917034"/>
              </a:xfrm>
              <a:prstGeom prst="rect">
                <a:avLst/>
              </a:prstGeom>
              <a:noFill/>
            </p:spPr>
            <p:txBody>
              <a:bodyPr wrap="square" rtlCol="0">
                <a:spAutoFit/>
              </a:bodyPr>
              <a:lstStyle/>
              <a:p>
                <a:pPr algn="l">
                  <a:spcAft>
                    <a:spcPts val="1200"/>
                  </a:spcAft>
                </a:pPr>
                <a:r>
                  <a:rPr lang="en-GB" sz="2800" b="1" u="sng">
                    <a:solidFill>
                      <a:srgbClr val="FF0000"/>
                    </a:solidFill>
                    <a:latin typeface="Arial" panose="020B0604020202020204" pitchFamily="34" charset="0"/>
                    <a:cs typeface="Arial" panose="020B0604020202020204" pitchFamily="34" charset="0"/>
                  </a:rPr>
                  <a:t>Students learn about							</a:t>
                </a:r>
              </a:p>
              <a:p>
                <a:pPr marL="457200" indent="-457200" algn="l">
                  <a:spcAft>
                    <a:spcPts val="1200"/>
                  </a:spcAft>
                  <a:buFont typeface="Arial" panose="020B0604020202020204" pitchFamily="34" charset="0"/>
                  <a:buChar char="•"/>
                </a:pPr>
                <a:r>
                  <a:rPr lang="en-GB" sz="2800">
                    <a:latin typeface="Arial" panose="020B0604020202020204" pitchFamily="34" charset="0"/>
                    <a:cs typeface="Arial" panose="020B0604020202020204" pitchFamily="34" charset="0"/>
                  </a:rPr>
                  <a:t>Electric potential and current, work, power, potential difference, voltage and emf</a:t>
                </a:r>
              </a:p>
              <a:p>
                <a:pPr marL="457200" indent="-457200" algn="l">
                  <a:spcAft>
                    <a:spcPts val="1200"/>
                  </a:spcAft>
                  <a:buFont typeface="Arial" panose="020B0604020202020204" pitchFamily="34" charset="0"/>
                  <a:buChar char="•"/>
                </a:pPr>
                <a14:m>
                  <m:oMath xmlns:m="http://schemas.openxmlformats.org/officeDocument/2006/math">
                    <m:r>
                      <a:rPr lang="en-GB" sz="2800" b="0" i="1" smtClean="0">
                        <a:latin typeface="Cambria Math" panose="02040503050406030204" pitchFamily="18" charset="0"/>
                      </a:rPr>
                      <m:t>𝐼</m:t>
                    </m:r>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𝑞</m:t>
                        </m:r>
                      </m:num>
                      <m:den>
                        <m:r>
                          <a:rPr lang="en-GB" sz="2800" b="0" i="1" smtClean="0">
                            <a:latin typeface="Cambria Math" panose="02040503050406030204" pitchFamily="18" charset="0"/>
                          </a:rPr>
                          <m:t>𝑡</m:t>
                        </m:r>
                      </m:den>
                    </m:f>
                    <m:r>
                      <a:rPr lang="en-GB" sz="2800" b="0" i="1" smtClean="0">
                        <a:latin typeface="Cambria Math" panose="02040503050406030204" pitchFamily="18" charset="0"/>
                      </a:rPr>
                      <m:t>,   </m:t>
                    </m:r>
                    <m:r>
                      <a:rPr lang="en-GB" sz="2800" b="0" i="1" smtClean="0">
                        <a:latin typeface="Cambria Math" panose="02040503050406030204" pitchFamily="18" charset="0"/>
                      </a:rPr>
                      <m:t>𝑉</m:t>
                    </m:r>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𝑤</m:t>
                        </m:r>
                      </m:num>
                      <m:den>
                        <m:r>
                          <a:rPr lang="en-GB" sz="2800" b="0" i="1" smtClean="0">
                            <a:latin typeface="Cambria Math" panose="02040503050406030204" pitchFamily="18" charset="0"/>
                          </a:rPr>
                          <m:t>𝑞</m:t>
                        </m:r>
                      </m:den>
                    </m:f>
                    <m:r>
                      <a:rPr lang="en-GB" sz="2800" b="0" i="1" smtClean="0">
                        <a:latin typeface="Cambria Math" panose="02040503050406030204" pitchFamily="18" charset="0"/>
                      </a:rPr>
                      <m:t>,    </m:t>
                    </m:r>
                    <m:r>
                      <a:rPr lang="en-GB" sz="2800" b="0" i="1" smtClean="0">
                        <a:latin typeface="Cambria Math" panose="02040503050406030204" pitchFamily="18" charset="0"/>
                      </a:rPr>
                      <m:t>𝑊</m:t>
                    </m:r>
                    <m:r>
                      <a:rPr lang="en-GB" sz="2800" b="0" i="1" smtClean="0">
                        <a:latin typeface="Cambria Math" panose="02040503050406030204" pitchFamily="18" charset="0"/>
                      </a:rPr>
                      <m:t>=</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𝐼</m:t>
                        </m:r>
                      </m:e>
                      <m:sup>
                        <m:r>
                          <a:rPr lang="en-GB" sz="2800" b="0" i="1" smtClean="0">
                            <a:latin typeface="Cambria Math" panose="02040503050406030204" pitchFamily="18" charset="0"/>
                          </a:rPr>
                          <m:t>2</m:t>
                        </m:r>
                      </m:sup>
                    </m:sSup>
                    <m:r>
                      <a:rPr lang="en-GB" sz="2800" b="0" i="1" smtClean="0">
                        <a:latin typeface="Cambria Math" panose="02040503050406030204" pitchFamily="18" charset="0"/>
                      </a:rPr>
                      <m:t>𝑅𝑡</m:t>
                    </m:r>
                    <m:r>
                      <a:rPr lang="en-GB" sz="2800" b="0" i="1" smtClean="0">
                        <a:latin typeface="Cambria Math" panose="02040503050406030204" pitchFamily="18" charset="0"/>
                      </a:rPr>
                      <m:t>,   </m:t>
                    </m:r>
                    <m:r>
                      <a:rPr lang="en-GB" sz="2800" b="0" i="1" smtClean="0">
                        <a:latin typeface="Cambria Math" panose="02040503050406030204" pitchFamily="18" charset="0"/>
                      </a:rPr>
                      <m:t>𝑃</m:t>
                    </m:r>
                    <m:r>
                      <a:rPr lang="en-GB" sz="2800" b="0" i="1" smtClean="0">
                        <a:latin typeface="Cambria Math" panose="02040503050406030204" pitchFamily="18" charset="0"/>
                      </a:rPr>
                      <m:t>=</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𝐼</m:t>
                        </m:r>
                      </m:e>
                      <m:sup>
                        <m:r>
                          <a:rPr lang="en-GB" sz="2800" b="0" i="1" smtClean="0">
                            <a:latin typeface="Cambria Math" panose="02040503050406030204" pitchFamily="18" charset="0"/>
                          </a:rPr>
                          <m:t>2</m:t>
                        </m:r>
                      </m:sup>
                    </m:sSup>
                    <m:r>
                      <a:rPr lang="en-GB" sz="2800" b="0" i="1" smtClean="0">
                        <a:latin typeface="Cambria Math" panose="02040503050406030204" pitchFamily="18" charset="0"/>
                      </a:rPr>
                      <m:t>𝑅</m:t>
                    </m:r>
                    <m:r>
                      <a:rPr lang="en-GB" sz="2800" b="0" i="1" smtClean="0">
                        <a:latin typeface="Cambria Math" panose="02040503050406030204" pitchFamily="18" charset="0"/>
                      </a:rPr>
                      <m:t>,   </m:t>
                    </m:r>
                    <m:r>
                      <a:rPr lang="en-GB" sz="2800" b="0" i="1" smtClean="0">
                        <a:latin typeface="Cambria Math" panose="02040503050406030204" pitchFamily="18" charset="0"/>
                      </a:rPr>
                      <m:t>𝑃</m:t>
                    </m:r>
                    <m:r>
                      <a:rPr lang="en-GB" sz="2800" b="0" i="1" smtClean="0">
                        <a:latin typeface="Cambria Math" panose="02040503050406030204" pitchFamily="18" charset="0"/>
                      </a:rPr>
                      <m:t>=</m:t>
                    </m:r>
                    <m:r>
                      <a:rPr lang="en-GB" sz="2800" b="0" i="1" smtClean="0">
                        <a:latin typeface="Cambria Math" panose="02040503050406030204" pitchFamily="18" charset="0"/>
                      </a:rPr>
                      <m:t>𝑉𝐼</m:t>
                    </m:r>
                  </m:oMath>
                </a14:m>
                <a:endParaRPr lang="en-GB" sz="2800" b="0"/>
              </a:p>
              <a:p>
                <a:pPr marL="457200" indent="-457200" algn="l">
                  <a:spcAft>
                    <a:spcPts val="1200"/>
                  </a:spcAft>
                  <a:buFont typeface="Arial" panose="020B0604020202020204" pitchFamily="34" charset="0"/>
                  <a:buChar char="•"/>
                </a:pPr>
                <a:r>
                  <a:rPr lang="en-GB" sz="2800"/>
                  <a:t>series and parallel circuits</a:t>
                </a:r>
              </a:p>
              <a:p>
                <a:pPr marL="457200" indent="-457200" algn="l">
                  <a:spcAft>
                    <a:spcPts val="1200"/>
                  </a:spcAft>
                  <a:buFont typeface="Arial" panose="020B0604020202020204" pitchFamily="34" charset="0"/>
                  <a:buChar char="•"/>
                </a:pPr>
                <a:r>
                  <a:rPr lang="en-GB" sz="2800">
                    <a:solidFill>
                      <a:schemeClr val="bg1">
                        <a:lumMod val="65000"/>
                      </a:schemeClr>
                    </a:solidFill>
                  </a:rPr>
                  <a:t>safety in mains electricity: earthing, MCBs and RCDs</a:t>
                </a:r>
              </a:p>
            </p:txBody>
          </p:sp>
        </mc:Choice>
        <mc:Fallback xmlns="">
          <p:sp>
            <p:nvSpPr>
              <p:cNvPr id="19" name="TextBox 18">
                <a:extLst>
                  <a:ext uri="{FF2B5EF4-FFF2-40B4-BE49-F238E27FC236}">
                    <a16:creationId xmlns:a16="http://schemas.microsoft.com/office/drawing/2014/main" id="{047299A2-A6CA-AE13-042B-2575C7F5AF8D}"/>
                  </a:ext>
                </a:extLst>
              </p:cNvPr>
              <p:cNvSpPr txBox="1">
                <a:spLocks noRot="1" noChangeAspect="1" noMove="1" noResize="1" noEditPoints="1" noAdjustHandles="1" noChangeArrowheads="1" noChangeShapeType="1" noTextEdit="1"/>
              </p:cNvSpPr>
              <p:nvPr/>
            </p:nvSpPr>
            <p:spPr>
              <a:xfrm>
                <a:off x="324498" y="1202210"/>
                <a:ext cx="8441631" cy="3917034"/>
              </a:xfrm>
              <a:prstGeom prst="rect">
                <a:avLst/>
              </a:prstGeom>
              <a:blipFill>
                <a:blip r:embed="rId3"/>
                <a:stretch>
                  <a:fillRect l="-1444" t="-1555" b="-3266"/>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FACA80A8-3D6C-E670-026D-8E289FD6B172}"/>
              </a:ext>
            </a:extLst>
          </p:cNvPr>
          <p:cNvSpPr txBox="1"/>
          <p:nvPr/>
        </p:nvSpPr>
        <p:spPr>
          <a:xfrm>
            <a:off x="351819" y="740818"/>
            <a:ext cx="8386990" cy="461665"/>
          </a:xfrm>
          <a:prstGeom prst="rect">
            <a:avLst/>
          </a:prstGeom>
          <a:noFill/>
        </p:spPr>
        <p:txBody>
          <a:bodyPr wrap="square">
            <a:spAutoFit/>
          </a:bodyPr>
          <a:lstStyle/>
          <a:p>
            <a:r>
              <a:rPr lang="en-GB" sz="2400">
                <a:solidFill>
                  <a:srgbClr val="FF0000"/>
                </a:solidFill>
              </a:rPr>
              <a:t>3.3 Electric Circuits</a:t>
            </a:r>
          </a:p>
        </p:txBody>
      </p:sp>
      <p:sp>
        <p:nvSpPr>
          <p:cNvPr id="26" name="TextBox 25">
            <a:extLst>
              <a:ext uri="{FF2B5EF4-FFF2-40B4-BE49-F238E27FC236}">
                <a16:creationId xmlns:a16="http://schemas.microsoft.com/office/drawing/2014/main" id="{721EE94B-8140-5154-C6C5-4936D949CEE1}"/>
              </a:ext>
            </a:extLst>
          </p:cNvPr>
          <p:cNvSpPr txBox="1"/>
          <p:nvPr/>
        </p:nvSpPr>
        <p:spPr>
          <a:xfrm>
            <a:off x="243731" y="5855572"/>
            <a:ext cx="8616461"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Items in </a:t>
            </a:r>
            <a:r>
              <a:rPr lang="en-GB" sz="2800">
                <a:solidFill>
                  <a:schemeClr val="bg1">
                    <a:lumMod val="65000"/>
                  </a:schemeClr>
                </a:solidFill>
                <a:latin typeface="Arial" panose="020B0604020202020204" pitchFamily="34" charset="0"/>
                <a:cs typeface="Arial" panose="020B0604020202020204" pitchFamily="34" charset="0"/>
              </a:rPr>
              <a:t>light text </a:t>
            </a:r>
            <a:r>
              <a:rPr lang="en-GB" sz="2800">
                <a:latin typeface="Arial" panose="020B0604020202020204" pitchFamily="34" charset="0"/>
                <a:cs typeface="Arial" panose="020B0604020202020204" pitchFamily="34" charset="0"/>
              </a:rPr>
              <a:t>will be covered in Electric Circuits 2</a:t>
            </a:r>
          </a:p>
        </p:txBody>
      </p:sp>
    </p:spTree>
    <p:extLst>
      <p:ext uri="{BB962C8B-B14F-4D97-AF65-F5344CB8AC3E}">
        <p14:creationId xmlns:p14="http://schemas.microsoft.com/office/powerpoint/2010/main" val="1191501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465DC-7C4F-3E6E-68E9-5EC396E12CC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B11D29B-24B2-5D61-37D7-2F7F3AF525E4}"/>
              </a:ext>
            </a:extLst>
          </p:cNvPr>
          <p:cNvSpPr>
            <a:spLocks noGrp="1"/>
          </p:cNvSpPr>
          <p:nvPr>
            <p:ph type="title"/>
          </p:nvPr>
        </p:nvSpPr>
        <p:spPr/>
        <p:txBody>
          <a:bodyPr/>
          <a:lstStyle/>
          <a:p>
            <a:r>
              <a:rPr lang="en-GB"/>
              <a:t>What is electric current?    (again)</a:t>
            </a:r>
          </a:p>
        </p:txBody>
      </p:sp>
      <p:sp>
        <p:nvSpPr>
          <p:cNvPr id="4" name="TextBox 3">
            <a:extLst>
              <a:ext uri="{FF2B5EF4-FFF2-40B4-BE49-F238E27FC236}">
                <a16:creationId xmlns:a16="http://schemas.microsoft.com/office/drawing/2014/main" id="{EAC26521-4837-6A03-1519-D468621D15F3}"/>
              </a:ext>
            </a:extLst>
          </p:cNvPr>
          <p:cNvSpPr txBox="1"/>
          <p:nvPr/>
        </p:nvSpPr>
        <p:spPr>
          <a:xfrm>
            <a:off x="1168873" y="1494941"/>
            <a:ext cx="6540500" cy="1077218"/>
          </a:xfrm>
          <a:prstGeom prst="rect">
            <a:avLst/>
          </a:prstGeom>
          <a:solidFill>
            <a:srgbClr val="FFFF99"/>
          </a:solidFill>
        </p:spPr>
        <p:txBody>
          <a:bodyPr wrap="square" rtlCol="0">
            <a:spAutoFit/>
          </a:bodyPr>
          <a:lstStyle/>
          <a:p>
            <a:pPr algn="l">
              <a:spcAft>
                <a:spcPts val="1200"/>
              </a:spcAft>
            </a:pPr>
            <a:r>
              <a:rPr lang="en-GB" sz="3200">
                <a:latin typeface="Arial" panose="020B0604020202020204" pitchFamily="34" charset="0"/>
                <a:cs typeface="Arial" panose="020B0604020202020204" pitchFamily="34" charset="0"/>
              </a:rPr>
              <a:t>Electric current is a flow of electric charge							</a:t>
            </a:r>
            <a:r>
              <a:rPr lang="en-GB" sz="2400">
                <a:latin typeface="Arial" panose="020B0604020202020204" pitchFamily="34" charset="0"/>
                <a:cs typeface="Arial" panose="020B0604020202020204" pitchFamily="34" charset="0"/>
              </a:rPr>
              <a:t>HL 2020</a:t>
            </a:r>
            <a:endParaRPr lang="en-GB" sz="320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7271F575-4FF8-B225-948B-99D7BE258896}"/>
              </a:ext>
            </a:extLst>
          </p:cNvPr>
          <p:cNvGrpSpPr/>
          <p:nvPr/>
        </p:nvGrpSpPr>
        <p:grpSpPr>
          <a:xfrm>
            <a:off x="4767926" y="3581121"/>
            <a:ext cx="4147474" cy="1793984"/>
            <a:chOff x="4767926" y="3581121"/>
            <a:chExt cx="4147474" cy="1793984"/>
          </a:xfrm>
        </p:grpSpPr>
        <p:grpSp>
          <p:nvGrpSpPr>
            <p:cNvPr id="23" name="Group 22">
              <a:extLst>
                <a:ext uri="{FF2B5EF4-FFF2-40B4-BE49-F238E27FC236}">
                  <a16:creationId xmlns:a16="http://schemas.microsoft.com/office/drawing/2014/main" id="{BAFC02EC-261C-DAB0-4712-2DD4B029D552}"/>
                </a:ext>
              </a:extLst>
            </p:cNvPr>
            <p:cNvGrpSpPr/>
            <p:nvPr/>
          </p:nvGrpSpPr>
          <p:grpSpPr>
            <a:xfrm rot="5400000">
              <a:off x="6177182" y="2688813"/>
              <a:ext cx="641350" cy="2436783"/>
              <a:chOff x="1321140" y="1361468"/>
              <a:chExt cx="444183" cy="1687655"/>
            </a:xfrm>
          </p:grpSpPr>
          <p:grpSp>
            <p:nvGrpSpPr>
              <p:cNvPr id="24" name="Group 23">
                <a:extLst>
                  <a:ext uri="{FF2B5EF4-FFF2-40B4-BE49-F238E27FC236}">
                    <a16:creationId xmlns:a16="http://schemas.microsoft.com/office/drawing/2014/main" id="{1A5A0CA4-8498-EFCD-9161-263CEB96D5B3}"/>
                  </a:ext>
                </a:extLst>
              </p:cNvPr>
              <p:cNvGrpSpPr/>
              <p:nvPr/>
            </p:nvGrpSpPr>
            <p:grpSpPr>
              <a:xfrm>
                <a:off x="1321140" y="1361468"/>
                <a:ext cx="444183" cy="1687655"/>
                <a:chOff x="5659650" y="5218986"/>
                <a:chExt cx="466829" cy="821185"/>
              </a:xfrm>
            </p:grpSpPr>
            <p:sp>
              <p:nvSpPr>
                <p:cNvPr id="27" name="Rectangle: Rounded Corners 26">
                  <a:extLst>
                    <a:ext uri="{FF2B5EF4-FFF2-40B4-BE49-F238E27FC236}">
                      <a16:creationId xmlns:a16="http://schemas.microsoft.com/office/drawing/2014/main" id="{1E7C1C52-D660-0998-0FAA-B4D34B933120}"/>
                    </a:ext>
                  </a:extLst>
                </p:cNvPr>
                <p:cNvSpPr/>
                <p:nvPr/>
              </p:nvSpPr>
              <p:spPr>
                <a:xfrm>
                  <a:off x="5782022" y="5218986"/>
                  <a:ext cx="231948" cy="62587"/>
                </a:xfrm>
                <a:prstGeom prst="roundRect">
                  <a:avLst/>
                </a:prstGeom>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257786FE-48DD-1950-F331-F24035C3255F}"/>
                    </a:ext>
                  </a:extLst>
                </p:cNvPr>
                <p:cNvSpPr/>
                <p:nvPr/>
              </p:nvSpPr>
              <p:spPr>
                <a:xfrm>
                  <a:off x="5659650" y="5281573"/>
                  <a:ext cx="466829" cy="758598"/>
                </a:xfrm>
                <a:prstGeom prst="roundRect">
                  <a:avLst/>
                </a:prstGeom>
                <a:solidFill>
                  <a:schemeClr val="accent5">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Freeform: Shape 24">
                <a:extLst>
                  <a:ext uri="{FF2B5EF4-FFF2-40B4-BE49-F238E27FC236}">
                    <a16:creationId xmlns:a16="http://schemas.microsoft.com/office/drawing/2014/main" id="{04378551-1C93-4593-2D77-C404D850AC61}"/>
                  </a:ext>
                </a:extLst>
              </p:cNvPr>
              <p:cNvSpPr/>
              <p:nvPr/>
            </p:nvSpPr>
            <p:spPr>
              <a:xfrm rot="5400000" flipH="1" flipV="1">
                <a:off x="1427964" y="1575098"/>
                <a:ext cx="235963" cy="218216"/>
              </a:xfrm>
              <a:custGeom>
                <a:avLst/>
                <a:gdLst>
                  <a:gd name="connsiteX0" fmla="*/ 0 w 1642361"/>
                  <a:gd name="connsiteY0" fmla="*/ 887113 h 1642360"/>
                  <a:gd name="connsiteX1" fmla="*/ 0 w 1642361"/>
                  <a:gd name="connsiteY1" fmla="*/ 755246 h 1642360"/>
                  <a:gd name="connsiteX2" fmla="*/ 128216 w 1642361"/>
                  <a:gd name="connsiteY2" fmla="*/ 627031 h 1642360"/>
                  <a:gd name="connsiteX3" fmla="*/ 601631 w 1642361"/>
                  <a:gd name="connsiteY3" fmla="*/ 627031 h 1642360"/>
                  <a:gd name="connsiteX4" fmla="*/ 601631 w 1642361"/>
                  <a:gd name="connsiteY4" fmla="*/ 128216 h 1642360"/>
                  <a:gd name="connsiteX5" fmla="*/ 729847 w 1642361"/>
                  <a:gd name="connsiteY5" fmla="*/ 0 h 1642360"/>
                  <a:gd name="connsiteX6" fmla="*/ 861714 w 1642361"/>
                  <a:gd name="connsiteY6" fmla="*/ 0 h 1642360"/>
                  <a:gd name="connsiteX7" fmla="*/ 989930 w 1642361"/>
                  <a:gd name="connsiteY7" fmla="*/ 128216 h 1642360"/>
                  <a:gd name="connsiteX8" fmla="*/ 989930 w 1642361"/>
                  <a:gd name="connsiteY8" fmla="*/ 627031 h 1642360"/>
                  <a:gd name="connsiteX9" fmla="*/ 1514145 w 1642361"/>
                  <a:gd name="connsiteY9" fmla="*/ 627031 h 1642360"/>
                  <a:gd name="connsiteX10" fmla="*/ 1642361 w 1642361"/>
                  <a:gd name="connsiteY10" fmla="*/ 755247 h 1642360"/>
                  <a:gd name="connsiteX11" fmla="*/ 1642361 w 1642361"/>
                  <a:gd name="connsiteY11" fmla="*/ 887114 h 1642360"/>
                  <a:gd name="connsiteX12" fmla="*/ 1514145 w 1642361"/>
                  <a:gd name="connsiteY12" fmla="*/ 1015330 h 1642360"/>
                  <a:gd name="connsiteX13" fmla="*/ 989930 w 1642361"/>
                  <a:gd name="connsiteY13" fmla="*/ 1015329 h 1642360"/>
                  <a:gd name="connsiteX14" fmla="*/ 989930 w 1642361"/>
                  <a:gd name="connsiteY14" fmla="*/ 1514144 h 1642360"/>
                  <a:gd name="connsiteX15" fmla="*/ 861714 w 1642361"/>
                  <a:gd name="connsiteY15" fmla="*/ 1642360 h 1642360"/>
                  <a:gd name="connsiteX16" fmla="*/ 729847 w 1642361"/>
                  <a:gd name="connsiteY16" fmla="*/ 1642360 h 1642360"/>
                  <a:gd name="connsiteX17" fmla="*/ 601631 w 1642361"/>
                  <a:gd name="connsiteY17" fmla="*/ 1514144 h 1642360"/>
                  <a:gd name="connsiteX18" fmla="*/ 601631 w 1642361"/>
                  <a:gd name="connsiteY18" fmla="*/ 1015329 h 1642360"/>
                  <a:gd name="connsiteX19" fmla="*/ 128216 w 1642361"/>
                  <a:gd name="connsiteY19" fmla="*/ 1015329 h 1642360"/>
                  <a:gd name="connsiteX20" fmla="*/ 0 w 1642361"/>
                  <a:gd name="connsiteY20" fmla="*/ 887113 h 164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2361" h="1642360">
                    <a:moveTo>
                      <a:pt x="0" y="887113"/>
                    </a:moveTo>
                    <a:lnTo>
                      <a:pt x="0" y="755246"/>
                    </a:lnTo>
                    <a:cubicBezTo>
                      <a:pt x="0" y="684434"/>
                      <a:pt x="57404" y="627031"/>
                      <a:pt x="128216" y="627031"/>
                    </a:cubicBezTo>
                    <a:lnTo>
                      <a:pt x="601631" y="627031"/>
                    </a:lnTo>
                    <a:lnTo>
                      <a:pt x="601631" y="128216"/>
                    </a:lnTo>
                    <a:cubicBezTo>
                      <a:pt x="601631" y="57404"/>
                      <a:pt x="659035" y="0"/>
                      <a:pt x="729847" y="0"/>
                    </a:cubicBezTo>
                    <a:lnTo>
                      <a:pt x="861714" y="0"/>
                    </a:lnTo>
                    <a:cubicBezTo>
                      <a:pt x="932526" y="0"/>
                      <a:pt x="989930" y="57404"/>
                      <a:pt x="989930" y="128216"/>
                    </a:cubicBezTo>
                    <a:lnTo>
                      <a:pt x="989930" y="627031"/>
                    </a:lnTo>
                    <a:lnTo>
                      <a:pt x="1514145" y="627031"/>
                    </a:lnTo>
                    <a:cubicBezTo>
                      <a:pt x="1584957" y="627031"/>
                      <a:pt x="1642361" y="684435"/>
                      <a:pt x="1642361" y="755247"/>
                    </a:cubicBezTo>
                    <a:lnTo>
                      <a:pt x="1642361" y="887114"/>
                    </a:lnTo>
                    <a:cubicBezTo>
                      <a:pt x="1642361" y="957926"/>
                      <a:pt x="1584957" y="1015330"/>
                      <a:pt x="1514145" y="1015330"/>
                    </a:cubicBezTo>
                    <a:lnTo>
                      <a:pt x="989930" y="1015329"/>
                    </a:lnTo>
                    <a:lnTo>
                      <a:pt x="989930" y="1514144"/>
                    </a:lnTo>
                    <a:cubicBezTo>
                      <a:pt x="989930" y="1584956"/>
                      <a:pt x="932526" y="1642360"/>
                      <a:pt x="861714" y="1642360"/>
                    </a:cubicBezTo>
                    <a:lnTo>
                      <a:pt x="729847" y="1642360"/>
                    </a:lnTo>
                    <a:cubicBezTo>
                      <a:pt x="659035" y="1642360"/>
                      <a:pt x="601631" y="1584956"/>
                      <a:pt x="601631" y="1514144"/>
                    </a:cubicBezTo>
                    <a:lnTo>
                      <a:pt x="601631" y="1015329"/>
                    </a:lnTo>
                    <a:lnTo>
                      <a:pt x="128216" y="1015329"/>
                    </a:lnTo>
                    <a:cubicBezTo>
                      <a:pt x="57404" y="1015329"/>
                      <a:pt x="0" y="957925"/>
                      <a:pt x="0" y="887113"/>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Rectangle: Rounded Corners 25">
                <a:extLst>
                  <a:ext uri="{FF2B5EF4-FFF2-40B4-BE49-F238E27FC236}">
                    <a16:creationId xmlns:a16="http://schemas.microsoft.com/office/drawing/2014/main" id="{19476F86-3FB6-0861-6B22-DFD8D5CB8D07}"/>
                  </a:ext>
                </a:extLst>
              </p:cNvPr>
              <p:cNvSpPr/>
              <p:nvPr/>
            </p:nvSpPr>
            <p:spPr>
              <a:xfrm>
                <a:off x="1435114" y="2842035"/>
                <a:ext cx="216233" cy="78462"/>
              </a:xfrm>
              <a:prstGeom prst="roundRect">
                <a:avLst>
                  <a:gd name="adj" fmla="val 32129"/>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TextBox 28">
              <a:extLst>
                <a:ext uri="{FF2B5EF4-FFF2-40B4-BE49-F238E27FC236}">
                  <a16:creationId xmlns:a16="http://schemas.microsoft.com/office/drawing/2014/main" id="{E412A20A-3FA4-1BC9-0DB9-4444AA0ADE89}"/>
                </a:ext>
              </a:extLst>
            </p:cNvPr>
            <p:cNvSpPr txBox="1"/>
            <p:nvPr/>
          </p:nvSpPr>
          <p:spPr>
            <a:xfrm>
              <a:off x="5871140" y="3581121"/>
              <a:ext cx="1023037" cy="523220"/>
            </a:xfrm>
            <a:prstGeom prst="rect">
              <a:avLst/>
            </a:prstGeom>
            <a:noFill/>
          </p:spPr>
          <p:txBody>
            <a:bodyPr wrap="none" rtlCol="0">
              <a:spAutoFit/>
            </a:bodyPr>
            <a:lstStyle/>
            <a:p>
              <a:pPr algn="l"/>
              <a:r>
                <a:rPr lang="en-GB" sz="2800"/>
                <a:t>1.5 V</a:t>
              </a:r>
            </a:p>
          </p:txBody>
        </p:sp>
        <p:grpSp>
          <p:nvGrpSpPr>
            <p:cNvPr id="30" name="Group 29">
              <a:extLst>
                <a:ext uri="{FF2B5EF4-FFF2-40B4-BE49-F238E27FC236}">
                  <a16:creationId xmlns:a16="http://schemas.microsoft.com/office/drawing/2014/main" id="{C43D66EB-B966-E881-9977-4EE351A9E9E0}"/>
                </a:ext>
              </a:extLst>
            </p:cNvPr>
            <p:cNvGrpSpPr/>
            <p:nvPr/>
          </p:nvGrpSpPr>
          <p:grpSpPr>
            <a:xfrm>
              <a:off x="5871140" y="4312355"/>
              <a:ext cx="930177" cy="934783"/>
              <a:chOff x="6653324" y="980440"/>
              <a:chExt cx="930177" cy="934783"/>
            </a:xfrm>
          </p:grpSpPr>
          <p:sp>
            <p:nvSpPr>
              <p:cNvPr id="31" name="Freeform: Shape 30">
                <a:extLst>
                  <a:ext uri="{FF2B5EF4-FFF2-40B4-BE49-F238E27FC236}">
                    <a16:creationId xmlns:a16="http://schemas.microsoft.com/office/drawing/2014/main" id="{AAA4542F-7DF3-7048-E3E3-D654B3AB2051}"/>
                  </a:ext>
                </a:extLst>
              </p:cNvPr>
              <p:cNvSpPr/>
              <p:nvPr/>
            </p:nvSpPr>
            <p:spPr>
              <a:xfrm flipH="1">
                <a:off x="6868611" y="1194075"/>
                <a:ext cx="490868" cy="651791"/>
              </a:xfrm>
              <a:custGeom>
                <a:avLst/>
                <a:gdLst>
                  <a:gd name="connsiteX0" fmla="*/ 315522 w 627154"/>
                  <a:gd name="connsiteY0" fmla="*/ 0 h 832757"/>
                  <a:gd name="connsiteX1" fmla="*/ 313577 w 627154"/>
                  <a:gd name="connsiteY1" fmla="*/ 192 h 832757"/>
                  <a:gd name="connsiteX2" fmla="*/ 311632 w 627154"/>
                  <a:gd name="connsiteY2" fmla="*/ 0 h 832757"/>
                  <a:gd name="connsiteX3" fmla="*/ 0 w 627154"/>
                  <a:gd name="connsiteY3" fmla="*/ 304800 h 832757"/>
                  <a:gd name="connsiteX4" fmla="*/ 81750 w 627154"/>
                  <a:gd name="connsiteY4" fmla="*/ 520326 h 832757"/>
                  <a:gd name="connsiteX5" fmla="*/ 142421 w 627154"/>
                  <a:gd name="connsiteY5" fmla="*/ 610451 h 832757"/>
                  <a:gd name="connsiteX6" fmla="*/ 136071 w 627154"/>
                  <a:gd name="connsiteY6" fmla="*/ 832757 h 832757"/>
                  <a:gd name="connsiteX7" fmla="*/ 292246 w 627154"/>
                  <a:gd name="connsiteY7" fmla="*/ 832757 h 832757"/>
                  <a:gd name="connsiteX8" fmla="*/ 334908 w 627154"/>
                  <a:gd name="connsiteY8" fmla="*/ 832757 h 832757"/>
                  <a:gd name="connsiteX9" fmla="*/ 491083 w 627154"/>
                  <a:gd name="connsiteY9" fmla="*/ 832757 h 832757"/>
                  <a:gd name="connsiteX10" fmla="*/ 484733 w 627154"/>
                  <a:gd name="connsiteY10" fmla="*/ 610451 h 832757"/>
                  <a:gd name="connsiteX11" fmla="*/ 545404 w 627154"/>
                  <a:gd name="connsiteY11" fmla="*/ 520326 h 832757"/>
                  <a:gd name="connsiteX12" fmla="*/ 627154 w 627154"/>
                  <a:gd name="connsiteY12" fmla="*/ 304800 h 832757"/>
                  <a:gd name="connsiteX13" fmla="*/ 315522 w 627154"/>
                  <a:gd name="connsiteY13" fmla="*/ 0 h 83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7154" h="832757">
                    <a:moveTo>
                      <a:pt x="315522" y="0"/>
                    </a:moveTo>
                    <a:lnTo>
                      <a:pt x="313577" y="192"/>
                    </a:lnTo>
                    <a:lnTo>
                      <a:pt x="311632" y="0"/>
                    </a:lnTo>
                    <a:cubicBezTo>
                      <a:pt x="139522" y="0"/>
                      <a:pt x="0" y="136464"/>
                      <a:pt x="0" y="304800"/>
                    </a:cubicBezTo>
                    <a:cubicBezTo>
                      <a:pt x="0" y="388968"/>
                      <a:pt x="47580" y="487393"/>
                      <a:pt x="81750" y="520326"/>
                    </a:cubicBezTo>
                    <a:cubicBezTo>
                      <a:pt x="115920" y="553259"/>
                      <a:pt x="144644" y="575980"/>
                      <a:pt x="142421" y="610451"/>
                    </a:cubicBezTo>
                    <a:cubicBezTo>
                      <a:pt x="140304" y="643278"/>
                      <a:pt x="138188" y="758655"/>
                      <a:pt x="136071" y="832757"/>
                    </a:cubicBezTo>
                    <a:lnTo>
                      <a:pt x="292246" y="832757"/>
                    </a:lnTo>
                    <a:lnTo>
                      <a:pt x="334908" y="832757"/>
                    </a:lnTo>
                    <a:lnTo>
                      <a:pt x="491083" y="832757"/>
                    </a:lnTo>
                    <a:cubicBezTo>
                      <a:pt x="488966" y="758655"/>
                      <a:pt x="486850" y="643278"/>
                      <a:pt x="484733" y="610451"/>
                    </a:cubicBezTo>
                    <a:cubicBezTo>
                      <a:pt x="482510" y="575980"/>
                      <a:pt x="511234" y="553259"/>
                      <a:pt x="545404" y="520326"/>
                    </a:cubicBezTo>
                    <a:cubicBezTo>
                      <a:pt x="579574" y="487393"/>
                      <a:pt x="627154" y="388968"/>
                      <a:pt x="627154" y="304800"/>
                    </a:cubicBezTo>
                    <a:cubicBezTo>
                      <a:pt x="627154" y="136464"/>
                      <a:pt x="487632" y="0"/>
                      <a:pt x="315522" y="0"/>
                    </a:cubicBezTo>
                    <a:close/>
                  </a:path>
                </a:pathLst>
              </a:custGeom>
              <a:gradFill flip="none" rotWithShape="1">
                <a:gsLst>
                  <a:gs pos="0">
                    <a:schemeClr val="bg1">
                      <a:lumMod val="95000"/>
                    </a:schemeClr>
                  </a:gs>
                  <a:gs pos="71000">
                    <a:schemeClr val="accent2">
                      <a:lumMod val="20000"/>
                      <a:lumOff val="80000"/>
                    </a:schemeClr>
                  </a:gs>
                  <a:gs pos="100000">
                    <a:schemeClr val="accent2">
                      <a:lumMod val="40000"/>
                      <a:lumOff val="60000"/>
                    </a:schemeClr>
                  </a:gs>
                </a:gsLst>
                <a:path path="circle">
                  <a:fillToRect r="100000" b="100000"/>
                </a:path>
                <a:tileRect l="-100000" t="-100000"/>
              </a:gra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cxnSp>
            <p:nvCxnSpPr>
              <p:cNvPr id="32" name="Straight Connector 31">
                <a:extLst>
                  <a:ext uri="{FF2B5EF4-FFF2-40B4-BE49-F238E27FC236}">
                    <a16:creationId xmlns:a16="http://schemas.microsoft.com/office/drawing/2014/main" id="{0D335F3C-BB0C-252D-5660-8FE344EFFEEA}"/>
                  </a:ext>
                </a:extLst>
              </p:cNvPr>
              <p:cNvCxnSpPr/>
              <p:nvPr/>
            </p:nvCxnSpPr>
            <p:spPr>
              <a:xfrm flipV="1">
                <a:off x="7359479" y="1124714"/>
                <a:ext cx="116667" cy="9372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DFF948A-B0B3-732C-33C9-C5D7B126FBE2}"/>
                  </a:ext>
                </a:extLst>
              </p:cNvPr>
              <p:cNvCxnSpPr>
                <a:cxnSpLocks/>
              </p:cNvCxnSpPr>
              <p:nvPr/>
            </p:nvCxnSpPr>
            <p:spPr>
              <a:xfrm>
                <a:off x="7428434" y="1400767"/>
                <a:ext cx="15506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79841C8-50B2-D349-E52E-4F1F7A995620}"/>
                  </a:ext>
                </a:extLst>
              </p:cNvPr>
              <p:cNvCxnSpPr>
                <a:cxnSpLocks/>
              </p:cNvCxnSpPr>
              <p:nvPr/>
            </p:nvCxnSpPr>
            <p:spPr>
              <a:xfrm flipV="1">
                <a:off x="7122276" y="980440"/>
                <a:ext cx="0" cy="144274"/>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C904F01-4EEC-D424-2D44-55A401FB5255}"/>
                  </a:ext>
                </a:extLst>
              </p:cNvPr>
              <p:cNvCxnSpPr>
                <a:cxnSpLocks/>
              </p:cNvCxnSpPr>
              <p:nvPr/>
            </p:nvCxnSpPr>
            <p:spPr>
              <a:xfrm flipH="1" flipV="1">
                <a:off x="6792262" y="1124714"/>
                <a:ext cx="100206" cy="8463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B38DADB-148F-586B-83EB-69B60D537B3B}"/>
                  </a:ext>
                </a:extLst>
              </p:cNvPr>
              <p:cNvCxnSpPr>
                <a:cxnSpLocks/>
              </p:cNvCxnSpPr>
              <p:nvPr/>
            </p:nvCxnSpPr>
            <p:spPr>
              <a:xfrm flipH="1">
                <a:off x="6653324" y="1400767"/>
                <a:ext cx="13893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A3DF2FD6-B126-353A-AAFF-3BCDC10C1876}"/>
                  </a:ext>
                </a:extLst>
              </p:cNvPr>
              <p:cNvSpPr/>
              <p:nvPr/>
            </p:nvSpPr>
            <p:spPr>
              <a:xfrm>
                <a:off x="6842365" y="1728551"/>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260615F0-14BF-DD27-7281-6EB07A9DAACA}"/>
                  </a:ext>
                </a:extLst>
              </p:cNvPr>
              <p:cNvSpPr/>
              <p:nvPr/>
            </p:nvSpPr>
            <p:spPr>
              <a:xfrm>
                <a:off x="7317607" y="1722945"/>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C6D8857A-7798-BE8F-E761-5DC056A43AD0}"/>
                  </a:ext>
                </a:extLst>
              </p:cNvPr>
              <p:cNvSpPr/>
              <p:nvPr/>
            </p:nvSpPr>
            <p:spPr>
              <a:xfrm>
                <a:off x="6792262" y="1770867"/>
                <a:ext cx="683884" cy="1443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Freeform: Shape 39">
              <a:extLst>
                <a:ext uri="{FF2B5EF4-FFF2-40B4-BE49-F238E27FC236}">
                  <a16:creationId xmlns:a16="http://schemas.microsoft.com/office/drawing/2014/main" id="{DFC118E8-DE2C-EADB-7557-71DECA1D4911}"/>
                </a:ext>
              </a:extLst>
            </p:cNvPr>
            <p:cNvSpPr/>
            <p:nvPr/>
          </p:nvSpPr>
          <p:spPr>
            <a:xfrm>
              <a:off x="4767926" y="3733262"/>
              <a:ext cx="1334963" cy="1338775"/>
            </a:xfrm>
            <a:custGeom>
              <a:avLst/>
              <a:gdLst>
                <a:gd name="csX0" fmla="*/ 381000 w 1295400"/>
                <a:gd name="csY0" fmla="*/ 0 h 2108200"/>
                <a:gd name="csX1" fmla="*/ 457200 w 1295400"/>
                <a:gd name="csY1" fmla="*/ 139700 h 2108200"/>
                <a:gd name="csX2" fmla="*/ 0 w 1295400"/>
                <a:gd name="csY2" fmla="*/ 1117600 h 2108200"/>
                <a:gd name="csX3" fmla="*/ 1295400 w 1295400"/>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Lst>
              <a:ahLst/>
              <a:cxnLst>
                <a:cxn ang="0">
                  <a:pos x="csX0" y="csY0"/>
                </a:cxn>
                <a:cxn ang="0">
                  <a:pos x="csX1" y="csY1"/>
                </a:cxn>
                <a:cxn ang="0">
                  <a:pos x="csX2" y="csY2"/>
                </a:cxn>
                <a:cxn ang="0">
                  <a:pos x="csX3" y="csY3"/>
                </a:cxn>
              </a:cxnLst>
              <a:rect l="l" t="t" r="r" b="b"/>
              <a:pathLst>
                <a:path w="1302685" h="2108200">
                  <a:moveTo>
                    <a:pt x="388285" y="0"/>
                  </a:moveTo>
                  <a:lnTo>
                    <a:pt x="464485" y="139700"/>
                  </a:lnTo>
                  <a:cubicBezTo>
                    <a:pt x="312085" y="465667"/>
                    <a:pt x="-56215" y="791633"/>
                    <a:pt x="7285" y="1117600"/>
                  </a:cubicBezTo>
                  <a:cubicBezTo>
                    <a:pt x="70785" y="1443567"/>
                    <a:pt x="807385" y="1955800"/>
                    <a:pt x="1302685" y="210820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Shape 40">
              <a:extLst>
                <a:ext uri="{FF2B5EF4-FFF2-40B4-BE49-F238E27FC236}">
                  <a16:creationId xmlns:a16="http://schemas.microsoft.com/office/drawing/2014/main" id="{67EE375C-B3E3-4CE7-B4C3-358CADF3AFDE}"/>
                </a:ext>
              </a:extLst>
            </p:cNvPr>
            <p:cNvSpPr/>
            <p:nvPr/>
          </p:nvSpPr>
          <p:spPr>
            <a:xfrm flipH="1">
              <a:off x="6593109" y="3765582"/>
              <a:ext cx="1312451" cy="1356690"/>
            </a:xfrm>
            <a:custGeom>
              <a:avLst/>
              <a:gdLst>
                <a:gd name="csX0" fmla="*/ 381000 w 1295400"/>
                <a:gd name="csY0" fmla="*/ 0 h 2108200"/>
                <a:gd name="csX1" fmla="*/ 457200 w 1295400"/>
                <a:gd name="csY1" fmla="*/ 139700 h 2108200"/>
                <a:gd name="csX2" fmla="*/ 0 w 1295400"/>
                <a:gd name="csY2" fmla="*/ 1117600 h 2108200"/>
                <a:gd name="csX3" fmla="*/ 1295400 w 1295400"/>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472722 w 1387122"/>
                <a:gd name="csY0" fmla="*/ 0 h 2108200"/>
                <a:gd name="csX1" fmla="*/ 206022 w 1387122"/>
                <a:gd name="csY1" fmla="*/ 205856 h 2108200"/>
                <a:gd name="csX2" fmla="*/ 91722 w 1387122"/>
                <a:gd name="csY2" fmla="*/ 1117600 h 2108200"/>
                <a:gd name="csX3" fmla="*/ 1387122 w 1387122"/>
                <a:gd name="csY3" fmla="*/ 2108200 h 2108200"/>
                <a:gd name="csX0" fmla="*/ 142522 w 1387122"/>
                <a:gd name="csY0" fmla="*/ 0 h 2134662"/>
                <a:gd name="csX1" fmla="*/ 206022 w 1387122"/>
                <a:gd name="csY1" fmla="*/ 232318 h 2134662"/>
                <a:gd name="csX2" fmla="*/ 91722 w 1387122"/>
                <a:gd name="csY2" fmla="*/ 1144062 h 2134662"/>
                <a:gd name="csX3" fmla="*/ 1387122 w 1387122"/>
                <a:gd name="csY3" fmla="*/ 2134662 h 2134662"/>
              </a:gdLst>
              <a:ahLst/>
              <a:cxnLst>
                <a:cxn ang="0">
                  <a:pos x="csX0" y="csY0"/>
                </a:cxn>
                <a:cxn ang="0">
                  <a:pos x="csX1" y="csY1"/>
                </a:cxn>
                <a:cxn ang="0">
                  <a:pos x="csX2" y="csY2"/>
                </a:cxn>
                <a:cxn ang="0">
                  <a:pos x="csX3" y="csY3"/>
                </a:cxn>
              </a:cxnLst>
              <a:rect l="l" t="t" r="r" b="b"/>
              <a:pathLst>
                <a:path w="1387122" h="2134662">
                  <a:moveTo>
                    <a:pt x="142522" y="0"/>
                  </a:moveTo>
                  <a:lnTo>
                    <a:pt x="206022" y="232318"/>
                  </a:lnTo>
                  <a:cubicBezTo>
                    <a:pt x="53622" y="558285"/>
                    <a:pt x="-105128" y="827005"/>
                    <a:pt x="91722" y="1144062"/>
                  </a:cubicBezTo>
                  <a:cubicBezTo>
                    <a:pt x="288572" y="1461119"/>
                    <a:pt x="891822" y="1982262"/>
                    <a:pt x="1387122" y="2134662"/>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Shape 41">
              <a:extLst>
                <a:ext uri="{FF2B5EF4-FFF2-40B4-BE49-F238E27FC236}">
                  <a16:creationId xmlns:a16="http://schemas.microsoft.com/office/drawing/2014/main" id="{C55940B7-A36B-1AF1-E841-BFDF317C53DD}"/>
                </a:ext>
              </a:extLst>
            </p:cNvPr>
            <p:cNvSpPr/>
            <p:nvPr/>
          </p:nvSpPr>
          <p:spPr>
            <a:xfrm>
              <a:off x="7607140" y="4190687"/>
              <a:ext cx="703121" cy="881350"/>
            </a:xfrm>
            <a:custGeom>
              <a:avLst/>
              <a:gdLst>
                <a:gd name="csX0" fmla="*/ 649995 w 649995"/>
                <a:gd name="csY0" fmla="*/ 0 h 881350"/>
                <a:gd name="csX1" fmla="*/ 616944 w 649995"/>
                <a:gd name="csY1" fmla="*/ 396608 h 881350"/>
                <a:gd name="csX2" fmla="*/ 0 w 649995"/>
                <a:gd name="csY2" fmla="*/ 881350 h 881350"/>
                <a:gd name="csX0" fmla="*/ 649995 w 679600"/>
                <a:gd name="csY0" fmla="*/ 0 h 881350"/>
                <a:gd name="csX1" fmla="*/ 616944 w 679600"/>
                <a:gd name="csY1" fmla="*/ 396608 h 881350"/>
                <a:gd name="csX2" fmla="*/ 0 w 679600"/>
                <a:gd name="csY2" fmla="*/ 881350 h 881350"/>
                <a:gd name="csX0" fmla="*/ 649995 w 703121"/>
                <a:gd name="csY0" fmla="*/ 0 h 881350"/>
                <a:gd name="csX1" fmla="*/ 616944 w 703121"/>
                <a:gd name="csY1" fmla="*/ 396608 h 881350"/>
                <a:gd name="csX2" fmla="*/ 0 w 703121"/>
                <a:gd name="csY2" fmla="*/ 881350 h 881350"/>
                <a:gd name="csX0" fmla="*/ 649995 w 703121"/>
                <a:gd name="csY0" fmla="*/ 0 h 881350"/>
                <a:gd name="csX1" fmla="*/ 616944 w 703121"/>
                <a:gd name="csY1" fmla="*/ 396608 h 881350"/>
                <a:gd name="csX2" fmla="*/ 0 w 703121"/>
                <a:gd name="csY2" fmla="*/ 881350 h 881350"/>
              </a:gdLst>
              <a:ahLst/>
              <a:cxnLst>
                <a:cxn ang="0">
                  <a:pos x="csX0" y="csY0"/>
                </a:cxn>
                <a:cxn ang="0">
                  <a:pos x="csX1" y="csY1"/>
                </a:cxn>
                <a:cxn ang="0">
                  <a:pos x="csX2" y="csY2"/>
                </a:cxn>
              </a:cxnLst>
              <a:rect l="l" t="t" r="r" b="b"/>
              <a:pathLst>
                <a:path w="703121" h="881350">
                  <a:moveTo>
                    <a:pt x="649995" y="0"/>
                  </a:moveTo>
                  <a:cubicBezTo>
                    <a:pt x="710415" y="132203"/>
                    <a:pt x="742261" y="264405"/>
                    <a:pt x="616944" y="396608"/>
                  </a:cubicBezTo>
                  <a:cubicBezTo>
                    <a:pt x="491627" y="528811"/>
                    <a:pt x="305660" y="748344"/>
                    <a:pt x="0" y="88135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Isosceles Triangle 42">
              <a:extLst>
                <a:ext uri="{FF2B5EF4-FFF2-40B4-BE49-F238E27FC236}">
                  <a16:creationId xmlns:a16="http://schemas.microsoft.com/office/drawing/2014/main" id="{3BCBBF1B-634B-3A20-2579-7508A9DB8DB5}"/>
                </a:ext>
              </a:extLst>
            </p:cNvPr>
            <p:cNvSpPr/>
            <p:nvPr/>
          </p:nvSpPr>
          <p:spPr>
            <a:xfrm>
              <a:off x="7478888" y="4840115"/>
              <a:ext cx="323653" cy="323368"/>
            </a:xfrm>
            <a:custGeom>
              <a:avLst/>
              <a:gdLst>
                <a:gd name="csX0" fmla="*/ 0 w 323653"/>
                <a:gd name="csY0" fmla="*/ 323368 h 323368"/>
                <a:gd name="csX1" fmla="*/ 161827 w 323653"/>
                <a:gd name="csY1" fmla="*/ 0 h 323368"/>
                <a:gd name="csX2" fmla="*/ 323653 w 323653"/>
                <a:gd name="csY2" fmla="*/ 323368 h 323368"/>
                <a:gd name="csX3" fmla="*/ 0 w 323653"/>
                <a:gd name="csY3" fmla="*/ 323368 h 323368"/>
                <a:gd name="csX0" fmla="*/ 323653 w 415093"/>
                <a:gd name="csY0" fmla="*/ 323368 h 414808"/>
                <a:gd name="csX1" fmla="*/ 0 w 415093"/>
                <a:gd name="csY1" fmla="*/ 323368 h 414808"/>
                <a:gd name="csX2" fmla="*/ 161827 w 415093"/>
                <a:gd name="csY2" fmla="*/ 0 h 414808"/>
                <a:gd name="csX3" fmla="*/ 415093 w 415093"/>
                <a:gd name="csY3" fmla="*/ 414808 h 414808"/>
                <a:gd name="csX0" fmla="*/ 323653 w 323653"/>
                <a:gd name="csY0" fmla="*/ 323368 h 323368"/>
                <a:gd name="csX1" fmla="*/ 0 w 323653"/>
                <a:gd name="csY1" fmla="*/ 323368 h 323368"/>
                <a:gd name="csX2" fmla="*/ 161827 w 323653"/>
                <a:gd name="csY2" fmla="*/ 0 h 323368"/>
              </a:gdLst>
              <a:ahLst/>
              <a:cxnLst>
                <a:cxn ang="0">
                  <a:pos x="csX0" y="csY0"/>
                </a:cxn>
                <a:cxn ang="0">
                  <a:pos x="csX1" y="csY1"/>
                </a:cxn>
                <a:cxn ang="0">
                  <a:pos x="csX2" y="csY2"/>
                </a:cxn>
              </a:cxnLst>
              <a:rect l="l" t="t" r="r" b="b"/>
              <a:pathLst>
                <a:path w="323653" h="323368">
                  <a:moveTo>
                    <a:pt x="323653" y="323368"/>
                  </a:moveTo>
                  <a:lnTo>
                    <a:pt x="0" y="323368"/>
                  </a:lnTo>
                  <a:lnTo>
                    <a:pt x="161827" y="0"/>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BE707588-0FFC-8F02-CD57-2F8B2F3A02A1}"/>
                </a:ext>
              </a:extLst>
            </p:cNvPr>
            <p:cNvSpPr txBox="1"/>
            <p:nvPr/>
          </p:nvSpPr>
          <p:spPr>
            <a:xfrm>
              <a:off x="7970911" y="4851885"/>
              <a:ext cx="944489"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Flow</a:t>
              </a:r>
            </a:p>
          </p:txBody>
        </p:sp>
      </p:grpSp>
      <p:grpSp>
        <p:nvGrpSpPr>
          <p:cNvPr id="5" name="Group 4">
            <a:extLst>
              <a:ext uri="{FF2B5EF4-FFF2-40B4-BE49-F238E27FC236}">
                <a16:creationId xmlns:a16="http://schemas.microsoft.com/office/drawing/2014/main" id="{CFF5166D-29AF-D808-122F-A253BD6FD301}"/>
              </a:ext>
            </a:extLst>
          </p:cNvPr>
          <p:cNvGrpSpPr/>
          <p:nvPr/>
        </p:nvGrpSpPr>
        <p:grpSpPr>
          <a:xfrm>
            <a:off x="385011" y="3201933"/>
            <a:ext cx="4186989" cy="2822664"/>
            <a:chOff x="385011" y="3201933"/>
            <a:chExt cx="4186989" cy="2822664"/>
          </a:xfrm>
        </p:grpSpPr>
        <p:sp>
          <p:nvSpPr>
            <p:cNvPr id="12" name="Freeform: Shape 11">
              <a:extLst>
                <a:ext uri="{FF2B5EF4-FFF2-40B4-BE49-F238E27FC236}">
                  <a16:creationId xmlns:a16="http://schemas.microsoft.com/office/drawing/2014/main" id="{72960F7A-4741-F672-B78A-7E36AD2ADB12}"/>
                </a:ext>
              </a:extLst>
            </p:cNvPr>
            <p:cNvSpPr/>
            <p:nvPr/>
          </p:nvSpPr>
          <p:spPr>
            <a:xfrm>
              <a:off x="1358343" y="3201933"/>
              <a:ext cx="2008492" cy="1260667"/>
            </a:xfrm>
            <a:custGeom>
              <a:avLst/>
              <a:gdLst>
                <a:gd name="csX0" fmla="*/ 57150 w 2328863"/>
                <a:gd name="csY0" fmla="*/ 685800 h 1314450"/>
                <a:gd name="csX1" fmla="*/ 185738 w 2328863"/>
                <a:gd name="csY1" fmla="*/ 100012 h 1314450"/>
                <a:gd name="csX2" fmla="*/ 714375 w 2328863"/>
                <a:gd name="csY2" fmla="*/ 328612 h 1314450"/>
                <a:gd name="csX3" fmla="*/ 1128713 w 2328863"/>
                <a:gd name="csY3" fmla="*/ 0 h 1314450"/>
                <a:gd name="csX4" fmla="*/ 1571625 w 2328863"/>
                <a:gd name="csY4" fmla="*/ 385762 h 1314450"/>
                <a:gd name="csX5" fmla="*/ 2057400 w 2328863"/>
                <a:gd name="csY5" fmla="*/ 128587 h 1314450"/>
                <a:gd name="csX6" fmla="*/ 2328863 w 2328863"/>
                <a:gd name="csY6" fmla="*/ 571500 h 1314450"/>
                <a:gd name="csX7" fmla="*/ 2114550 w 2328863"/>
                <a:gd name="csY7" fmla="*/ 671512 h 1314450"/>
                <a:gd name="csX8" fmla="*/ 2314575 w 2328863"/>
                <a:gd name="csY8" fmla="*/ 985837 h 1314450"/>
                <a:gd name="csX9" fmla="*/ 1885950 w 2328863"/>
                <a:gd name="csY9" fmla="*/ 1085850 h 1314450"/>
                <a:gd name="csX10" fmla="*/ 1800225 w 2328863"/>
                <a:gd name="csY10" fmla="*/ 1314450 h 1314450"/>
                <a:gd name="csX11" fmla="*/ 1457325 w 2328863"/>
                <a:gd name="csY11" fmla="*/ 1185862 h 1314450"/>
                <a:gd name="csX12" fmla="*/ 1000125 w 2328863"/>
                <a:gd name="csY12" fmla="*/ 1300162 h 1314450"/>
                <a:gd name="csX13" fmla="*/ 671513 w 2328863"/>
                <a:gd name="csY13" fmla="*/ 1000125 h 1314450"/>
                <a:gd name="csX14" fmla="*/ 171450 w 2328863"/>
                <a:gd name="csY14" fmla="*/ 1014412 h 1314450"/>
                <a:gd name="csX15" fmla="*/ 128588 w 2328863"/>
                <a:gd name="csY15" fmla="*/ 1071562 h 1314450"/>
                <a:gd name="csX16" fmla="*/ 85725 w 2328863"/>
                <a:gd name="csY16" fmla="*/ 1085850 h 1314450"/>
                <a:gd name="csX17" fmla="*/ 28575 w 2328863"/>
                <a:gd name="csY17" fmla="*/ 585787 h 1314450"/>
                <a:gd name="csX18" fmla="*/ 0 w 2328863"/>
                <a:gd name="csY18" fmla="*/ 600075 h 1314450"/>
                <a:gd name="csX19" fmla="*/ 57150 w 2328863"/>
                <a:gd name="csY19" fmla="*/ 685800 h 1314450"/>
                <a:gd name="csX0" fmla="*/ 57150 w 2328863"/>
                <a:gd name="csY0" fmla="*/ 685800 h 1314450"/>
                <a:gd name="csX1" fmla="*/ 185738 w 2328863"/>
                <a:gd name="csY1" fmla="*/ 100012 h 1314450"/>
                <a:gd name="csX2" fmla="*/ 714375 w 2328863"/>
                <a:gd name="csY2" fmla="*/ 328612 h 1314450"/>
                <a:gd name="csX3" fmla="*/ 1128713 w 2328863"/>
                <a:gd name="csY3" fmla="*/ 0 h 1314450"/>
                <a:gd name="csX4" fmla="*/ 1571625 w 2328863"/>
                <a:gd name="csY4" fmla="*/ 385762 h 1314450"/>
                <a:gd name="csX5" fmla="*/ 2057400 w 2328863"/>
                <a:gd name="csY5" fmla="*/ 128587 h 1314450"/>
                <a:gd name="csX6" fmla="*/ 2328863 w 2328863"/>
                <a:gd name="csY6" fmla="*/ 571500 h 1314450"/>
                <a:gd name="csX7" fmla="*/ 2114550 w 2328863"/>
                <a:gd name="csY7" fmla="*/ 671512 h 1314450"/>
                <a:gd name="csX8" fmla="*/ 2314575 w 2328863"/>
                <a:gd name="csY8" fmla="*/ 985837 h 1314450"/>
                <a:gd name="csX9" fmla="*/ 1885950 w 2328863"/>
                <a:gd name="csY9" fmla="*/ 1085850 h 1314450"/>
                <a:gd name="csX10" fmla="*/ 1800225 w 2328863"/>
                <a:gd name="csY10" fmla="*/ 1314450 h 1314450"/>
                <a:gd name="csX11" fmla="*/ 1457325 w 2328863"/>
                <a:gd name="csY11" fmla="*/ 1185862 h 1314450"/>
                <a:gd name="csX12" fmla="*/ 1000125 w 2328863"/>
                <a:gd name="csY12" fmla="*/ 1300162 h 1314450"/>
                <a:gd name="csX13" fmla="*/ 671513 w 2328863"/>
                <a:gd name="csY13" fmla="*/ 1000125 h 1314450"/>
                <a:gd name="csX14" fmla="*/ 171450 w 2328863"/>
                <a:gd name="csY14" fmla="*/ 1014412 h 1314450"/>
                <a:gd name="csX15" fmla="*/ 128588 w 2328863"/>
                <a:gd name="csY15" fmla="*/ 1071562 h 1314450"/>
                <a:gd name="csX16" fmla="*/ 28575 w 2328863"/>
                <a:gd name="csY16" fmla="*/ 585787 h 1314450"/>
                <a:gd name="csX17" fmla="*/ 0 w 2328863"/>
                <a:gd name="csY17" fmla="*/ 600075 h 1314450"/>
                <a:gd name="csX18" fmla="*/ 57150 w 2328863"/>
                <a:gd name="csY18" fmla="*/ 685800 h 1314450"/>
                <a:gd name="csX0" fmla="*/ 57150 w 2328863"/>
                <a:gd name="csY0" fmla="*/ 685800 h 1314450"/>
                <a:gd name="csX1" fmla="*/ 185738 w 2328863"/>
                <a:gd name="csY1" fmla="*/ 100012 h 1314450"/>
                <a:gd name="csX2" fmla="*/ 714375 w 2328863"/>
                <a:gd name="csY2" fmla="*/ 328612 h 1314450"/>
                <a:gd name="csX3" fmla="*/ 1128713 w 2328863"/>
                <a:gd name="csY3" fmla="*/ 0 h 1314450"/>
                <a:gd name="csX4" fmla="*/ 1571625 w 2328863"/>
                <a:gd name="csY4" fmla="*/ 385762 h 1314450"/>
                <a:gd name="csX5" fmla="*/ 2057400 w 2328863"/>
                <a:gd name="csY5" fmla="*/ 128587 h 1314450"/>
                <a:gd name="csX6" fmla="*/ 2328863 w 2328863"/>
                <a:gd name="csY6" fmla="*/ 571500 h 1314450"/>
                <a:gd name="csX7" fmla="*/ 2114550 w 2328863"/>
                <a:gd name="csY7" fmla="*/ 671512 h 1314450"/>
                <a:gd name="csX8" fmla="*/ 2314575 w 2328863"/>
                <a:gd name="csY8" fmla="*/ 985837 h 1314450"/>
                <a:gd name="csX9" fmla="*/ 1885950 w 2328863"/>
                <a:gd name="csY9" fmla="*/ 1085850 h 1314450"/>
                <a:gd name="csX10" fmla="*/ 1800225 w 2328863"/>
                <a:gd name="csY10" fmla="*/ 1314450 h 1314450"/>
                <a:gd name="csX11" fmla="*/ 1457325 w 2328863"/>
                <a:gd name="csY11" fmla="*/ 1185862 h 1314450"/>
                <a:gd name="csX12" fmla="*/ 1000125 w 2328863"/>
                <a:gd name="csY12" fmla="*/ 1300162 h 1314450"/>
                <a:gd name="csX13" fmla="*/ 671513 w 2328863"/>
                <a:gd name="csY13" fmla="*/ 1000125 h 1314450"/>
                <a:gd name="csX14" fmla="*/ 171450 w 2328863"/>
                <a:gd name="csY14" fmla="*/ 1014412 h 1314450"/>
                <a:gd name="csX15" fmla="*/ 28575 w 2328863"/>
                <a:gd name="csY15" fmla="*/ 585787 h 1314450"/>
                <a:gd name="csX16" fmla="*/ 0 w 2328863"/>
                <a:gd name="csY16" fmla="*/ 600075 h 1314450"/>
                <a:gd name="csX17" fmla="*/ 57150 w 2328863"/>
                <a:gd name="csY17" fmla="*/ 685800 h 1314450"/>
                <a:gd name="csX0" fmla="*/ 57150 w 2328863"/>
                <a:gd name="csY0" fmla="*/ 685800 h 1314450"/>
                <a:gd name="csX1" fmla="*/ 185738 w 2328863"/>
                <a:gd name="csY1" fmla="*/ 100012 h 1314450"/>
                <a:gd name="csX2" fmla="*/ 714375 w 2328863"/>
                <a:gd name="csY2" fmla="*/ 328612 h 1314450"/>
                <a:gd name="csX3" fmla="*/ 1128713 w 2328863"/>
                <a:gd name="csY3" fmla="*/ 0 h 1314450"/>
                <a:gd name="csX4" fmla="*/ 1571625 w 2328863"/>
                <a:gd name="csY4" fmla="*/ 385762 h 1314450"/>
                <a:gd name="csX5" fmla="*/ 2057400 w 2328863"/>
                <a:gd name="csY5" fmla="*/ 128587 h 1314450"/>
                <a:gd name="csX6" fmla="*/ 2328863 w 2328863"/>
                <a:gd name="csY6" fmla="*/ 571500 h 1314450"/>
                <a:gd name="csX7" fmla="*/ 2114550 w 2328863"/>
                <a:gd name="csY7" fmla="*/ 671512 h 1314450"/>
                <a:gd name="csX8" fmla="*/ 2314575 w 2328863"/>
                <a:gd name="csY8" fmla="*/ 985837 h 1314450"/>
                <a:gd name="csX9" fmla="*/ 1885950 w 2328863"/>
                <a:gd name="csY9" fmla="*/ 1085850 h 1314450"/>
                <a:gd name="csX10" fmla="*/ 1800225 w 2328863"/>
                <a:gd name="csY10" fmla="*/ 1314450 h 1314450"/>
                <a:gd name="csX11" fmla="*/ 1457325 w 2328863"/>
                <a:gd name="csY11" fmla="*/ 1185862 h 1314450"/>
                <a:gd name="csX12" fmla="*/ 1000125 w 2328863"/>
                <a:gd name="csY12" fmla="*/ 1300162 h 1314450"/>
                <a:gd name="csX13" fmla="*/ 671513 w 2328863"/>
                <a:gd name="csY13" fmla="*/ 1000125 h 1314450"/>
                <a:gd name="csX14" fmla="*/ 171450 w 2328863"/>
                <a:gd name="csY14" fmla="*/ 1014412 h 1314450"/>
                <a:gd name="csX15" fmla="*/ 28575 w 2328863"/>
                <a:gd name="csY15" fmla="*/ 585787 h 1314450"/>
                <a:gd name="csX16" fmla="*/ 0 w 2328863"/>
                <a:gd name="csY16" fmla="*/ 600075 h 1314450"/>
                <a:gd name="csX17" fmla="*/ 57150 w 2328863"/>
                <a:gd name="csY17" fmla="*/ 685800 h 1314450"/>
                <a:gd name="csX0" fmla="*/ 57150 w 2328863"/>
                <a:gd name="csY0" fmla="*/ 685800 h 1314450"/>
                <a:gd name="csX1" fmla="*/ 185738 w 2328863"/>
                <a:gd name="csY1" fmla="*/ 100012 h 1314450"/>
                <a:gd name="csX2" fmla="*/ 714375 w 2328863"/>
                <a:gd name="csY2" fmla="*/ 328612 h 1314450"/>
                <a:gd name="csX3" fmla="*/ 1128713 w 2328863"/>
                <a:gd name="csY3" fmla="*/ 0 h 1314450"/>
                <a:gd name="csX4" fmla="*/ 1571625 w 2328863"/>
                <a:gd name="csY4" fmla="*/ 385762 h 1314450"/>
                <a:gd name="csX5" fmla="*/ 2057400 w 2328863"/>
                <a:gd name="csY5" fmla="*/ 128587 h 1314450"/>
                <a:gd name="csX6" fmla="*/ 2328863 w 2328863"/>
                <a:gd name="csY6" fmla="*/ 571500 h 1314450"/>
                <a:gd name="csX7" fmla="*/ 2114550 w 2328863"/>
                <a:gd name="csY7" fmla="*/ 671512 h 1314450"/>
                <a:gd name="csX8" fmla="*/ 2314575 w 2328863"/>
                <a:gd name="csY8" fmla="*/ 985837 h 1314450"/>
                <a:gd name="csX9" fmla="*/ 1885950 w 2328863"/>
                <a:gd name="csY9" fmla="*/ 1085850 h 1314450"/>
                <a:gd name="csX10" fmla="*/ 1800225 w 2328863"/>
                <a:gd name="csY10" fmla="*/ 1314450 h 1314450"/>
                <a:gd name="csX11" fmla="*/ 1457325 w 2328863"/>
                <a:gd name="csY11" fmla="*/ 1185862 h 1314450"/>
                <a:gd name="csX12" fmla="*/ 1000125 w 2328863"/>
                <a:gd name="csY12" fmla="*/ 1300162 h 1314450"/>
                <a:gd name="csX13" fmla="*/ 671513 w 2328863"/>
                <a:gd name="csY13" fmla="*/ 1000125 h 1314450"/>
                <a:gd name="csX14" fmla="*/ 171450 w 2328863"/>
                <a:gd name="csY14" fmla="*/ 1014412 h 1314450"/>
                <a:gd name="csX15" fmla="*/ 28575 w 2328863"/>
                <a:gd name="csY15" fmla="*/ 585787 h 1314450"/>
                <a:gd name="csX16" fmla="*/ 0 w 2328863"/>
                <a:gd name="csY16" fmla="*/ 600075 h 1314450"/>
                <a:gd name="csX17" fmla="*/ 57150 w 2328863"/>
                <a:gd name="csY17" fmla="*/ 685800 h 1314450"/>
                <a:gd name="csX0" fmla="*/ 57150 w 2328863"/>
                <a:gd name="csY0" fmla="*/ 685800 h 1314450"/>
                <a:gd name="csX1" fmla="*/ 185738 w 2328863"/>
                <a:gd name="csY1" fmla="*/ 100012 h 1314450"/>
                <a:gd name="csX2" fmla="*/ 714375 w 2328863"/>
                <a:gd name="csY2" fmla="*/ 328612 h 1314450"/>
                <a:gd name="csX3" fmla="*/ 1128713 w 2328863"/>
                <a:gd name="csY3" fmla="*/ 0 h 1314450"/>
                <a:gd name="csX4" fmla="*/ 1571625 w 2328863"/>
                <a:gd name="csY4" fmla="*/ 385762 h 1314450"/>
                <a:gd name="csX5" fmla="*/ 2057400 w 2328863"/>
                <a:gd name="csY5" fmla="*/ 128587 h 1314450"/>
                <a:gd name="csX6" fmla="*/ 2328863 w 2328863"/>
                <a:gd name="csY6" fmla="*/ 571500 h 1314450"/>
                <a:gd name="csX7" fmla="*/ 2114550 w 2328863"/>
                <a:gd name="csY7" fmla="*/ 671512 h 1314450"/>
                <a:gd name="csX8" fmla="*/ 2314575 w 2328863"/>
                <a:gd name="csY8" fmla="*/ 985837 h 1314450"/>
                <a:gd name="csX9" fmla="*/ 1885950 w 2328863"/>
                <a:gd name="csY9" fmla="*/ 1085850 h 1314450"/>
                <a:gd name="csX10" fmla="*/ 1800225 w 2328863"/>
                <a:gd name="csY10" fmla="*/ 1314450 h 1314450"/>
                <a:gd name="csX11" fmla="*/ 1457325 w 2328863"/>
                <a:gd name="csY11" fmla="*/ 1185862 h 1314450"/>
                <a:gd name="csX12" fmla="*/ 1000125 w 2328863"/>
                <a:gd name="csY12" fmla="*/ 1300162 h 1314450"/>
                <a:gd name="csX13" fmla="*/ 671513 w 2328863"/>
                <a:gd name="csY13" fmla="*/ 1000125 h 1314450"/>
                <a:gd name="csX14" fmla="*/ 171450 w 2328863"/>
                <a:gd name="csY14" fmla="*/ 1014412 h 1314450"/>
                <a:gd name="csX15" fmla="*/ 28575 w 2328863"/>
                <a:gd name="csY15" fmla="*/ 585787 h 1314450"/>
                <a:gd name="csX16" fmla="*/ 0 w 2328863"/>
                <a:gd name="csY16" fmla="*/ 600075 h 1314450"/>
                <a:gd name="csX17" fmla="*/ 57150 w 2328863"/>
                <a:gd name="csY17" fmla="*/ 685800 h 1314450"/>
                <a:gd name="csX0" fmla="*/ 57150 w 2328863"/>
                <a:gd name="csY0" fmla="*/ 685800 h 1314450"/>
                <a:gd name="csX1" fmla="*/ 185738 w 2328863"/>
                <a:gd name="csY1" fmla="*/ 100012 h 1314450"/>
                <a:gd name="csX2" fmla="*/ 714375 w 2328863"/>
                <a:gd name="csY2" fmla="*/ 328612 h 1314450"/>
                <a:gd name="csX3" fmla="*/ 1128713 w 2328863"/>
                <a:gd name="csY3" fmla="*/ 0 h 1314450"/>
                <a:gd name="csX4" fmla="*/ 1571625 w 2328863"/>
                <a:gd name="csY4" fmla="*/ 385762 h 1314450"/>
                <a:gd name="csX5" fmla="*/ 2057400 w 2328863"/>
                <a:gd name="csY5" fmla="*/ 128587 h 1314450"/>
                <a:gd name="csX6" fmla="*/ 2328863 w 2328863"/>
                <a:gd name="csY6" fmla="*/ 571500 h 1314450"/>
                <a:gd name="csX7" fmla="*/ 2114550 w 2328863"/>
                <a:gd name="csY7" fmla="*/ 671512 h 1314450"/>
                <a:gd name="csX8" fmla="*/ 2314575 w 2328863"/>
                <a:gd name="csY8" fmla="*/ 985837 h 1314450"/>
                <a:gd name="csX9" fmla="*/ 1885950 w 2328863"/>
                <a:gd name="csY9" fmla="*/ 1085850 h 1314450"/>
                <a:gd name="csX10" fmla="*/ 1800225 w 2328863"/>
                <a:gd name="csY10" fmla="*/ 1314450 h 1314450"/>
                <a:gd name="csX11" fmla="*/ 1457325 w 2328863"/>
                <a:gd name="csY11" fmla="*/ 1185862 h 1314450"/>
                <a:gd name="csX12" fmla="*/ 1000125 w 2328863"/>
                <a:gd name="csY12" fmla="*/ 1300162 h 1314450"/>
                <a:gd name="csX13" fmla="*/ 671513 w 2328863"/>
                <a:gd name="csY13" fmla="*/ 1000125 h 1314450"/>
                <a:gd name="csX14" fmla="*/ 171450 w 2328863"/>
                <a:gd name="csY14" fmla="*/ 1014412 h 1314450"/>
                <a:gd name="csX15" fmla="*/ 28575 w 2328863"/>
                <a:gd name="csY15" fmla="*/ 585787 h 1314450"/>
                <a:gd name="csX16" fmla="*/ 0 w 2328863"/>
                <a:gd name="csY16" fmla="*/ 600075 h 1314450"/>
                <a:gd name="csX17" fmla="*/ 57150 w 2328863"/>
                <a:gd name="csY17" fmla="*/ 685800 h 1314450"/>
                <a:gd name="csX0" fmla="*/ 57150 w 2328863"/>
                <a:gd name="csY0" fmla="*/ 691907 h 1320557"/>
                <a:gd name="csX1" fmla="*/ 185738 w 2328863"/>
                <a:gd name="csY1" fmla="*/ 106119 h 1320557"/>
                <a:gd name="csX2" fmla="*/ 714375 w 2328863"/>
                <a:gd name="csY2" fmla="*/ 334719 h 1320557"/>
                <a:gd name="csX3" fmla="*/ 1128713 w 2328863"/>
                <a:gd name="csY3" fmla="*/ 6107 h 1320557"/>
                <a:gd name="csX4" fmla="*/ 1571625 w 2328863"/>
                <a:gd name="csY4" fmla="*/ 391869 h 1320557"/>
                <a:gd name="csX5" fmla="*/ 2057400 w 2328863"/>
                <a:gd name="csY5" fmla="*/ 134694 h 1320557"/>
                <a:gd name="csX6" fmla="*/ 2328863 w 2328863"/>
                <a:gd name="csY6" fmla="*/ 577607 h 1320557"/>
                <a:gd name="csX7" fmla="*/ 2114550 w 2328863"/>
                <a:gd name="csY7" fmla="*/ 677619 h 1320557"/>
                <a:gd name="csX8" fmla="*/ 2314575 w 2328863"/>
                <a:gd name="csY8" fmla="*/ 991944 h 1320557"/>
                <a:gd name="csX9" fmla="*/ 1885950 w 2328863"/>
                <a:gd name="csY9" fmla="*/ 1091957 h 1320557"/>
                <a:gd name="csX10" fmla="*/ 1800225 w 2328863"/>
                <a:gd name="csY10" fmla="*/ 1320557 h 1320557"/>
                <a:gd name="csX11" fmla="*/ 1457325 w 2328863"/>
                <a:gd name="csY11" fmla="*/ 1191969 h 1320557"/>
                <a:gd name="csX12" fmla="*/ 1000125 w 2328863"/>
                <a:gd name="csY12" fmla="*/ 1306269 h 1320557"/>
                <a:gd name="csX13" fmla="*/ 671513 w 2328863"/>
                <a:gd name="csY13" fmla="*/ 1006232 h 1320557"/>
                <a:gd name="csX14" fmla="*/ 171450 w 2328863"/>
                <a:gd name="csY14" fmla="*/ 1020519 h 1320557"/>
                <a:gd name="csX15" fmla="*/ 28575 w 2328863"/>
                <a:gd name="csY15" fmla="*/ 591894 h 1320557"/>
                <a:gd name="csX16" fmla="*/ 0 w 2328863"/>
                <a:gd name="csY16" fmla="*/ 606182 h 1320557"/>
                <a:gd name="csX17" fmla="*/ 57150 w 2328863"/>
                <a:gd name="csY17" fmla="*/ 691907 h 1320557"/>
                <a:gd name="csX0" fmla="*/ 57150 w 2328863"/>
                <a:gd name="csY0" fmla="*/ 691907 h 1320557"/>
                <a:gd name="csX1" fmla="*/ 185738 w 2328863"/>
                <a:gd name="csY1" fmla="*/ 106119 h 1320557"/>
                <a:gd name="csX2" fmla="*/ 714375 w 2328863"/>
                <a:gd name="csY2" fmla="*/ 334719 h 1320557"/>
                <a:gd name="csX3" fmla="*/ 1128713 w 2328863"/>
                <a:gd name="csY3" fmla="*/ 6107 h 1320557"/>
                <a:gd name="csX4" fmla="*/ 1571625 w 2328863"/>
                <a:gd name="csY4" fmla="*/ 391869 h 1320557"/>
                <a:gd name="csX5" fmla="*/ 2057400 w 2328863"/>
                <a:gd name="csY5" fmla="*/ 134694 h 1320557"/>
                <a:gd name="csX6" fmla="*/ 2328863 w 2328863"/>
                <a:gd name="csY6" fmla="*/ 577607 h 1320557"/>
                <a:gd name="csX7" fmla="*/ 2114550 w 2328863"/>
                <a:gd name="csY7" fmla="*/ 677619 h 1320557"/>
                <a:gd name="csX8" fmla="*/ 2314575 w 2328863"/>
                <a:gd name="csY8" fmla="*/ 991944 h 1320557"/>
                <a:gd name="csX9" fmla="*/ 1885950 w 2328863"/>
                <a:gd name="csY9" fmla="*/ 1091957 h 1320557"/>
                <a:gd name="csX10" fmla="*/ 1800225 w 2328863"/>
                <a:gd name="csY10" fmla="*/ 1320557 h 1320557"/>
                <a:gd name="csX11" fmla="*/ 1457325 w 2328863"/>
                <a:gd name="csY11" fmla="*/ 1191969 h 1320557"/>
                <a:gd name="csX12" fmla="*/ 1000125 w 2328863"/>
                <a:gd name="csY12" fmla="*/ 1306269 h 1320557"/>
                <a:gd name="csX13" fmla="*/ 671513 w 2328863"/>
                <a:gd name="csY13" fmla="*/ 1006232 h 1320557"/>
                <a:gd name="csX14" fmla="*/ 171450 w 2328863"/>
                <a:gd name="csY14" fmla="*/ 1020519 h 1320557"/>
                <a:gd name="csX15" fmla="*/ 28575 w 2328863"/>
                <a:gd name="csY15" fmla="*/ 591894 h 1320557"/>
                <a:gd name="csX16" fmla="*/ 0 w 2328863"/>
                <a:gd name="csY16" fmla="*/ 606182 h 1320557"/>
                <a:gd name="csX17" fmla="*/ 57150 w 2328863"/>
                <a:gd name="csY17" fmla="*/ 691907 h 1320557"/>
                <a:gd name="csX0" fmla="*/ 57150 w 2328863"/>
                <a:gd name="csY0" fmla="*/ 687579 h 1316229"/>
                <a:gd name="csX1" fmla="*/ 185738 w 2328863"/>
                <a:gd name="csY1" fmla="*/ 101791 h 1316229"/>
                <a:gd name="csX2" fmla="*/ 714375 w 2328863"/>
                <a:gd name="csY2" fmla="*/ 330391 h 1316229"/>
                <a:gd name="csX3" fmla="*/ 1128713 w 2328863"/>
                <a:gd name="csY3" fmla="*/ 1779 h 1316229"/>
                <a:gd name="csX4" fmla="*/ 1485900 w 2328863"/>
                <a:gd name="csY4" fmla="*/ 230379 h 1316229"/>
                <a:gd name="csX5" fmla="*/ 2057400 w 2328863"/>
                <a:gd name="csY5" fmla="*/ 130366 h 1316229"/>
                <a:gd name="csX6" fmla="*/ 2328863 w 2328863"/>
                <a:gd name="csY6" fmla="*/ 573279 h 1316229"/>
                <a:gd name="csX7" fmla="*/ 2114550 w 2328863"/>
                <a:gd name="csY7" fmla="*/ 673291 h 1316229"/>
                <a:gd name="csX8" fmla="*/ 2314575 w 2328863"/>
                <a:gd name="csY8" fmla="*/ 987616 h 1316229"/>
                <a:gd name="csX9" fmla="*/ 1885950 w 2328863"/>
                <a:gd name="csY9" fmla="*/ 1087629 h 1316229"/>
                <a:gd name="csX10" fmla="*/ 1800225 w 2328863"/>
                <a:gd name="csY10" fmla="*/ 1316229 h 1316229"/>
                <a:gd name="csX11" fmla="*/ 1457325 w 2328863"/>
                <a:gd name="csY11" fmla="*/ 1187641 h 1316229"/>
                <a:gd name="csX12" fmla="*/ 1000125 w 2328863"/>
                <a:gd name="csY12" fmla="*/ 1301941 h 1316229"/>
                <a:gd name="csX13" fmla="*/ 671513 w 2328863"/>
                <a:gd name="csY13" fmla="*/ 1001904 h 1316229"/>
                <a:gd name="csX14" fmla="*/ 171450 w 2328863"/>
                <a:gd name="csY14" fmla="*/ 1016191 h 1316229"/>
                <a:gd name="csX15" fmla="*/ 28575 w 2328863"/>
                <a:gd name="csY15" fmla="*/ 587566 h 1316229"/>
                <a:gd name="csX16" fmla="*/ 0 w 2328863"/>
                <a:gd name="csY16" fmla="*/ 601854 h 1316229"/>
                <a:gd name="csX17" fmla="*/ 57150 w 2328863"/>
                <a:gd name="csY17" fmla="*/ 687579 h 1316229"/>
                <a:gd name="csX0" fmla="*/ 57150 w 2359456"/>
                <a:gd name="csY0" fmla="*/ 687579 h 1316229"/>
                <a:gd name="csX1" fmla="*/ 185738 w 2359456"/>
                <a:gd name="csY1" fmla="*/ 101791 h 1316229"/>
                <a:gd name="csX2" fmla="*/ 714375 w 2359456"/>
                <a:gd name="csY2" fmla="*/ 330391 h 1316229"/>
                <a:gd name="csX3" fmla="*/ 1128713 w 2359456"/>
                <a:gd name="csY3" fmla="*/ 1779 h 1316229"/>
                <a:gd name="csX4" fmla="*/ 1485900 w 2359456"/>
                <a:gd name="csY4" fmla="*/ 230379 h 1316229"/>
                <a:gd name="csX5" fmla="*/ 2057400 w 2359456"/>
                <a:gd name="csY5" fmla="*/ 130366 h 1316229"/>
                <a:gd name="csX6" fmla="*/ 2328863 w 2359456"/>
                <a:gd name="csY6" fmla="*/ 573279 h 1316229"/>
                <a:gd name="csX7" fmla="*/ 2114550 w 2359456"/>
                <a:gd name="csY7" fmla="*/ 673291 h 1316229"/>
                <a:gd name="csX8" fmla="*/ 2314575 w 2359456"/>
                <a:gd name="csY8" fmla="*/ 987616 h 1316229"/>
                <a:gd name="csX9" fmla="*/ 1885950 w 2359456"/>
                <a:gd name="csY9" fmla="*/ 1087629 h 1316229"/>
                <a:gd name="csX10" fmla="*/ 1800225 w 2359456"/>
                <a:gd name="csY10" fmla="*/ 1316229 h 1316229"/>
                <a:gd name="csX11" fmla="*/ 1457325 w 2359456"/>
                <a:gd name="csY11" fmla="*/ 1187641 h 1316229"/>
                <a:gd name="csX12" fmla="*/ 1000125 w 2359456"/>
                <a:gd name="csY12" fmla="*/ 1301941 h 1316229"/>
                <a:gd name="csX13" fmla="*/ 671513 w 2359456"/>
                <a:gd name="csY13" fmla="*/ 1001904 h 1316229"/>
                <a:gd name="csX14" fmla="*/ 171450 w 2359456"/>
                <a:gd name="csY14" fmla="*/ 1016191 h 1316229"/>
                <a:gd name="csX15" fmla="*/ 28575 w 2359456"/>
                <a:gd name="csY15" fmla="*/ 587566 h 1316229"/>
                <a:gd name="csX16" fmla="*/ 0 w 2359456"/>
                <a:gd name="csY16" fmla="*/ 601854 h 1316229"/>
                <a:gd name="csX17" fmla="*/ 57150 w 2359456"/>
                <a:gd name="csY17" fmla="*/ 687579 h 1316229"/>
                <a:gd name="csX0" fmla="*/ 57150 w 2359456"/>
                <a:gd name="csY0" fmla="*/ 687579 h 1316229"/>
                <a:gd name="csX1" fmla="*/ 185738 w 2359456"/>
                <a:gd name="csY1" fmla="*/ 101791 h 1316229"/>
                <a:gd name="csX2" fmla="*/ 714375 w 2359456"/>
                <a:gd name="csY2" fmla="*/ 330391 h 1316229"/>
                <a:gd name="csX3" fmla="*/ 1128713 w 2359456"/>
                <a:gd name="csY3" fmla="*/ 1779 h 1316229"/>
                <a:gd name="csX4" fmla="*/ 1485900 w 2359456"/>
                <a:gd name="csY4" fmla="*/ 230379 h 1316229"/>
                <a:gd name="csX5" fmla="*/ 2057400 w 2359456"/>
                <a:gd name="csY5" fmla="*/ 130366 h 1316229"/>
                <a:gd name="csX6" fmla="*/ 2328863 w 2359456"/>
                <a:gd name="csY6" fmla="*/ 573279 h 1316229"/>
                <a:gd name="csX7" fmla="*/ 2114550 w 2359456"/>
                <a:gd name="csY7" fmla="*/ 673291 h 1316229"/>
                <a:gd name="csX8" fmla="*/ 2314575 w 2359456"/>
                <a:gd name="csY8" fmla="*/ 987616 h 1316229"/>
                <a:gd name="csX9" fmla="*/ 1885950 w 2359456"/>
                <a:gd name="csY9" fmla="*/ 1087629 h 1316229"/>
                <a:gd name="csX10" fmla="*/ 1800225 w 2359456"/>
                <a:gd name="csY10" fmla="*/ 1316229 h 1316229"/>
                <a:gd name="csX11" fmla="*/ 1457325 w 2359456"/>
                <a:gd name="csY11" fmla="*/ 1187641 h 1316229"/>
                <a:gd name="csX12" fmla="*/ 1000125 w 2359456"/>
                <a:gd name="csY12" fmla="*/ 1301941 h 1316229"/>
                <a:gd name="csX13" fmla="*/ 671513 w 2359456"/>
                <a:gd name="csY13" fmla="*/ 1001904 h 1316229"/>
                <a:gd name="csX14" fmla="*/ 171450 w 2359456"/>
                <a:gd name="csY14" fmla="*/ 1016191 h 1316229"/>
                <a:gd name="csX15" fmla="*/ 28575 w 2359456"/>
                <a:gd name="csY15" fmla="*/ 587566 h 1316229"/>
                <a:gd name="csX16" fmla="*/ 0 w 2359456"/>
                <a:gd name="csY16" fmla="*/ 601854 h 1316229"/>
                <a:gd name="csX17" fmla="*/ 57150 w 2359456"/>
                <a:gd name="csY17" fmla="*/ 687579 h 1316229"/>
                <a:gd name="csX0" fmla="*/ 57150 w 2314575"/>
                <a:gd name="csY0" fmla="*/ 687579 h 1316229"/>
                <a:gd name="csX1" fmla="*/ 185738 w 2314575"/>
                <a:gd name="csY1" fmla="*/ 101791 h 1316229"/>
                <a:gd name="csX2" fmla="*/ 714375 w 2314575"/>
                <a:gd name="csY2" fmla="*/ 330391 h 1316229"/>
                <a:gd name="csX3" fmla="*/ 1128713 w 2314575"/>
                <a:gd name="csY3" fmla="*/ 1779 h 1316229"/>
                <a:gd name="csX4" fmla="*/ 1485900 w 2314575"/>
                <a:gd name="csY4" fmla="*/ 230379 h 1316229"/>
                <a:gd name="csX5" fmla="*/ 2057400 w 2314575"/>
                <a:gd name="csY5" fmla="*/ 130366 h 1316229"/>
                <a:gd name="csX6" fmla="*/ 2217738 w 2314575"/>
                <a:gd name="csY6" fmla="*/ 547879 h 1316229"/>
                <a:gd name="csX7" fmla="*/ 2114550 w 2314575"/>
                <a:gd name="csY7" fmla="*/ 673291 h 1316229"/>
                <a:gd name="csX8" fmla="*/ 2314575 w 2314575"/>
                <a:gd name="csY8" fmla="*/ 987616 h 1316229"/>
                <a:gd name="csX9" fmla="*/ 1885950 w 2314575"/>
                <a:gd name="csY9" fmla="*/ 1087629 h 1316229"/>
                <a:gd name="csX10" fmla="*/ 1800225 w 2314575"/>
                <a:gd name="csY10" fmla="*/ 1316229 h 1316229"/>
                <a:gd name="csX11" fmla="*/ 1457325 w 2314575"/>
                <a:gd name="csY11" fmla="*/ 1187641 h 1316229"/>
                <a:gd name="csX12" fmla="*/ 1000125 w 2314575"/>
                <a:gd name="csY12" fmla="*/ 1301941 h 1316229"/>
                <a:gd name="csX13" fmla="*/ 671513 w 2314575"/>
                <a:gd name="csY13" fmla="*/ 1001904 h 1316229"/>
                <a:gd name="csX14" fmla="*/ 171450 w 2314575"/>
                <a:gd name="csY14" fmla="*/ 1016191 h 1316229"/>
                <a:gd name="csX15" fmla="*/ 28575 w 2314575"/>
                <a:gd name="csY15" fmla="*/ 587566 h 1316229"/>
                <a:gd name="csX16" fmla="*/ 0 w 2314575"/>
                <a:gd name="csY16" fmla="*/ 601854 h 1316229"/>
                <a:gd name="csX17" fmla="*/ 57150 w 2314575"/>
                <a:gd name="csY17" fmla="*/ 687579 h 1316229"/>
                <a:gd name="csX0" fmla="*/ 57150 w 2314575"/>
                <a:gd name="csY0" fmla="*/ 687579 h 1316229"/>
                <a:gd name="csX1" fmla="*/ 185738 w 2314575"/>
                <a:gd name="csY1" fmla="*/ 101791 h 1316229"/>
                <a:gd name="csX2" fmla="*/ 714375 w 2314575"/>
                <a:gd name="csY2" fmla="*/ 330391 h 1316229"/>
                <a:gd name="csX3" fmla="*/ 1128713 w 2314575"/>
                <a:gd name="csY3" fmla="*/ 1779 h 1316229"/>
                <a:gd name="csX4" fmla="*/ 1485900 w 2314575"/>
                <a:gd name="csY4" fmla="*/ 230379 h 1316229"/>
                <a:gd name="csX5" fmla="*/ 2057400 w 2314575"/>
                <a:gd name="csY5" fmla="*/ 130366 h 1316229"/>
                <a:gd name="csX6" fmla="*/ 2217738 w 2314575"/>
                <a:gd name="csY6" fmla="*/ 547879 h 1316229"/>
                <a:gd name="csX7" fmla="*/ 2162175 w 2314575"/>
                <a:gd name="csY7" fmla="*/ 717741 h 1316229"/>
                <a:gd name="csX8" fmla="*/ 2314575 w 2314575"/>
                <a:gd name="csY8" fmla="*/ 987616 h 1316229"/>
                <a:gd name="csX9" fmla="*/ 1885950 w 2314575"/>
                <a:gd name="csY9" fmla="*/ 1087629 h 1316229"/>
                <a:gd name="csX10" fmla="*/ 1800225 w 2314575"/>
                <a:gd name="csY10" fmla="*/ 1316229 h 1316229"/>
                <a:gd name="csX11" fmla="*/ 1457325 w 2314575"/>
                <a:gd name="csY11" fmla="*/ 1187641 h 1316229"/>
                <a:gd name="csX12" fmla="*/ 1000125 w 2314575"/>
                <a:gd name="csY12" fmla="*/ 1301941 h 1316229"/>
                <a:gd name="csX13" fmla="*/ 671513 w 2314575"/>
                <a:gd name="csY13" fmla="*/ 1001904 h 1316229"/>
                <a:gd name="csX14" fmla="*/ 171450 w 2314575"/>
                <a:gd name="csY14" fmla="*/ 1016191 h 1316229"/>
                <a:gd name="csX15" fmla="*/ 28575 w 2314575"/>
                <a:gd name="csY15" fmla="*/ 587566 h 1316229"/>
                <a:gd name="csX16" fmla="*/ 0 w 2314575"/>
                <a:gd name="csY16" fmla="*/ 601854 h 1316229"/>
                <a:gd name="csX17" fmla="*/ 57150 w 2314575"/>
                <a:gd name="csY17" fmla="*/ 687579 h 1316229"/>
                <a:gd name="csX0" fmla="*/ 57150 w 2314575"/>
                <a:gd name="csY0" fmla="*/ 687579 h 1316229"/>
                <a:gd name="csX1" fmla="*/ 185738 w 2314575"/>
                <a:gd name="csY1" fmla="*/ 101791 h 1316229"/>
                <a:gd name="csX2" fmla="*/ 714375 w 2314575"/>
                <a:gd name="csY2" fmla="*/ 330391 h 1316229"/>
                <a:gd name="csX3" fmla="*/ 1128713 w 2314575"/>
                <a:gd name="csY3" fmla="*/ 1779 h 1316229"/>
                <a:gd name="csX4" fmla="*/ 1485900 w 2314575"/>
                <a:gd name="csY4" fmla="*/ 230379 h 1316229"/>
                <a:gd name="csX5" fmla="*/ 2057400 w 2314575"/>
                <a:gd name="csY5" fmla="*/ 130366 h 1316229"/>
                <a:gd name="csX6" fmla="*/ 2217738 w 2314575"/>
                <a:gd name="csY6" fmla="*/ 547879 h 1316229"/>
                <a:gd name="csX7" fmla="*/ 2162175 w 2314575"/>
                <a:gd name="csY7" fmla="*/ 717741 h 1316229"/>
                <a:gd name="csX8" fmla="*/ 2314575 w 2314575"/>
                <a:gd name="csY8" fmla="*/ 987616 h 1316229"/>
                <a:gd name="csX9" fmla="*/ 1885950 w 2314575"/>
                <a:gd name="csY9" fmla="*/ 1087629 h 1316229"/>
                <a:gd name="csX10" fmla="*/ 1800225 w 2314575"/>
                <a:gd name="csY10" fmla="*/ 1316229 h 1316229"/>
                <a:gd name="csX11" fmla="*/ 1457325 w 2314575"/>
                <a:gd name="csY11" fmla="*/ 1187641 h 1316229"/>
                <a:gd name="csX12" fmla="*/ 1000125 w 2314575"/>
                <a:gd name="csY12" fmla="*/ 1301941 h 1316229"/>
                <a:gd name="csX13" fmla="*/ 671513 w 2314575"/>
                <a:gd name="csY13" fmla="*/ 1001904 h 1316229"/>
                <a:gd name="csX14" fmla="*/ 171450 w 2314575"/>
                <a:gd name="csY14" fmla="*/ 1016191 h 1316229"/>
                <a:gd name="csX15" fmla="*/ 28575 w 2314575"/>
                <a:gd name="csY15" fmla="*/ 587566 h 1316229"/>
                <a:gd name="csX16" fmla="*/ 0 w 2314575"/>
                <a:gd name="csY16" fmla="*/ 601854 h 1316229"/>
                <a:gd name="csX17" fmla="*/ 57150 w 2314575"/>
                <a:gd name="csY17" fmla="*/ 687579 h 1316229"/>
                <a:gd name="csX0" fmla="*/ 57150 w 2314575"/>
                <a:gd name="csY0" fmla="*/ 687579 h 1316229"/>
                <a:gd name="csX1" fmla="*/ 185738 w 2314575"/>
                <a:gd name="csY1" fmla="*/ 101791 h 1316229"/>
                <a:gd name="csX2" fmla="*/ 714375 w 2314575"/>
                <a:gd name="csY2" fmla="*/ 330391 h 1316229"/>
                <a:gd name="csX3" fmla="*/ 1128713 w 2314575"/>
                <a:gd name="csY3" fmla="*/ 1779 h 1316229"/>
                <a:gd name="csX4" fmla="*/ 1485900 w 2314575"/>
                <a:gd name="csY4" fmla="*/ 230379 h 1316229"/>
                <a:gd name="csX5" fmla="*/ 2057400 w 2314575"/>
                <a:gd name="csY5" fmla="*/ 130366 h 1316229"/>
                <a:gd name="csX6" fmla="*/ 2217738 w 2314575"/>
                <a:gd name="csY6" fmla="*/ 547879 h 1316229"/>
                <a:gd name="csX7" fmla="*/ 2162175 w 2314575"/>
                <a:gd name="csY7" fmla="*/ 717741 h 1316229"/>
                <a:gd name="csX8" fmla="*/ 2314575 w 2314575"/>
                <a:gd name="csY8" fmla="*/ 987616 h 1316229"/>
                <a:gd name="csX9" fmla="*/ 1885950 w 2314575"/>
                <a:gd name="csY9" fmla="*/ 1087629 h 1316229"/>
                <a:gd name="csX10" fmla="*/ 1800225 w 2314575"/>
                <a:gd name="csY10" fmla="*/ 1316229 h 1316229"/>
                <a:gd name="csX11" fmla="*/ 1457325 w 2314575"/>
                <a:gd name="csY11" fmla="*/ 1187641 h 1316229"/>
                <a:gd name="csX12" fmla="*/ 1000125 w 2314575"/>
                <a:gd name="csY12" fmla="*/ 1301941 h 1316229"/>
                <a:gd name="csX13" fmla="*/ 671513 w 2314575"/>
                <a:gd name="csY13" fmla="*/ 1001904 h 1316229"/>
                <a:gd name="csX14" fmla="*/ 171450 w 2314575"/>
                <a:gd name="csY14" fmla="*/ 1016191 h 1316229"/>
                <a:gd name="csX15" fmla="*/ 28575 w 2314575"/>
                <a:gd name="csY15" fmla="*/ 587566 h 1316229"/>
                <a:gd name="csX16" fmla="*/ 0 w 2314575"/>
                <a:gd name="csY16" fmla="*/ 601854 h 1316229"/>
                <a:gd name="csX17" fmla="*/ 57150 w 2314575"/>
                <a:gd name="csY17" fmla="*/ 687579 h 1316229"/>
                <a:gd name="csX0" fmla="*/ 57150 w 2276522"/>
                <a:gd name="csY0" fmla="*/ 687579 h 1316229"/>
                <a:gd name="csX1" fmla="*/ 185738 w 2276522"/>
                <a:gd name="csY1" fmla="*/ 101791 h 1316229"/>
                <a:gd name="csX2" fmla="*/ 714375 w 2276522"/>
                <a:gd name="csY2" fmla="*/ 330391 h 1316229"/>
                <a:gd name="csX3" fmla="*/ 1128713 w 2276522"/>
                <a:gd name="csY3" fmla="*/ 1779 h 1316229"/>
                <a:gd name="csX4" fmla="*/ 1485900 w 2276522"/>
                <a:gd name="csY4" fmla="*/ 230379 h 1316229"/>
                <a:gd name="csX5" fmla="*/ 2057400 w 2276522"/>
                <a:gd name="csY5" fmla="*/ 130366 h 1316229"/>
                <a:gd name="csX6" fmla="*/ 2217738 w 2276522"/>
                <a:gd name="csY6" fmla="*/ 547879 h 1316229"/>
                <a:gd name="csX7" fmla="*/ 2162175 w 2276522"/>
                <a:gd name="csY7" fmla="*/ 717741 h 1316229"/>
                <a:gd name="csX8" fmla="*/ 2143125 w 2276522"/>
                <a:gd name="csY8" fmla="*/ 1000316 h 1316229"/>
                <a:gd name="csX9" fmla="*/ 1885950 w 2276522"/>
                <a:gd name="csY9" fmla="*/ 1087629 h 1316229"/>
                <a:gd name="csX10" fmla="*/ 1800225 w 2276522"/>
                <a:gd name="csY10" fmla="*/ 1316229 h 1316229"/>
                <a:gd name="csX11" fmla="*/ 1457325 w 2276522"/>
                <a:gd name="csY11" fmla="*/ 1187641 h 1316229"/>
                <a:gd name="csX12" fmla="*/ 1000125 w 2276522"/>
                <a:gd name="csY12" fmla="*/ 1301941 h 1316229"/>
                <a:gd name="csX13" fmla="*/ 671513 w 2276522"/>
                <a:gd name="csY13" fmla="*/ 1001904 h 1316229"/>
                <a:gd name="csX14" fmla="*/ 171450 w 2276522"/>
                <a:gd name="csY14" fmla="*/ 1016191 h 1316229"/>
                <a:gd name="csX15" fmla="*/ 28575 w 2276522"/>
                <a:gd name="csY15" fmla="*/ 587566 h 1316229"/>
                <a:gd name="csX16" fmla="*/ 0 w 2276522"/>
                <a:gd name="csY16" fmla="*/ 601854 h 1316229"/>
                <a:gd name="csX17" fmla="*/ 57150 w 2276522"/>
                <a:gd name="csY17" fmla="*/ 687579 h 1316229"/>
                <a:gd name="csX0" fmla="*/ 57150 w 2276522"/>
                <a:gd name="csY0" fmla="*/ 687579 h 1316229"/>
                <a:gd name="csX1" fmla="*/ 185738 w 2276522"/>
                <a:gd name="csY1" fmla="*/ 101791 h 1316229"/>
                <a:gd name="csX2" fmla="*/ 714375 w 2276522"/>
                <a:gd name="csY2" fmla="*/ 330391 h 1316229"/>
                <a:gd name="csX3" fmla="*/ 1128713 w 2276522"/>
                <a:gd name="csY3" fmla="*/ 1779 h 1316229"/>
                <a:gd name="csX4" fmla="*/ 1485900 w 2276522"/>
                <a:gd name="csY4" fmla="*/ 230379 h 1316229"/>
                <a:gd name="csX5" fmla="*/ 2057400 w 2276522"/>
                <a:gd name="csY5" fmla="*/ 130366 h 1316229"/>
                <a:gd name="csX6" fmla="*/ 2217738 w 2276522"/>
                <a:gd name="csY6" fmla="*/ 547879 h 1316229"/>
                <a:gd name="csX7" fmla="*/ 2162175 w 2276522"/>
                <a:gd name="csY7" fmla="*/ 717741 h 1316229"/>
                <a:gd name="csX8" fmla="*/ 2143125 w 2276522"/>
                <a:gd name="csY8" fmla="*/ 1000316 h 1316229"/>
                <a:gd name="csX9" fmla="*/ 1885950 w 2276522"/>
                <a:gd name="csY9" fmla="*/ 1087629 h 1316229"/>
                <a:gd name="csX10" fmla="*/ 1800225 w 2276522"/>
                <a:gd name="csY10" fmla="*/ 1316229 h 1316229"/>
                <a:gd name="csX11" fmla="*/ 1457325 w 2276522"/>
                <a:gd name="csY11" fmla="*/ 1187641 h 1316229"/>
                <a:gd name="csX12" fmla="*/ 1000125 w 2276522"/>
                <a:gd name="csY12" fmla="*/ 1301941 h 1316229"/>
                <a:gd name="csX13" fmla="*/ 671513 w 2276522"/>
                <a:gd name="csY13" fmla="*/ 1001904 h 1316229"/>
                <a:gd name="csX14" fmla="*/ 171450 w 2276522"/>
                <a:gd name="csY14" fmla="*/ 1016191 h 1316229"/>
                <a:gd name="csX15" fmla="*/ 28575 w 2276522"/>
                <a:gd name="csY15" fmla="*/ 587566 h 1316229"/>
                <a:gd name="csX16" fmla="*/ 0 w 2276522"/>
                <a:gd name="csY16" fmla="*/ 601854 h 1316229"/>
                <a:gd name="csX17" fmla="*/ 57150 w 2276522"/>
                <a:gd name="csY17" fmla="*/ 687579 h 1316229"/>
                <a:gd name="csX0" fmla="*/ 57150 w 2276522"/>
                <a:gd name="csY0" fmla="*/ 687579 h 1316229"/>
                <a:gd name="csX1" fmla="*/ 185738 w 2276522"/>
                <a:gd name="csY1" fmla="*/ 101791 h 1316229"/>
                <a:gd name="csX2" fmla="*/ 714375 w 2276522"/>
                <a:gd name="csY2" fmla="*/ 330391 h 1316229"/>
                <a:gd name="csX3" fmla="*/ 1128713 w 2276522"/>
                <a:gd name="csY3" fmla="*/ 1779 h 1316229"/>
                <a:gd name="csX4" fmla="*/ 1485900 w 2276522"/>
                <a:gd name="csY4" fmla="*/ 230379 h 1316229"/>
                <a:gd name="csX5" fmla="*/ 2057400 w 2276522"/>
                <a:gd name="csY5" fmla="*/ 130366 h 1316229"/>
                <a:gd name="csX6" fmla="*/ 2217738 w 2276522"/>
                <a:gd name="csY6" fmla="*/ 547879 h 1316229"/>
                <a:gd name="csX7" fmla="*/ 2162175 w 2276522"/>
                <a:gd name="csY7" fmla="*/ 717741 h 1316229"/>
                <a:gd name="csX8" fmla="*/ 2143125 w 2276522"/>
                <a:gd name="csY8" fmla="*/ 1000316 h 1316229"/>
                <a:gd name="csX9" fmla="*/ 1885950 w 2276522"/>
                <a:gd name="csY9" fmla="*/ 1087629 h 1316229"/>
                <a:gd name="csX10" fmla="*/ 1800225 w 2276522"/>
                <a:gd name="csY10" fmla="*/ 1316229 h 1316229"/>
                <a:gd name="csX11" fmla="*/ 1457325 w 2276522"/>
                <a:gd name="csY11" fmla="*/ 1187641 h 1316229"/>
                <a:gd name="csX12" fmla="*/ 1000125 w 2276522"/>
                <a:gd name="csY12" fmla="*/ 1301941 h 1316229"/>
                <a:gd name="csX13" fmla="*/ 671513 w 2276522"/>
                <a:gd name="csY13" fmla="*/ 1001904 h 1316229"/>
                <a:gd name="csX14" fmla="*/ 171450 w 2276522"/>
                <a:gd name="csY14" fmla="*/ 1016191 h 1316229"/>
                <a:gd name="csX15" fmla="*/ 28575 w 2276522"/>
                <a:gd name="csY15" fmla="*/ 587566 h 1316229"/>
                <a:gd name="csX16" fmla="*/ 0 w 2276522"/>
                <a:gd name="csY16" fmla="*/ 601854 h 1316229"/>
                <a:gd name="csX17" fmla="*/ 57150 w 2276522"/>
                <a:gd name="csY17" fmla="*/ 687579 h 1316229"/>
                <a:gd name="csX0" fmla="*/ 57150 w 2276522"/>
                <a:gd name="csY0" fmla="*/ 687579 h 1316229"/>
                <a:gd name="csX1" fmla="*/ 185738 w 2276522"/>
                <a:gd name="csY1" fmla="*/ 101791 h 1316229"/>
                <a:gd name="csX2" fmla="*/ 714375 w 2276522"/>
                <a:gd name="csY2" fmla="*/ 330391 h 1316229"/>
                <a:gd name="csX3" fmla="*/ 1128713 w 2276522"/>
                <a:gd name="csY3" fmla="*/ 1779 h 1316229"/>
                <a:gd name="csX4" fmla="*/ 1485900 w 2276522"/>
                <a:gd name="csY4" fmla="*/ 230379 h 1316229"/>
                <a:gd name="csX5" fmla="*/ 2057400 w 2276522"/>
                <a:gd name="csY5" fmla="*/ 130366 h 1316229"/>
                <a:gd name="csX6" fmla="*/ 2217738 w 2276522"/>
                <a:gd name="csY6" fmla="*/ 547879 h 1316229"/>
                <a:gd name="csX7" fmla="*/ 2162175 w 2276522"/>
                <a:gd name="csY7" fmla="*/ 717741 h 1316229"/>
                <a:gd name="csX8" fmla="*/ 2143125 w 2276522"/>
                <a:gd name="csY8" fmla="*/ 1000316 h 1316229"/>
                <a:gd name="csX9" fmla="*/ 1885950 w 2276522"/>
                <a:gd name="csY9" fmla="*/ 1087629 h 1316229"/>
                <a:gd name="csX10" fmla="*/ 1800225 w 2276522"/>
                <a:gd name="csY10" fmla="*/ 1316229 h 1316229"/>
                <a:gd name="csX11" fmla="*/ 1457325 w 2276522"/>
                <a:gd name="csY11" fmla="*/ 1187641 h 1316229"/>
                <a:gd name="csX12" fmla="*/ 1000125 w 2276522"/>
                <a:gd name="csY12" fmla="*/ 1301941 h 1316229"/>
                <a:gd name="csX13" fmla="*/ 671513 w 2276522"/>
                <a:gd name="csY13" fmla="*/ 1001904 h 1316229"/>
                <a:gd name="csX14" fmla="*/ 171450 w 2276522"/>
                <a:gd name="csY14" fmla="*/ 1016191 h 1316229"/>
                <a:gd name="csX15" fmla="*/ 28575 w 2276522"/>
                <a:gd name="csY15" fmla="*/ 587566 h 1316229"/>
                <a:gd name="csX16" fmla="*/ 0 w 2276522"/>
                <a:gd name="csY16" fmla="*/ 601854 h 1316229"/>
                <a:gd name="csX17" fmla="*/ 57150 w 2276522"/>
                <a:gd name="csY17" fmla="*/ 687579 h 1316229"/>
                <a:gd name="csX0" fmla="*/ 57150 w 2276522"/>
                <a:gd name="csY0" fmla="*/ 687579 h 1316229"/>
                <a:gd name="csX1" fmla="*/ 185738 w 2276522"/>
                <a:gd name="csY1" fmla="*/ 101791 h 1316229"/>
                <a:gd name="csX2" fmla="*/ 714375 w 2276522"/>
                <a:gd name="csY2" fmla="*/ 330391 h 1316229"/>
                <a:gd name="csX3" fmla="*/ 1128713 w 2276522"/>
                <a:gd name="csY3" fmla="*/ 1779 h 1316229"/>
                <a:gd name="csX4" fmla="*/ 1485900 w 2276522"/>
                <a:gd name="csY4" fmla="*/ 230379 h 1316229"/>
                <a:gd name="csX5" fmla="*/ 2057400 w 2276522"/>
                <a:gd name="csY5" fmla="*/ 130366 h 1316229"/>
                <a:gd name="csX6" fmla="*/ 2217738 w 2276522"/>
                <a:gd name="csY6" fmla="*/ 547879 h 1316229"/>
                <a:gd name="csX7" fmla="*/ 2162175 w 2276522"/>
                <a:gd name="csY7" fmla="*/ 717741 h 1316229"/>
                <a:gd name="csX8" fmla="*/ 2143125 w 2276522"/>
                <a:gd name="csY8" fmla="*/ 1000316 h 1316229"/>
                <a:gd name="csX9" fmla="*/ 1885950 w 2276522"/>
                <a:gd name="csY9" fmla="*/ 1087629 h 1316229"/>
                <a:gd name="csX10" fmla="*/ 1800225 w 2276522"/>
                <a:gd name="csY10" fmla="*/ 1316229 h 1316229"/>
                <a:gd name="csX11" fmla="*/ 1457325 w 2276522"/>
                <a:gd name="csY11" fmla="*/ 1187641 h 1316229"/>
                <a:gd name="csX12" fmla="*/ 1000125 w 2276522"/>
                <a:gd name="csY12" fmla="*/ 1301941 h 1316229"/>
                <a:gd name="csX13" fmla="*/ 671513 w 2276522"/>
                <a:gd name="csY13" fmla="*/ 1001904 h 1316229"/>
                <a:gd name="csX14" fmla="*/ 171450 w 2276522"/>
                <a:gd name="csY14" fmla="*/ 1016191 h 1316229"/>
                <a:gd name="csX15" fmla="*/ 28575 w 2276522"/>
                <a:gd name="csY15" fmla="*/ 587566 h 1316229"/>
                <a:gd name="csX16" fmla="*/ 0 w 2276522"/>
                <a:gd name="csY16" fmla="*/ 601854 h 1316229"/>
                <a:gd name="csX17" fmla="*/ 57150 w 2276522"/>
                <a:gd name="csY17" fmla="*/ 687579 h 1316229"/>
                <a:gd name="csX0" fmla="*/ 57150 w 2276522"/>
                <a:gd name="csY0" fmla="*/ 687579 h 1301941"/>
                <a:gd name="csX1" fmla="*/ 185738 w 2276522"/>
                <a:gd name="csY1" fmla="*/ 101791 h 1301941"/>
                <a:gd name="csX2" fmla="*/ 714375 w 2276522"/>
                <a:gd name="csY2" fmla="*/ 330391 h 1301941"/>
                <a:gd name="csX3" fmla="*/ 1128713 w 2276522"/>
                <a:gd name="csY3" fmla="*/ 1779 h 1301941"/>
                <a:gd name="csX4" fmla="*/ 1485900 w 2276522"/>
                <a:gd name="csY4" fmla="*/ 230379 h 1301941"/>
                <a:gd name="csX5" fmla="*/ 2057400 w 2276522"/>
                <a:gd name="csY5" fmla="*/ 130366 h 1301941"/>
                <a:gd name="csX6" fmla="*/ 2217738 w 2276522"/>
                <a:gd name="csY6" fmla="*/ 547879 h 1301941"/>
                <a:gd name="csX7" fmla="*/ 2162175 w 2276522"/>
                <a:gd name="csY7" fmla="*/ 717741 h 1301941"/>
                <a:gd name="csX8" fmla="*/ 2143125 w 2276522"/>
                <a:gd name="csY8" fmla="*/ 1000316 h 1301941"/>
                <a:gd name="csX9" fmla="*/ 1885950 w 2276522"/>
                <a:gd name="csY9" fmla="*/ 1087629 h 1301941"/>
                <a:gd name="csX10" fmla="*/ 1457325 w 2276522"/>
                <a:gd name="csY10" fmla="*/ 1187641 h 1301941"/>
                <a:gd name="csX11" fmla="*/ 1000125 w 2276522"/>
                <a:gd name="csY11" fmla="*/ 1301941 h 1301941"/>
                <a:gd name="csX12" fmla="*/ 671513 w 2276522"/>
                <a:gd name="csY12" fmla="*/ 1001904 h 1301941"/>
                <a:gd name="csX13" fmla="*/ 171450 w 2276522"/>
                <a:gd name="csY13" fmla="*/ 1016191 h 1301941"/>
                <a:gd name="csX14" fmla="*/ 28575 w 2276522"/>
                <a:gd name="csY14" fmla="*/ 587566 h 1301941"/>
                <a:gd name="csX15" fmla="*/ 0 w 2276522"/>
                <a:gd name="csY15" fmla="*/ 601854 h 1301941"/>
                <a:gd name="csX16" fmla="*/ 57150 w 2276522"/>
                <a:gd name="csY16" fmla="*/ 687579 h 1301941"/>
                <a:gd name="csX0" fmla="*/ 57150 w 2276522"/>
                <a:gd name="csY0" fmla="*/ 687579 h 1301941"/>
                <a:gd name="csX1" fmla="*/ 185738 w 2276522"/>
                <a:gd name="csY1" fmla="*/ 101791 h 1301941"/>
                <a:gd name="csX2" fmla="*/ 714375 w 2276522"/>
                <a:gd name="csY2" fmla="*/ 330391 h 1301941"/>
                <a:gd name="csX3" fmla="*/ 1128713 w 2276522"/>
                <a:gd name="csY3" fmla="*/ 1779 h 1301941"/>
                <a:gd name="csX4" fmla="*/ 1485900 w 2276522"/>
                <a:gd name="csY4" fmla="*/ 230379 h 1301941"/>
                <a:gd name="csX5" fmla="*/ 2057400 w 2276522"/>
                <a:gd name="csY5" fmla="*/ 130366 h 1301941"/>
                <a:gd name="csX6" fmla="*/ 2217738 w 2276522"/>
                <a:gd name="csY6" fmla="*/ 547879 h 1301941"/>
                <a:gd name="csX7" fmla="*/ 2162175 w 2276522"/>
                <a:gd name="csY7" fmla="*/ 717741 h 1301941"/>
                <a:gd name="csX8" fmla="*/ 2143125 w 2276522"/>
                <a:gd name="csY8" fmla="*/ 1000316 h 1301941"/>
                <a:gd name="csX9" fmla="*/ 1885950 w 2276522"/>
                <a:gd name="csY9" fmla="*/ 1087629 h 1301941"/>
                <a:gd name="csX10" fmla="*/ 1457325 w 2276522"/>
                <a:gd name="csY10" fmla="*/ 1187641 h 1301941"/>
                <a:gd name="csX11" fmla="*/ 1000125 w 2276522"/>
                <a:gd name="csY11" fmla="*/ 1301941 h 1301941"/>
                <a:gd name="csX12" fmla="*/ 671513 w 2276522"/>
                <a:gd name="csY12" fmla="*/ 1001904 h 1301941"/>
                <a:gd name="csX13" fmla="*/ 171450 w 2276522"/>
                <a:gd name="csY13" fmla="*/ 1016191 h 1301941"/>
                <a:gd name="csX14" fmla="*/ 28575 w 2276522"/>
                <a:gd name="csY14" fmla="*/ 587566 h 1301941"/>
                <a:gd name="csX15" fmla="*/ 0 w 2276522"/>
                <a:gd name="csY15" fmla="*/ 601854 h 1301941"/>
                <a:gd name="csX16" fmla="*/ 57150 w 2276522"/>
                <a:gd name="csY16" fmla="*/ 687579 h 1301941"/>
                <a:gd name="csX0" fmla="*/ 57150 w 2276522"/>
                <a:gd name="csY0" fmla="*/ 687579 h 1301941"/>
                <a:gd name="csX1" fmla="*/ 185738 w 2276522"/>
                <a:gd name="csY1" fmla="*/ 101791 h 1301941"/>
                <a:gd name="csX2" fmla="*/ 714375 w 2276522"/>
                <a:gd name="csY2" fmla="*/ 330391 h 1301941"/>
                <a:gd name="csX3" fmla="*/ 1128713 w 2276522"/>
                <a:gd name="csY3" fmla="*/ 1779 h 1301941"/>
                <a:gd name="csX4" fmla="*/ 1485900 w 2276522"/>
                <a:gd name="csY4" fmla="*/ 230379 h 1301941"/>
                <a:gd name="csX5" fmla="*/ 2057400 w 2276522"/>
                <a:gd name="csY5" fmla="*/ 130366 h 1301941"/>
                <a:gd name="csX6" fmla="*/ 2217738 w 2276522"/>
                <a:gd name="csY6" fmla="*/ 547879 h 1301941"/>
                <a:gd name="csX7" fmla="*/ 2162175 w 2276522"/>
                <a:gd name="csY7" fmla="*/ 717741 h 1301941"/>
                <a:gd name="csX8" fmla="*/ 2143125 w 2276522"/>
                <a:gd name="csY8" fmla="*/ 1000316 h 1301941"/>
                <a:gd name="csX9" fmla="*/ 1885950 w 2276522"/>
                <a:gd name="csY9" fmla="*/ 1087629 h 1301941"/>
                <a:gd name="csX10" fmla="*/ 1457325 w 2276522"/>
                <a:gd name="csY10" fmla="*/ 1187641 h 1301941"/>
                <a:gd name="csX11" fmla="*/ 1000125 w 2276522"/>
                <a:gd name="csY11" fmla="*/ 1301941 h 1301941"/>
                <a:gd name="csX12" fmla="*/ 671513 w 2276522"/>
                <a:gd name="csY12" fmla="*/ 1001904 h 1301941"/>
                <a:gd name="csX13" fmla="*/ 171450 w 2276522"/>
                <a:gd name="csY13" fmla="*/ 1016191 h 1301941"/>
                <a:gd name="csX14" fmla="*/ 28575 w 2276522"/>
                <a:gd name="csY14" fmla="*/ 587566 h 1301941"/>
                <a:gd name="csX15" fmla="*/ 0 w 2276522"/>
                <a:gd name="csY15" fmla="*/ 601854 h 1301941"/>
                <a:gd name="csX16" fmla="*/ 57150 w 2276522"/>
                <a:gd name="csY16" fmla="*/ 687579 h 1301941"/>
                <a:gd name="csX0" fmla="*/ 57150 w 2276522"/>
                <a:gd name="csY0" fmla="*/ 687579 h 1301941"/>
                <a:gd name="csX1" fmla="*/ 185738 w 2276522"/>
                <a:gd name="csY1" fmla="*/ 101791 h 1301941"/>
                <a:gd name="csX2" fmla="*/ 714375 w 2276522"/>
                <a:gd name="csY2" fmla="*/ 330391 h 1301941"/>
                <a:gd name="csX3" fmla="*/ 1128713 w 2276522"/>
                <a:gd name="csY3" fmla="*/ 1779 h 1301941"/>
                <a:gd name="csX4" fmla="*/ 1485900 w 2276522"/>
                <a:gd name="csY4" fmla="*/ 230379 h 1301941"/>
                <a:gd name="csX5" fmla="*/ 2057400 w 2276522"/>
                <a:gd name="csY5" fmla="*/ 130366 h 1301941"/>
                <a:gd name="csX6" fmla="*/ 2217738 w 2276522"/>
                <a:gd name="csY6" fmla="*/ 547879 h 1301941"/>
                <a:gd name="csX7" fmla="*/ 2162175 w 2276522"/>
                <a:gd name="csY7" fmla="*/ 717741 h 1301941"/>
                <a:gd name="csX8" fmla="*/ 2143125 w 2276522"/>
                <a:gd name="csY8" fmla="*/ 1000316 h 1301941"/>
                <a:gd name="csX9" fmla="*/ 1885950 w 2276522"/>
                <a:gd name="csY9" fmla="*/ 1087629 h 1301941"/>
                <a:gd name="csX10" fmla="*/ 1457325 w 2276522"/>
                <a:gd name="csY10" fmla="*/ 1187641 h 1301941"/>
                <a:gd name="csX11" fmla="*/ 1000125 w 2276522"/>
                <a:gd name="csY11" fmla="*/ 1301941 h 1301941"/>
                <a:gd name="csX12" fmla="*/ 671513 w 2276522"/>
                <a:gd name="csY12" fmla="*/ 1001904 h 1301941"/>
                <a:gd name="csX13" fmla="*/ 171450 w 2276522"/>
                <a:gd name="csY13" fmla="*/ 1016191 h 1301941"/>
                <a:gd name="csX14" fmla="*/ 28575 w 2276522"/>
                <a:gd name="csY14" fmla="*/ 587566 h 1301941"/>
                <a:gd name="csX15" fmla="*/ 0 w 2276522"/>
                <a:gd name="csY15" fmla="*/ 601854 h 1301941"/>
                <a:gd name="csX16" fmla="*/ 57150 w 2276522"/>
                <a:gd name="csY16" fmla="*/ 687579 h 1301941"/>
                <a:gd name="csX0" fmla="*/ 57150 w 2276522"/>
                <a:gd name="csY0" fmla="*/ 687579 h 1326503"/>
                <a:gd name="csX1" fmla="*/ 185738 w 2276522"/>
                <a:gd name="csY1" fmla="*/ 101791 h 1326503"/>
                <a:gd name="csX2" fmla="*/ 714375 w 2276522"/>
                <a:gd name="csY2" fmla="*/ 330391 h 1326503"/>
                <a:gd name="csX3" fmla="*/ 1128713 w 2276522"/>
                <a:gd name="csY3" fmla="*/ 1779 h 1326503"/>
                <a:gd name="csX4" fmla="*/ 1485900 w 2276522"/>
                <a:gd name="csY4" fmla="*/ 230379 h 1326503"/>
                <a:gd name="csX5" fmla="*/ 2057400 w 2276522"/>
                <a:gd name="csY5" fmla="*/ 130366 h 1326503"/>
                <a:gd name="csX6" fmla="*/ 2217738 w 2276522"/>
                <a:gd name="csY6" fmla="*/ 547879 h 1326503"/>
                <a:gd name="csX7" fmla="*/ 2162175 w 2276522"/>
                <a:gd name="csY7" fmla="*/ 717741 h 1326503"/>
                <a:gd name="csX8" fmla="*/ 2143125 w 2276522"/>
                <a:gd name="csY8" fmla="*/ 1000316 h 1326503"/>
                <a:gd name="csX9" fmla="*/ 1885950 w 2276522"/>
                <a:gd name="csY9" fmla="*/ 1087629 h 1326503"/>
                <a:gd name="csX10" fmla="*/ 1457325 w 2276522"/>
                <a:gd name="csY10" fmla="*/ 1187641 h 1326503"/>
                <a:gd name="csX11" fmla="*/ 1000125 w 2276522"/>
                <a:gd name="csY11" fmla="*/ 1301941 h 1326503"/>
                <a:gd name="csX12" fmla="*/ 671513 w 2276522"/>
                <a:gd name="csY12" fmla="*/ 1001904 h 1326503"/>
                <a:gd name="csX13" fmla="*/ 171450 w 2276522"/>
                <a:gd name="csY13" fmla="*/ 1016191 h 1326503"/>
                <a:gd name="csX14" fmla="*/ 28575 w 2276522"/>
                <a:gd name="csY14" fmla="*/ 587566 h 1326503"/>
                <a:gd name="csX15" fmla="*/ 0 w 2276522"/>
                <a:gd name="csY15" fmla="*/ 601854 h 1326503"/>
                <a:gd name="csX16" fmla="*/ 57150 w 2276522"/>
                <a:gd name="csY16" fmla="*/ 687579 h 1326503"/>
                <a:gd name="csX0" fmla="*/ 57150 w 2276522"/>
                <a:gd name="csY0" fmla="*/ 687579 h 1326503"/>
                <a:gd name="csX1" fmla="*/ 185738 w 2276522"/>
                <a:gd name="csY1" fmla="*/ 101791 h 1326503"/>
                <a:gd name="csX2" fmla="*/ 714375 w 2276522"/>
                <a:gd name="csY2" fmla="*/ 330391 h 1326503"/>
                <a:gd name="csX3" fmla="*/ 1128713 w 2276522"/>
                <a:gd name="csY3" fmla="*/ 1779 h 1326503"/>
                <a:gd name="csX4" fmla="*/ 1485900 w 2276522"/>
                <a:gd name="csY4" fmla="*/ 230379 h 1326503"/>
                <a:gd name="csX5" fmla="*/ 2057400 w 2276522"/>
                <a:gd name="csY5" fmla="*/ 130366 h 1326503"/>
                <a:gd name="csX6" fmla="*/ 2217738 w 2276522"/>
                <a:gd name="csY6" fmla="*/ 547879 h 1326503"/>
                <a:gd name="csX7" fmla="*/ 2162175 w 2276522"/>
                <a:gd name="csY7" fmla="*/ 717741 h 1326503"/>
                <a:gd name="csX8" fmla="*/ 2143125 w 2276522"/>
                <a:gd name="csY8" fmla="*/ 1000316 h 1326503"/>
                <a:gd name="csX9" fmla="*/ 1885950 w 2276522"/>
                <a:gd name="csY9" fmla="*/ 1087629 h 1326503"/>
                <a:gd name="csX10" fmla="*/ 1457325 w 2276522"/>
                <a:gd name="csY10" fmla="*/ 1187641 h 1326503"/>
                <a:gd name="csX11" fmla="*/ 1000125 w 2276522"/>
                <a:gd name="csY11" fmla="*/ 1301941 h 1326503"/>
                <a:gd name="csX12" fmla="*/ 671513 w 2276522"/>
                <a:gd name="csY12" fmla="*/ 1001904 h 1326503"/>
                <a:gd name="csX13" fmla="*/ 171450 w 2276522"/>
                <a:gd name="csY13" fmla="*/ 1016191 h 1326503"/>
                <a:gd name="csX14" fmla="*/ 28575 w 2276522"/>
                <a:gd name="csY14" fmla="*/ 587566 h 1326503"/>
                <a:gd name="csX15" fmla="*/ 0 w 2276522"/>
                <a:gd name="csY15" fmla="*/ 601854 h 1326503"/>
                <a:gd name="csX16" fmla="*/ 57150 w 2276522"/>
                <a:gd name="csY16" fmla="*/ 687579 h 1326503"/>
                <a:gd name="csX0" fmla="*/ 57150 w 2276522"/>
                <a:gd name="csY0" fmla="*/ 687579 h 1234500"/>
                <a:gd name="csX1" fmla="*/ 185738 w 2276522"/>
                <a:gd name="csY1" fmla="*/ 101791 h 1234500"/>
                <a:gd name="csX2" fmla="*/ 714375 w 2276522"/>
                <a:gd name="csY2" fmla="*/ 330391 h 1234500"/>
                <a:gd name="csX3" fmla="*/ 1128713 w 2276522"/>
                <a:gd name="csY3" fmla="*/ 1779 h 1234500"/>
                <a:gd name="csX4" fmla="*/ 1485900 w 2276522"/>
                <a:gd name="csY4" fmla="*/ 230379 h 1234500"/>
                <a:gd name="csX5" fmla="*/ 2057400 w 2276522"/>
                <a:gd name="csY5" fmla="*/ 130366 h 1234500"/>
                <a:gd name="csX6" fmla="*/ 2217738 w 2276522"/>
                <a:gd name="csY6" fmla="*/ 547879 h 1234500"/>
                <a:gd name="csX7" fmla="*/ 2162175 w 2276522"/>
                <a:gd name="csY7" fmla="*/ 717741 h 1234500"/>
                <a:gd name="csX8" fmla="*/ 2143125 w 2276522"/>
                <a:gd name="csY8" fmla="*/ 1000316 h 1234500"/>
                <a:gd name="csX9" fmla="*/ 1885950 w 2276522"/>
                <a:gd name="csY9" fmla="*/ 1087629 h 1234500"/>
                <a:gd name="csX10" fmla="*/ 1457325 w 2276522"/>
                <a:gd name="csY10" fmla="*/ 1187641 h 1234500"/>
                <a:gd name="csX11" fmla="*/ 1009650 w 2276522"/>
                <a:gd name="csY11" fmla="*/ 1149541 h 1234500"/>
                <a:gd name="csX12" fmla="*/ 671513 w 2276522"/>
                <a:gd name="csY12" fmla="*/ 1001904 h 1234500"/>
                <a:gd name="csX13" fmla="*/ 171450 w 2276522"/>
                <a:gd name="csY13" fmla="*/ 1016191 h 1234500"/>
                <a:gd name="csX14" fmla="*/ 28575 w 2276522"/>
                <a:gd name="csY14" fmla="*/ 587566 h 1234500"/>
                <a:gd name="csX15" fmla="*/ 0 w 2276522"/>
                <a:gd name="csY15" fmla="*/ 601854 h 1234500"/>
                <a:gd name="csX16" fmla="*/ 57150 w 2276522"/>
                <a:gd name="csY16" fmla="*/ 687579 h 1234500"/>
                <a:gd name="csX0" fmla="*/ 57150 w 2276522"/>
                <a:gd name="csY0" fmla="*/ 687579 h 1260366"/>
                <a:gd name="csX1" fmla="*/ 185738 w 2276522"/>
                <a:gd name="csY1" fmla="*/ 101791 h 1260366"/>
                <a:gd name="csX2" fmla="*/ 714375 w 2276522"/>
                <a:gd name="csY2" fmla="*/ 330391 h 1260366"/>
                <a:gd name="csX3" fmla="*/ 1128713 w 2276522"/>
                <a:gd name="csY3" fmla="*/ 1779 h 1260366"/>
                <a:gd name="csX4" fmla="*/ 1485900 w 2276522"/>
                <a:gd name="csY4" fmla="*/ 230379 h 1260366"/>
                <a:gd name="csX5" fmla="*/ 2057400 w 2276522"/>
                <a:gd name="csY5" fmla="*/ 130366 h 1260366"/>
                <a:gd name="csX6" fmla="*/ 2217738 w 2276522"/>
                <a:gd name="csY6" fmla="*/ 547879 h 1260366"/>
                <a:gd name="csX7" fmla="*/ 2162175 w 2276522"/>
                <a:gd name="csY7" fmla="*/ 717741 h 1260366"/>
                <a:gd name="csX8" fmla="*/ 2143125 w 2276522"/>
                <a:gd name="csY8" fmla="*/ 1000316 h 1260366"/>
                <a:gd name="csX9" fmla="*/ 1885950 w 2276522"/>
                <a:gd name="csY9" fmla="*/ 1087629 h 1260366"/>
                <a:gd name="csX10" fmla="*/ 1457325 w 2276522"/>
                <a:gd name="csY10" fmla="*/ 1187641 h 1260366"/>
                <a:gd name="csX11" fmla="*/ 1009650 w 2276522"/>
                <a:gd name="csY11" fmla="*/ 1149541 h 1260366"/>
                <a:gd name="csX12" fmla="*/ 671513 w 2276522"/>
                <a:gd name="csY12" fmla="*/ 1001904 h 1260366"/>
                <a:gd name="csX13" fmla="*/ 171450 w 2276522"/>
                <a:gd name="csY13" fmla="*/ 1016191 h 1260366"/>
                <a:gd name="csX14" fmla="*/ 28575 w 2276522"/>
                <a:gd name="csY14" fmla="*/ 587566 h 1260366"/>
                <a:gd name="csX15" fmla="*/ 0 w 2276522"/>
                <a:gd name="csY15" fmla="*/ 601854 h 1260366"/>
                <a:gd name="csX16" fmla="*/ 57150 w 2276522"/>
                <a:gd name="csY16" fmla="*/ 687579 h 1260366"/>
                <a:gd name="csX0" fmla="*/ 57150 w 2276522"/>
                <a:gd name="csY0" fmla="*/ 687579 h 1260366"/>
                <a:gd name="csX1" fmla="*/ 185738 w 2276522"/>
                <a:gd name="csY1" fmla="*/ 101791 h 1260366"/>
                <a:gd name="csX2" fmla="*/ 714375 w 2276522"/>
                <a:gd name="csY2" fmla="*/ 330391 h 1260366"/>
                <a:gd name="csX3" fmla="*/ 1128713 w 2276522"/>
                <a:gd name="csY3" fmla="*/ 1779 h 1260366"/>
                <a:gd name="csX4" fmla="*/ 1485900 w 2276522"/>
                <a:gd name="csY4" fmla="*/ 230379 h 1260366"/>
                <a:gd name="csX5" fmla="*/ 2057400 w 2276522"/>
                <a:gd name="csY5" fmla="*/ 130366 h 1260366"/>
                <a:gd name="csX6" fmla="*/ 2217738 w 2276522"/>
                <a:gd name="csY6" fmla="*/ 547879 h 1260366"/>
                <a:gd name="csX7" fmla="*/ 2162175 w 2276522"/>
                <a:gd name="csY7" fmla="*/ 717741 h 1260366"/>
                <a:gd name="csX8" fmla="*/ 2143125 w 2276522"/>
                <a:gd name="csY8" fmla="*/ 1000316 h 1260366"/>
                <a:gd name="csX9" fmla="*/ 1885950 w 2276522"/>
                <a:gd name="csY9" fmla="*/ 1087629 h 1260366"/>
                <a:gd name="csX10" fmla="*/ 1457325 w 2276522"/>
                <a:gd name="csY10" fmla="*/ 1187641 h 1260366"/>
                <a:gd name="csX11" fmla="*/ 1009650 w 2276522"/>
                <a:gd name="csY11" fmla="*/ 1149541 h 1260366"/>
                <a:gd name="csX12" fmla="*/ 671513 w 2276522"/>
                <a:gd name="csY12" fmla="*/ 1001904 h 1260366"/>
                <a:gd name="csX13" fmla="*/ 171450 w 2276522"/>
                <a:gd name="csY13" fmla="*/ 1016191 h 1260366"/>
                <a:gd name="csX14" fmla="*/ 28575 w 2276522"/>
                <a:gd name="csY14" fmla="*/ 587566 h 1260366"/>
                <a:gd name="csX15" fmla="*/ 0 w 2276522"/>
                <a:gd name="csY15" fmla="*/ 601854 h 1260366"/>
                <a:gd name="csX16" fmla="*/ 57150 w 2276522"/>
                <a:gd name="csY16" fmla="*/ 687579 h 1260366"/>
                <a:gd name="csX0" fmla="*/ 57150 w 2276522"/>
                <a:gd name="csY0" fmla="*/ 687579 h 1260366"/>
                <a:gd name="csX1" fmla="*/ 185738 w 2276522"/>
                <a:gd name="csY1" fmla="*/ 101791 h 1260366"/>
                <a:gd name="csX2" fmla="*/ 714375 w 2276522"/>
                <a:gd name="csY2" fmla="*/ 330391 h 1260366"/>
                <a:gd name="csX3" fmla="*/ 1128713 w 2276522"/>
                <a:gd name="csY3" fmla="*/ 1779 h 1260366"/>
                <a:gd name="csX4" fmla="*/ 1485900 w 2276522"/>
                <a:gd name="csY4" fmla="*/ 230379 h 1260366"/>
                <a:gd name="csX5" fmla="*/ 2057400 w 2276522"/>
                <a:gd name="csY5" fmla="*/ 130366 h 1260366"/>
                <a:gd name="csX6" fmla="*/ 2217738 w 2276522"/>
                <a:gd name="csY6" fmla="*/ 547879 h 1260366"/>
                <a:gd name="csX7" fmla="*/ 2162175 w 2276522"/>
                <a:gd name="csY7" fmla="*/ 717741 h 1260366"/>
                <a:gd name="csX8" fmla="*/ 2143125 w 2276522"/>
                <a:gd name="csY8" fmla="*/ 1000316 h 1260366"/>
                <a:gd name="csX9" fmla="*/ 1885950 w 2276522"/>
                <a:gd name="csY9" fmla="*/ 1087629 h 1260366"/>
                <a:gd name="csX10" fmla="*/ 1457325 w 2276522"/>
                <a:gd name="csY10" fmla="*/ 1187641 h 1260366"/>
                <a:gd name="csX11" fmla="*/ 1009650 w 2276522"/>
                <a:gd name="csY11" fmla="*/ 1149541 h 1260366"/>
                <a:gd name="csX12" fmla="*/ 671513 w 2276522"/>
                <a:gd name="csY12" fmla="*/ 1001904 h 1260366"/>
                <a:gd name="csX13" fmla="*/ 171450 w 2276522"/>
                <a:gd name="csY13" fmla="*/ 1016191 h 1260366"/>
                <a:gd name="csX14" fmla="*/ 28575 w 2276522"/>
                <a:gd name="csY14" fmla="*/ 587566 h 1260366"/>
                <a:gd name="csX15" fmla="*/ 0 w 2276522"/>
                <a:gd name="csY15" fmla="*/ 601854 h 1260366"/>
                <a:gd name="csX16" fmla="*/ 57150 w 2276522"/>
                <a:gd name="csY16" fmla="*/ 687579 h 1260366"/>
                <a:gd name="csX0" fmla="*/ 57150 w 2276522"/>
                <a:gd name="csY0" fmla="*/ 687579 h 1260366"/>
                <a:gd name="csX1" fmla="*/ 185738 w 2276522"/>
                <a:gd name="csY1" fmla="*/ 101791 h 1260366"/>
                <a:gd name="csX2" fmla="*/ 714375 w 2276522"/>
                <a:gd name="csY2" fmla="*/ 330391 h 1260366"/>
                <a:gd name="csX3" fmla="*/ 1128713 w 2276522"/>
                <a:gd name="csY3" fmla="*/ 1779 h 1260366"/>
                <a:gd name="csX4" fmla="*/ 1485900 w 2276522"/>
                <a:gd name="csY4" fmla="*/ 230379 h 1260366"/>
                <a:gd name="csX5" fmla="*/ 2057400 w 2276522"/>
                <a:gd name="csY5" fmla="*/ 130366 h 1260366"/>
                <a:gd name="csX6" fmla="*/ 2217738 w 2276522"/>
                <a:gd name="csY6" fmla="*/ 547879 h 1260366"/>
                <a:gd name="csX7" fmla="*/ 2162175 w 2276522"/>
                <a:gd name="csY7" fmla="*/ 717741 h 1260366"/>
                <a:gd name="csX8" fmla="*/ 2143125 w 2276522"/>
                <a:gd name="csY8" fmla="*/ 1000316 h 1260366"/>
                <a:gd name="csX9" fmla="*/ 1885950 w 2276522"/>
                <a:gd name="csY9" fmla="*/ 1087629 h 1260366"/>
                <a:gd name="csX10" fmla="*/ 1457325 w 2276522"/>
                <a:gd name="csY10" fmla="*/ 1187641 h 1260366"/>
                <a:gd name="csX11" fmla="*/ 1009650 w 2276522"/>
                <a:gd name="csY11" fmla="*/ 1149541 h 1260366"/>
                <a:gd name="csX12" fmla="*/ 671513 w 2276522"/>
                <a:gd name="csY12" fmla="*/ 1001904 h 1260366"/>
                <a:gd name="csX13" fmla="*/ 171450 w 2276522"/>
                <a:gd name="csY13" fmla="*/ 1016191 h 1260366"/>
                <a:gd name="csX14" fmla="*/ 28575 w 2276522"/>
                <a:gd name="csY14" fmla="*/ 587566 h 1260366"/>
                <a:gd name="csX15" fmla="*/ 0 w 2276522"/>
                <a:gd name="csY15" fmla="*/ 601854 h 1260366"/>
                <a:gd name="csX16" fmla="*/ 57150 w 2276522"/>
                <a:gd name="csY16" fmla="*/ 687579 h 1260366"/>
                <a:gd name="csX0" fmla="*/ 0 w 2276522"/>
                <a:gd name="csY0" fmla="*/ 601854 h 1260366"/>
                <a:gd name="csX1" fmla="*/ 185738 w 2276522"/>
                <a:gd name="csY1" fmla="*/ 101791 h 1260366"/>
                <a:gd name="csX2" fmla="*/ 714375 w 2276522"/>
                <a:gd name="csY2" fmla="*/ 330391 h 1260366"/>
                <a:gd name="csX3" fmla="*/ 1128713 w 2276522"/>
                <a:gd name="csY3" fmla="*/ 1779 h 1260366"/>
                <a:gd name="csX4" fmla="*/ 1485900 w 2276522"/>
                <a:gd name="csY4" fmla="*/ 230379 h 1260366"/>
                <a:gd name="csX5" fmla="*/ 2057400 w 2276522"/>
                <a:gd name="csY5" fmla="*/ 130366 h 1260366"/>
                <a:gd name="csX6" fmla="*/ 2217738 w 2276522"/>
                <a:gd name="csY6" fmla="*/ 547879 h 1260366"/>
                <a:gd name="csX7" fmla="*/ 2162175 w 2276522"/>
                <a:gd name="csY7" fmla="*/ 717741 h 1260366"/>
                <a:gd name="csX8" fmla="*/ 2143125 w 2276522"/>
                <a:gd name="csY8" fmla="*/ 1000316 h 1260366"/>
                <a:gd name="csX9" fmla="*/ 1885950 w 2276522"/>
                <a:gd name="csY9" fmla="*/ 1087629 h 1260366"/>
                <a:gd name="csX10" fmla="*/ 1457325 w 2276522"/>
                <a:gd name="csY10" fmla="*/ 1187641 h 1260366"/>
                <a:gd name="csX11" fmla="*/ 1009650 w 2276522"/>
                <a:gd name="csY11" fmla="*/ 1149541 h 1260366"/>
                <a:gd name="csX12" fmla="*/ 671513 w 2276522"/>
                <a:gd name="csY12" fmla="*/ 1001904 h 1260366"/>
                <a:gd name="csX13" fmla="*/ 171450 w 2276522"/>
                <a:gd name="csY13" fmla="*/ 1016191 h 1260366"/>
                <a:gd name="csX14" fmla="*/ 28575 w 2276522"/>
                <a:gd name="csY14" fmla="*/ 587566 h 1260366"/>
                <a:gd name="csX15" fmla="*/ 0 w 2276522"/>
                <a:gd name="csY15" fmla="*/ 601854 h 1260366"/>
                <a:gd name="csX0" fmla="*/ 66 w 2276588"/>
                <a:gd name="csY0" fmla="*/ 601854 h 1260366"/>
                <a:gd name="csX1" fmla="*/ 185804 w 2276588"/>
                <a:gd name="csY1" fmla="*/ 101791 h 1260366"/>
                <a:gd name="csX2" fmla="*/ 714441 w 2276588"/>
                <a:gd name="csY2" fmla="*/ 330391 h 1260366"/>
                <a:gd name="csX3" fmla="*/ 1128779 w 2276588"/>
                <a:gd name="csY3" fmla="*/ 1779 h 1260366"/>
                <a:gd name="csX4" fmla="*/ 1485966 w 2276588"/>
                <a:gd name="csY4" fmla="*/ 230379 h 1260366"/>
                <a:gd name="csX5" fmla="*/ 2057466 w 2276588"/>
                <a:gd name="csY5" fmla="*/ 130366 h 1260366"/>
                <a:gd name="csX6" fmla="*/ 2217804 w 2276588"/>
                <a:gd name="csY6" fmla="*/ 547879 h 1260366"/>
                <a:gd name="csX7" fmla="*/ 2162241 w 2276588"/>
                <a:gd name="csY7" fmla="*/ 717741 h 1260366"/>
                <a:gd name="csX8" fmla="*/ 2143191 w 2276588"/>
                <a:gd name="csY8" fmla="*/ 1000316 h 1260366"/>
                <a:gd name="csX9" fmla="*/ 1886016 w 2276588"/>
                <a:gd name="csY9" fmla="*/ 1087629 h 1260366"/>
                <a:gd name="csX10" fmla="*/ 1457391 w 2276588"/>
                <a:gd name="csY10" fmla="*/ 1187641 h 1260366"/>
                <a:gd name="csX11" fmla="*/ 1009716 w 2276588"/>
                <a:gd name="csY11" fmla="*/ 1149541 h 1260366"/>
                <a:gd name="csX12" fmla="*/ 671579 w 2276588"/>
                <a:gd name="csY12" fmla="*/ 1001904 h 1260366"/>
                <a:gd name="csX13" fmla="*/ 171516 w 2276588"/>
                <a:gd name="csY13" fmla="*/ 1016191 h 1260366"/>
                <a:gd name="csX14" fmla="*/ 66 w 2276588"/>
                <a:gd name="csY14" fmla="*/ 601854 h 1260366"/>
                <a:gd name="csX0" fmla="*/ 66 w 2276588"/>
                <a:gd name="csY0" fmla="*/ 601854 h 1260366"/>
                <a:gd name="csX1" fmla="*/ 714441 w 2276588"/>
                <a:gd name="csY1" fmla="*/ 330391 h 1260366"/>
                <a:gd name="csX2" fmla="*/ 1128779 w 2276588"/>
                <a:gd name="csY2" fmla="*/ 1779 h 1260366"/>
                <a:gd name="csX3" fmla="*/ 1485966 w 2276588"/>
                <a:gd name="csY3" fmla="*/ 230379 h 1260366"/>
                <a:gd name="csX4" fmla="*/ 2057466 w 2276588"/>
                <a:gd name="csY4" fmla="*/ 130366 h 1260366"/>
                <a:gd name="csX5" fmla="*/ 2217804 w 2276588"/>
                <a:gd name="csY5" fmla="*/ 547879 h 1260366"/>
                <a:gd name="csX6" fmla="*/ 2162241 w 2276588"/>
                <a:gd name="csY6" fmla="*/ 717741 h 1260366"/>
                <a:gd name="csX7" fmla="*/ 2143191 w 2276588"/>
                <a:gd name="csY7" fmla="*/ 1000316 h 1260366"/>
                <a:gd name="csX8" fmla="*/ 1886016 w 2276588"/>
                <a:gd name="csY8" fmla="*/ 1087629 h 1260366"/>
                <a:gd name="csX9" fmla="*/ 1457391 w 2276588"/>
                <a:gd name="csY9" fmla="*/ 1187641 h 1260366"/>
                <a:gd name="csX10" fmla="*/ 1009716 w 2276588"/>
                <a:gd name="csY10" fmla="*/ 1149541 h 1260366"/>
                <a:gd name="csX11" fmla="*/ 671579 w 2276588"/>
                <a:gd name="csY11" fmla="*/ 1001904 h 1260366"/>
                <a:gd name="csX12" fmla="*/ 171516 w 2276588"/>
                <a:gd name="csY12" fmla="*/ 1016191 h 1260366"/>
                <a:gd name="csX13" fmla="*/ 66 w 2276588"/>
                <a:gd name="csY13" fmla="*/ 601854 h 1260366"/>
                <a:gd name="csX0" fmla="*/ 260319 w 2127266"/>
                <a:gd name="csY0" fmla="*/ 671704 h 1260366"/>
                <a:gd name="csX1" fmla="*/ 565119 w 2127266"/>
                <a:gd name="csY1" fmla="*/ 330391 h 1260366"/>
                <a:gd name="csX2" fmla="*/ 979457 w 2127266"/>
                <a:gd name="csY2" fmla="*/ 1779 h 1260366"/>
                <a:gd name="csX3" fmla="*/ 1336644 w 2127266"/>
                <a:gd name="csY3" fmla="*/ 230379 h 1260366"/>
                <a:gd name="csX4" fmla="*/ 1908144 w 2127266"/>
                <a:gd name="csY4" fmla="*/ 130366 h 1260366"/>
                <a:gd name="csX5" fmla="*/ 2068482 w 2127266"/>
                <a:gd name="csY5" fmla="*/ 547879 h 1260366"/>
                <a:gd name="csX6" fmla="*/ 2012919 w 2127266"/>
                <a:gd name="csY6" fmla="*/ 717741 h 1260366"/>
                <a:gd name="csX7" fmla="*/ 1993869 w 2127266"/>
                <a:gd name="csY7" fmla="*/ 1000316 h 1260366"/>
                <a:gd name="csX8" fmla="*/ 1736694 w 2127266"/>
                <a:gd name="csY8" fmla="*/ 1087629 h 1260366"/>
                <a:gd name="csX9" fmla="*/ 1308069 w 2127266"/>
                <a:gd name="csY9" fmla="*/ 1187641 h 1260366"/>
                <a:gd name="csX10" fmla="*/ 860394 w 2127266"/>
                <a:gd name="csY10" fmla="*/ 1149541 h 1260366"/>
                <a:gd name="csX11" fmla="*/ 522257 w 2127266"/>
                <a:gd name="csY11" fmla="*/ 1001904 h 1260366"/>
                <a:gd name="csX12" fmla="*/ 22194 w 2127266"/>
                <a:gd name="csY12" fmla="*/ 1016191 h 1260366"/>
                <a:gd name="csX13" fmla="*/ 260319 w 2127266"/>
                <a:gd name="csY13" fmla="*/ 671704 h 1260366"/>
                <a:gd name="csX0" fmla="*/ 260319 w 2127266"/>
                <a:gd name="csY0" fmla="*/ 671704 h 1260366"/>
                <a:gd name="csX1" fmla="*/ 565119 w 2127266"/>
                <a:gd name="csY1" fmla="*/ 330391 h 1260366"/>
                <a:gd name="csX2" fmla="*/ 979457 w 2127266"/>
                <a:gd name="csY2" fmla="*/ 1779 h 1260366"/>
                <a:gd name="csX3" fmla="*/ 1336644 w 2127266"/>
                <a:gd name="csY3" fmla="*/ 230379 h 1260366"/>
                <a:gd name="csX4" fmla="*/ 1908144 w 2127266"/>
                <a:gd name="csY4" fmla="*/ 130366 h 1260366"/>
                <a:gd name="csX5" fmla="*/ 2068482 w 2127266"/>
                <a:gd name="csY5" fmla="*/ 547879 h 1260366"/>
                <a:gd name="csX6" fmla="*/ 2012919 w 2127266"/>
                <a:gd name="csY6" fmla="*/ 717741 h 1260366"/>
                <a:gd name="csX7" fmla="*/ 1993869 w 2127266"/>
                <a:gd name="csY7" fmla="*/ 1000316 h 1260366"/>
                <a:gd name="csX8" fmla="*/ 1736694 w 2127266"/>
                <a:gd name="csY8" fmla="*/ 1087629 h 1260366"/>
                <a:gd name="csX9" fmla="*/ 1308069 w 2127266"/>
                <a:gd name="csY9" fmla="*/ 1187641 h 1260366"/>
                <a:gd name="csX10" fmla="*/ 860394 w 2127266"/>
                <a:gd name="csY10" fmla="*/ 1149541 h 1260366"/>
                <a:gd name="csX11" fmla="*/ 522257 w 2127266"/>
                <a:gd name="csY11" fmla="*/ 1001904 h 1260366"/>
                <a:gd name="csX12" fmla="*/ 22194 w 2127266"/>
                <a:gd name="csY12" fmla="*/ 1016191 h 1260366"/>
                <a:gd name="csX13" fmla="*/ 260319 w 2127266"/>
                <a:gd name="csY13" fmla="*/ 671704 h 1260366"/>
                <a:gd name="csX0" fmla="*/ 272898 w 2139845"/>
                <a:gd name="csY0" fmla="*/ 671704 h 1260366"/>
                <a:gd name="csX1" fmla="*/ 577698 w 2139845"/>
                <a:gd name="csY1" fmla="*/ 330391 h 1260366"/>
                <a:gd name="csX2" fmla="*/ 992036 w 2139845"/>
                <a:gd name="csY2" fmla="*/ 1779 h 1260366"/>
                <a:gd name="csX3" fmla="*/ 1349223 w 2139845"/>
                <a:gd name="csY3" fmla="*/ 230379 h 1260366"/>
                <a:gd name="csX4" fmla="*/ 1920723 w 2139845"/>
                <a:gd name="csY4" fmla="*/ 130366 h 1260366"/>
                <a:gd name="csX5" fmla="*/ 2081061 w 2139845"/>
                <a:gd name="csY5" fmla="*/ 547879 h 1260366"/>
                <a:gd name="csX6" fmla="*/ 2025498 w 2139845"/>
                <a:gd name="csY6" fmla="*/ 717741 h 1260366"/>
                <a:gd name="csX7" fmla="*/ 2006448 w 2139845"/>
                <a:gd name="csY7" fmla="*/ 1000316 h 1260366"/>
                <a:gd name="csX8" fmla="*/ 1749273 w 2139845"/>
                <a:gd name="csY8" fmla="*/ 1087629 h 1260366"/>
                <a:gd name="csX9" fmla="*/ 1320648 w 2139845"/>
                <a:gd name="csY9" fmla="*/ 1187641 h 1260366"/>
                <a:gd name="csX10" fmla="*/ 872973 w 2139845"/>
                <a:gd name="csY10" fmla="*/ 1149541 h 1260366"/>
                <a:gd name="csX11" fmla="*/ 534836 w 2139845"/>
                <a:gd name="csY11" fmla="*/ 1001904 h 1260366"/>
                <a:gd name="csX12" fmla="*/ 34773 w 2139845"/>
                <a:gd name="csY12" fmla="*/ 1016191 h 1260366"/>
                <a:gd name="csX13" fmla="*/ 272898 w 2139845"/>
                <a:gd name="csY13" fmla="*/ 671704 h 1260366"/>
                <a:gd name="csX0" fmla="*/ 272898 w 2139845"/>
                <a:gd name="csY0" fmla="*/ 672005 h 1260667"/>
                <a:gd name="csX1" fmla="*/ 580873 w 2139845"/>
                <a:gd name="csY1" fmla="*/ 340217 h 1260667"/>
                <a:gd name="csX2" fmla="*/ 992036 w 2139845"/>
                <a:gd name="csY2" fmla="*/ 2080 h 1260667"/>
                <a:gd name="csX3" fmla="*/ 1349223 w 2139845"/>
                <a:gd name="csY3" fmla="*/ 230680 h 1260667"/>
                <a:gd name="csX4" fmla="*/ 1920723 w 2139845"/>
                <a:gd name="csY4" fmla="*/ 130667 h 1260667"/>
                <a:gd name="csX5" fmla="*/ 2081061 w 2139845"/>
                <a:gd name="csY5" fmla="*/ 548180 h 1260667"/>
                <a:gd name="csX6" fmla="*/ 2025498 w 2139845"/>
                <a:gd name="csY6" fmla="*/ 718042 h 1260667"/>
                <a:gd name="csX7" fmla="*/ 2006448 w 2139845"/>
                <a:gd name="csY7" fmla="*/ 1000617 h 1260667"/>
                <a:gd name="csX8" fmla="*/ 1749273 w 2139845"/>
                <a:gd name="csY8" fmla="*/ 1087930 h 1260667"/>
                <a:gd name="csX9" fmla="*/ 1320648 w 2139845"/>
                <a:gd name="csY9" fmla="*/ 1187942 h 1260667"/>
                <a:gd name="csX10" fmla="*/ 872973 w 2139845"/>
                <a:gd name="csY10" fmla="*/ 1149842 h 1260667"/>
                <a:gd name="csX11" fmla="*/ 534836 w 2139845"/>
                <a:gd name="csY11" fmla="*/ 1002205 h 1260667"/>
                <a:gd name="csX12" fmla="*/ 34773 w 2139845"/>
                <a:gd name="csY12" fmla="*/ 1016492 h 1260667"/>
                <a:gd name="csX13" fmla="*/ 272898 w 2139845"/>
                <a:gd name="csY13" fmla="*/ 672005 h 1260667"/>
                <a:gd name="csX0" fmla="*/ 272898 w 2139845"/>
                <a:gd name="csY0" fmla="*/ 672005 h 1260667"/>
                <a:gd name="csX1" fmla="*/ 580873 w 2139845"/>
                <a:gd name="csY1" fmla="*/ 340217 h 1260667"/>
                <a:gd name="csX2" fmla="*/ 992036 w 2139845"/>
                <a:gd name="csY2" fmla="*/ 2080 h 1260667"/>
                <a:gd name="csX3" fmla="*/ 1349223 w 2139845"/>
                <a:gd name="csY3" fmla="*/ 230680 h 1260667"/>
                <a:gd name="csX4" fmla="*/ 1920723 w 2139845"/>
                <a:gd name="csY4" fmla="*/ 130667 h 1260667"/>
                <a:gd name="csX5" fmla="*/ 2081061 w 2139845"/>
                <a:gd name="csY5" fmla="*/ 548180 h 1260667"/>
                <a:gd name="csX6" fmla="*/ 2025498 w 2139845"/>
                <a:gd name="csY6" fmla="*/ 718042 h 1260667"/>
                <a:gd name="csX7" fmla="*/ 2006448 w 2139845"/>
                <a:gd name="csY7" fmla="*/ 1000617 h 1260667"/>
                <a:gd name="csX8" fmla="*/ 1749273 w 2139845"/>
                <a:gd name="csY8" fmla="*/ 1087930 h 1260667"/>
                <a:gd name="csX9" fmla="*/ 1320648 w 2139845"/>
                <a:gd name="csY9" fmla="*/ 1187942 h 1260667"/>
                <a:gd name="csX10" fmla="*/ 872973 w 2139845"/>
                <a:gd name="csY10" fmla="*/ 1149842 h 1260667"/>
                <a:gd name="csX11" fmla="*/ 534836 w 2139845"/>
                <a:gd name="csY11" fmla="*/ 1002205 h 1260667"/>
                <a:gd name="csX12" fmla="*/ 34773 w 2139845"/>
                <a:gd name="csY12" fmla="*/ 1016492 h 1260667"/>
                <a:gd name="csX13" fmla="*/ 272898 w 2139845"/>
                <a:gd name="csY13" fmla="*/ 672005 h 1260667"/>
                <a:gd name="csX0" fmla="*/ 272898 w 2139845"/>
                <a:gd name="csY0" fmla="*/ 672005 h 1260667"/>
                <a:gd name="csX1" fmla="*/ 580873 w 2139845"/>
                <a:gd name="csY1" fmla="*/ 340217 h 1260667"/>
                <a:gd name="csX2" fmla="*/ 992036 w 2139845"/>
                <a:gd name="csY2" fmla="*/ 2080 h 1260667"/>
                <a:gd name="csX3" fmla="*/ 1349223 w 2139845"/>
                <a:gd name="csY3" fmla="*/ 230680 h 1260667"/>
                <a:gd name="csX4" fmla="*/ 1920723 w 2139845"/>
                <a:gd name="csY4" fmla="*/ 130667 h 1260667"/>
                <a:gd name="csX5" fmla="*/ 2081061 w 2139845"/>
                <a:gd name="csY5" fmla="*/ 548180 h 1260667"/>
                <a:gd name="csX6" fmla="*/ 2025498 w 2139845"/>
                <a:gd name="csY6" fmla="*/ 718042 h 1260667"/>
                <a:gd name="csX7" fmla="*/ 2006448 w 2139845"/>
                <a:gd name="csY7" fmla="*/ 1000617 h 1260667"/>
                <a:gd name="csX8" fmla="*/ 1749273 w 2139845"/>
                <a:gd name="csY8" fmla="*/ 1087930 h 1260667"/>
                <a:gd name="csX9" fmla="*/ 1320648 w 2139845"/>
                <a:gd name="csY9" fmla="*/ 1187942 h 1260667"/>
                <a:gd name="csX10" fmla="*/ 872973 w 2139845"/>
                <a:gd name="csY10" fmla="*/ 1149842 h 1260667"/>
                <a:gd name="csX11" fmla="*/ 534836 w 2139845"/>
                <a:gd name="csY11" fmla="*/ 1002205 h 1260667"/>
                <a:gd name="csX12" fmla="*/ 34773 w 2139845"/>
                <a:gd name="csY12" fmla="*/ 1016492 h 1260667"/>
                <a:gd name="csX13" fmla="*/ 272898 w 2139845"/>
                <a:gd name="csY13" fmla="*/ 672005 h 1260667"/>
                <a:gd name="csX0" fmla="*/ 238125 w 2105072"/>
                <a:gd name="csY0" fmla="*/ 672005 h 1260667"/>
                <a:gd name="csX1" fmla="*/ 546100 w 2105072"/>
                <a:gd name="csY1" fmla="*/ 340217 h 1260667"/>
                <a:gd name="csX2" fmla="*/ 957263 w 2105072"/>
                <a:gd name="csY2" fmla="*/ 2080 h 1260667"/>
                <a:gd name="csX3" fmla="*/ 1314450 w 2105072"/>
                <a:gd name="csY3" fmla="*/ 230680 h 1260667"/>
                <a:gd name="csX4" fmla="*/ 1885950 w 2105072"/>
                <a:gd name="csY4" fmla="*/ 130667 h 1260667"/>
                <a:gd name="csX5" fmla="*/ 2046288 w 2105072"/>
                <a:gd name="csY5" fmla="*/ 548180 h 1260667"/>
                <a:gd name="csX6" fmla="*/ 1990725 w 2105072"/>
                <a:gd name="csY6" fmla="*/ 718042 h 1260667"/>
                <a:gd name="csX7" fmla="*/ 1971675 w 2105072"/>
                <a:gd name="csY7" fmla="*/ 1000617 h 1260667"/>
                <a:gd name="csX8" fmla="*/ 1714500 w 2105072"/>
                <a:gd name="csY8" fmla="*/ 1087930 h 1260667"/>
                <a:gd name="csX9" fmla="*/ 1285875 w 2105072"/>
                <a:gd name="csY9" fmla="*/ 1187942 h 1260667"/>
                <a:gd name="csX10" fmla="*/ 838200 w 2105072"/>
                <a:gd name="csY10" fmla="*/ 1149842 h 1260667"/>
                <a:gd name="csX11" fmla="*/ 500063 w 2105072"/>
                <a:gd name="csY11" fmla="*/ 1002205 h 1260667"/>
                <a:gd name="csX12" fmla="*/ 0 w 2105072"/>
                <a:gd name="csY12" fmla="*/ 1016492 h 1260667"/>
                <a:gd name="csX13" fmla="*/ 238125 w 2105072"/>
                <a:gd name="csY13" fmla="*/ 672005 h 1260667"/>
                <a:gd name="csX0" fmla="*/ 238125 w 2105072"/>
                <a:gd name="csY0" fmla="*/ 672005 h 1260667"/>
                <a:gd name="csX1" fmla="*/ 546100 w 2105072"/>
                <a:gd name="csY1" fmla="*/ 340217 h 1260667"/>
                <a:gd name="csX2" fmla="*/ 957263 w 2105072"/>
                <a:gd name="csY2" fmla="*/ 2080 h 1260667"/>
                <a:gd name="csX3" fmla="*/ 1314450 w 2105072"/>
                <a:gd name="csY3" fmla="*/ 230680 h 1260667"/>
                <a:gd name="csX4" fmla="*/ 1885950 w 2105072"/>
                <a:gd name="csY4" fmla="*/ 130667 h 1260667"/>
                <a:gd name="csX5" fmla="*/ 2046288 w 2105072"/>
                <a:gd name="csY5" fmla="*/ 548180 h 1260667"/>
                <a:gd name="csX6" fmla="*/ 1990725 w 2105072"/>
                <a:gd name="csY6" fmla="*/ 718042 h 1260667"/>
                <a:gd name="csX7" fmla="*/ 1971675 w 2105072"/>
                <a:gd name="csY7" fmla="*/ 1000617 h 1260667"/>
                <a:gd name="csX8" fmla="*/ 1714500 w 2105072"/>
                <a:gd name="csY8" fmla="*/ 1087930 h 1260667"/>
                <a:gd name="csX9" fmla="*/ 1285875 w 2105072"/>
                <a:gd name="csY9" fmla="*/ 1187942 h 1260667"/>
                <a:gd name="csX10" fmla="*/ 838200 w 2105072"/>
                <a:gd name="csY10" fmla="*/ 1149842 h 1260667"/>
                <a:gd name="csX11" fmla="*/ 500063 w 2105072"/>
                <a:gd name="csY11" fmla="*/ 1002205 h 1260667"/>
                <a:gd name="csX12" fmla="*/ 0 w 2105072"/>
                <a:gd name="csY12" fmla="*/ 1016492 h 1260667"/>
                <a:gd name="csX13" fmla="*/ 238125 w 2105072"/>
                <a:gd name="csY13" fmla="*/ 672005 h 1260667"/>
                <a:gd name="csX0" fmla="*/ 259398 w 2126345"/>
                <a:gd name="csY0" fmla="*/ 672005 h 1260667"/>
                <a:gd name="csX1" fmla="*/ 567373 w 2126345"/>
                <a:gd name="csY1" fmla="*/ 340217 h 1260667"/>
                <a:gd name="csX2" fmla="*/ 978536 w 2126345"/>
                <a:gd name="csY2" fmla="*/ 2080 h 1260667"/>
                <a:gd name="csX3" fmla="*/ 1335723 w 2126345"/>
                <a:gd name="csY3" fmla="*/ 230680 h 1260667"/>
                <a:gd name="csX4" fmla="*/ 1907223 w 2126345"/>
                <a:gd name="csY4" fmla="*/ 130667 h 1260667"/>
                <a:gd name="csX5" fmla="*/ 2067561 w 2126345"/>
                <a:gd name="csY5" fmla="*/ 548180 h 1260667"/>
                <a:gd name="csX6" fmla="*/ 2011998 w 2126345"/>
                <a:gd name="csY6" fmla="*/ 718042 h 1260667"/>
                <a:gd name="csX7" fmla="*/ 1992948 w 2126345"/>
                <a:gd name="csY7" fmla="*/ 1000617 h 1260667"/>
                <a:gd name="csX8" fmla="*/ 1735773 w 2126345"/>
                <a:gd name="csY8" fmla="*/ 1087930 h 1260667"/>
                <a:gd name="csX9" fmla="*/ 1307148 w 2126345"/>
                <a:gd name="csY9" fmla="*/ 1187942 h 1260667"/>
                <a:gd name="csX10" fmla="*/ 859473 w 2126345"/>
                <a:gd name="csY10" fmla="*/ 1149842 h 1260667"/>
                <a:gd name="csX11" fmla="*/ 521336 w 2126345"/>
                <a:gd name="csY11" fmla="*/ 1002205 h 1260667"/>
                <a:gd name="csX12" fmla="*/ 21273 w 2126345"/>
                <a:gd name="csY12" fmla="*/ 1016492 h 1260667"/>
                <a:gd name="csX13" fmla="*/ 259398 w 2126345"/>
                <a:gd name="csY13" fmla="*/ 672005 h 1260667"/>
                <a:gd name="csX0" fmla="*/ 298945 w 2165892"/>
                <a:gd name="csY0" fmla="*/ 672005 h 1260667"/>
                <a:gd name="csX1" fmla="*/ 606920 w 2165892"/>
                <a:gd name="csY1" fmla="*/ 340217 h 1260667"/>
                <a:gd name="csX2" fmla="*/ 1018083 w 2165892"/>
                <a:gd name="csY2" fmla="*/ 2080 h 1260667"/>
                <a:gd name="csX3" fmla="*/ 1375270 w 2165892"/>
                <a:gd name="csY3" fmla="*/ 230680 h 1260667"/>
                <a:gd name="csX4" fmla="*/ 1946770 w 2165892"/>
                <a:gd name="csY4" fmla="*/ 130667 h 1260667"/>
                <a:gd name="csX5" fmla="*/ 2107108 w 2165892"/>
                <a:gd name="csY5" fmla="*/ 548180 h 1260667"/>
                <a:gd name="csX6" fmla="*/ 2051545 w 2165892"/>
                <a:gd name="csY6" fmla="*/ 718042 h 1260667"/>
                <a:gd name="csX7" fmla="*/ 2032495 w 2165892"/>
                <a:gd name="csY7" fmla="*/ 1000617 h 1260667"/>
                <a:gd name="csX8" fmla="*/ 1775320 w 2165892"/>
                <a:gd name="csY8" fmla="*/ 1087930 h 1260667"/>
                <a:gd name="csX9" fmla="*/ 1346695 w 2165892"/>
                <a:gd name="csY9" fmla="*/ 1187942 h 1260667"/>
                <a:gd name="csX10" fmla="*/ 899020 w 2165892"/>
                <a:gd name="csY10" fmla="*/ 1149842 h 1260667"/>
                <a:gd name="csX11" fmla="*/ 560883 w 2165892"/>
                <a:gd name="csY11" fmla="*/ 1002205 h 1260667"/>
                <a:gd name="csX12" fmla="*/ 60820 w 2165892"/>
                <a:gd name="csY12" fmla="*/ 1016492 h 1260667"/>
                <a:gd name="csX13" fmla="*/ 298945 w 2165892"/>
                <a:gd name="csY13" fmla="*/ 672005 h 1260667"/>
                <a:gd name="csX0" fmla="*/ 141545 w 2008492"/>
                <a:gd name="csY0" fmla="*/ 672005 h 1260667"/>
                <a:gd name="csX1" fmla="*/ 449520 w 2008492"/>
                <a:gd name="csY1" fmla="*/ 340217 h 1260667"/>
                <a:gd name="csX2" fmla="*/ 860683 w 2008492"/>
                <a:gd name="csY2" fmla="*/ 2080 h 1260667"/>
                <a:gd name="csX3" fmla="*/ 1217870 w 2008492"/>
                <a:gd name="csY3" fmla="*/ 230680 h 1260667"/>
                <a:gd name="csX4" fmla="*/ 1789370 w 2008492"/>
                <a:gd name="csY4" fmla="*/ 130667 h 1260667"/>
                <a:gd name="csX5" fmla="*/ 1949708 w 2008492"/>
                <a:gd name="csY5" fmla="*/ 548180 h 1260667"/>
                <a:gd name="csX6" fmla="*/ 1894145 w 2008492"/>
                <a:gd name="csY6" fmla="*/ 718042 h 1260667"/>
                <a:gd name="csX7" fmla="*/ 1875095 w 2008492"/>
                <a:gd name="csY7" fmla="*/ 1000617 h 1260667"/>
                <a:gd name="csX8" fmla="*/ 1617920 w 2008492"/>
                <a:gd name="csY8" fmla="*/ 1087930 h 1260667"/>
                <a:gd name="csX9" fmla="*/ 1189295 w 2008492"/>
                <a:gd name="csY9" fmla="*/ 1187942 h 1260667"/>
                <a:gd name="csX10" fmla="*/ 741620 w 2008492"/>
                <a:gd name="csY10" fmla="*/ 1149842 h 1260667"/>
                <a:gd name="csX11" fmla="*/ 403483 w 2008492"/>
                <a:gd name="csY11" fmla="*/ 1002205 h 1260667"/>
                <a:gd name="csX12" fmla="*/ 119320 w 2008492"/>
                <a:gd name="csY12" fmla="*/ 918067 h 1260667"/>
                <a:gd name="csX13" fmla="*/ 141545 w 2008492"/>
                <a:gd name="csY13" fmla="*/ 672005 h 126066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2008492" h="1260667">
                  <a:moveTo>
                    <a:pt x="141545" y="672005"/>
                  </a:moveTo>
                  <a:cubicBezTo>
                    <a:pt x="20895" y="615384"/>
                    <a:pt x="278070" y="263488"/>
                    <a:pt x="449520" y="340217"/>
                  </a:cubicBezTo>
                  <a:cubicBezTo>
                    <a:pt x="312995" y="206867"/>
                    <a:pt x="732625" y="20336"/>
                    <a:pt x="860683" y="2080"/>
                  </a:cubicBezTo>
                  <a:cubicBezTo>
                    <a:pt x="988741" y="-16176"/>
                    <a:pt x="1227395" y="87806"/>
                    <a:pt x="1217870" y="230680"/>
                  </a:cubicBezTo>
                  <a:cubicBezTo>
                    <a:pt x="1222633" y="59230"/>
                    <a:pt x="1667397" y="77750"/>
                    <a:pt x="1789370" y="130667"/>
                  </a:cubicBezTo>
                  <a:cubicBezTo>
                    <a:pt x="1911343" y="183584"/>
                    <a:pt x="2062420" y="549767"/>
                    <a:pt x="1949708" y="548180"/>
                  </a:cubicBezTo>
                  <a:cubicBezTo>
                    <a:pt x="2068770" y="578342"/>
                    <a:pt x="1984633" y="722805"/>
                    <a:pt x="1894145" y="718042"/>
                  </a:cubicBezTo>
                  <a:cubicBezTo>
                    <a:pt x="2002095" y="795300"/>
                    <a:pt x="1944945" y="1069409"/>
                    <a:pt x="1875095" y="1000617"/>
                  </a:cubicBezTo>
                  <a:cubicBezTo>
                    <a:pt x="1887795" y="1115446"/>
                    <a:pt x="1665545" y="1179476"/>
                    <a:pt x="1617920" y="1087930"/>
                  </a:cubicBezTo>
                  <a:cubicBezTo>
                    <a:pt x="1573470" y="1185826"/>
                    <a:pt x="1228982" y="1234773"/>
                    <a:pt x="1189295" y="1187942"/>
                  </a:cubicBezTo>
                  <a:cubicBezTo>
                    <a:pt x="1176595" y="1280017"/>
                    <a:pt x="722570" y="1302242"/>
                    <a:pt x="741620" y="1149842"/>
                  </a:cubicBezTo>
                  <a:cubicBezTo>
                    <a:pt x="679708" y="1275255"/>
                    <a:pt x="351095" y="1124442"/>
                    <a:pt x="403483" y="1002205"/>
                  </a:cubicBezTo>
                  <a:cubicBezTo>
                    <a:pt x="316170" y="1054592"/>
                    <a:pt x="-15617" y="1043480"/>
                    <a:pt x="119320" y="918067"/>
                  </a:cubicBezTo>
                  <a:cubicBezTo>
                    <a:pt x="-56099" y="911717"/>
                    <a:pt x="-29111" y="649780"/>
                    <a:pt x="141545" y="672005"/>
                  </a:cubicBez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ross 12">
              <a:extLst>
                <a:ext uri="{FF2B5EF4-FFF2-40B4-BE49-F238E27FC236}">
                  <a16:creationId xmlns:a16="http://schemas.microsoft.com/office/drawing/2014/main" id="{1F56389B-5C70-64F6-1629-7C61B64B34BE}"/>
                </a:ext>
              </a:extLst>
            </p:cNvPr>
            <p:cNvSpPr/>
            <p:nvPr/>
          </p:nvSpPr>
          <p:spPr>
            <a:xfrm>
              <a:off x="2613551" y="3509801"/>
              <a:ext cx="146050" cy="142639"/>
            </a:xfrm>
            <a:prstGeom prst="plus">
              <a:avLst>
                <a:gd name="adj" fmla="val 45549"/>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ross 13">
              <a:extLst>
                <a:ext uri="{FF2B5EF4-FFF2-40B4-BE49-F238E27FC236}">
                  <a16:creationId xmlns:a16="http://schemas.microsoft.com/office/drawing/2014/main" id="{51C52537-FA6C-4505-5780-FFDE97DA6917}"/>
                </a:ext>
              </a:extLst>
            </p:cNvPr>
            <p:cNvSpPr/>
            <p:nvPr/>
          </p:nvSpPr>
          <p:spPr>
            <a:xfrm>
              <a:off x="2273026" y="3394280"/>
              <a:ext cx="146050" cy="155575"/>
            </a:xfrm>
            <a:prstGeom prst="plus">
              <a:avLst>
                <a:gd name="adj" fmla="val 44566"/>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ross 14">
              <a:extLst>
                <a:ext uri="{FF2B5EF4-FFF2-40B4-BE49-F238E27FC236}">
                  <a16:creationId xmlns:a16="http://schemas.microsoft.com/office/drawing/2014/main" id="{08486C9D-EA02-A573-3D15-DA5B299B17E1}"/>
                </a:ext>
              </a:extLst>
            </p:cNvPr>
            <p:cNvSpPr/>
            <p:nvPr/>
          </p:nvSpPr>
          <p:spPr>
            <a:xfrm>
              <a:off x="3049855" y="3499799"/>
              <a:ext cx="146050" cy="155575"/>
            </a:xfrm>
            <a:prstGeom prst="plus">
              <a:avLst>
                <a:gd name="adj" fmla="val 44566"/>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ross 15">
              <a:extLst>
                <a:ext uri="{FF2B5EF4-FFF2-40B4-BE49-F238E27FC236}">
                  <a16:creationId xmlns:a16="http://schemas.microsoft.com/office/drawing/2014/main" id="{6F574551-981B-2734-E779-4DEE79A339A7}"/>
                </a:ext>
              </a:extLst>
            </p:cNvPr>
            <p:cNvSpPr/>
            <p:nvPr/>
          </p:nvSpPr>
          <p:spPr>
            <a:xfrm>
              <a:off x="1985947" y="3425546"/>
              <a:ext cx="146050" cy="155575"/>
            </a:xfrm>
            <a:prstGeom prst="plus">
              <a:avLst>
                <a:gd name="adj" fmla="val 44566"/>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a:extLst>
                <a:ext uri="{FF2B5EF4-FFF2-40B4-BE49-F238E27FC236}">
                  <a16:creationId xmlns:a16="http://schemas.microsoft.com/office/drawing/2014/main" id="{011F77A3-D218-21B9-DB3B-7AF4CC9A05F3}"/>
                </a:ext>
              </a:extLst>
            </p:cNvPr>
            <p:cNvCxnSpPr/>
            <p:nvPr/>
          </p:nvCxnSpPr>
          <p:spPr>
            <a:xfrm>
              <a:off x="1894665" y="4122700"/>
              <a:ext cx="182563" cy="0"/>
            </a:xfrm>
            <a:prstGeom prst="line">
              <a:avLst/>
            </a:prstGeom>
            <a:ln w="57150">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39D2375-35AB-F736-107F-3FA36926C178}"/>
                </a:ext>
              </a:extLst>
            </p:cNvPr>
            <p:cNvCxnSpPr/>
            <p:nvPr/>
          </p:nvCxnSpPr>
          <p:spPr>
            <a:xfrm>
              <a:off x="2228089" y="4296285"/>
              <a:ext cx="182563" cy="0"/>
            </a:xfrm>
            <a:prstGeom prst="line">
              <a:avLst/>
            </a:prstGeom>
            <a:ln w="57150">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402123A-F34F-AA9B-50CB-E97D7E9ECC13}"/>
                </a:ext>
              </a:extLst>
            </p:cNvPr>
            <p:cNvCxnSpPr/>
            <p:nvPr/>
          </p:nvCxnSpPr>
          <p:spPr>
            <a:xfrm>
              <a:off x="2595294" y="4236846"/>
              <a:ext cx="182563" cy="0"/>
            </a:xfrm>
            <a:prstGeom prst="line">
              <a:avLst/>
            </a:prstGeom>
            <a:ln w="57150">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C057F417-BFF4-F89A-F2A9-8B722ADF24C2}"/>
                </a:ext>
              </a:extLst>
            </p:cNvPr>
            <p:cNvCxnSpPr/>
            <p:nvPr/>
          </p:nvCxnSpPr>
          <p:spPr>
            <a:xfrm>
              <a:off x="2928442" y="4160800"/>
              <a:ext cx="182563" cy="0"/>
            </a:xfrm>
            <a:prstGeom prst="line">
              <a:avLst/>
            </a:prstGeom>
            <a:ln w="57150">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21" name="Freeform: Shape 20">
              <a:extLst>
                <a:ext uri="{FF2B5EF4-FFF2-40B4-BE49-F238E27FC236}">
                  <a16:creationId xmlns:a16="http://schemas.microsoft.com/office/drawing/2014/main" id="{A3F56EDB-2D43-50BA-197C-1D43AF646E44}"/>
                </a:ext>
              </a:extLst>
            </p:cNvPr>
            <p:cNvSpPr/>
            <p:nvPr/>
          </p:nvSpPr>
          <p:spPr>
            <a:xfrm>
              <a:off x="1785487" y="4488446"/>
              <a:ext cx="693019" cy="1212783"/>
            </a:xfrm>
            <a:custGeom>
              <a:avLst/>
              <a:gdLst>
                <a:gd name="csX0" fmla="*/ 558265 w 693019"/>
                <a:gd name="csY0" fmla="*/ 0 h 1212783"/>
                <a:gd name="csX1" fmla="*/ 182880 w 693019"/>
                <a:gd name="csY1" fmla="*/ 693019 h 1212783"/>
                <a:gd name="csX2" fmla="*/ 346510 w 693019"/>
                <a:gd name="csY2" fmla="*/ 673769 h 1212783"/>
                <a:gd name="csX3" fmla="*/ 0 w 693019"/>
                <a:gd name="csY3" fmla="*/ 1212783 h 1212783"/>
                <a:gd name="csX4" fmla="*/ 548640 w 693019"/>
                <a:gd name="csY4" fmla="*/ 567891 h 1212783"/>
                <a:gd name="csX5" fmla="*/ 336884 w 693019"/>
                <a:gd name="csY5" fmla="*/ 596767 h 1212783"/>
                <a:gd name="csX6" fmla="*/ 693019 w 693019"/>
                <a:gd name="csY6" fmla="*/ 19251 h 121278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93019" h="1212783">
                  <a:moveTo>
                    <a:pt x="558265" y="0"/>
                  </a:moveTo>
                  <a:lnTo>
                    <a:pt x="182880" y="693019"/>
                  </a:lnTo>
                  <a:lnTo>
                    <a:pt x="346510" y="673769"/>
                  </a:lnTo>
                  <a:lnTo>
                    <a:pt x="0" y="1212783"/>
                  </a:lnTo>
                  <a:lnTo>
                    <a:pt x="548640" y="567891"/>
                  </a:lnTo>
                  <a:lnTo>
                    <a:pt x="336884" y="596767"/>
                  </a:lnTo>
                  <a:lnTo>
                    <a:pt x="693019" y="19251"/>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2E16846E-F933-8115-1C2C-2D6459312C6D}"/>
                </a:ext>
              </a:extLst>
            </p:cNvPr>
            <p:cNvSpPr/>
            <p:nvPr/>
          </p:nvSpPr>
          <p:spPr>
            <a:xfrm>
              <a:off x="385011" y="5937970"/>
              <a:ext cx="4186989" cy="86627"/>
            </a:xfrm>
            <a:custGeom>
              <a:avLst/>
              <a:gdLst>
                <a:gd name="csX0" fmla="*/ 0 w 4186989"/>
                <a:gd name="csY0" fmla="*/ 28876 h 86627"/>
                <a:gd name="csX1" fmla="*/ 789271 w 4186989"/>
                <a:gd name="csY1" fmla="*/ 28876 h 86627"/>
                <a:gd name="csX2" fmla="*/ 1511166 w 4186989"/>
                <a:gd name="csY2" fmla="*/ 77002 h 86627"/>
                <a:gd name="csX3" fmla="*/ 2666198 w 4186989"/>
                <a:gd name="csY3" fmla="*/ 9625 h 86627"/>
                <a:gd name="csX4" fmla="*/ 3445844 w 4186989"/>
                <a:gd name="csY4" fmla="*/ 86627 h 86627"/>
                <a:gd name="csX5" fmla="*/ 4186989 w 4186989"/>
                <a:gd name="csY5" fmla="*/ 0 h 86627"/>
              </a:gdLst>
              <a:ahLst/>
              <a:cxnLst>
                <a:cxn ang="0">
                  <a:pos x="csX0" y="csY0"/>
                </a:cxn>
                <a:cxn ang="0">
                  <a:pos x="csX1" y="csY1"/>
                </a:cxn>
                <a:cxn ang="0">
                  <a:pos x="csX2" y="csY2"/>
                </a:cxn>
                <a:cxn ang="0">
                  <a:pos x="csX3" y="csY3"/>
                </a:cxn>
                <a:cxn ang="0">
                  <a:pos x="csX4" y="csY4"/>
                </a:cxn>
                <a:cxn ang="0">
                  <a:pos x="csX5" y="csY5"/>
                </a:cxn>
              </a:cxnLst>
              <a:rect l="l" t="t" r="r" b="b"/>
              <a:pathLst>
                <a:path w="4186989" h="86627">
                  <a:moveTo>
                    <a:pt x="0" y="28876"/>
                  </a:moveTo>
                  <a:lnTo>
                    <a:pt x="789271" y="28876"/>
                  </a:lnTo>
                  <a:lnTo>
                    <a:pt x="1511166" y="77002"/>
                  </a:lnTo>
                  <a:lnTo>
                    <a:pt x="2666198" y="9625"/>
                  </a:lnTo>
                  <a:lnTo>
                    <a:pt x="3445844" y="86627"/>
                  </a:lnTo>
                  <a:lnTo>
                    <a:pt x="4186989"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34884358-36AA-2962-4AE6-16BD11104D17}"/>
                </a:ext>
              </a:extLst>
            </p:cNvPr>
            <p:cNvSpPr txBox="1"/>
            <p:nvPr/>
          </p:nvSpPr>
          <p:spPr>
            <a:xfrm>
              <a:off x="2319370" y="4896329"/>
              <a:ext cx="944489"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Flow</a:t>
              </a:r>
            </a:p>
          </p:txBody>
        </p:sp>
      </p:grpSp>
    </p:spTree>
    <p:extLst>
      <p:ext uri="{BB962C8B-B14F-4D97-AF65-F5344CB8AC3E}">
        <p14:creationId xmlns:p14="http://schemas.microsoft.com/office/powerpoint/2010/main" val="104244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CC102-19B4-F07F-2F1B-B2C3601B3E6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3CB08E0-2BCD-FB8D-20F0-3AE96D11C9AB}"/>
              </a:ext>
            </a:extLst>
          </p:cNvPr>
          <p:cNvSpPr>
            <a:spLocks noGrp="1"/>
          </p:cNvSpPr>
          <p:nvPr>
            <p:ph type="title"/>
          </p:nvPr>
        </p:nvSpPr>
        <p:spPr/>
        <p:txBody>
          <a:bodyPr/>
          <a:lstStyle/>
          <a:p>
            <a:r>
              <a:rPr lang="en-GB"/>
              <a:t>What is the unit of electric current?</a:t>
            </a:r>
          </a:p>
        </p:txBody>
      </p:sp>
      <p:sp>
        <p:nvSpPr>
          <p:cNvPr id="4" name="TextBox 3">
            <a:extLst>
              <a:ext uri="{FF2B5EF4-FFF2-40B4-BE49-F238E27FC236}">
                <a16:creationId xmlns:a16="http://schemas.microsoft.com/office/drawing/2014/main" id="{12405BDE-17EE-1E94-A1CE-4B3BDDAD27FA}"/>
              </a:ext>
            </a:extLst>
          </p:cNvPr>
          <p:cNvSpPr txBox="1"/>
          <p:nvPr/>
        </p:nvSpPr>
        <p:spPr>
          <a:xfrm>
            <a:off x="842962" y="1522241"/>
            <a:ext cx="7772400" cy="584775"/>
          </a:xfrm>
          <a:prstGeom prst="rect">
            <a:avLst/>
          </a:prstGeom>
          <a:solidFill>
            <a:srgbClr val="FFFF99"/>
          </a:solidFill>
        </p:spPr>
        <p:txBody>
          <a:bodyPr wrap="square" rtlCol="0">
            <a:spAutoFit/>
          </a:bodyPr>
          <a:lstStyle/>
          <a:p>
            <a:pPr algn="l">
              <a:spcAft>
                <a:spcPts val="1200"/>
              </a:spcAft>
            </a:pPr>
            <a:r>
              <a:rPr lang="en-GB" sz="3200">
                <a:latin typeface="Arial" panose="020B0604020202020204" pitchFamily="34" charset="0"/>
                <a:cs typeface="Arial" panose="020B0604020202020204" pitchFamily="34" charset="0"/>
              </a:rPr>
              <a:t>The unit of electric current is the </a:t>
            </a:r>
            <a:r>
              <a:rPr lang="en-GB" sz="3200" b="1">
                <a:latin typeface="Arial" panose="020B0604020202020204" pitchFamily="34" charset="0"/>
                <a:cs typeface="Arial" panose="020B0604020202020204" pitchFamily="34" charset="0"/>
              </a:rPr>
              <a:t>ampere</a:t>
            </a:r>
          </a:p>
        </p:txBody>
      </p:sp>
      <p:sp>
        <p:nvSpPr>
          <p:cNvPr id="2" name="TextBox 1">
            <a:extLst>
              <a:ext uri="{FF2B5EF4-FFF2-40B4-BE49-F238E27FC236}">
                <a16:creationId xmlns:a16="http://schemas.microsoft.com/office/drawing/2014/main" id="{CB932D2A-04F3-26D1-2361-EF8029DE9234}"/>
              </a:ext>
            </a:extLst>
          </p:cNvPr>
          <p:cNvSpPr txBox="1"/>
          <p:nvPr/>
        </p:nvSpPr>
        <p:spPr>
          <a:xfrm>
            <a:off x="1143000" y="3026798"/>
            <a:ext cx="2225289"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unit-symbol?</a:t>
            </a:r>
          </a:p>
        </p:txBody>
      </p:sp>
      <p:sp>
        <p:nvSpPr>
          <p:cNvPr id="5" name="TextBox 4">
            <a:extLst>
              <a:ext uri="{FF2B5EF4-FFF2-40B4-BE49-F238E27FC236}">
                <a16:creationId xmlns:a16="http://schemas.microsoft.com/office/drawing/2014/main" id="{164C860C-7909-CA72-B3FB-4B416D83CA58}"/>
              </a:ext>
            </a:extLst>
          </p:cNvPr>
          <p:cNvSpPr txBox="1"/>
          <p:nvPr/>
        </p:nvSpPr>
        <p:spPr>
          <a:xfrm>
            <a:off x="4194720" y="2942549"/>
            <a:ext cx="492443" cy="646331"/>
          </a:xfrm>
          <a:prstGeom prst="rect">
            <a:avLst/>
          </a:prstGeom>
          <a:solidFill>
            <a:srgbClr val="FFFF99"/>
          </a:solidFill>
        </p:spPr>
        <p:txBody>
          <a:bodyPr wrap="none" rtlCol="0">
            <a:spAutoFit/>
          </a:bodyPr>
          <a:lstStyle/>
          <a:p>
            <a:pPr algn="l">
              <a:spcAft>
                <a:spcPts val="1200"/>
              </a:spcAft>
            </a:pPr>
            <a:r>
              <a:rPr lang="en-GB" sz="3600">
                <a:latin typeface="Arial" panose="020B0604020202020204" pitchFamily="34" charset="0"/>
                <a:cs typeface="Arial" panose="020B0604020202020204" pitchFamily="34" charset="0"/>
              </a:rPr>
              <a:t>A</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7A62FED-5A45-7886-D84B-ED55A16B0341}"/>
                  </a:ext>
                </a:extLst>
              </p:cNvPr>
              <p:cNvSpPr txBox="1"/>
              <p:nvPr/>
            </p:nvSpPr>
            <p:spPr>
              <a:xfrm>
                <a:off x="5373341" y="4481200"/>
                <a:ext cx="2363468"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𝑒</m:t>
                      </m:r>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𝑔</m:t>
                      </m:r>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𝐼</m:t>
                      </m:r>
                      <m:r>
                        <a:rPr lang="en-GB" sz="2800" b="0" i="1" smtClean="0">
                          <a:latin typeface="Cambria Math" panose="02040503050406030204" pitchFamily="18" charset="0"/>
                          <a:cs typeface="Arial" panose="020B0604020202020204" pitchFamily="34" charset="0"/>
                        </a:rPr>
                        <m:t>=50 </m:t>
                      </m:r>
                      <m:r>
                        <a:rPr lang="en-GB" sz="2800" b="0" i="1" smtClean="0">
                          <a:latin typeface="Cambria Math" panose="02040503050406030204" pitchFamily="18" charset="0"/>
                          <a:cs typeface="Arial" panose="020B0604020202020204" pitchFamily="34" charset="0"/>
                        </a:rPr>
                        <m:t>𝐴</m:t>
                      </m:r>
                    </m:oMath>
                  </m:oMathPara>
                </a14:m>
                <a:endParaRPr lang="en-GB" sz="280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57A62FED-5A45-7886-D84B-ED55A16B0341}"/>
                  </a:ext>
                </a:extLst>
              </p:cNvPr>
              <p:cNvSpPr txBox="1">
                <a:spLocks noRot="1" noChangeAspect="1" noMove="1" noResize="1" noEditPoints="1" noAdjustHandles="1" noChangeArrowheads="1" noChangeShapeType="1" noTextEdit="1"/>
              </p:cNvSpPr>
              <p:nvPr/>
            </p:nvSpPr>
            <p:spPr>
              <a:xfrm>
                <a:off x="5373341" y="4481200"/>
                <a:ext cx="2363468" cy="677108"/>
              </a:xfrm>
              <a:prstGeom prst="rect">
                <a:avLst/>
              </a:prstGeom>
              <a:blipFill>
                <a:blip r:embed="rId2"/>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6E7DBCFC-2589-52F3-9B0C-39D3A40C8374}"/>
              </a:ext>
            </a:extLst>
          </p:cNvPr>
          <p:cNvSpPr txBox="1"/>
          <p:nvPr/>
        </p:nvSpPr>
        <p:spPr>
          <a:xfrm>
            <a:off x="2588925" y="2103122"/>
            <a:ext cx="3966150"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(1 coulomb per second)</a:t>
            </a:r>
          </a:p>
        </p:txBody>
      </p:sp>
      <p:sp>
        <p:nvSpPr>
          <p:cNvPr id="8" name="TextBox 7">
            <a:extLst>
              <a:ext uri="{FF2B5EF4-FFF2-40B4-BE49-F238E27FC236}">
                <a16:creationId xmlns:a16="http://schemas.microsoft.com/office/drawing/2014/main" id="{A853908E-63F2-AC0B-B5C7-9DDF56021229}"/>
              </a:ext>
            </a:extLst>
          </p:cNvPr>
          <p:cNvSpPr txBox="1"/>
          <p:nvPr/>
        </p:nvSpPr>
        <p:spPr>
          <a:xfrm>
            <a:off x="1143000" y="4400866"/>
            <a:ext cx="2904962"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quantity-symbol?</a:t>
            </a:r>
          </a:p>
        </p:txBody>
      </p:sp>
      <p:sp>
        <p:nvSpPr>
          <p:cNvPr id="9" name="TextBox 8">
            <a:extLst>
              <a:ext uri="{FF2B5EF4-FFF2-40B4-BE49-F238E27FC236}">
                <a16:creationId xmlns:a16="http://schemas.microsoft.com/office/drawing/2014/main" id="{01F2FD9E-E410-0028-655A-AC6FEDB7644A}"/>
              </a:ext>
            </a:extLst>
          </p:cNvPr>
          <p:cNvSpPr txBox="1"/>
          <p:nvPr/>
        </p:nvSpPr>
        <p:spPr>
          <a:xfrm>
            <a:off x="4262847" y="4400866"/>
            <a:ext cx="356188" cy="707886"/>
          </a:xfrm>
          <a:prstGeom prst="rect">
            <a:avLst/>
          </a:prstGeom>
          <a:solidFill>
            <a:srgbClr val="FFFF99"/>
          </a:solidFill>
        </p:spPr>
        <p:txBody>
          <a:bodyPr wrap="none" rtlCol="0">
            <a:spAutoFit/>
          </a:bodyPr>
          <a:lstStyle/>
          <a:p>
            <a:pPr algn="l">
              <a:spcAft>
                <a:spcPts val="1200"/>
              </a:spcAft>
            </a:pPr>
            <a:r>
              <a:rPr lang="en-GB" sz="4000">
                <a:latin typeface="Times New Roman" panose="02020603050405020304" pitchFamily="18" charset="0"/>
                <a:cs typeface="Times New Roman" panose="02020603050405020304" pitchFamily="18" charset="0"/>
              </a:rPr>
              <a:t>I</a:t>
            </a:r>
          </a:p>
        </p:txBody>
      </p:sp>
      <p:sp>
        <p:nvSpPr>
          <p:cNvPr id="10" name="TextBox 9">
            <a:extLst>
              <a:ext uri="{FF2B5EF4-FFF2-40B4-BE49-F238E27FC236}">
                <a16:creationId xmlns:a16="http://schemas.microsoft.com/office/drawing/2014/main" id="{6C5B5FA2-44D2-CC3A-56DE-836463B99031}"/>
              </a:ext>
            </a:extLst>
          </p:cNvPr>
          <p:cNvSpPr txBox="1"/>
          <p:nvPr/>
        </p:nvSpPr>
        <p:spPr>
          <a:xfrm>
            <a:off x="4262847" y="5588964"/>
            <a:ext cx="2417650" cy="523220"/>
          </a:xfrm>
          <a:prstGeom prst="rect">
            <a:avLst/>
          </a:prstGeom>
          <a:noFill/>
        </p:spPr>
        <p:txBody>
          <a:bodyPr wrap="none" rtlCol="0">
            <a:spAutoFit/>
          </a:bodyPr>
          <a:lstStyle/>
          <a:p>
            <a:pPr algn="l">
              <a:spcAft>
                <a:spcPts val="1200"/>
              </a:spcAft>
            </a:pPr>
            <a:r>
              <a:rPr lang="en-GB" sz="2800">
                <a:latin typeface="Times New Roman" panose="02020603050405020304" pitchFamily="18" charset="0"/>
                <a:cs typeface="Times New Roman" panose="02020603050405020304" pitchFamily="18" charset="0"/>
              </a:rPr>
              <a:t>I from </a:t>
            </a:r>
            <a:r>
              <a:rPr lang="en-GB" sz="2800" i="1">
                <a:latin typeface="Times New Roman" panose="02020603050405020304" pitchFamily="18" charset="0"/>
                <a:cs typeface="Times New Roman" panose="02020603050405020304" pitchFamily="18" charset="0"/>
              </a:rPr>
              <a:t>Intensity</a:t>
            </a:r>
          </a:p>
        </p:txBody>
      </p:sp>
      <p:sp>
        <p:nvSpPr>
          <p:cNvPr id="11" name="TextBox 10">
            <a:extLst>
              <a:ext uri="{FF2B5EF4-FFF2-40B4-BE49-F238E27FC236}">
                <a16:creationId xmlns:a16="http://schemas.microsoft.com/office/drawing/2014/main" id="{D6565695-0269-2944-4B58-752D32D3E4B9}"/>
              </a:ext>
            </a:extLst>
          </p:cNvPr>
          <p:cNvSpPr txBox="1"/>
          <p:nvPr/>
        </p:nvSpPr>
        <p:spPr>
          <a:xfrm>
            <a:off x="5513593" y="3004104"/>
            <a:ext cx="2013641" cy="523220"/>
          </a:xfrm>
          <a:prstGeom prst="rect">
            <a:avLst/>
          </a:prstGeom>
          <a:noFill/>
        </p:spPr>
        <p:txBody>
          <a:bodyPr wrap="square" rtlCol="0">
            <a:spAutoFit/>
          </a:bodyPr>
          <a:lstStyle/>
          <a:p>
            <a:pPr algn="l"/>
            <a:r>
              <a:rPr lang="en-GB" sz="2800">
                <a:latin typeface="Arial" panose="020B0604020202020204" pitchFamily="34" charset="0"/>
                <a:cs typeface="Arial" panose="020B0604020202020204" pitchFamily="34" charset="0"/>
              </a:rPr>
              <a:t>e.g. 50 A</a:t>
            </a:r>
          </a:p>
        </p:txBody>
      </p:sp>
    </p:spTree>
    <p:extLst>
      <p:ext uri="{BB962C8B-B14F-4D97-AF65-F5344CB8AC3E}">
        <p14:creationId xmlns:p14="http://schemas.microsoft.com/office/powerpoint/2010/main" val="61418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5" grpId="0" animBg="1"/>
      <p:bldP spid="6" grpId="0"/>
      <p:bldP spid="7" grpId="0"/>
      <p:bldP spid="8" grpId="0"/>
      <p:bldP spid="9" grpId="0" animBg="1"/>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A86CA-95B1-8DF6-5576-65EC8566637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084E2E0-50EB-0162-1218-EB2895F77655}"/>
              </a:ext>
            </a:extLst>
          </p:cNvPr>
          <p:cNvSpPr>
            <a:spLocks noGrp="1"/>
          </p:cNvSpPr>
          <p:nvPr>
            <p:ph type="title"/>
          </p:nvPr>
        </p:nvSpPr>
        <p:spPr/>
        <p:txBody>
          <a:bodyPr/>
          <a:lstStyle/>
          <a:p>
            <a:r>
              <a:rPr lang="en-GB"/>
              <a:t>How are current and charge related?</a:t>
            </a:r>
          </a:p>
        </p:txBody>
      </p:sp>
      <p:sp>
        <p:nvSpPr>
          <p:cNvPr id="4" name="TextBox 3">
            <a:extLst>
              <a:ext uri="{FF2B5EF4-FFF2-40B4-BE49-F238E27FC236}">
                <a16:creationId xmlns:a16="http://schemas.microsoft.com/office/drawing/2014/main" id="{0B399D1C-25AE-E17F-BD37-E784DBFD4CF6}"/>
              </a:ext>
            </a:extLst>
          </p:cNvPr>
          <p:cNvSpPr txBox="1"/>
          <p:nvPr/>
        </p:nvSpPr>
        <p:spPr>
          <a:xfrm>
            <a:off x="1113194" y="3378481"/>
            <a:ext cx="6917612" cy="584775"/>
          </a:xfrm>
          <a:prstGeom prst="rect">
            <a:avLst/>
          </a:prstGeom>
          <a:solidFill>
            <a:srgbClr val="FFFF99"/>
          </a:solidFill>
        </p:spPr>
        <p:txBody>
          <a:bodyPr wrap="square" rtlCol="0">
            <a:spAutoFit/>
          </a:bodyPr>
          <a:lstStyle/>
          <a:p>
            <a:pPr algn="l">
              <a:spcAft>
                <a:spcPts val="1200"/>
              </a:spcAft>
            </a:pPr>
            <a:r>
              <a:rPr lang="en-GB" sz="3200">
                <a:latin typeface="Arial" panose="020B0604020202020204" pitchFamily="34" charset="0"/>
                <a:cs typeface="Arial" panose="020B0604020202020204" pitchFamily="34" charset="0"/>
              </a:rPr>
              <a:t>1 ampere = 1 coulomb per second</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CDEC2E2-166A-BF01-BF12-A4D20AB77168}"/>
                  </a:ext>
                </a:extLst>
              </p:cNvPr>
              <p:cNvSpPr txBox="1"/>
              <p:nvPr/>
            </p:nvSpPr>
            <p:spPr>
              <a:xfrm>
                <a:off x="5962807" y="1597134"/>
                <a:ext cx="1353063" cy="1195071"/>
              </a:xfrm>
              <a:prstGeom prst="rect">
                <a:avLst/>
              </a:prstGeom>
              <a:solidFill>
                <a:srgbClr val="FFFF99"/>
              </a:solid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3600" i="1" dirty="0" smtClean="0">
                          <a:latin typeface="Cambria Math" panose="02040503050406030204" pitchFamily="18" charset="0"/>
                          <a:cs typeface="Times New Roman" panose="02020603050405020304" pitchFamily="18" charset="0"/>
                        </a:rPr>
                        <m:t>𝐼</m:t>
                      </m:r>
                      <m:r>
                        <a:rPr lang="en-GB" sz="3600" i="1" dirty="0" smtClean="0">
                          <a:latin typeface="Cambria Math" panose="02040503050406030204" pitchFamily="18" charset="0"/>
                          <a:cs typeface="Times New Roman" panose="02020603050405020304" pitchFamily="18" charset="0"/>
                        </a:rPr>
                        <m:t>=</m:t>
                      </m:r>
                      <m:f>
                        <m:fPr>
                          <m:ctrlPr>
                            <a:rPr lang="en-GB" sz="3600" b="0" i="1" dirty="0" smtClean="0">
                              <a:latin typeface="Cambria Math" panose="02040503050406030204" pitchFamily="18" charset="0"/>
                              <a:cs typeface="Times New Roman" panose="02020603050405020304" pitchFamily="18" charset="0"/>
                            </a:rPr>
                          </m:ctrlPr>
                        </m:fPr>
                        <m:num>
                          <m:r>
                            <a:rPr lang="en-GB" sz="3600" i="1" dirty="0" smtClean="0">
                              <a:latin typeface="Cambria Math" panose="02040503050406030204" pitchFamily="18" charset="0"/>
                              <a:cs typeface="Times New Roman" panose="02020603050405020304" pitchFamily="18" charset="0"/>
                            </a:rPr>
                            <m:t>𝑞</m:t>
                          </m:r>
                        </m:num>
                        <m:den>
                          <m:r>
                            <a:rPr lang="en-GB" sz="3600" i="1" dirty="0" smtClean="0">
                              <a:latin typeface="Cambria Math" panose="02040503050406030204" pitchFamily="18" charset="0"/>
                              <a:cs typeface="Times New Roman" panose="02020603050405020304" pitchFamily="18" charset="0"/>
                            </a:rPr>
                            <m:t>𝑡</m:t>
                          </m:r>
                        </m:den>
                      </m:f>
                    </m:oMath>
                  </m:oMathPara>
                </a14:m>
                <a:endParaRPr lang="en-GB" sz="3600">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1CDEC2E2-166A-BF01-BF12-A4D20AB77168}"/>
                  </a:ext>
                </a:extLst>
              </p:cNvPr>
              <p:cNvSpPr txBox="1">
                <a:spLocks noRot="1" noChangeAspect="1" noMove="1" noResize="1" noEditPoints="1" noAdjustHandles="1" noChangeArrowheads="1" noChangeShapeType="1" noTextEdit="1"/>
              </p:cNvSpPr>
              <p:nvPr/>
            </p:nvSpPr>
            <p:spPr>
              <a:xfrm>
                <a:off x="5962807" y="1597134"/>
                <a:ext cx="1353063" cy="1195071"/>
              </a:xfrm>
              <a:prstGeom prst="rect">
                <a:avLst/>
              </a:prstGeom>
              <a:blipFill>
                <a:blip r:embed="rId2"/>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5A3CB045-2EE2-8191-A76C-5D10D9FD5C0E}"/>
              </a:ext>
            </a:extLst>
          </p:cNvPr>
          <p:cNvSpPr txBox="1"/>
          <p:nvPr/>
        </p:nvSpPr>
        <p:spPr>
          <a:xfrm>
            <a:off x="392804" y="5260866"/>
            <a:ext cx="8522596" cy="954107"/>
          </a:xfrm>
          <a:prstGeom prst="rect">
            <a:avLst/>
          </a:prstGeom>
          <a:noFill/>
        </p:spPr>
        <p:txBody>
          <a:bodyPr wrap="square" rtlCol="0">
            <a:spAutoFit/>
          </a:bodyPr>
          <a:lstStyle/>
          <a:p>
            <a:pPr algn="l"/>
            <a:r>
              <a:rPr lang="en-GB" sz="2800">
                <a:latin typeface="Arial" panose="020B0604020202020204" pitchFamily="34" charset="0"/>
                <a:cs typeface="Arial" panose="020B0604020202020204" pitchFamily="34" charset="0"/>
              </a:rPr>
              <a:t>e.g. if 3 coulombs passes a point in a circuit in </a:t>
            </a:r>
            <a:br>
              <a:rPr lang="en-GB" sz="2800">
                <a:latin typeface="Arial" panose="020B0604020202020204" pitchFamily="34" charset="0"/>
                <a:cs typeface="Arial" panose="020B0604020202020204" pitchFamily="34" charset="0"/>
              </a:rPr>
            </a:br>
            <a:r>
              <a:rPr lang="en-GB" sz="2800">
                <a:latin typeface="Arial" panose="020B0604020202020204" pitchFamily="34" charset="0"/>
                <a:cs typeface="Arial" panose="020B0604020202020204" pitchFamily="34" charset="0"/>
              </a:rPr>
              <a:t>10 seconds then we calculate the current to be 0.3 A</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66AB502-FE7B-DC22-132D-F83BB6E22E1C}"/>
                  </a:ext>
                </a:extLst>
              </p:cNvPr>
              <p:cNvSpPr txBox="1"/>
              <p:nvPr/>
            </p:nvSpPr>
            <p:spPr>
              <a:xfrm>
                <a:off x="1208805" y="1545646"/>
                <a:ext cx="3969933" cy="1298048"/>
              </a:xfrm>
              <a:prstGeom prst="rect">
                <a:avLst/>
              </a:prstGeom>
              <a:solidFill>
                <a:srgbClr val="FFFF99"/>
              </a:solid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3600" b="0" i="1" dirty="0" smtClean="0">
                          <a:latin typeface="Cambria Math" panose="02040503050406030204" pitchFamily="18" charset="0"/>
                          <a:cs typeface="Times New Roman" panose="02020603050405020304" pitchFamily="18" charset="0"/>
                        </a:rPr>
                        <m:t>𝑐𝑢𝑟𝑟𝑒𝑛𝑡</m:t>
                      </m:r>
                      <m:r>
                        <a:rPr lang="en-GB" sz="3600" i="1" dirty="0" smtClean="0">
                          <a:latin typeface="Cambria Math" panose="02040503050406030204" pitchFamily="18" charset="0"/>
                          <a:cs typeface="Times New Roman" panose="02020603050405020304" pitchFamily="18" charset="0"/>
                        </a:rPr>
                        <m:t>=</m:t>
                      </m:r>
                      <m:f>
                        <m:fPr>
                          <m:ctrlPr>
                            <a:rPr lang="en-GB" sz="3600" b="0" i="1" dirty="0" smtClean="0">
                              <a:latin typeface="Cambria Math" panose="02040503050406030204" pitchFamily="18" charset="0"/>
                              <a:cs typeface="Times New Roman" panose="02020603050405020304" pitchFamily="18" charset="0"/>
                            </a:rPr>
                          </m:ctrlPr>
                        </m:fPr>
                        <m:num>
                          <m:r>
                            <a:rPr lang="en-GB" sz="3600" b="0" i="1" dirty="0" smtClean="0">
                              <a:latin typeface="Cambria Math" panose="02040503050406030204" pitchFamily="18" charset="0"/>
                              <a:cs typeface="Times New Roman" panose="02020603050405020304" pitchFamily="18" charset="0"/>
                            </a:rPr>
                            <m:t>𝑐h𝑎𝑟𝑔𝑒</m:t>
                          </m:r>
                        </m:num>
                        <m:den>
                          <m:r>
                            <a:rPr lang="en-GB" sz="3600" i="1" dirty="0" smtClean="0">
                              <a:latin typeface="Cambria Math" panose="02040503050406030204" pitchFamily="18" charset="0"/>
                              <a:cs typeface="Times New Roman" panose="02020603050405020304" pitchFamily="18" charset="0"/>
                            </a:rPr>
                            <m:t>𝑡</m:t>
                          </m:r>
                          <m:r>
                            <a:rPr lang="en-GB" sz="3600" b="0" i="1" dirty="0" smtClean="0">
                              <a:latin typeface="Cambria Math" panose="02040503050406030204" pitchFamily="18" charset="0"/>
                              <a:cs typeface="Times New Roman" panose="02020603050405020304" pitchFamily="18" charset="0"/>
                            </a:rPr>
                            <m:t>𝑖𝑚𝑒</m:t>
                          </m:r>
                        </m:den>
                      </m:f>
                    </m:oMath>
                  </m:oMathPara>
                </a14:m>
                <a:endParaRPr lang="en-GB" sz="3600">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E66AB502-FE7B-DC22-132D-F83BB6E22E1C}"/>
                  </a:ext>
                </a:extLst>
              </p:cNvPr>
              <p:cNvSpPr txBox="1">
                <a:spLocks noRot="1" noChangeAspect="1" noMove="1" noResize="1" noEditPoints="1" noAdjustHandles="1" noChangeArrowheads="1" noChangeShapeType="1" noTextEdit="1"/>
              </p:cNvSpPr>
              <p:nvPr/>
            </p:nvSpPr>
            <p:spPr>
              <a:xfrm>
                <a:off x="1208805" y="1545646"/>
                <a:ext cx="3969933" cy="129804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3442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675F7-7D33-05C9-3B0C-E77E1C53CE9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C9A6ADD-8B5F-6102-E505-955DA57CF23C}"/>
              </a:ext>
            </a:extLst>
          </p:cNvPr>
          <p:cNvSpPr>
            <a:spLocks noGrp="1"/>
          </p:cNvSpPr>
          <p:nvPr>
            <p:ph type="title"/>
          </p:nvPr>
        </p:nvSpPr>
        <p:spPr/>
        <p:txBody>
          <a:bodyPr/>
          <a:lstStyle/>
          <a:p>
            <a:r>
              <a:rPr lang="en-GB"/>
              <a:t>Example 1</a:t>
            </a:r>
          </a:p>
        </p:txBody>
      </p:sp>
      <p:sp>
        <p:nvSpPr>
          <p:cNvPr id="4" name="Text Placeholder 3">
            <a:extLst>
              <a:ext uri="{FF2B5EF4-FFF2-40B4-BE49-F238E27FC236}">
                <a16:creationId xmlns:a16="http://schemas.microsoft.com/office/drawing/2014/main" id="{197AD5B5-A141-0F5B-EC9D-E75B90A2C81A}"/>
              </a:ext>
            </a:extLst>
          </p:cNvPr>
          <p:cNvSpPr>
            <a:spLocks noGrp="1"/>
          </p:cNvSpPr>
          <p:nvPr>
            <p:ph type="body" sz="quarter" idx="10"/>
          </p:nvPr>
        </p:nvSpPr>
        <p:spPr>
          <a:xfrm>
            <a:off x="122292" y="461664"/>
            <a:ext cx="8899415" cy="867930"/>
          </a:xfrm>
        </p:spPr>
        <p:txBody>
          <a:bodyPr/>
          <a:lstStyle/>
          <a:p>
            <a:r>
              <a:rPr lang="en-GB"/>
              <a:t>This battery pushes 3 coulombs of charge through the bulb in 15 seconds. What is the current? </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9B00645-502F-0E20-972F-C24A6D502AF8}"/>
                  </a:ext>
                </a:extLst>
              </p:cNvPr>
              <p:cNvSpPr txBox="1"/>
              <p:nvPr/>
            </p:nvSpPr>
            <p:spPr>
              <a:xfrm>
                <a:off x="4840035" y="1791259"/>
                <a:ext cx="1103828" cy="984180"/>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𝐼</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𝑞</m:t>
                          </m:r>
                        </m:num>
                        <m:den>
                          <m:r>
                            <a:rPr lang="en-GB" sz="2800" b="0" i="1" smtClean="0">
                              <a:latin typeface="Cambria Math" panose="02040503050406030204" pitchFamily="18" charset="0"/>
                              <a:cs typeface="Arial" panose="020B0604020202020204" pitchFamily="34" charset="0"/>
                            </a:rPr>
                            <m:t>𝑡</m:t>
                          </m:r>
                        </m:den>
                      </m:f>
                    </m:oMath>
                  </m:oMathPara>
                </a14:m>
                <a:endParaRPr lang="en-GB" sz="2800" err="1">
                  <a:latin typeface="Arial" panose="020B0604020202020204" pitchFamily="34" charset="0"/>
                  <a:cs typeface="Arial" panose="020B0604020202020204" pitchFamily="34" charset="0"/>
                </a:endParaRPr>
              </a:p>
            </p:txBody>
          </p:sp>
        </mc:Choice>
        <mc:Fallback xmlns="">
          <p:sp>
            <p:nvSpPr>
              <p:cNvPr id="25" name="TextBox 24">
                <a:extLst>
                  <a:ext uri="{FF2B5EF4-FFF2-40B4-BE49-F238E27FC236}">
                    <a16:creationId xmlns:a16="http://schemas.microsoft.com/office/drawing/2014/main" id="{89B00645-502F-0E20-972F-C24A6D502AF8}"/>
                  </a:ext>
                </a:extLst>
              </p:cNvPr>
              <p:cNvSpPr txBox="1">
                <a:spLocks noRot="1" noChangeAspect="1" noMove="1" noResize="1" noEditPoints="1" noAdjustHandles="1" noChangeArrowheads="1" noChangeShapeType="1" noTextEdit="1"/>
              </p:cNvSpPr>
              <p:nvPr/>
            </p:nvSpPr>
            <p:spPr>
              <a:xfrm>
                <a:off x="4840035" y="1791259"/>
                <a:ext cx="1103828" cy="98418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8720170-3E2C-D2AF-30A8-9B17CFE9F805}"/>
                  </a:ext>
                </a:extLst>
              </p:cNvPr>
              <p:cNvSpPr txBox="1"/>
              <p:nvPr/>
            </p:nvSpPr>
            <p:spPr>
              <a:xfrm>
                <a:off x="4499020" y="2775439"/>
                <a:ext cx="2771143" cy="1055674"/>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𝐼</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3</m:t>
                          </m:r>
                        </m:num>
                        <m:den>
                          <m:r>
                            <a:rPr lang="en-GB" sz="2800" b="0" i="1" smtClean="0">
                              <a:latin typeface="Cambria Math" panose="02040503050406030204" pitchFamily="18" charset="0"/>
                              <a:cs typeface="Arial" panose="020B0604020202020204" pitchFamily="34" charset="0"/>
                            </a:rPr>
                            <m:t>15</m:t>
                          </m:r>
                        </m:den>
                      </m:f>
                      <m:r>
                        <a:rPr lang="en-GB" sz="2800" b="0" i="1" smtClean="0">
                          <a:latin typeface="Cambria Math" panose="02040503050406030204" pitchFamily="18" charset="0"/>
                          <a:cs typeface="Arial" panose="020B0604020202020204" pitchFamily="34" charset="0"/>
                        </a:rPr>
                        <m:t>=0.2</m:t>
                      </m:r>
                      <m:r>
                        <a:rPr lang="en-GB" sz="2800" b="0" i="1" smtClean="0">
                          <a:latin typeface="Cambria Math" panose="02040503050406030204" pitchFamily="18" charset="0"/>
                          <a:cs typeface="Arial" panose="020B0604020202020204" pitchFamily="34" charset="0"/>
                        </a:rPr>
                        <m:t>𝐴</m:t>
                      </m:r>
                    </m:oMath>
                  </m:oMathPara>
                </a14:m>
                <a:endParaRPr lang="en-GB" sz="2800" err="1">
                  <a:latin typeface="Arial" panose="020B0604020202020204" pitchFamily="34" charset="0"/>
                  <a:cs typeface="Arial" panose="020B0604020202020204" pitchFamily="34" charset="0"/>
                </a:endParaRPr>
              </a:p>
            </p:txBody>
          </p:sp>
        </mc:Choice>
        <mc:Fallback xmlns="">
          <p:sp>
            <p:nvSpPr>
              <p:cNvPr id="26" name="TextBox 25">
                <a:extLst>
                  <a:ext uri="{FF2B5EF4-FFF2-40B4-BE49-F238E27FC236}">
                    <a16:creationId xmlns:a16="http://schemas.microsoft.com/office/drawing/2014/main" id="{B8720170-3E2C-D2AF-30A8-9B17CFE9F805}"/>
                  </a:ext>
                </a:extLst>
              </p:cNvPr>
              <p:cNvSpPr txBox="1">
                <a:spLocks noRot="1" noChangeAspect="1" noMove="1" noResize="1" noEditPoints="1" noAdjustHandles="1" noChangeArrowheads="1" noChangeShapeType="1" noTextEdit="1"/>
              </p:cNvSpPr>
              <p:nvPr/>
            </p:nvSpPr>
            <p:spPr>
              <a:xfrm>
                <a:off x="4499020" y="2775439"/>
                <a:ext cx="2771143" cy="1055674"/>
              </a:xfrm>
              <a:prstGeom prst="rect">
                <a:avLst/>
              </a:prstGeom>
              <a:blipFill>
                <a:blip r:embed="rId3"/>
                <a:stretch>
                  <a:fillRect/>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F6F7AB98-FC37-AFA4-0326-4FD99ECD744E}"/>
              </a:ext>
            </a:extLst>
          </p:cNvPr>
          <p:cNvGrpSpPr/>
          <p:nvPr/>
        </p:nvGrpSpPr>
        <p:grpSpPr>
          <a:xfrm>
            <a:off x="366370" y="1791259"/>
            <a:ext cx="3137634" cy="1746684"/>
            <a:chOff x="366370" y="1791259"/>
            <a:chExt cx="3137634" cy="1746684"/>
          </a:xfrm>
        </p:grpSpPr>
        <p:grpSp>
          <p:nvGrpSpPr>
            <p:cNvPr id="12" name="Group 11">
              <a:extLst>
                <a:ext uri="{FF2B5EF4-FFF2-40B4-BE49-F238E27FC236}">
                  <a16:creationId xmlns:a16="http://schemas.microsoft.com/office/drawing/2014/main" id="{6E7BB86D-39A0-C53A-0FEC-F09A0FB12F46}"/>
                </a:ext>
              </a:extLst>
            </p:cNvPr>
            <p:cNvGrpSpPr/>
            <p:nvPr/>
          </p:nvGrpSpPr>
          <p:grpSpPr>
            <a:xfrm>
              <a:off x="1469584" y="2603160"/>
              <a:ext cx="930177" cy="934783"/>
              <a:chOff x="6653324" y="980440"/>
              <a:chExt cx="930177" cy="934783"/>
            </a:xfrm>
          </p:grpSpPr>
          <p:sp>
            <p:nvSpPr>
              <p:cNvPr id="13" name="Freeform: Shape 12">
                <a:extLst>
                  <a:ext uri="{FF2B5EF4-FFF2-40B4-BE49-F238E27FC236}">
                    <a16:creationId xmlns:a16="http://schemas.microsoft.com/office/drawing/2014/main" id="{BD80756B-6B46-B86A-3BBE-F75FC9FD0FA0}"/>
                  </a:ext>
                </a:extLst>
              </p:cNvPr>
              <p:cNvSpPr/>
              <p:nvPr/>
            </p:nvSpPr>
            <p:spPr>
              <a:xfrm flipH="1">
                <a:off x="6868611" y="1194075"/>
                <a:ext cx="490868" cy="651791"/>
              </a:xfrm>
              <a:custGeom>
                <a:avLst/>
                <a:gdLst>
                  <a:gd name="connsiteX0" fmla="*/ 315522 w 627154"/>
                  <a:gd name="connsiteY0" fmla="*/ 0 h 832757"/>
                  <a:gd name="connsiteX1" fmla="*/ 313577 w 627154"/>
                  <a:gd name="connsiteY1" fmla="*/ 192 h 832757"/>
                  <a:gd name="connsiteX2" fmla="*/ 311632 w 627154"/>
                  <a:gd name="connsiteY2" fmla="*/ 0 h 832757"/>
                  <a:gd name="connsiteX3" fmla="*/ 0 w 627154"/>
                  <a:gd name="connsiteY3" fmla="*/ 304800 h 832757"/>
                  <a:gd name="connsiteX4" fmla="*/ 81750 w 627154"/>
                  <a:gd name="connsiteY4" fmla="*/ 520326 h 832757"/>
                  <a:gd name="connsiteX5" fmla="*/ 142421 w 627154"/>
                  <a:gd name="connsiteY5" fmla="*/ 610451 h 832757"/>
                  <a:gd name="connsiteX6" fmla="*/ 136071 w 627154"/>
                  <a:gd name="connsiteY6" fmla="*/ 832757 h 832757"/>
                  <a:gd name="connsiteX7" fmla="*/ 292246 w 627154"/>
                  <a:gd name="connsiteY7" fmla="*/ 832757 h 832757"/>
                  <a:gd name="connsiteX8" fmla="*/ 334908 w 627154"/>
                  <a:gd name="connsiteY8" fmla="*/ 832757 h 832757"/>
                  <a:gd name="connsiteX9" fmla="*/ 491083 w 627154"/>
                  <a:gd name="connsiteY9" fmla="*/ 832757 h 832757"/>
                  <a:gd name="connsiteX10" fmla="*/ 484733 w 627154"/>
                  <a:gd name="connsiteY10" fmla="*/ 610451 h 832757"/>
                  <a:gd name="connsiteX11" fmla="*/ 545404 w 627154"/>
                  <a:gd name="connsiteY11" fmla="*/ 520326 h 832757"/>
                  <a:gd name="connsiteX12" fmla="*/ 627154 w 627154"/>
                  <a:gd name="connsiteY12" fmla="*/ 304800 h 832757"/>
                  <a:gd name="connsiteX13" fmla="*/ 315522 w 627154"/>
                  <a:gd name="connsiteY13" fmla="*/ 0 h 83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7154" h="832757">
                    <a:moveTo>
                      <a:pt x="315522" y="0"/>
                    </a:moveTo>
                    <a:lnTo>
                      <a:pt x="313577" y="192"/>
                    </a:lnTo>
                    <a:lnTo>
                      <a:pt x="311632" y="0"/>
                    </a:lnTo>
                    <a:cubicBezTo>
                      <a:pt x="139522" y="0"/>
                      <a:pt x="0" y="136464"/>
                      <a:pt x="0" y="304800"/>
                    </a:cubicBezTo>
                    <a:cubicBezTo>
                      <a:pt x="0" y="388968"/>
                      <a:pt x="47580" y="487393"/>
                      <a:pt x="81750" y="520326"/>
                    </a:cubicBezTo>
                    <a:cubicBezTo>
                      <a:pt x="115920" y="553259"/>
                      <a:pt x="144644" y="575980"/>
                      <a:pt x="142421" y="610451"/>
                    </a:cubicBezTo>
                    <a:cubicBezTo>
                      <a:pt x="140304" y="643278"/>
                      <a:pt x="138188" y="758655"/>
                      <a:pt x="136071" y="832757"/>
                    </a:cubicBezTo>
                    <a:lnTo>
                      <a:pt x="292246" y="832757"/>
                    </a:lnTo>
                    <a:lnTo>
                      <a:pt x="334908" y="832757"/>
                    </a:lnTo>
                    <a:lnTo>
                      <a:pt x="491083" y="832757"/>
                    </a:lnTo>
                    <a:cubicBezTo>
                      <a:pt x="488966" y="758655"/>
                      <a:pt x="486850" y="643278"/>
                      <a:pt x="484733" y="610451"/>
                    </a:cubicBezTo>
                    <a:cubicBezTo>
                      <a:pt x="482510" y="575980"/>
                      <a:pt x="511234" y="553259"/>
                      <a:pt x="545404" y="520326"/>
                    </a:cubicBezTo>
                    <a:cubicBezTo>
                      <a:pt x="579574" y="487393"/>
                      <a:pt x="627154" y="388968"/>
                      <a:pt x="627154" y="304800"/>
                    </a:cubicBezTo>
                    <a:cubicBezTo>
                      <a:pt x="627154" y="136464"/>
                      <a:pt x="487632" y="0"/>
                      <a:pt x="315522" y="0"/>
                    </a:cubicBezTo>
                    <a:close/>
                  </a:path>
                </a:pathLst>
              </a:custGeom>
              <a:gradFill flip="none" rotWithShape="1">
                <a:gsLst>
                  <a:gs pos="0">
                    <a:schemeClr val="bg1">
                      <a:lumMod val="95000"/>
                    </a:schemeClr>
                  </a:gs>
                  <a:gs pos="71000">
                    <a:schemeClr val="accent2">
                      <a:lumMod val="20000"/>
                      <a:lumOff val="80000"/>
                    </a:schemeClr>
                  </a:gs>
                  <a:gs pos="100000">
                    <a:schemeClr val="accent2">
                      <a:lumMod val="40000"/>
                      <a:lumOff val="60000"/>
                    </a:schemeClr>
                  </a:gs>
                </a:gsLst>
                <a:path path="circle">
                  <a:fillToRect r="100000" b="100000"/>
                </a:path>
                <a:tileRect l="-100000" t="-100000"/>
              </a:gra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cxnSp>
            <p:nvCxnSpPr>
              <p:cNvPr id="14" name="Straight Connector 13">
                <a:extLst>
                  <a:ext uri="{FF2B5EF4-FFF2-40B4-BE49-F238E27FC236}">
                    <a16:creationId xmlns:a16="http://schemas.microsoft.com/office/drawing/2014/main" id="{88C31BAA-D94E-D460-171E-25CDE567516F}"/>
                  </a:ext>
                </a:extLst>
              </p:cNvPr>
              <p:cNvCxnSpPr/>
              <p:nvPr/>
            </p:nvCxnSpPr>
            <p:spPr>
              <a:xfrm flipV="1">
                <a:off x="7359479" y="1124714"/>
                <a:ext cx="116667" cy="9372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9DE48FD-6F20-5719-614C-2E8BC56FF35E}"/>
                  </a:ext>
                </a:extLst>
              </p:cNvPr>
              <p:cNvCxnSpPr>
                <a:cxnSpLocks/>
              </p:cNvCxnSpPr>
              <p:nvPr/>
            </p:nvCxnSpPr>
            <p:spPr>
              <a:xfrm>
                <a:off x="7428434" y="1400767"/>
                <a:ext cx="15506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3F665D3-00F0-8D09-CF54-1020B5D8B5AE}"/>
                  </a:ext>
                </a:extLst>
              </p:cNvPr>
              <p:cNvCxnSpPr>
                <a:cxnSpLocks/>
              </p:cNvCxnSpPr>
              <p:nvPr/>
            </p:nvCxnSpPr>
            <p:spPr>
              <a:xfrm flipV="1">
                <a:off x="7122276" y="980440"/>
                <a:ext cx="0" cy="144274"/>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CB3B737-2039-CB0E-88DC-2809655433A3}"/>
                  </a:ext>
                </a:extLst>
              </p:cNvPr>
              <p:cNvCxnSpPr>
                <a:cxnSpLocks/>
              </p:cNvCxnSpPr>
              <p:nvPr/>
            </p:nvCxnSpPr>
            <p:spPr>
              <a:xfrm flipH="1" flipV="1">
                <a:off x="6792262" y="1124714"/>
                <a:ext cx="100206" cy="8463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959E7D-ED0D-818F-1D7B-041EF6B27297}"/>
                  </a:ext>
                </a:extLst>
              </p:cNvPr>
              <p:cNvCxnSpPr>
                <a:cxnSpLocks/>
              </p:cNvCxnSpPr>
              <p:nvPr/>
            </p:nvCxnSpPr>
            <p:spPr>
              <a:xfrm flipH="1">
                <a:off x="6653324" y="1400767"/>
                <a:ext cx="13893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0BAABC4D-8F26-A02F-6301-C29137A21009}"/>
                  </a:ext>
                </a:extLst>
              </p:cNvPr>
              <p:cNvSpPr/>
              <p:nvPr/>
            </p:nvSpPr>
            <p:spPr>
              <a:xfrm>
                <a:off x="6842365" y="1728551"/>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2A988D95-4E8C-B889-FFBC-095DA4C3D2FF}"/>
                  </a:ext>
                </a:extLst>
              </p:cNvPr>
              <p:cNvSpPr/>
              <p:nvPr/>
            </p:nvSpPr>
            <p:spPr>
              <a:xfrm>
                <a:off x="7317607" y="1722945"/>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6CA685B7-364A-A1A6-9D13-77BCA88A72B7}"/>
                  </a:ext>
                </a:extLst>
              </p:cNvPr>
              <p:cNvSpPr/>
              <p:nvPr/>
            </p:nvSpPr>
            <p:spPr>
              <a:xfrm>
                <a:off x="6792262" y="1770867"/>
                <a:ext cx="683884" cy="1443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Freeform: Shape 21">
              <a:extLst>
                <a:ext uri="{FF2B5EF4-FFF2-40B4-BE49-F238E27FC236}">
                  <a16:creationId xmlns:a16="http://schemas.microsoft.com/office/drawing/2014/main" id="{7BEE33F4-789B-DD02-89A7-C74DF29D1389}"/>
                </a:ext>
              </a:extLst>
            </p:cNvPr>
            <p:cNvSpPr/>
            <p:nvPr/>
          </p:nvSpPr>
          <p:spPr>
            <a:xfrm>
              <a:off x="366370" y="2024067"/>
              <a:ext cx="1334963" cy="1338775"/>
            </a:xfrm>
            <a:custGeom>
              <a:avLst/>
              <a:gdLst>
                <a:gd name="csX0" fmla="*/ 381000 w 1295400"/>
                <a:gd name="csY0" fmla="*/ 0 h 2108200"/>
                <a:gd name="csX1" fmla="*/ 457200 w 1295400"/>
                <a:gd name="csY1" fmla="*/ 139700 h 2108200"/>
                <a:gd name="csX2" fmla="*/ 0 w 1295400"/>
                <a:gd name="csY2" fmla="*/ 1117600 h 2108200"/>
                <a:gd name="csX3" fmla="*/ 1295400 w 1295400"/>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Lst>
              <a:ahLst/>
              <a:cxnLst>
                <a:cxn ang="0">
                  <a:pos x="csX0" y="csY0"/>
                </a:cxn>
                <a:cxn ang="0">
                  <a:pos x="csX1" y="csY1"/>
                </a:cxn>
                <a:cxn ang="0">
                  <a:pos x="csX2" y="csY2"/>
                </a:cxn>
                <a:cxn ang="0">
                  <a:pos x="csX3" y="csY3"/>
                </a:cxn>
              </a:cxnLst>
              <a:rect l="l" t="t" r="r" b="b"/>
              <a:pathLst>
                <a:path w="1302685" h="2108200">
                  <a:moveTo>
                    <a:pt x="388285" y="0"/>
                  </a:moveTo>
                  <a:lnTo>
                    <a:pt x="464485" y="139700"/>
                  </a:lnTo>
                  <a:cubicBezTo>
                    <a:pt x="312085" y="465667"/>
                    <a:pt x="-56215" y="791633"/>
                    <a:pt x="7285" y="1117600"/>
                  </a:cubicBezTo>
                  <a:cubicBezTo>
                    <a:pt x="70785" y="1443567"/>
                    <a:pt x="807385" y="1955800"/>
                    <a:pt x="1302685" y="210820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1ADDE6FC-F883-D494-8595-689A024D9342}"/>
                </a:ext>
              </a:extLst>
            </p:cNvPr>
            <p:cNvSpPr/>
            <p:nvPr/>
          </p:nvSpPr>
          <p:spPr>
            <a:xfrm flipH="1">
              <a:off x="2191553" y="2056387"/>
              <a:ext cx="1312451" cy="1356690"/>
            </a:xfrm>
            <a:custGeom>
              <a:avLst/>
              <a:gdLst>
                <a:gd name="csX0" fmla="*/ 381000 w 1295400"/>
                <a:gd name="csY0" fmla="*/ 0 h 2108200"/>
                <a:gd name="csX1" fmla="*/ 457200 w 1295400"/>
                <a:gd name="csY1" fmla="*/ 139700 h 2108200"/>
                <a:gd name="csX2" fmla="*/ 0 w 1295400"/>
                <a:gd name="csY2" fmla="*/ 1117600 h 2108200"/>
                <a:gd name="csX3" fmla="*/ 1295400 w 1295400"/>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472722 w 1387122"/>
                <a:gd name="csY0" fmla="*/ 0 h 2108200"/>
                <a:gd name="csX1" fmla="*/ 206022 w 1387122"/>
                <a:gd name="csY1" fmla="*/ 205856 h 2108200"/>
                <a:gd name="csX2" fmla="*/ 91722 w 1387122"/>
                <a:gd name="csY2" fmla="*/ 1117600 h 2108200"/>
                <a:gd name="csX3" fmla="*/ 1387122 w 1387122"/>
                <a:gd name="csY3" fmla="*/ 2108200 h 2108200"/>
                <a:gd name="csX0" fmla="*/ 142522 w 1387122"/>
                <a:gd name="csY0" fmla="*/ 0 h 2134662"/>
                <a:gd name="csX1" fmla="*/ 206022 w 1387122"/>
                <a:gd name="csY1" fmla="*/ 232318 h 2134662"/>
                <a:gd name="csX2" fmla="*/ 91722 w 1387122"/>
                <a:gd name="csY2" fmla="*/ 1144062 h 2134662"/>
                <a:gd name="csX3" fmla="*/ 1387122 w 1387122"/>
                <a:gd name="csY3" fmla="*/ 2134662 h 2134662"/>
              </a:gdLst>
              <a:ahLst/>
              <a:cxnLst>
                <a:cxn ang="0">
                  <a:pos x="csX0" y="csY0"/>
                </a:cxn>
                <a:cxn ang="0">
                  <a:pos x="csX1" y="csY1"/>
                </a:cxn>
                <a:cxn ang="0">
                  <a:pos x="csX2" y="csY2"/>
                </a:cxn>
                <a:cxn ang="0">
                  <a:pos x="csX3" y="csY3"/>
                </a:cxn>
              </a:cxnLst>
              <a:rect l="l" t="t" r="r" b="b"/>
              <a:pathLst>
                <a:path w="1387122" h="2134662">
                  <a:moveTo>
                    <a:pt x="142522" y="0"/>
                  </a:moveTo>
                  <a:lnTo>
                    <a:pt x="206022" y="232318"/>
                  </a:lnTo>
                  <a:cubicBezTo>
                    <a:pt x="53622" y="558285"/>
                    <a:pt x="-105128" y="827005"/>
                    <a:pt x="91722" y="1144062"/>
                  </a:cubicBezTo>
                  <a:cubicBezTo>
                    <a:pt x="288572" y="1461119"/>
                    <a:pt x="891822" y="1982262"/>
                    <a:pt x="1387122" y="2134662"/>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a:extLst>
                <a:ext uri="{FF2B5EF4-FFF2-40B4-BE49-F238E27FC236}">
                  <a16:creationId xmlns:a16="http://schemas.microsoft.com/office/drawing/2014/main" id="{432F40BA-10C4-A921-C1E9-EE7E8E5BCC95}"/>
                </a:ext>
              </a:extLst>
            </p:cNvPr>
            <p:cNvGrpSpPr/>
            <p:nvPr/>
          </p:nvGrpSpPr>
          <p:grpSpPr>
            <a:xfrm>
              <a:off x="865253" y="1791259"/>
              <a:ext cx="2436783" cy="646759"/>
              <a:chOff x="5279465" y="3581121"/>
              <a:chExt cx="2436783" cy="646759"/>
            </a:xfrm>
          </p:grpSpPr>
          <p:grpSp>
            <p:nvGrpSpPr>
              <p:cNvPr id="2" name="Group 1">
                <a:extLst>
                  <a:ext uri="{FF2B5EF4-FFF2-40B4-BE49-F238E27FC236}">
                    <a16:creationId xmlns:a16="http://schemas.microsoft.com/office/drawing/2014/main" id="{7E83217F-CF59-5D30-6929-09A357901EBF}"/>
                  </a:ext>
                </a:extLst>
              </p:cNvPr>
              <p:cNvGrpSpPr/>
              <p:nvPr/>
            </p:nvGrpSpPr>
            <p:grpSpPr>
              <a:xfrm rot="5400000">
                <a:off x="6177182" y="2688813"/>
                <a:ext cx="641350" cy="2436783"/>
                <a:chOff x="1321140" y="1361468"/>
                <a:chExt cx="444183" cy="1687655"/>
              </a:xfrm>
            </p:grpSpPr>
            <p:grpSp>
              <p:nvGrpSpPr>
                <p:cNvPr id="24" name="Group 23">
                  <a:extLst>
                    <a:ext uri="{FF2B5EF4-FFF2-40B4-BE49-F238E27FC236}">
                      <a16:creationId xmlns:a16="http://schemas.microsoft.com/office/drawing/2014/main" id="{5730DFA9-FF1D-F7A9-1DAE-F9506B4FF0DF}"/>
                    </a:ext>
                  </a:extLst>
                </p:cNvPr>
                <p:cNvGrpSpPr/>
                <p:nvPr/>
              </p:nvGrpSpPr>
              <p:grpSpPr>
                <a:xfrm>
                  <a:off x="1321140" y="1361468"/>
                  <a:ext cx="444183" cy="1687655"/>
                  <a:chOff x="5659650" y="5218986"/>
                  <a:chExt cx="466829" cy="821185"/>
                </a:xfrm>
              </p:grpSpPr>
              <p:sp>
                <p:nvSpPr>
                  <p:cNvPr id="29" name="Rectangle: Rounded Corners 28">
                    <a:extLst>
                      <a:ext uri="{FF2B5EF4-FFF2-40B4-BE49-F238E27FC236}">
                        <a16:creationId xmlns:a16="http://schemas.microsoft.com/office/drawing/2014/main" id="{67A77B25-9AEF-5BA9-CED7-82308E1F16DF}"/>
                      </a:ext>
                    </a:extLst>
                  </p:cNvPr>
                  <p:cNvSpPr/>
                  <p:nvPr/>
                </p:nvSpPr>
                <p:spPr>
                  <a:xfrm>
                    <a:off x="5782022" y="5218986"/>
                    <a:ext cx="231948" cy="62587"/>
                  </a:xfrm>
                  <a:prstGeom prst="roundRect">
                    <a:avLst/>
                  </a:prstGeom>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Rounded Corners 29">
                    <a:extLst>
                      <a:ext uri="{FF2B5EF4-FFF2-40B4-BE49-F238E27FC236}">
                        <a16:creationId xmlns:a16="http://schemas.microsoft.com/office/drawing/2014/main" id="{16F0CD49-F310-7292-A768-389F21576E3E}"/>
                      </a:ext>
                    </a:extLst>
                  </p:cNvPr>
                  <p:cNvSpPr/>
                  <p:nvPr/>
                </p:nvSpPr>
                <p:spPr>
                  <a:xfrm>
                    <a:off x="5659650" y="5281573"/>
                    <a:ext cx="466829" cy="758598"/>
                  </a:xfrm>
                  <a:prstGeom prst="roundRect">
                    <a:avLst/>
                  </a:prstGeom>
                  <a:solidFill>
                    <a:schemeClr val="accent5">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Freeform: Shape 26">
                  <a:extLst>
                    <a:ext uri="{FF2B5EF4-FFF2-40B4-BE49-F238E27FC236}">
                      <a16:creationId xmlns:a16="http://schemas.microsoft.com/office/drawing/2014/main" id="{063600AF-DD1C-5CC6-3D20-2BE5220A6E60}"/>
                    </a:ext>
                  </a:extLst>
                </p:cNvPr>
                <p:cNvSpPr/>
                <p:nvPr/>
              </p:nvSpPr>
              <p:spPr>
                <a:xfrm rot="5400000" flipH="1" flipV="1">
                  <a:off x="1427964" y="1575098"/>
                  <a:ext cx="235963" cy="218216"/>
                </a:xfrm>
                <a:custGeom>
                  <a:avLst/>
                  <a:gdLst>
                    <a:gd name="connsiteX0" fmla="*/ 0 w 1642361"/>
                    <a:gd name="connsiteY0" fmla="*/ 887113 h 1642360"/>
                    <a:gd name="connsiteX1" fmla="*/ 0 w 1642361"/>
                    <a:gd name="connsiteY1" fmla="*/ 755246 h 1642360"/>
                    <a:gd name="connsiteX2" fmla="*/ 128216 w 1642361"/>
                    <a:gd name="connsiteY2" fmla="*/ 627031 h 1642360"/>
                    <a:gd name="connsiteX3" fmla="*/ 601631 w 1642361"/>
                    <a:gd name="connsiteY3" fmla="*/ 627031 h 1642360"/>
                    <a:gd name="connsiteX4" fmla="*/ 601631 w 1642361"/>
                    <a:gd name="connsiteY4" fmla="*/ 128216 h 1642360"/>
                    <a:gd name="connsiteX5" fmla="*/ 729847 w 1642361"/>
                    <a:gd name="connsiteY5" fmla="*/ 0 h 1642360"/>
                    <a:gd name="connsiteX6" fmla="*/ 861714 w 1642361"/>
                    <a:gd name="connsiteY6" fmla="*/ 0 h 1642360"/>
                    <a:gd name="connsiteX7" fmla="*/ 989930 w 1642361"/>
                    <a:gd name="connsiteY7" fmla="*/ 128216 h 1642360"/>
                    <a:gd name="connsiteX8" fmla="*/ 989930 w 1642361"/>
                    <a:gd name="connsiteY8" fmla="*/ 627031 h 1642360"/>
                    <a:gd name="connsiteX9" fmla="*/ 1514145 w 1642361"/>
                    <a:gd name="connsiteY9" fmla="*/ 627031 h 1642360"/>
                    <a:gd name="connsiteX10" fmla="*/ 1642361 w 1642361"/>
                    <a:gd name="connsiteY10" fmla="*/ 755247 h 1642360"/>
                    <a:gd name="connsiteX11" fmla="*/ 1642361 w 1642361"/>
                    <a:gd name="connsiteY11" fmla="*/ 887114 h 1642360"/>
                    <a:gd name="connsiteX12" fmla="*/ 1514145 w 1642361"/>
                    <a:gd name="connsiteY12" fmla="*/ 1015330 h 1642360"/>
                    <a:gd name="connsiteX13" fmla="*/ 989930 w 1642361"/>
                    <a:gd name="connsiteY13" fmla="*/ 1015329 h 1642360"/>
                    <a:gd name="connsiteX14" fmla="*/ 989930 w 1642361"/>
                    <a:gd name="connsiteY14" fmla="*/ 1514144 h 1642360"/>
                    <a:gd name="connsiteX15" fmla="*/ 861714 w 1642361"/>
                    <a:gd name="connsiteY15" fmla="*/ 1642360 h 1642360"/>
                    <a:gd name="connsiteX16" fmla="*/ 729847 w 1642361"/>
                    <a:gd name="connsiteY16" fmla="*/ 1642360 h 1642360"/>
                    <a:gd name="connsiteX17" fmla="*/ 601631 w 1642361"/>
                    <a:gd name="connsiteY17" fmla="*/ 1514144 h 1642360"/>
                    <a:gd name="connsiteX18" fmla="*/ 601631 w 1642361"/>
                    <a:gd name="connsiteY18" fmla="*/ 1015329 h 1642360"/>
                    <a:gd name="connsiteX19" fmla="*/ 128216 w 1642361"/>
                    <a:gd name="connsiteY19" fmla="*/ 1015329 h 1642360"/>
                    <a:gd name="connsiteX20" fmla="*/ 0 w 1642361"/>
                    <a:gd name="connsiteY20" fmla="*/ 887113 h 164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2361" h="1642360">
                      <a:moveTo>
                        <a:pt x="0" y="887113"/>
                      </a:moveTo>
                      <a:lnTo>
                        <a:pt x="0" y="755246"/>
                      </a:lnTo>
                      <a:cubicBezTo>
                        <a:pt x="0" y="684434"/>
                        <a:pt x="57404" y="627031"/>
                        <a:pt x="128216" y="627031"/>
                      </a:cubicBezTo>
                      <a:lnTo>
                        <a:pt x="601631" y="627031"/>
                      </a:lnTo>
                      <a:lnTo>
                        <a:pt x="601631" y="128216"/>
                      </a:lnTo>
                      <a:cubicBezTo>
                        <a:pt x="601631" y="57404"/>
                        <a:pt x="659035" y="0"/>
                        <a:pt x="729847" y="0"/>
                      </a:cubicBezTo>
                      <a:lnTo>
                        <a:pt x="861714" y="0"/>
                      </a:lnTo>
                      <a:cubicBezTo>
                        <a:pt x="932526" y="0"/>
                        <a:pt x="989930" y="57404"/>
                        <a:pt x="989930" y="128216"/>
                      </a:cubicBezTo>
                      <a:lnTo>
                        <a:pt x="989930" y="627031"/>
                      </a:lnTo>
                      <a:lnTo>
                        <a:pt x="1514145" y="627031"/>
                      </a:lnTo>
                      <a:cubicBezTo>
                        <a:pt x="1584957" y="627031"/>
                        <a:pt x="1642361" y="684435"/>
                        <a:pt x="1642361" y="755247"/>
                      </a:cubicBezTo>
                      <a:lnTo>
                        <a:pt x="1642361" y="887114"/>
                      </a:lnTo>
                      <a:cubicBezTo>
                        <a:pt x="1642361" y="957926"/>
                        <a:pt x="1584957" y="1015330"/>
                        <a:pt x="1514145" y="1015330"/>
                      </a:cubicBezTo>
                      <a:lnTo>
                        <a:pt x="989930" y="1015329"/>
                      </a:lnTo>
                      <a:lnTo>
                        <a:pt x="989930" y="1514144"/>
                      </a:lnTo>
                      <a:cubicBezTo>
                        <a:pt x="989930" y="1584956"/>
                        <a:pt x="932526" y="1642360"/>
                        <a:pt x="861714" y="1642360"/>
                      </a:cubicBezTo>
                      <a:lnTo>
                        <a:pt x="729847" y="1642360"/>
                      </a:lnTo>
                      <a:cubicBezTo>
                        <a:pt x="659035" y="1642360"/>
                        <a:pt x="601631" y="1584956"/>
                        <a:pt x="601631" y="1514144"/>
                      </a:cubicBezTo>
                      <a:lnTo>
                        <a:pt x="601631" y="1015329"/>
                      </a:lnTo>
                      <a:lnTo>
                        <a:pt x="128216" y="1015329"/>
                      </a:lnTo>
                      <a:cubicBezTo>
                        <a:pt x="57404" y="1015329"/>
                        <a:pt x="0" y="957925"/>
                        <a:pt x="0" y="887113"/>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8" name="Rectangle: Rounded Corners 27">
                  <a:extLst>
                    <a:ext uri="{FF2B5EF4-FFF2-40B4-BE49-F238E27FC236}">
                      <a16:creationId xmlns:a16="http://schemas.microsoft.com/office/drawing/2014/main" id="{515D299A-7B2C-21A8-EEBF-2B729BB83C99}"/>
                    </a:ext>
                  </a:extLst>
                </p:cNvPr>
                <p:cNvSpPr/>
                <p:nvPr/>
              </p:nvSpPr>
              <p:spPr>
                <a:xfrm>
                  <a:off x="1435114" y="2842035"/>
                  <a:ext cx="216233" cy="78462"/>
                </a:xfrm>
                <a:prstGeom prst="roundRect">
                  <a:avLst>
                    <a:gd name="adj" fmla="val 32129"/>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TextBox 30">
                <a:extLst>
                  <a:ext uri="{FF2B5EF4-FFF2-40B4-BE49-F238E27FC236}">
                    <a16:creationId xmlns:a16="http://schemas.microsoft.com/office/drawing/2014/main" id="{782B035B-CE5A-CA8F-D1C8-A44BDE93E751}"/>
                  </a:ext>
                </a:extLst>
              </p:cNvPr>
              <p:cNvSpPr txBox="1"/>
              <p:nvPr/>
            </p:nvSpPr>
            <p:spPr>
              <a:xfrm>
                <a:off x="5871140" y="3581121"/>
                <a:ext cx="1023037" cy="523220"/>
              </a:xfrm>
              <a:prstGeom prst="rect">
                <a:avLst/>
              </a:prstGeom>
              <a:noFill/>
            </p:spPr>
            <p:txBody>
              <a:bodyPr wrap="square" rtlCol="0">
                <a:spAutoFit/>
              </a:bodyPr>
              <a:lstStyle/>
              <a:p>
                <a:pPr algn="l"/>
                <a:r>
                  <a:rPr lang="en-GB" sz="2800"/>
                  <a:t>1.5 V</a:t>
                </a:r>
              </a:p>
            </p:txBody>
          </p:sp>
        </p:grpSp>
      </p:grpSp>
    </p:spTree>
    <p:extLst>
      <p:ext uri="{BB962C8B-B14F-4D97-AF65-F5344CB8AC3E}">
        <p14:creationId xmlns:p14="http://schemas.microsoft.com/office/powerpoint/2010/main" val="84987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9C55B-9A76-3489-BB07-5883AE13E4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5FBE5D3-5388-EB53-C721-3207F3B1E74F}"/>
              </a:ext>
            </a:extLst>
          </p:cNvPr>
          <p:cNvSpPr>
            <a:spLocks noGrp="1"/>
          </p:cNvSpPr>
          <p:nvPr>
            <p:ph type="title"/>
          </p:nvPr>
        </p:nvSpPr>
        <p:spPr/>
        <p:txBody>
          <a:bodyPr>
            <a:normAutofit fontScale="90000"/>
          </a:bodyPr>
          <a:lstStyle/>
          <a:p>
            <a:r>
              <a:rPr lang="en-GB"/>
              <a:t>Exercise</a:t>
            </a:r>
          </a:p>
        </p:txBody>
      </p:sp>
      <p:sp>
        <p:nvSpPr>
          <p:cNvPr id="4" name="Text Placeholder 3">
            <a:extLst>
              <a:ext uri="{FF2B5EF4-FFF2-40B4-BE49-F238E27FC236}">
                <a16:creationId xmlns:a16="http://schemas.microsoft.com/office/drawing/2014/main" id="{C33CC40F-4C1B-8571-AD08-E4A1BB3AEC4F}"/>
              </a:ext>
            </a:extLst>
          </p:cNvPr>
          <p:cNvSpPr>
            <a:spLocks noGrp="1"/>
          </p:cNvSpPr>
          <p:nvPr>
            <p:ph type="body" sz="quarter" idx="10"/>
          </p:nvPr>
        </p:nvSpPr>
        <p:spPr>
          <a:xfrm>
            <a:off x="122292" y="461664"/>
            <a:ext cx="8899415" cy="1255728"/>
          </a:xfrm>
        </p:spPr>
        <p:txBody>
          <a:bodyPr vert="horz" wrap="square" lIns="91440" tIns="45720" rIns="91440" bIns="45720" rtlCol="0" anchor="t">
            <a:spAutoFit/>
          </a:bodyPr>
          <a:lstStyle/>
          <a:p>
            <a:r>
              <a:rPr lang="en-GB"/>
              <a:t>This 2.5 V battery pushes 0.5 coulombs of charge through an LED in 1 minute. What is the current in milliamps (mA)? </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A771224-8DCA-3F4B-BC08-27978757858D}"/>
                  </a:ext>
                </a:extLst>
              </p:cNvPr>
              <p:cNvSpPr txBox="1"/>
              <p:nvPr/>
            </p:nvSpPr>
            <p:spPr>
              <a:xfrm>
                <a:off x="6571769" y="5140609"/>
                <a:ext cx="777649" cy="720582"/>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Arial" panose="020B0604020202020204" pitchFamily="34" charset="0"/>
                        </a:rPr>
                        <m:t>𝐼</m:t>
                      </m:r>
                      <m:r>
                        <a:rPr lang="en-GB" b="0" i="1" smtClean="0">
                          <a:latin typeface="Cambria Math" panose="02040503050406030204" pitchFamily="18" charset="0"/>
                          <a:cs typeface="Arial" panose="020B0604020202020204" pitchFamily="34" charset="0"/>
                        </a:rPr>
                        <m:t>=</m:t>
                      </m:r>
                      <m:f>
                        <m:fPr>
                          <m:ctrlPr>
                            <a:rPr lang="en-GB" b="0" i="1" smtClean="0">
                              <a:latin typeface="Cambria Math" panose="02040503050406030204" pitchFamily="18" charset="0"/>
                              <a:cs typeface="Arial" panose="020B0604020202020204" pitchFamily="34" charset="0"/>
                            </a:rPr>
                          </m:ctrlPr>
                        </m:fPr>
                        <m:num>
                          <m:r>
                            <a:rPr lang="en-GB" b="0" i="1" smtClean="0">
                              <a:latin typeface="Cambria Math" panose="02040503050406030204" pitchFamily="18" charset="0"/>
                              <a:cs typeface="Arial" panose="020B0604020202020204" pitchFamily="34" charset="0"/>
                            </a:rPr>
                            <m:t>𝑞</m:t>
                          </m:r>
                        </m:num>
                        <m:den>
                          <m:r>
                            <a:rPr lang="en-GB" b="0" i="1" smtClean="0">
                              <a:latin typeface="Cambria Math" panose="02040503050406030204" pitchFamily="18" charset="0"/>
                              <a:cs typeface="Arial" panose="020B0604020202020204" pitchFamily="34" charset="0"/>
                            </a:rPr>
                            <m:t>𝑡</m:t>
                          </m:r>
                        </m:den>
                      </m:f>
                    </m:oMath>
                  </m:oMathPara>
                </a14:m>
                <a:endParaRPr lang="en-GB">
                  <a:latin typeface="Arial" panose="020B0604020202020204" pitchFamily="34" charset="0"/>
                  <a:cs typeface="Arial" panose="020B0604020202020204" pitchFamily="34" charset="0"/>
                </a:endParaRPr>
              </a:p>
            </p:txBody>
          </p:sp>
        </mc:Choice>
        <mc:Fallback xmlns="">
          <p:sp>
            <p:nvSpPr>
              <p:cNvPr id="25" name="TextBox 24">
                <a:extLst>
                  <a:ext uri="{FF2B5EF4-FFF2-40B4-BE49-F238E27FC236}">
                    <a16:creationId xmlns:a16="http://schemas.microsoft.com/office/drawing/2014/main" id="{DA771224-8DCA-3F4B-BC08-27978757858D}"/>
                  </a:ext>
                </a:extLst>
              </p:cNvPr>
              <p:cNvSpPr txBox="1">
                <a:spLocks noRot="1" noChangeAspect="1" noMove="1" noResize="1" noEditPoints="1" noAdjustHandles="1" noChangeArrowheads="1" noChangeShapeType="1" noTextEdit="1"/>
              </p:cNvSpPr>
              <p:nvPr/>
            </p:nvSpPr>
            <p:spPr>
              <a:xfrm>
                <a:off x="6571769" y="5140609"/>
                <a:ext cx="777649" cy="72058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106ECE4-68F8-CE54-FFDE-28465DDFD805}"/>
                  </a:ext>
                </a:extLst>
              </p:cNvPr>
              <p:cNvSpPr txBox="1"/>
              <p:nvPr/>
            </p:nvSpPr>
            <p:spPr>
              <a:xfrm>
                <a:off x="6440616" y="5713263"/>
                <a:ext cx="2581091" cy="1203086"/>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Arial" panose="020B0604020202020204" pitchFamily="34" charset="0"/>
                        </a:rPr>
                        <m:t>∴</m:t>
                      </m:r>
                      <m:r>
                        <a:rPr lang="en-GB" b="0" i="1" smtClean="0">
                          <a:latin typeface="Cambria Math" panose="02040503050406030204" pitchFamily="18" charset="0"/>
                          <a:cs typeface="Arial" panose="020B0604020202020204" pitchFamily="34" charset="0"/>
                        </a:rPr>
                        <m:t>𝐼</m:t>
                      </m:r>
                      <m:r>
                        <a:rPr lang="en-GB" b="0" i="1" smtClean="0">
                          <a:latin typeface="Cambria Math" panose="02040503050406030204" pitchFamily="18" charset="0"/>
                          <a:cs typeface="Arial" panose="020B0604020202020204" pitchFamily="34" charset="0"/>
                        </a:rPr>
                        <m:t>=</m:t>
                      </m:r>
                      <m:f>
                        <m:fPr>
                          <m:ctrlPr>
                            <a:rPr lang="en-GB" b="0" i="1" dirty="0" smtClean="0">
                              <a:latin typeface="Cambria Math" panose="02040503050406030204" pitchFamily="18" charset="0"/>
                              <a:cs typeface="Arial" panose="020B0604020202020204" pitchFamily="34" charset="0"/>
                            </a:rPr>
                          </m:ctrlPr>
                        </m:fPr>
                        <m:num>
                          <m:r>
                            <a:rPr lang="en-GB" b="0" i="1" dirty="0" smtClean="0">
                              <a:latin typeface="Cambria Math" panose="02040503050406030204" pitchFamily="18" charset="0"/>
                              <a:cs typeface="Arial" panose="020B0604020202020204" pitchFamily="34" charset="0"/>
                            </a:rPr>
                            <m:t>0.5</m:t>
                          </m:r>
                        </m:num>
                        <m:den>
                          <m:r>
                            <a:rPr lang="en-GB" b="0" i="1" dirty="0" smtClean="0">
                              <a:latin typeface="Cambria Math" panose="02040503050406030204" pitchFamily="18" charset="0"/>
                              <a:cs typeface="Arial" panose="020B0604020202020204" pitchFamily="34" charset="0"/>
                            </a:rPr>
                            <m:t>60</m:t>
                          </m:r>
                        </m:den>
                      </m:f>
                      <m:r>
                        <a:rPr lang="en-GB" b="0" i="1" dirty="0" smtClean="0">
                          <a:latin typeface="Cambria Math" panose="02040503050406030204" pitchFamily="18" charset="0"/>
                          <a:cs typeface="Arial" panose="020B0604020202020204" pitchFamily="34" charset="0"/>
                        </a:rPr>
                        <m:t>=0.008333</m:t>
                      </m:r>
                      <m:r>
                        <a:rPr lang="en-GB" b="0" i="1" dirty="0" smtClean="0">
                          <a:latin typeface="Cambria Math" panose="02040503050406030204" pitchFamily="18" charset="0"/>
                          <a:cs typeface="Arial" panose="020B0604020202020204" pitchFamily="34" charset="0"/>
                        </a:rPr>
                        <m:t>𝐴</m:t>
                      </m:r>
                      <m:r>
                        <a:rPr lang="en-GB" i="1" dirty="0" smtClean="0">
                          <a:latin typeface="Cambria Math" panose="02040503050406030204" pitchFamily="18" charset="0"/>
                          <a:cs typeface="Arial" panose="020B0604020202020204" pitchFamily="34" charset="0"/>
                        </a:rPr>
                        <m:t> </m:t>
                      </m:r>
                    </m:oMath>
                  </m:oMathPara>
                </a14:m>
                <a:endParaRPr lang="en-GB" i="1">
                  <a:latin typeface="Cambria Math" panose="02040503050406030204" pitchFamily="18" charset="0"/>
                  <a:cs typeface="Arial" panose="020B0604020202020204" pitchFamily="34" charset="0"/>
                </a:endParaRPr>
              </a:p>
              <a:p>
                <a:pPr algn="l">
                  <a:spcAft>
                    <a:spcPts val="1200"/>
                  </a:spcAft>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cs typeface="Arial" panose="020B0604020202020204" pitchFamily="34" charset="0"/>
                        </a:rPr>
                        <m:t>= 8.33 </m:t>
                      </m:r>
                      <m:r>
                        <a:rPr lang="en-GB" i="1" dirty="0" smtClean="0">
                          <a:latin typeface="Cambria Math" panose="02040503050406030204" pitchFamily="18" charset="0"/>
                          <a:cs typeface="Arial" panose="020B0604020202020204" pitchFamily="34" charset="0"/>
                        </a:rPr>
                        <m:t>𝑚𝐴</m:t>
                      </m:r>
                    </m:oMath>
                  </m:oMathPara>
                </a14:m>
                <a:endParaRPr lang="en-GB">
                  <a:latin typeface="Arial" panose="020B0604020202020204" pitchFamily="34" charset="0"/>
                  <a:cs typeface="Arial" panose="020B0604020202020204" pitchFamily="34" charset="0"/>
                </a:endParaRPr>
              </a:p>
            </p:txBody>
          </p:sp>
        </mc:Choice>
        <mc:Fallback xmlns="">
          <p:sp>
            <p:nvSpPr>
              <p:cNvPr id="26" name="TextBox 25">
                <a:extLst>
                  <a:ext uri="{FF2B5EF4-FFF2-40B4-BE49-F238E27FC236}">
                    <a16:creationId xmlns:a16="http://schemas.microsoft.com/office/drawing/2014/main" id="{5106ECE4-68F8-CE54-FFDE-28465DDFD805}"/>
                  </a:ext>
                </a:extLst>
              </p:cNvPr>
              <p:cNvSpPr txBox="1">
                <a:spLocks noRot="1" noChangeAspect="1" noMove="1" noResize="1" noEditPoints="1" noAdjustHandles="1" noChangeArrowheads="1" noChangeShapeType="1" noTextEdit="1"/>
              </p:cNvSpPr>
              <p:nvPr/>
            </p:nvSpPr>
            <p:spPr>
              <a:xfrm>
                <a:off x="6440616" y="5713263"/>
                <a:ext cx="2581091" cy="1203086"/>
              </a:xfrm>
              <a:prstGeom prst="rect">
                <a:avLst/>
              </a:prstGeom>
              <a:blipFill>
                <a:blip r:embed="rId3"/>
                <a:stretch>
                  <a:fillRect/>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48F98437-5669-5B83-46A1-05993F849ECC}"/>
              </a:ext>
            </a:extLst>
          </p:cNvPr>
          <p:cNvGrpSpPr/>
          <p:nvPr/>
        </p:nvGrpSpPr>
        <p:grpSpPr>
          <a:xfrm>
            <a:off x="426194" y="1847332"/>
            <a:ext cx="3137633" cy="2179794"/>
            <a:chOff x="426194" y="1847332"/>
            <a:chExt cx="3137633" cy="2179794"/>
          </a:xfrm>
        </p:grpSpPr>
        <p:sp>
          <p:nvSpPr>
            <p:cNvPr id="22" name="Freeform: Shape 21">
              <a:extLst>
                <a:ext uri="{FF2B5EF4-FFF2-40B4-BE49-F238E27FC236}">
                  <a16:creationId xmlns:a16="http://schemas.microsoft.com/office/drawing/2014/main" id="{D216333D-74EC-1858-5C04-51FB9220E238}"/>
                </a:ext>
              </a:extLst>
            </p:cNvPr>
            <p:cNvSpPr/>
            <p:nvPr/>
          </p:nvSpPr>
          <p:spPr>
            <a:xfrm>
              <a:off x="426194" y="2029125"/>
              <a:ext cx="1499268" cy="1723419"/>
            </a:xfrm>
            <a:custGeom>
              <a:avLst/>
              <a:gdLst>
                <a:gd name="csX0" fmla="*/ 381000 w 1295400"/>
                <a:gd name="csY0" fmla="*/ 0 h 2108200"/>
                <a:gd name="csX1" fmla="*/ 457200 w 1295400"/>
                <a:gd name="csY1" fmla="*/ 139700 h 2108200"/>
                <a:gd name="csX2" fmla="*/ 0 w 1295400"/>
                <a:gd name="csY2" fmla="*/ 1117600 h 2108200"/>
                <a:gd name="csX3" fmla="*/ 1295400 w 1295400"/>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Lst>
              <a:ahLst/>
              <a:cxnLst>
                <a:cxn ang="0">
                  <a:pos x="csX0" y="csY0"/>
                </a:cxn>
                <a:cxn ang="0">
                  <a:pos x="csX1" y="csY1"/>
                </a:cxn>
                <a:cxn ang="0">
                  <a:pos x="csX2" y="csY2"/>
                </a:cxn>
                <a:cxn ang="0">
                  <a:pos x="csX3" y="csY3"/>
                </a:cxn>
              </a:cxnLst>
              <a:rect l="l" t="t" r="r" b="b"/>
              <a:pathLst>
                <a:path w="1302685" h="2108200">
                  <a:moveTo>
                    <a:pt x="388285" y="0"/>
                  </a:moveTo>
                  <a:lnTo>
                    <a:pt x="464485" y="139700"/>
                  </a:lnTo>
                  <a:cubicBezTo>
                    <a:pt x="312085" y="465667"/>
                    <a:pt x="-56215" y="791633"/>
                    <a:pt x="7285" y="1117600"/>
                  </a:cubicBezTo>
                  <a:cubicBezTo>
                    <a:pt x="70785" y="1443567"/>
                    <a:pt x="807385" y="1955800"/>
                    <a:pt x="1302685" y="210820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793384E8-199C-F665-99B4-9C5DA30B2664}"/>
                </a:ext>
              </a:extLst>
            </p:cNvPr>
            <p:cNvSpPr/>
            <p:nvPr/>
          </p:nvSpPr>
          <p:spPr>
            <a:xfrm flipH="1">
              <a:off x="2114772" y="2061444"/>
              <a:ext cx="1449055" cy="1758379"/>
            </a:xfrm>
            <a:custGeom>
              <a:avLst/>
              <a:gdLst>
                <a:gd name="csX0" fmla="*/ 381000 w 1295400"/>
                <a:gd name="csY0" fmla="*/ 0 h 2108200"/>
                <a:gd name="csX1" fmla="*/ 457200 w 1295400"/>
                <a:gd name="csY1" fmla="*/ 139700 h 2108200"/>
                <a:gd name="csX2" fmla="*/ 0 w 1295400"/>
                <a:gd name="csY2" fmla="*/ 1117600 h 2108200"/>
                <a:gd name="csX3" fmla="*/ 1295400 w 1295400"/>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472722 w 1387122"/>
                <a:gd name="csY0" fmla="*/ 0 h 2108200"/>
                <a:gd name="csX1" fmla="*/ 206022 w 1387122"/>
                <a:gd name="csY1" fmla="*/ 205856 h 2108200"/>
                <a:gd name="csX2" fmla="*/ 91722 w 1387122"/>
                <a:gd name="csY2" fmla="*/ 1117600 h 2108200"/>
                <a:gd name="csX3" fmla="*/ 1387122 w 1387122"/>
                <a:gd name="csY3" fmla="*/ 2108200 h 2108200"/>
                <a:gd name="csX0" fmla="*/ 142522 w 1387122"/>
                <a:gd name="csY0" fmla="*/ 0 h 2134662"/>
                <a:gd name="csX1" fmla="*/ 206022 w 1387122"/>
                <a:gd name="csY1" fmla="*/ 232318 h 2134662"/>
                <a:gd name="csX2" fmla="*/ 91722 w 1387122"/>
                <a:gd name="csY2" fmla="*/ 1144062 h 2134662"/>
                <a:gd name="csX3" fmla="*/ 1387122 w 1387122"/>
                <a:gd name="csY3" fmla="*/ 2134662 h 2134662"/>
              </a:gdLst>
              <a:ahLst/>
              <a:cxnLst>
                <a:cxn ang="0">
                  <a:pos x="csX0" y="csY0"/>
                </a:cxn>
                <a:cxn ang="0">
                  <a:pos x="csX1" y="csY1"/>
                </a:cxn>
                <a:cxn ang="0">
                  <a:pos x="csX2" y="csY2"/>
                </a:cxn>
                <a:cxn ang="0">
                  <a:pos x="csX3" y="csY3"/>
                </a:cxn>
              </a:cxnLst>
              <a:rect l="l" t="t" r="r" b="b"/>
              <a:pathLst>
                <a:path w="1387122" h="2134662">
                  <a:moveTo>
                    <a:pt x="142522" y="0"/>
                  </a:moveTo>
                  <a:lnTo>
                    <a:pt x="206022" y="232318"/>
                  </a:lnTo>
                  <a:cubicBezTo>
                    <a:pt x="53622" y="558285"/>
                    <a:pt x="-105128" y="827005"/>
                    <a:pt x="91722" y="1144062"/>
                  </a:cubicBezTo>
                  <a:cubicBezTo>
                    <a:pt x="288572" y="1461119"/>
                    <a:pt x="891822" y="1982262"/>
                    <a:pt x="1387122" y="2134662"/>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DFE6150-20C7-C754-7F3C-1CD96FCC909A}"/>
                </a:ext>
              </a:extLst>
            </p:cNvPr>
            <p:cNvGrpSpPr/>
            <p:nvPr/>
          </p:nvGrpSpPr>
          <p:grpSpPr>
            <a:xfrm>
              <a:off x="1811087" y="2719298"/>
              <a:ext cx="440290" cy="1307828"/>
              <a:chOff x="6062918" y="1000565"/>
              <a:chExt cx="909982" cy="3779813"/>
            </a:xfrm>
          </p:grpSpPr>
          <p:sp>
            <p:nvSpPr>
              <p:cNvPr id="24" name="Freeform: Shape 23">
                <a:extLst>
                  <a:ext uri="{FF2B5EF4-FFF2-40B4-BE49-F238E27FC236}">
                    <a16:creationId xmlns:a16="http://schemas.microsoft.com/office/drawing/2014/main" id="{F7431A22-2913-2364-606C-8C4E3BDD07A8}"/>
                  </a:ext>
                </a:extLst>
              </p:cNvPr>
              <p:cNvSpPr/>
              <p:nvPr/>
            </p:nvSpPr>
            <p:spPr>
              <a:xfrm>
                <a:off x="6062918" y="1000565"/>
                <a:ext cx="909982" cy="1100394"/>
              </a:xfrm>
              <a:custGeom>
                <a:avLst/>
                <a:gdLst>
                  <a:gd name="connsiteX0" fmla="*/ 373625 w 1563329"/>
                  <a:gd name="connsiteY0" fmla="*/ 1730477 h 1730477"/>
                  <a:gd name="connsiteX1" fmla="*/ 1553496 w 1563329"/>
                  <a:gd name="connsiteY1" fmla="*/ 1720645 h 1730477"/>
                  <a:gd name="connsiteX2" fmla="*/ 1563329 w 1563329"/>
                  <a:gd name="connsiteY2" fmla="*/ 1494503 h 1730477"/>
                  <a:gd name="connsiteX3" fmla="*/ 1406012 w 1563329"/>
                  <a:gd name="connsiteY3" fmla="*/ 1494503 h 1730477"/>
                  <a:gd name="connsiteX4" fmla="*/ 1406012 w 1563329"/>
                  <a:gd name="connsiteY4" fmla="*/ 432619 h 1730477"/>
                  <a:gd name="connsiteX5" fmla="*/ 1160206 w 1563329"/>
                  <a:gd name="connsiteY5" fmla="*/ 108155 h 1730477"/>
                  <a:gd name="connsiteX6" fmla="*/ 845574 w 1563329"/>
                  <a:gd name="connsiteY6" fmla="*/ 0 h 1730477"/>
                  <a:gd name="connsiteX7" fmla="*/ 619432 w 1563329"/>
                  <a:gd name="connsiteY7" fmla="*/ 9832 h 1730477"/>
                  <a:gd name="connsiteX8" fmla="*/ 403122 w 1563329"/>
                  <a:gd name="connsiteY8" fmla="*/ 117987 h 1730477"/>
                  <a:gd name="connsiteX9" fmla="*/ 304800 w 1563329"/>
                  <a:gd name="connsiteY9" fmla="*/ 255639 h 1730477"/>
                  <a:gd name="connsiteX10" fmla="*/ 255638 w 1563329"/>
                  <a:gd name="connsiteY10" fmla="*/ 471948 h 1730477"/>
                  <a:gd name="connsiteX11" fmla="*/ 245806 w 1563329"/>
                  <a:gd name="connsiteY11" fmla="*/ 1445342 h 1730477"/>
                  <a:gd name="connsiteX12" fmla="*/ 0 w 1563329"/>
                  <a:gd name="connsiteY12" fmla="*/ 1435510 h 1730477"/>
                  <a:gd name="connsiteX13" fmla="*/ 29496 w 1563329"/>
                  <a:gd name="connsiteY13" fmla="*/ 1700981 h 1730477"/>
                  <a:gd name="connsiteX14" fmla="*/ 373625 w 1563329"/>
                  <a:gd name="connsiteY14" fmla="*/ 1730477 h 1730477"/>
                  <a:gd name="connsiteX0" fmla="*/ 403122 w 1592826"/>
                  <a:gd name="connsiteY0" fmla="*/ 1730477 h 1730477"/>
                  <a:gd name="connsiteX1" fmla="*/ 1582993 w 1592826"/>
                  <a:gd name="connsiteY1" fmla="*/ 1720645 h 1730477"/>
                  <a:gd name="connsiteX2" fmla="*/ 1592826 w 1592826"/>
                  <a:gd name="connsiteY2" fmla="*/ 1494503 h 1730477"/>
                  <a:gd name="connsiteX3" fmla="*/ 1435509 w 1592826"/>
                  <a:gd name="connsiteY3" fmla="*/ 1494503 h 1730477"/>
                  <a:gd name="connsiteX4" fmla="*/ 1435509 w 1592826"/>
                  <a:gd name="connsiteY4" fmla="*/ 432619 h 1730477"/>
                  <a:gd name="connsiteX5" fmla="*/ 1189703 w 1592826"/>
                  <a:gd name="connsiteY5" fmla="*/ 108155 h 1730477"/>
                  <a:gd name="connsiteX6" fmla="*/ 875071 w 1592826"/>
                  <a:gd name="connsiteY6" fmla="*/ 0 h 1730477"/>
                  <a:gd name="connsiteX7" fmla="*/ 648929 w 1592826"/>
                  <a:gd name="connsiteY7" fmla="*/ 9832 h 1730477"/>
                  <a:gd name="connsiteX8" fmla="*/ 432619 w 1592826"/>
                  <a:gd name="connsiteY8" fmla="*/ 117987 h 1730477"/>
                  <a:gd name="connsiteX9" fmla="*/ 334297 w 1592826"/>
                  <a:gd name="connsiteY9" fmla="*/ 255639 h 1730477"/>
                  <a:gd name="connsiteX10" fmla="*/ 285135 w 1592826"/>
                  <a:gd name="connsiteY10" fmla="*/ 471948 h 1730477"/>
                  <a:gd name="connsiteX11" fmla="*/ 275303 w 1592826"/>
                  <a:gd name="connsiteY11" fmla="*/ 1445342 h 1730477"/>
                  <a:gd name="connsiteX12" fmla="*/ 29497 w 1592826"/>
                  <a:gd name="connsiteY12" fmla="*/ 1435510 h 1730477"/>
                  <a:gd name="connsiteX13" fmla="*/ 0 w 1592826"/>
                  <a:gd name="connsiteY13" fmla="*/ 1700981 h 1730477"/>
                  <a:gd name="connsiteX14" fmla="*/ 403122 w 1592826"/>
                  <a:gd name="connsiteY14" fmla="*/ 1730477 h 1730477"/>
                  <a:gd name="connsiteX0" fmla="*/ 403122 w 1592826"/>
                  <a:gd name="connsiteY0" fmla="*/ 1730477 h 1730477"/>
                  <a:gd name="connsiteX1" fmla="*/ 1582993 w 1592826"/>
                  <a:gd name="connsiteY1" fmla="*/ 1720645 h 1730477"/>
                  <a:gd name="connsiteX2" fmla="*/ 1592826 w 1592826"/>
                  <a:gd name="connsiteY2" fmla="*/ 1494503 h 1730477"/>
                  <a:gd name="connsiteX3" fmla="*/ 1435509 w 1592826"/>
                  <a:gd name="connsiteY3" fmla="*/ 1494503 h 1730477"/>
                  <a:gd name="connsiteX4" fmla="*/ 1435509 w 1592826"/>
                  <a:gd name="connsiteY4" fmla="*/ 432619 h 1730477"/>
                  <a:gd name="connsiteX5" fmla="*/ 1189703 w 1592826"/>
                  <a:gd name="connsiteY5" fmla="*/ 108155 h 1730477"/>
                  <a:gd name="connsiteX6" fmla="*/ 914400 w 1592826"/>
                  <a:gd name="connsiteY6" fmla="*/ 0 h 1730477"/>
                  <a:gd name="connsiteX7" fmla="*/ 648929 w 1592826"/>
                  <a:gd name="connsiteY7" fmla="*/ 9832 h 1730477"/>
                  <a:gd name="connsiteX8" fmla="*/ 432619 w 1592826"/>
                  <a:gd name="connsiteY8" fmla="*/ 117987 h 1730477"/>
                  <a:gd name="connsiteX9" fmla="*/ 334297 w 1592826"/>
                  <a:gd name="connsiteY9" fmla="*/ 255639 h 1730477"/>
                  <a:gd name="connsiteX10" fmla="*/ 285135 w 1592826"/>
                  <a:gd name="connsiteY10" fmla="*/ 471948 h 1730477"/>
                  <a:gd name="connsiteX11" fmla="*/ 275303 w 1592826"/>
                  <a:gd name="connsiteY11" fmla="*/ 1445342 h 1730477"/>
                  <a:gd name="connsiteX12" fmla="*/ 29497 w 1592826"/>
                  <a:gd name="connsiteY12" fmla="*/ 1435510 h 1730477"/>
                  <a:gd name="connsiteX13" fmla="*/ 0 w 1592826"/>
                  <a:gd name="connsiteY13" fmla="*/ 1700981 h 1730477"/>
                  <a:gd name="connsiteX14" fmla="*/ 403122 w 1592826"/>
                  <a:gd name="connsiteY14" fmla="*/ 1730477 h 1730477"/>
                  <a:gd name="connsiteX0" fmla="*/ 403122 w 1592826"/>
                  <a:gd name="connsiteY0" fmla="*/ 1730477 h 1730477"/>
                  <a:gd name="connsiteX1" fmla="*/ 1582993 w 1592826"/>
                  <a:gd name="connsiteY1" fmla="*/ 1720645 h 1730477"/>
                  <a:gd name="connsiteX2" fmla="*/ 1592826 w 1592826"/>
                  <a:gd name="connsiteY2" fmla="*/ 1494503 h 1730477"/>
                  <a:gd name="connsiteX3" fmla="*/ 1435509 w 1592826"/>
                  <a:gd name="connsiteY3" fmla="*/ 1494503 h 1730477"/>
                  <a:gd name="connsiteX4" fmla="*/ 1435509 w 1592826"/>
                  <a:gd name="connsiteY4" fmla="*/ 432619 h 1730477"/>
                  <a:gd name="connsiteX5" fmla="*/ 1189703 w 1592826"/>
                  <a:gd name="connsiteY5" fmla="*/ 108155 h 1730477"/>
                  <a:gd name="connsiteX6" fmla="*/ 914400 w 1592826"/>
                  <a:gd name="connsiteY6" fmla="*/ 0 h 1730477"/>
                  <a:gd name="connsiteX7" fmla="*/ 688258 w 1592826"/>
                  <a:gd name="connsiteY7" fmla="*/ 9832 h 1730477"/>
                  <a:gd name="connsiteX8" fmla="*/ 432619 w 1592826"/>
                  <a:gd name="connsiteY8" fmla="*/ 117987 h 1730477"/>
                  <a:gd name="connsiteX9" fmla="*/ 334297 w 1592826"/>
                  <a:gd name="connsiteY9" fmla="*/ 255639 h 1730477"/>
                  <a:gd name="connsiteX10" fmla="*/ 285135 w 1592826"/>
                  <a:gd name="connsiteY10" fmla="*/ 471948 h 1730477"/>
                  <a:gd name="connsiteX11" fmla="*/ 275303 w 1592826"/>
                  <a:gd name="connsiteY11" fmla="*/ 1445342 h 1730477"/>
                  <a:gd name="connsiteX12" fmla="*/ 29497 w 1592826"/>
                  <a:gd name="connsiteY12" fmla="*/ 1435510 h 1730477"/>
                  <a:gd name="connsiteX13" fmla="*/ 0 w 1592826"/>
                  <a:gd name="connsiteY13" fmla="*/ 1700981 h 1730477"/>
                  <a:gd name="connsiteX14" fmla="*/ 403122 w 1592826"/>
                  <a:gd name="connsiteY14" fmla="*/ 1730477 h 1730477"/>
                  <a:gd name="connsiteX0" fmla="*/ 403122 w 1592826"/>
                  <a:gd name="connsiteY0" fmla="*/ 1730477 h 1730477"/>
                  <a:gd name="connsiteX1" fmla="*/ 1582993 w 1592826"/>
                  <a:gd name="connsiteY1" fmla="*/ 1720645 h 1730477"/>
                  <a:gd name="connsiteX2" fmla="*/ 1592826 w 1592826"/>
                  <a:gd name="connsiteY2" fmla="*/ 1494503 h 1730477"/>
                  <a:gd name="connsiteX3" fmla="*/ 1435509 w 1592826"/>
                  <a:gd name="connsiteY3" fmla="*/ 1494503 h 1730477"/>
                  <a:gd name="connsiteX4" fmla="*/ 1435509 w 1592826"/>
                  <a:gd name="connsiteY4" fmla="*/ 432619 h 1730477"/>
                  <a:gd name="connsiteX5" fmla="*/ 1238864 w 1592826"/>
                  <a:gd name="connsiteY5" fmla="*/ 108155 h 1730477"/>
                  <a:gd name="connsiteX6" fmla="*/ 914400 w 1592826"/>
                  <a:gd name="connsiteY6" fmla="*/ 0 h 1730477"/>
                  <a:gd name="connsiteX7" fmla="*/ 688258 w 1592826"/>
                  <a:gd name="connsiteY7" fmla="*/ 9832 h 1730477"/>
                  <a:gd name="connsiteX8" fmla="*/ 432619 w 1592826"/>
                  <a:gd name="connsiteY8" fmla="*/ 117987 h 1730477"/>
                  <a:gd name="connsiteX9" fmla="*/ 334297 w 1592826"/>
                  <a:gd name="connsiteY9" fmla="*/ 255639 h 1730477"/>
                  <a:gd name="connsiteX10" fmla="*/ 285135 w 1592826"/>
                  <a:gd name="connsiteY10" fmla="*/ 471948 h 1730477"/>
                  <a:gd name="connsiteX11" fmla="*/ 275303 w 1592826"/>
                  <a:gd name="connsiteY11" fmla="*/ 1445342 h 1730477"/>
                  <a:gd name="connsiteX12" fmla="*/ 29497 w 1592826"/>
                  <a:gd name="connsiteY12" fmla="*/ 1435510 h 1730477"/>
                  <a:gd name="connsiteX13" fmla="*/ 0 w 1592826"/>
                  <a:gd name="connsiteY13" fmla="*/ 1700981 h 1730477"/>
                  <a:gd name="connsiteX14" fmla="*/ 403122 w 1592826"/>
                  <a:gd name="connsiteY14" fmla="*/ 1730477 h 1730477"/>
                  <a:gd name="connsiteX0" fmla="*/ 403122 w 1592826"/>
                  <a:gd name="connsiteY0" fmla="*/ 1730477 h 1730477"/>
                  <a:gd name="connsiteX1" fmla="*/ 1582993 w 1592826"/>
                  <a:gd name="connsiteY1" fmla="*/ 1720645 h 1730477"/>
                  <a:gd name="connsiteX2" fmla="*/ 1592826 w 1592826"/>
                  <a:gd name="connsiteY2" fmla="*/ 1494503 h 1730477"/>
                  <a:gd name="connsiteX3" fmla="*/ 1435509 w 1592826"/>
                  <a:gd name="connsiteY3" fmla="*/ 1494503 h 1730477"/>
                  <a:gd name="connsiteX4" fmla="*/ 1435509 w 1592826"/>
                  <a:gd name="connsiteY4" fmla="*/ 432619 h 1730477"/>
                  <a:gd name="connsiteX5" fmla="*/ 1238864 w 1592826"/>
                  <a:gd name="connsiteY5" fmla="*/ 108155 h 1730477"/>
                  <a:gd name="connsiteX6" fmla="*/ 914400 w 1592826"/>
                  <a:gd name="connsiteY6" fmla="*/ 0 h 1730477"/>
                  <a:gd name="connsiteX7" fmla="*/ 688258 w 1592826"/>
                  <a:gd name="connsiteY7" fmla="*/ 9832 h 1730477"/>
                  <a:gd name="connsiteX8" fmla="*/ 471948 w 1592826"/>
                  <a:gd name="connsiteY8" fmla="*/ 117987 h 1730477"/>
                  <a:gd name="connsiteX9" fmla="*/ 334297 w 1592826"/>
                  <a:gd name="connsiteY9" fmla="*/ 255639 h 1730477"/>
                  <a:gd name="connsiteX10" fmla="*/ 285135 w 1592826"/>
                  <a:gd name="connsiteY10" fmla="*/ 471948 h 1730477"/>
                  <a:gd name="connsiteX11" fmla="*/ 275303 w 1592826"/>
                  <a:gd name="connsiteY11" fmla="*/ 1445342 h 1730477"/>
                  <a:gd name="connsiteX12" fmla="*/ 29497 w 1592826"/>
                  <a:gd name="connsiteY12" fmla="*/ 1435510 h 1730477"/>
                  <a:gd name="connsiteX13" fmla="*/ 0 w 1592826"/>
                  <a:gd name="connsiteY13" fmla="*/ 1700981 h 1730477"/>
                  <a:gd name="connsiteX14" fmla="*/ 403122 w 1592826"/>
                  <a:gd name="connsiteY14" fmla="*/ 1730477 h 173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2826" h="1730477">
                    <a:moveTo>
                      <a:pt x="403122" y="1730477"/>
                    </a:moveTo>
                    <a:lnTo>
                      <a:pt x="1582993" y="1720645"/>
                    </a:lnTo>
                    <a:lnTo>
                      <a:pt x="1592826" y="1494503"/>
                    </a:lnTo>
                    <a:lnTo>
                      <a:pt x="1435509" y="1494503"/>
                    </a:lnTo>
                    <a:lnTo>
                      <a:pt x="1435509" y="432619"/>
                    </a:lnTo>
                    <a:lnTo>
                      <a:pt x="1238864" y="108155"/>
                    </a:lnTo>
                    <a:lnTo>
                      <a:pt x="914400" y="0"/>
                    </a:lnTo>
                    <a:lnTo>
                      <a:pt x="688258" y="9832"/>
                    </a:lnTo>
                    <a:lnTo>
                      <a:pt x="471948" y="117987"/>
                    </a:lnTo>
                    <a:lnTo>
                      <a:pt x="334297" y="255639"/>
                    </a:lnTo>
                    <a:lnTo>
                      <a:pt x="285135" y="471948"/>
                    </a:lnTo>
                    <a:cubicBezTo>
                      <a:pt x="281858" y="796413"/>
                      <a:pt x="278580" y="1120877"/>
                      <a:pt x="275303" y="1445342"/>
                    </a:cubicBezTo>
                    <a:lnTo>
                      <a:pt x="29497" y="1435510"/>
                    </a:lnTo>
                    <a:lnTo>
                      <a:pt x="0" y="1700981"/>
                    </a:lnTo>
                    <a:lnTo>
                      <a:pt x="403122" y="1730477"/>
                    </a:lnTo>
                    <a:close/>
                  </a:path>
                </a:pathLst>
              </a:cu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a:p>
            </p:txBody>
          </p:sp>
          <p:sp>
            <p:nvSpPr>
              <p:cNvPr id="27" name="Freeform: Shape 26">
                <a:extLst>
                  <a:ext uri="{FF2B5EF4-FFF2-40B4-BE49-F238E27FC236}">
                    <a16:creationId xmlns:a16="http://schemas.microsoft.com/office/drawing/2014/main" id="{E417737E-8A0D-9E45-C999-48225DD528CD}"/>
                  </a:ext>
                </a:extLst>
              </p:cNvPr>
              <p:cNvSpPr/>
              <p:nvPr/>
            </p:nvSpPr>
            <p:spPr>
              <a:xfrm>
                <a:off x="6331794" y="2100960"/>
                <a:ext cx="9833" cy="2369574"/>
              </a:xfrm>
              <a:custGeom>
                <a:avLst/>
                <a:gdLst>
                  <a:gd name="connsiteX0" fmla="*/ 9833 w 9833"/>
                  <a:gd name="connsiteY0" fmla="*/ 0 h 2369574"/>
                  <a:gd name="connsiteX1" fmla="*/ 0 w 9833"/>
                  <a:gd name="connsiteY1" fmla="*/ 1297858 h 2369574"/>
                  <a:gd name="connsiteX2" fmla="*/ 0 w 9833"/>
                  <a:gd name="connsiteY2" fmla="*/ 2369574 h 2369574"/>
                </a:gdLst>
                <a:ahLst/>
                <a:cxnLst>
                  <a:cxn ang="0">
                    <a:pos x="connsiteX0" y="connsiteY0"/>
                  </a:cxn>
                  <a:cxn ang="0">
                    <a:pos x="connsiteX1" y="connsiteY1"/>
                  </a:cxn>
                  <a:cxn ang="0">
                    <a:pos x="connsiteX2" y="connsiteY2"/>
                  </a:cxn>
                </a:cxnLst>
                <a:rect l="l" t="t" r="r" b="b"/>
                <a:pathLst>
                  <a:path w="9833" h="2369574">
                    <a:moveTo>
                      <a:pt x="9833" y="0"/>
                    </a:moveTo>
                    <a:cubicBezTo>
                      <a:pt x="6555" y="432619"/>
                      <a:pt x="3278" y="865239"/>
                      <a:pt x="0" y="1297858"/>
                    </a:cubicBezTo>
                    <a:lnTo>
                      <a:pt x="0" y="2369574"/>
                    </a:lnTo>
                  </a:path>
                </a:pathLst>
              </a:cu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a:p>
            </p:txBody>
          </p:sp>
          <p:sp>
            <p:nvSpPr>
              <p:cNvPr id="28" name="Freeform: Shape 27">
                <a:extLst>
                  <a:ext uri="{FF2B5EF4-FFF2-40B4-BE49-F238E27FC236}">
                    <a16:creationId xmlns:a16="http://schemas.microsoft.com/office/drawing/2014/main" id="{9FEC5D59-BF98-6FB4-F1A6-D318DBB2F275}"/>
                  </a:ext>
                </a:extLst>
              </p:cNvPr>
              <p:cNvSpPr/>
              <p:nvPr/>
            </p:nvSpPr>
            <p:spPr>
              <a:xfrm flipH="1">
                <a:off x="6690569" y="2077621"/>
                <a:ext cx="45719" cy="2702757"/>
              </a:xfrm>
              <a:custGeom>
                <a:avLst/>
                <a:gdLst>
                  <a:gd name="connsiteX0" fmla="*/ 9833 w 9833"/>
                  <a:gd name="connsiteY0" fmla="*/ 0 h 2369574"/>
                  <a:gd name="connsiteX1" fmla="*/ 0 w 9833"/>
                  <a:gd name="connsiteY1" fmla="*/ 1297858 h 2369574"/>
                  <a:gd name="connsiteX2" fmla="*/ 0 w 9833"/>
                  <a:gd name="connsiteY2" fmla="*/ 2369574 h 2369574"/>
                </a:gdLst>
                <a:ahLst/>
                <a:cxnLst>
                  <a:cxn ang="0">
                    <a:pos x="connsiteX0" y="connsiteY0"/>
                  </a:cxn>
                  <a:cxn ang="0">
                    <a:pos x="connsiteX1" y="connsiteY1"/>
                  </a:cxn>
                  <a:cxn ang="0">
                    <a:pos x="connsiteX2" y="connsiteY2"/>
                  </a:cxn>
                </a:cxnLst>
                <a:rect l="l" t="t" r="r" b="b"/>
                <a:pathLst>
                  <a:path w="9833" h="2369574">
                    <a:moveTo>
                      <a:pt x="9833" y="0"/>
                    </a:moveTo>
                    <a:cubicBezTo>
                      <a:pt x="6555" y="432619"/>
                      <a:pt x="3278" y="865239"/>
                      <a:pt x="0" y="1297858"/>
                    </a:cubicBezTo>
                    <a:lnTo>
                      <a:pt x="0" y="2369574"/>
                    </a:lnTo>
                  </a:path>
                </a:pathLst>
              </a:cu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a:p>
            </p:txBody>
          </p:sp>
        </p:grpSp>
        <p:grpSp>
          <p:nvGrpSpPr>
            <p:cNvPr id="12" name="Group 11">
              <a:extLst>
                <a:ext uri="{FF2B5EF4-FFF2-40B4-BE49-F238E27FC236}">
                  <a16:creationId xmlns:a16="http://schemas.microsoft.com/office/drawing/2014/main" id="{BDFB1C46-3E9F-21CD-8D4A-A8AB17E5893B}"/>
                </a:ext>
              </a:extLst>
            </p:cNvPr>
            <p:cNvGrpSpPr/>
            <p:nvPr/>
          </p:nvGrpSpPr>
          <p:grpSpPr>
            <a:xfrm>
              <a:off x="918502" y="1847332"/>
              <a:ext cx="2436783" cy="646759"/>
              <a:chOff x="5279465" y="3581121"/>
              <a:chExt cx="2436783" cy="646759"/>
            </a:xfrm>
          </p:grpSpPr>
          <p:grpSp>
            <p:nvGrpSpPr>
              <p:cNvPr id="13" name="Group 12">
                <a:extLst>
                  <a:ext uri="{FF2B5EF4-FFF2-40B4-BE49-F238E27FC236}">
                    <a16:creationId xmlns:a16="http://schemas.microsoft.com/office/drawing/2014/main" id="{ABE7FD03-7CD4-D5D9-488C-09353FBBFD5C}"/>
                  </a:ext>
                </a:extLst>
              </p:cNvPr>
              <p:cNvGrpSpPr/>
              <p:nvPr/>
            </p:nvGrpSpPr>
            <p:grpSpPr>
              <a:xfrm rot="5400000">
                <a:off x="6177182" y="2688813"/>
                <a:ext cx="641350" cy="2436783"/>
                <a:chOff x="1321140" y="1361468"/>
                <a:chExt cx="444183" cy="1687655"/>
              </a:xfrm>
            </p:grpSpPr>
            <p:grpSp>
              <p:nvGrpSpPr>
                <p:cNvPr id="15" name="Group 14">
                  <a:extLst>
                    <a:ext uri="{FF2B5EF4-FFF2-40B4-BE49-F238E27FC236}">
                      <a16:creationId xmlns:a16="http://schemas.microsoft.com/office/drawing/2014/main" id="{D58FE415-07E3-998F-8AFE-5D28CFA7215B}"/>
                    </a:ext>
                  </a:extLst>
                </p:cNvPr>
                <p:cNvGrpSpPr/>
                <p:nvPr/>
              </p:nvGrpSpPr>
              <p:grpSpPr>
                <a:xfrm>
                  <a:off x="1321140" y="1361468"/>
                  <a:ext cx="444183" cy="1687655"/>
                  <a:chOff x="5659650" y="5218986"/>
                  <a:chExt cx="466829" cy="821185"/>
                </a:xfrm>
              </p:grpSpPr>
              <p:sp>
                <p:nvSpPr>
                  <p:cNvPr id="18" name="Rectangle: Rounded Corners 17">
                    <a:extLst>
                      <a:ext uri="{FF2B5EF4-FFF2-40B4-BE49-F238E27FC236}">
                        <a16:creationId xmlns:a16="http://schemas.microsoft.com/office/drawing/2014/main" id="{66863DCE-0638-E39B-EC7F-B5E76C472281}"/>
                      </a:ext>
                    </a:extLst>
                  </p:cNvPr>
                  <p:cNvSpPr/>
                  <p:nvPr/>
                </p:nvSpPr>
                <p:spPr>
                  <a:xfrm>
                    <a:off x="5782022" y="5218986"/>
                    <a:ext cx="231948" cy="62587"/>
                  </a:xfrm>
                  <a:prstGeom prst="roundRect">
                    <a:avLst/>
                  </a:prstGeom>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F2A6BDBA-D4D7-9407-2230-B9380718DC97}"/>
                      </a:ext>
                    </a:extLst>
                  </p:cNvPr>
                  <p:cNvSpPr/>
                  <p:nvPr/>
                </p:nvSpPr>
                <p:spPr>
                  <a:xfrm>
                    <a:off x="5659650" y="5281573"/>
                    <a:ext cx="466829" cy="758598"/>
                  </a:xfrm>
                  <a:prstGeom prst="roundRect">
                    <a:avLst/>
                  </a:prstGeom>
                  <a:solidFill>
                    <a:schemeClr val="tx2">
                      <a:lumMod val="10000"/>
                      <a:lumOff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Freeform: Shape 15">
                  <a:extLst>
                    <a:ext uri="{FF2B5EF4-FFF2-40B4-BE49-F238E27FC236}">
                      <a16:creationId xmlns:a16="http://schemas.microsoft.com/office/drawing/2014/main" id="{C11F66BA-871F-E58D-8B46-D39A6061A8FE}"/>
                    </a:ext>
                  </a:extLst>
                </p:cNvPr>
                <p:cNvSpPr/>
                <p:nvPr/>
              </p:nvSpPr>
              <p:spPr>
                <a:xfrm rot="5400000" flipH="1" flipV="1">
                  <a:off x="1427964" y="1575098"/>
                  <a:ext cx="235963" cy="218216"/>
                </a:xfrm>
                <a:custGeom>
                  <a:avLst/>
                  <a:gdLst>
                    <a:gd name="connsiteX0" fmla="*/ 0 w 1642361"/>
                    <a:gd name="connsiteY0" fmla="*/ 887113 h 1642360"/>
                    <a:gd name="connsiteX1" fmla="*/ 0 w 1642361"/>
                    <a:gd name="connsiteY1" fmla="*/ 755246 h 1642360"/>
                    <a:gd name="connsiteX2" fmla="*/ 128216 w 1642361"/>
                    <a:gd name="connsiteY2" fmla="*/ 627031 h 1642360"/>
                    <a:gd name="connsiteX3" fmla="*/ 601631 w 1642361"/>
                    <a:gd name="connsiteY3" fmla="*/ 627031 h 1642360"/>
                    <a:gd name="connsiteX4" fmla="*/ 601631 w 1642361"/>
                    <a:gd name="connsiteY4" fmla="*/ 128216 h 1642360"/>
                    <a:gd name="connsiteX5" fmla="*/ 729847 w 1642361"/>
                    <a:gd name="connsiteY5" fmla="*/ 0 h 1642360"/>
                    <a:gd name="connsiteX6" fmla="*/ 861714 w 1642361"/>
                    <a:gd name="connsiteY6" fmla="*/ 0 h 1642360"/>
                    <a:gd name="connsiteX7" fmla="*/ 989930 w 1642361"/>
                    <a:gd name="connsiteY7" fmla="*/ 128216 h 1642360"/>
                    <a:gd name="connsiteX8" fmla="*/ 989930 w 1642361"/>
                    <a:gd name="connsiteY8" fmla="*/ 627031 h 1642360"/>
                    <a:gd name="connsiteX9" fmla="*/ 1514145 w 1642361"/>
                    <a:gd name="connsiteY9" fmla="*/ 627031 h 1642360"/>
                    <a:gd name="connsiteX10" fmla="*/ 1642361 w 1642361"/>
                    <a:gd name="connsiteY10" fmla="*/ 755247 h 1642360"/>
                    <a:gd name="connsiteX11" fmla="*/ 1642361 w 1642361"/>
                    <a:gd name="connsiteY11" fmla="*/ 887114 h 1642360"/>
                    <a:gd name="connsiteX12" fmla="*/ 1514145 w 1642361"/>
                    <a:gd name="connsiteY12" fmla="*/ 1015330 h 1642360"/>
                    <a:gd name="connsiteX13" fmla="*/ 989930 w 1642361"/>
                    <a:gd name="connsiteY13" fmla="*/ 1015329 h 1642360"/>
                    <a:gd name="connsiteX14" fmla="*/ 989930 w 1642361"/>
                    <a:gd name="connsiteY14" fmla="*/ 1514144 h 1642360"/>
                    <a:gd name="connsiteX15" fmla="*/ 861714 w 1642361"/>
                    <a:gd name="connsiteY15" fmla="*/ 1642360 h 1642360"/>
                    <a:gd name="connsiteX16" fmla="*/ 729847 w 1642361"/>
                    <a:gd name="connsiteY16" fmla="*/ 1642360 h 1642360"/>
                    <a:gd name="connsiteX17" fmla="*/ 601631 w 1642361"/>
                    <a:gd name="connsiteY17" fmla="*/ 1514144 h 1642360"/>
                    <a:gd name="connsiteX18" fmla="*/ 601631 w 1642361"/>
                    <a:gd name="connsiteY18" fmla="*/ 1015329 h 1642360"/>
                    <a:gd name="connsiteX19" fmla="*/ 128216 w 1642361"/>
                    <a:gd name="connsiteY19" fmla="*/ 1015329 h 1642360"/>
                    <a:gd name="connsiteX20" fmla="*/ 0 w 1642361"/>
                    <a:gd name="connsiteY20" fmla="*/ 887113 h 164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2361" h="1642360">
                      <a:moveTo>
                        <a:pt x="0" y="887113"/>
                      </a:moveTo>
                      <a:lnTo>
                        <a:pt x="0" y="755246"/>
                      </a:lnTo>
                      <a:cubicBezTo>
                        <a:pt x="0" y="684434"/>
                        <a:pt x="57404" y="627031"/>
                        <a:pt x="128216" y="627031"/>
                      </a:cubicBezTo>
                      <a:lnTo>
                        <a:pt x="601631" y="627031"/>
                      </a:lnTo>
                      <a:lnTo>
                        <a:pt x="601631" y="128216"/>
                      </a:lnTo>
                      <a:cubicBezTo>
                        <a:pt x="601631" y="57404"/>
                        <a:pt x="659035" y="0"/>
                        <a:pt x="729847" y="0"/>
                      </a:cubicBezTo>
                      <a:lnTo>
                        <a:pt x="861714" y="0"/>
                      </a:lnTo>
                      <a:cubicBezTo>
                        <a:pt x="932526" y="0"/>
                        <a:pt x="989930" y="57404"/>
                        <a:pt x="989930" y="128216"/>
                      </a:cubicBezTo>
                      <a:lnTo>
                        <a:pt x="989930" y="627031"/>
                      </a:lnTo>
                      <a:lnTo>
                        <a:pt x="1514145" y="627031"/>
                      </a:lnTo>
                      <a:cubicBezTo>
                        <a:pt x="1584957" y="627031"/>
                        <a:pt x="1642361" y="684435"/>
                        <a:pt x="1642361" y="755247"/>
                      </a:cubicBezTo>
                      <a:lnTo>
                        <a:pt x="1642361" y="887114"/>
                      </a:lnTo>
                      <a:cubicBezTo>
                        <a:pt x="1642361" y="957926"/>
                        <a:pt x="1584957" y="1015330"/>
                        <a:pt x="1514145" y="1015330"/>
                      </a:cubicBezTo>
                      <a:lnTo>
                        <a:pt x="989930" y="1015329"/>
                      </a:lnTo>
                      <a:lnTo>
                        <a:pt x="989930" y="1514144"/>
                      </a:lnTo>
                      <a:cubicBezTo>
                        <a:pt x="989930" y="1584956"/>
                        <a:pt x="932526" y="1642360"/>
                        <a:pt x="861714" y="1642360"/>
                      </a:cubicBezTo>
                      <a:lnTo>
                        <a:pt x="729847" y="1642360"/>
                      </a:lnTo>
                      <a:cubicBezTo>
                        <a:pt x="659035" y="1642360"/>
                        <a:pt x="601631" y="1584956"/>
                        <a:pt x="601631" y="1514144"/>
                      </a:cubicBezTo>
                      <a:lnTo>
                        <a:pt x="601631" y="1015329"/>
                      </a:lnTo>
                      <a:lnTo>
                        <a:pt x="128216" y="1015329"/>
                      </a:lnTo>
                      <a:cubicBezTo>
                        <a:pt x="57404" y="1015329"/>
                        <a:pt x="0" y="957925"/>
                        <a:pt x="0" y="887113"/>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Rectangle: Rounded Corners 16">
                  <a:extLst>
                    <a:ext uri="{FF2B5EF4-FFF2-40B4-BE49-F238E27FC236}">
                      <a16:creationId xmlns:a16="http://schemas.microsoft.com/office/drawing/2014/main" id="{21017D62-7EAF-ED08-8028-E5F74A1881C0}"/>
                    </a:ext>
                  </a:extLst>
                </p:cNvPr>
                <p:cNvSpPr/>
                <p:nvPr/>
              </p:nvSpPr>
              <p:spPr>
                <a:xfrm>
                  <a:off x="1435114" y="2842035"/>
                  <a:ext cx="216233" cy="78462"/>
                </a:xfrm>
                <a:prstGeom prst="roundRect">
                  <a:avLst>
                    <a:gd name="adj" fmla="val 32129"/>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extBox 13">
                <a:extLst>
                  <a:ext uri="{FF2B5EF4-FFF2-40B4-BE49-F238E27FC236}">
                    <a16:creationId xmlns:a16="http://schemas.microsoft.com/office/drawing/2014/main" id="{7C085B93-BF1D-3521-8269-59157B2469CA}"/>
                  </a:ext>
                </a:extLst>
              </p:cNvPr>
              <p:cNvSpPr txBox="1"/>
              <p:nvPr/>
            </p:nvSpPr>
            <p:spPr>
              <a:xfrm>
                <a:off x="5871140" y="3581121"/>
                <a:ext cx="1023037" cy="523220"/>
              </a:xfrm>
              <a:prstGeom prst="rect">
                <a:avLst/>
              </a:prstGeom>
              <a:noFill/>
            </p:spPr>
            <p:txBody>
              <a:bodyPr wrap="square" rtlCol="0">
                <a:spAutoFit/>
              </a:bodyPr>
              <a:lstStyle/>
              <a:p>
                <a:pPr algn="l"/>
                <a:r>
                  <a:rPr lang="en-GB" sz="2800"/>
                  <a:t>2.5 V</a:t>
                </a:r>
              </a:p>
            </p:txBody>
          </p:sp>
        </p:grpSp>
      </p:grpSp>
    </p:spTree>
    <p:extLst>
      <p:ext uri="{BB962C8B-B14F-4D97-AF65-F5344CB8AC3E}">
        <p14:creationId xmlns:p14="http://schemas.microsoft.com/office/powerpoint/2010/main" val="319728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CADE2-884A-41CA-89FA-E9B610F68D9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4DDDEC4-2FE7-8118-AA9B-A3B7390E7917}"/>
              </a:ext>
            </a:extLst>
          </p:cNvPr>
          <p:cNvSpPr>
            <a:spLocks noGrp="1"/>
          </p:cNvSpPr>
          <p:nvPr>
            <p:ph type="title"/>
          </p:nvPr>
        </p:nvSpPr>
        <p:spPr/>
        <p:txBody>
          <a:bodyPr>
            <a:normAutofit fontScale="90000"/>
          </a:bodyPr>
          <a:lstStyle/>
          <a:p>
            <a:r>
              <a:rPr lang="en-GB"/>
              <a:t>Exercise</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9A73E10-EAD2-2AB2-EF0D-45523130BC70}"/>
                  </a:ext>
                </a:extLst>
              </p:cNvPr>
              <p:cNvSpPr>
                <a:spLocks noGrp="1"/>
              </p:cNvSpPr>
              <p:nvPr>
                <p:ph type="body" sz="quarter" idx="10"/>
              </p:nvPr>
            </p:nvSpPr>
            <p:spPr>
              <a:xfrm>
                <a:off x="122292" y="461664"/>
                <a:ext cx="8899415" cy="1643270"/>
              </a:xfrm>
            </p:spPr>
            <p:txBody>
              <a:bodyPr/>
              <a:lstStyle/>
              <a:p>
                <a:r>
                  <a:rPr lang="en-GB"/>
                  <a:t>In the equation </a:t>
                </a:r>
                <a14:m>
                  <m:oMath xmlns:m="http://schemas.openxmlformats.org/officeDocument/2006/math">
                    <m:r>
                      <a:rPr lang="en-GB" b="0" i="1" smtClean="0">
                        <a:latin typeface="Cambria Math" panose="02040503050406030204" pitchFamily="18" charset="0"/>
                      </a:rPr>
                      <m:t>𝐼</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𝑞</m:t>
                        </m:r>
                      </m:num>
                      <m:den>
                        <m:r>
                          <a:rPr lang="en-GB" b="0" i="1" smtClean="0">
                            <a:latin typeface="Cambria Math" panose="02040503050406030204" pitchFamily="18" charset="0"/>
                          </a:rPr>
                          <m:t>𝑡</m:t>
                        </m:r>
                      </m:den>
                    </m:f>
                  </m:oMath>
                </a14:m>
                <a:r>
                  <a:rPr lang="en-GB"/>
                  <a:t> , what are </a:t>
                </a:r>
                <a:r>
                  <a:rPr lang="en-GB" i="1">
                    <a:latin typeface="Times New Roman" panose="02020603050405020304" pitchFamily="18" charset="0"/>
                    <a:cs typeface="Times New Roman" panose="02020603050405020304" pitchFamily="18" charset="0"/>
                  </a:rPr>
                  <a:t>I, q </a:t>
                </a:r>
                <a:r>
                  <a:rPr lang="en-GB">
                    <a:latin typeface="Times New Roman" panose="02020603050405020304" pitchFamily="18" charset="0"/>
                    <a:cs typeface="Times New Roman" panose="02020603050405020304" pitchFamily="18" charset="0"/>
                  </a:rPr>
                  <a:t>and </a:t>
                </a:r>
                <a:r>
                  <a:rPr lang="en-GB" i="1">
                    <a:latin typeface="Times New Roman" panose="02020603050405020304" pitchFamily="18" charset="0"/>
                    <a:cs typeface="Times New Roman" panose="02020603050405020304" pitchFamily="18" charset="0"/>
                  </a:rPr>
                  <a:t>t</a:t>
                </a:r>
                <a:r>
                  <a:rPr lang="en-GB"/>
                  <a:t>?</a:t>
                </a:r>
              </a:p>
              <a:p>
                <a:r>
                  <a:rPr lang="en-GB"/>
                  <a:t>☐ unit-symbols or </a:t>
                </a:r>
              </a:p>
              <a:p>
                <a:r>
                  <a:rPr lang="en-GB"/>
                  <a:t>☐ quantity-symbols?</a:t>
                </a:r>
              </a:p>
            </p:txBody>
          </p:sp>
        </mc:Choice>
        <mc:Fallback xmlns="">
          <p:sp>
            <p:nvSpPr>
              <p:cNvPr id="4" name="Text Placeholder 3">
                <a:extLst>
                  <a:ext uri="{FF2B5EF4-FFF2-40B4-BE49-F238E27FC236}">
                    <a16:creationId xmlns:a16="http://schemas.microsoft.com/office/drawing/2014/main" id="{29A73E10-EAD2-2AB2-EF0D-45523130BC70}"/>
                  </a:ext>
                </a:extLst>
              </p:cNvPr>
              <p:cNvSpPr>
                <a:spLocks noGrp="1" noRot="1" noChangeAspect="1" noMove="1" noResize="1" noEditPoints="1" noAdjustHandles="1" noChangeArrowheads="1" noChangeShapeType="1" noTextEdit="1"/>
              </p:cNvSpPr>
              <p:nvPr>
                <p:ph type="body" sz="quarter" idx="10"/>
              </p:nvPr>
            </p:nvSpPr>
            <p:spPr>
              <a:xfrm>
                <a:off x="122292" y="461664"/>
                <a:ext cx="8899415" cy="1643270"/>
              </a:xfrm>
              <a:blipFill>
                <a:blip r:embed="rId2"/>
                <a:stretch>
                  <a:fillRect l="-1370" t="-4089" b="-9665"/>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5B6B3EC1-C2BD-4799-15CA-525E2CD1C7E2}"/>
              </a:ext>
            </a:extLst>
          </p:cNvPr>
          <p:cNvSpPr txBox="1"/>
          <p:nvPr/>
        </p:nvSpPr>
        <p:spPr>
          <a:xfrm>
            <a:off x="6896363" y="5908924"/>
            <a:ext cx="1967205" cy="646331"/>
          </a:xfrm>
          <a:prstGeom prst="rect">
            <a:avLst/>
          </a:prstGeom>
          <a:noFill/>
        </p:spPr>
        <p:txBody>
          <a:bodyPr wrap="none" rtlCol="0">
            <a:spAutoFit/>
          </a:bodyPr>
          <a:lstStyle/>
          <a:p>
            <a:r>
              <a:rPr lang="en-GB" i="1">
                <a:solidFill>
                  <a:srgbClr val="0000FF"/>
                </a:solidFill>
                <a:latin typeface="Times New Roman" panose="02020603050405020304" pitchFamily="18" charset="0"/>
                <a:cs typeface="Times New Roman" panose="02020603050405020304" pitchFamily="18" charset="0"/>
              </a:rPr>
              <a:t>I, q </a:t>
            </a:r>
            <a:r>
              <a:rPr lang="en-GB">
                <a:solidFill>
                  <a:srgbClr val="0000FF"/>
                </a:solidFill>
                <a:latin typeface="Times New Roman" panose="02020603050405020304" pitchFamily="18" charset="0"/>
                <a:cs typeface="Times New Roman" panose="02020603050405020304" pitchFamily="18" charset="0"/>
              </a:rPr>
              <a:t>and</a:t>
            </a:r>
            <a:r>
              <a:rPr lang="en-GB" i="1">
                <a:solidFill>
                  <a:srgbClr val="0000FF"/>
                </a:solidFill>
                <a:latin typeface="Times New Roman" panose="02020603050405020304" pitchFamily="18" charset="0"/>
                <a:cs typeface="Times New Roman" panose="02020603050405020304" pitchFamily="18" charset="0"/>
              </a:rPr>
              <a:t> t </a:t>
            </a:r>
            <a:r>
              <a:rPr lang="en-GB">
                <a:solidFill>
                  <a:srgbClr val="0000FF"/>
                </a:solidFill>
                <a:latin typeface="Times New Roman" panose="02020603050405020304" pitchFamily="18" charset="0"/>
                <a:cs typeface="Times New Roman" panose="02020603050405020304" pitchFamily="18" charset="0"/>
              </a:rPr>
              <a:t>are</a:t>
            </a:r>
          </a:p>
          <a:p>
            <a:r>
              <a:rPr lang="en-GB">
                <a:solidFill>
                  <a:srgbClr val="0000FF"/>
                </a:solidFill>
                <a:latin typeface="Arial" panose="020B0604020202020204" pitchFamily="34" charset="0"/>
                <a:cs typeface="Arial" panose="020B0604020202020204" pitchFamily="34" charset="0"/>
              </a:rPr>
              <a:t>Quantity-symbols</a:t>
            </a:r>
          </a:p>
        </p:txBody>
      </p:sp>
      <p:sp>
        <p:nvSpPr>
          <p:cNvPr id="13" name="TextBox 12">
            <a:extLst>
              <a:ext uri="{FF2B5EF4-FFF2-40B4-BE49-F238E27FC236}">
                <a16:creationId xmlns:a16="http://schemas.microsoft.com/office/drawing/2014/main" id="{B63559CE-F033-CD9B-9898-57D3079A340E}"/>
              </a:ext>
            </a:extLst>
          </p:cNvPr>
          <p:cNvSpPr txBox="1"/>
          <p:nvPr/>
        </p:nvSpPr>
        <p:spPr>
          <a:xfrm>
            <a:off x="237453" y="2090875"/>
            <a:ext cx="8428911" cy="461665"/>
          </a:xfrm>
          <a:prstGeom prst="rect">
            <a:avLst/>
          </a:prstGeom>
          <a:noFill/>
        </p:spPr>
        <p:txBody>
          <a:bodyPr wrap="none" rtlCol="0">
            <a:spAutoFit/>
          </a:bodyPr>
          <a:lstStyle/>
          <a:p>
            <a:pPr algn="l"/>
            <a:r>
              <a:rPr lang="en-GB" sz="2400" i="1">
                <a:latin typeface="Arial" panose="020B0604020202020204" pitchFamily="34" charset="0"/>
                <a:cs typeface="Arial" panose="020B0604020202020204" pitchFamily="34" charset="0"/>
              </a:rPr>
              <a:t>Hint, m is the quantity symbol for mass, kg is the unit symbol</a:t>
            </a:r>
          </a:p>
        </p:txBody>
      </p:sp>
      <p:grpSp>
        <p:nvGrpSpPr>
          <p:cNvPr id="5" name="Group 4">
            <a:extLst>
              <a:ext uri="{FF2B5EF4-FFF2-40B4-BE49-F238E27FC236}">
                <a16:creationId xmlns:a16="http://schemas.microsoft.com/office/drawing/2014/main" id="{6114643C-16AB-34A6-892B-5C8EFD938CBA}"/>
              </a:ext>
            </a:extLst>
          </p:cNvPr>
          <p:cNvGrpSpPr/>
          <p:nvPr/>
        </p:nvGrpSpPr>
        <p:grpSpPr>
          <a:xfrm>
            <a:off x="445861" y="3119113"/>
            <a:ext cx="3122643" cy="2193888"/>
            <a:chOff x="445861" y="3119113"/>
            <a:chExt cx="3122643" cy="2193888"/>
          </a:xfrm>
        </p:grpSpPr>
        <p:sp>
          <p:nvSpPr>
            <p:cNvPr id="22" name="Freeform: Shape 21">
              <a:extLst>
                <a:ext uri="{FF2B5EF4-FFF2-40B4-BE49-F238E27FC236}">
                  <a16:creationId xmlns:a16="http://schemas.microsoft.com/office/drawing/2014/main" id="{177435DA-B25D-C317-44A5-AEFF20B99306}"/>
                </a:ext>
              </a:extLst>
            </p:cNvPr>
            <p:cNvSpPr/>
            <p:nvPr/>
          </p:nvSpPr>
          <p:spPr>
            <a:xfrm>
              <a:off x="445861" y="3315000"/>
              <a:ext cx="1499268" cy="1723419"/>
            </a:xfrm>
            <a:custGeom>
              <a:avLst/>
              <a:gdLst>
                <a:gd name="csX0" fmla="*/ 381000 w 1295400"/>
                <a:gd name="csY0" fmla="*/ 0 h 2108200"/>
                <a:gd name="csX1" fmla="*/ 457200 w 1295400"/>
                <a:gd name="csY1" fmla="*/ 139700 h 2108200"/>
                <a:gd name="csX2" fmla="*/ 0 w 1295400"/>
                <a:gd name="csY2" fmla="*/ 1117600 h 2108200"/>
                <a:gd name="csX3" fmla="*/ 1295400 w 1295400"/>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Lst>
              <a:ahLst/>
              <a:cxnLst>
                <a:cxn ang="0">
                  <a:pos x="csX0" y="csY0"/>
                </a:cxn>
                <a:cxn ang="0">
                  <a:pos x="csX1" y="csY1"/>
                </a:cxn>
                <a:cxn ang="0">
                  <a:pos x="csX2" y="csY2"/>
                </a:cxn>
                <a:cxn ang="0">
                  <a:pos x="csX3" y="csY3"/>
                </a:cxn>
              </a:cxnLst>
              <a:rect l="l" t="t" r="r" b="b"/>
              <a:pathLst>
                <a:path w="1302685" h="2108200">
                  <a:moveTo>
                    <a:pt x="388285" y="0"/>
                  </a:moveTo>
                  <a:lnTo>
                    <a:pt x="464485" y="139700"/>
                  </a:lnTo>
                  <a:cubicBezTo>
                    <a:pt x="312085" y="465667"/>
                    <a:pt x="-56215" y="791633"/>
                    <a:pt x="7285" y="1117600"/>
                  </a:cubicBezTo>
                  <a:cubicBezTo>
                    <a:pt x="70785" y="1443567"/>
                    <a:pt x="807385" y="1955800"/>
                    <a:pt x="1302685" y="210820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01D75EDF-DFEB-4977-C7FC-E8734A88D70E}"/>
                </a:ext>
              </a:extLst>
            </p:cNvPr>
            <p:cNvSpPr/>
            <p:nvPr/>
          </p:nvSpPr>
          <p:spPr>
            <a:xfrm flipH="1">
              <a:off x="2119449" y="3332329"/>
              <a:ext cx="1449055" cy="1758379"/>
            </a:xfrm>
            <a:custGeom>
              <a:avLst/>
              <a:gdLst>
                <a:gd name="csX0" fmla="*/ 381000 w 1295400"/>
                <a:gd name="csY0" fmla="*/ 0 h 2108200"/>
                <a:gd name="csX1" fmla="*/ 457200 w 1295400"/>
                <a:gd name="csY1" fmla="*/ 139700 h 2108200"/>
                <a:gd name="csX2" fmla="*/ 0 w 1295400"/>
                <a:gd name="csY2" fmla="*/ 1117600 h 2108200"/>
                <a:gd name="csX3" fmla="*/ 1295400 w 1295400"/>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472722 w 1387122"/>
                <a:gd name="csY0" fmla="*/ 0 h 2108200"/>
                <a:gd name="csX1" fmla="*/ 206022 w 1387122"/>
                <a:gd name="csY1" fmla="*/ 205856 h 2108200"/>
                <a:gd name="csX2" fmla="*/ 91722 w 1387122"/>
                <a:gd name="csY2" fmla="*/ 1117600 h 2108200"/>
                <a:gd name="csX3" fmla="*/ 1387122 w 1387122"/>
                <a:gd name="csY3" fmla="*/ 2108200 h 2108200"/>
                <a:gd name="csX0" fmla="*/ 142522 w 1387122"/>
                <a:gd name="csY0" fmla="*/ 0 h 2134662"/>
                <a:gd name="csX1" fmla="*/ 206022 w 1387122"/>
                <a:gd name="csY1" fmla="*/ 232318 h 2134662"/>
                <a:gd name="csX2" fmla="*/ 91722 w 1387122"/>
                <a:gd name="csY2" fmla="*/ 1144062 h 2134662"/>
                <a:gd name="csX3" fmla="*/ 1387122 w 1387122"/>
                <a:gd name="csY3" fmla="*/ 2134662 h 2134662"/>
              </a:gdLst>
              <a:ahLst/>
              <a:cxnLst>
                <a:cxn ang="0">
                  <a:pos x="csX0" y="csY0"/>
                </a:cxn>
                <a:cxn ang="0">
                  <a:pos x="csX1" y="csY1"/>
                </a:cxn>
                <a:cxn ang="0">
                  <a:pos x="csX2" y="csY2"/>
                </a:cxn>
                <a:cxn ang="0">
                  <a:pos x="csX3" y="csY3"/>
                </a:cxn>
              </a:cxnLst>
              <a:rect l="l" t="t" r="r" b="b"/>
              <a:pathLst>
                <a:path w="1387122" h="2134662">
                  <a:moveTo>
                    <a:pt x="142522" y="0"/>
                  </a:moveTo>
                  <a:lnTo>
                    <a:pt x="206022" y="232318"/>
                  </a:lnTo>
                  <a:cubicBezTo>
                    <a:pt x="53622" y="558285"/>
                    <a:pt x="-105128" y="827005"/>
                    <a:pt x="91722" y="1144062"/>
                  </a:cubicBezTo>
                  <a:cubicBezTo>
                    <a:pt x="288572" y="1461119"/>
                    <a:pt x="891822" y="1982262"/>
                    <a:pt x="1387122" y="2134662"/>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ADB9ABED-6F3D-AAE1-0608-2C88B8E766BF}"/>
                </a:ext>
              </a:extLst>
            </p:cNvPr>
            <p:cNvGrpSpPr/>
            <p:nvPr/>
          </p:nvGrpSpPr>
          <p:grpSpPr>
            <a:xfrm>
              <a:off x="1830754" y="4005173"/>
              <a:ext cx="440290" cy="1307828"/>
              <a:chOff x="6062918" y="1000565"/>
              <a:chExt cx="909982" cy="3779813"/>
            </a:xfrm>
          </p:grpSpPr>
          <p:sp>
            <p:nvSpPr>
              <p:cNvPr id="24" name="Freeform: Shape 23">
                <a:extLst>
                  <a:ext uri="{FF2B5EF4-FFF2-40B4-BE49-F238E27FC236}">
                    <a16:creationId xmlns:a16="http://schemas.microsoft.com/office/drawing/2014/main" id="{BBCA595F-0272-C8D4-9E62-D409A4A0E7DE}"/>
                  </a:ext>
                </a:extLst>
              </p:cNvPr>
              <p:cNvSpPr/>
              <p:nvPr/>
            </p:nvSpPr>
            <p:spPr>
              <a:xfrm>
                <a:off x="6062918" y="1000565"/>
                <a:ext cx="909982" cy="1100394"/>
              </a:xfrm>
              <a:custGeom>
                <a:avLst/>
                <a:gdLst>
                  <a:gd name="connsiteX0" fmla="*/ 373625 w 1563329"/>
                  <a:gd name="connsiteY0" fmla="*/ 1730477 h 1730477"/>
                  <a:gd name="connsiteX1" fmla="*/ 1553496 w 1563329"/>
                  <a:gd name="connsiteY1" fmla="*/ 1720645 h 1730477"/>
                  <a:gd name="connsiteX2" fmla="*/ 1563329 w 1563329"/>
                  <a:gd name="connsiteY2" fmla="*/ 1494503 h 1730477"/>
                  <a:gd name="connsiteX3" fmla="*/ 1406012 w 1563329"/>
                  <a:gd name="connsiteY3" fmla="*/ 1494503 h 1730477"/>
                  <a:gd name="connsiteX4" fmla="*/ 1406012 w 1563329"/>
                  <a:gd name="connsiteY4" fmla="*/ 432619 h 1730477"/>
                  <a:gd name="connsiteX5" fmla="*/ 1160206 w 1563329"/>
                  <a:gd name="connsiteY5" fmla="*/ 108155 h 1730477"/>
                  <a:gd name="connsiteX6" fmla="*/ 845574 w 1563329"/>
                  <a:gd name="connsiteY6" fmla="*/ 0 h 1730477"/>
                  <a:gd name="connsiteX7" fmla="*/ 619432 w 1563329"/>
                  <a:gd name="connsiteY7" fmla="*/ 9832 h 1730477"/>
                  <a:gd name="connsiteX8" fmla="*/ 403122 w 1563329"/>
                  <a:gd name="connsiteY8" fmla="*/ 117987 h 1730477"/>
                  <a:gd name="connsiteX9" fmla="*/ 304800 w 1563329"/>
                  <a:gd name="connsiteY9" fmla="*/ 255639 h 1730477"/>
                  <a:gd name="connsiteX10" fmla="*/ 255638 w 1563329"/>
                  <a:gd name="connsiteY10" fmla="*/ 471948 h 1730477"/>
                  <a:gd name="connsiteX11" fmla="*/ 245806 w 1563329"/>
                  <a:gd name="connsiteY11" fmla="*/ 1445342 h 1730477"/>
                  <a:gd name="connsiteX12" fmla="*/ 0 w 1563329"/>
                  <a:gd name="connsiteY12" fmla="*/ 1435510 h 1730477"/>
                  <a:gd name="connsiteX13" fmla="*/ 29496 w 1563329"/>
                  <a:gd name="connsiteY13" fmla="*/ 1700981 h 1730477"/>
                  <a:gd name="connsiteX14" fmla="*/ 373625 w 1563329"/>
                  <a:gd name="connsiteY14" fmla="*/ 1730477 h 1730477"/>
                  <a:gd name="connsiteX0" fmla="*/ 403122 w 1592826"/>
                  <a:gd name="connsiteY0" fmla="*/ 1730477 h 1730477"/>
                  <a:gd name="connsiteX1" fmla="*/ 1582993 w 1592826"/>
                  <a:gd name="connsiteY1" fmla="*/ 1720645 h 1730477"/>
                  <a:gd name="connsiteX2" fmla="*/ 1592826 w 1592826"/>
                  <a:gd name="connsiteY2" fmla="*/ 1494503 h 1730477"/>
                  <a:gd name="connsiteX3" fmla="*/ 1435509 w 1592826"/>
                  <a:gd name="connsiteY3" fmla="*/ 1494503 h 1730477"/>
                  <a:gd name="connsiteX4" fmla="*/ 1435509 w 1592826"/>
                  <a:gd name="connsiteY4" fmla="*/ 432619 h 1730477"/>
                  <a:gd name="connsiteX5" fmla="*/ 1189703 w 1592826"/>
                  <a:gd name="connsiteY5" fmla="*/ 108155 h 1730477"/>
                  <a:gd name="connsiteX6" fmla="*/ 875071 w 1592826"/>
                  <a:gd name="connsiteY6" fmla="*/ 0 h 1730477"/>
                  <a:gd name="connsiteX7" fmla="*/ 648929 w 1592826"/>
                  <a:gd name="connsiteY7" fmla="*/ 9832 h 1730477"/>
                  <a:gd name="connsiteX8" fmla="*/ 432619 w 1592826"/>
                  <a:gd name="connsiteY8" fmla="*/ 117987 h 1730477"/>
                  <a:gd name="connsiteX9" fmla="*/ 334297 w 1592826"/>
                  <a:gd name="connsiteY9" fmla="*/ 255639 h 1730477"/>
                  <a:gd name="connsiteX10" fmla="*/ 285135 w 1592826"/>
                  <a:gd name="connsiteY10" fmla="*/ 471948 h 1730477"/>
                  <a:gd name="connsiteX11" fmla="*/ 275303 w 1592826"/>
                  <a:gd name="connsiteY11" fmla="*/ 1445342 h 1730477"/>
                  <a:gd name="connsiteX12" fmla="*/ 29497 w 1592826"/>
                  <a:gd name="connsiteY12" fmla="*/ 1435510 h 1730477"/>
                  <a:gd name="connsiteX13" fmla="*/ 0 w 1592826"/>
                  <a:gd name="connsiteY13" fmla="*/ 1700981 h 1730477"/>
                  <a:gd name="connsiteX14" fmla="*/ 403122 w 1592826"/>
                  <a:gd name="connsiteY14" fmla="*/ 1730477 h 1730477"/>
                  <a:gd name="connsiteX0" fmla="*/ 403122 w 1592826"/>
                  <a:gd name="connsiteY0" fmla="*/ 1730477 h 1730477"/>
                  <a:gd name="connsiteX1" fmla="*/ 1582993 w 1592826"/>
                  <a:gd name="connsiteY1" fmla="*/ 1720645 h 1730477"/>
                  <a:gd name="connsiteX2" fmla="*/ 1592826 w 1592826"/>
                  <a:gd name="connsiteY2" fmla="*/ 1494503 h 1730477"/>
                  <a:gd name="connsiteX3" fmla="*/ 1435509 w 1592826"/>
                  <a:gd name="connsiteY3" fmla="*/ 1494503 h 1730477"/>
                  <a:gd name="connsiteX4" fmla="*/ 1435509 w 1592826"/>
                  <a:gd name="connsiteY4" fmla="*/ 432619 h 1730477"/>
                  <a:gd name="connsiteX5" fmla="*/ 1189703 w 1592826"/>
                  <a:gd name="connsiteY5" fmla="*/ 108155 h 1730477"/>
                  <a:gd name="connsiteX6" fmla="*/ 914400 w 1592826"/>
                  <a:gd name="connsiteY6" fmla="*/ 0 h 1730477"/>
                  <a:gd name="connsiteX7" fmla="*/ 648929 w 1592826"/>
                  <a:gd name="connsiteY7" fmla="*/ 9832 h 1730477"/>
                  <a:gd name="connsiteX8" fmla="*/ 432619 w 1592826"/>
                  <a:gd name="connsiteY8" fmla="*/ 117987 h 1730477"/>
                  <a:gd name="connsiteX9" fmla="*/ 334297 w 1592826"/>
                  <a:gd name="connsiteY9" fmla="*/ 255639 h 1730477"/>
                  <a:gd name="connsiteX10" fmla="*/ 285135 w 1592826"/>
                  <a:gd name="connsiteY10" fmla="*/ 471948 h 1730477"/>
                  <a:gd name="connsiteX11" fmla="*/ 275303 w 1592826"/>
                  <a:gd name="connsiteY11" fmla="*/ 1445342 h 1730477"/>
                  <a:gd name="connsiteX12" fmla="*/ 29497 w 1592826"/>
                  <a:gd name="connsiteY12" fmla="*/ 1435510 h 1730477"/>
                  <a:gd name="connsiteX13" fmla="*/ 0 w 1592826"/>
                  <a:gd name="connsiteY13" fmla="*/ 1700981 h 1730477"/>
                  <a:gd name="connsiteX14" fmla="*/ 403122 w 1592826"/>
                  <a:gd name="connsiteY14" fmla="*/ 1730477 h 1730477"/>
                  <a:gd name="connsiteX0" fmla="*/ 403122 w 1592826"/>
                  <a:gd name="connsiteY0" fmla="*/ 1730477 h 1730477"/>
                  <a:gd name="connsiteX1" fmla="*/ 1582993 w 1592826"/>
                  <a:gd name="connsiteY1" fmla="*/ 1720645 h 1730477"/>
                  <a:gd name="connsiteX2" fmla="*/ 1592826 w 1592826"/>
                  <a:gd name="connsiteY2" fmla="*/ 1494503 h 1730477"/>
                  <a:gd name="connsiteX3" fmla="*/ 1435509 w 1592826"/>
                  <a:gd name="connsiteY3" fmla="*/ 1494503 h 1730477"/>
                  <a:gd name="connsiteX4" fmla="*/ 1435509 w 1592826"/>
                  <a:gd name="connsiteY4" fmla="*/ 432619 h 1730477"/>
                  <a:gd name="connsiteX5" fmla="*/ 1189703 w 1592826"/>
                  <a:gd name="connsiteY5" fmla="*/ 108155 h 1730477"/>
                  <a:gd name="connsiteX6" fmla="*/ 914400 w 1592826"/>
                  <a:gd name="connsiteY6" fmla="*/ 0 h 1730477"/>
                  <a:gd name="connsiteX7" fmla="*/ 688258 w 1592826"/>
                  <a:gd name="connsiteY7" fmla="*/ 9832 h 1730477"/>
                  <a:gd name="connsiteX8" fmla="*/ 432619 w 1592826"/>
                  <a:gd name="connsiteY8" fmla="*/ 117987 h 1730477"/>
                  <a:gd name="connsiteX9" fmla="*/ 334297 w 1592826"/>
                  <a:gd name="connsiteY9" fmla="*/ 255639 h 1730477"/>
                  <a:gd name="connsiteX10" fmla="*/ 285135 w 1592826"/>
                  <a:gd name="connsiteY10" fmla="*/ 471948 h 1730477"/>
                  <a:gd name="connsiteX11" fmla="*/ 275303 w 1592826"/>
                  <a:gd name="connsiteY11" fmla="*/ 1445342 h 1730477"/>
                  <a:gd name="connsiteX12" fmla="*/ 29497 w 1592826"/>
                  <a:gd name="connsiteY12" fmla="*/ 1435510 h 1730477"/>
                  <a:gd name="connsiteX13" fmla="*/ 0 w 1592826"/>
                  <a:gd name="connsiteY13" fmla="*/ 1700981 h 1730477"/>
                  <a:gd name="connsiteX14" fmla="*/ 403122 w 1592826"/>
                  <a:gd name="connsiteY14" fmla="*/ 1730477 h 1730477"/>
                  <a:gd name="connsiteX0" fmla="*/ 403122 w 1592826"/>
                  <a:gd name="connsiteY0" fmla="*/ 1730477 h 1730477"/>
                  <a:gd name="connsiteX1" fmla="*/ 1582993 w 1592826"/>
                  <a:gd name="connsiteY1" fmla="*/ 1720645 h 1730477"/>
                  <a:gd name="connsiteX2" fmla="*/ 1592826 w 1592826"/>
                  <a:gd name="connsiteY2" fmla="*/ 1494503 h 1730477"/>
                  <a:gd name="connsiteX3" fmla="*/ 1435509 w 1592826"/>
                  <a:gd name="connsiteY3" fmla="*/ 1494503 h 1730477"/>
                  <a:gd name="connsiteX4" fmla="*/ 1435509 w 1592826"/>
                  <a:gd name="connsiteY4" fmla="*/ 432619 h 1730477"/>
                  <a:gd name="connsiteX5" fmla="*/ 1238864 w 1592826"/>
                  <a:gd name="connsiteY5" fmla="*/ 108155 h 1730477"/>
                  <a:gd name="connsiteX6" fmla="*/ 914400 w 1592826"/>
                  <a:gd name="connsiteY6" fmla="*/ 0 h 1730477"/>
                  <a:gd name="connsiteX7" fmla="*/ 688258 w 1592826"/>
                  <a:gd name="connsiteY7" fmla="*/ 9832 h 1730477"/>
                  <a:gd name="connsiteX8" fmla="*/ 432619 w 1592826"/>
                  <a:gd name="connsiteY8" fmla="*/ 117987 h 1730477"/>
                  <a:gd name="connsiteX9" fmla="*/ 334297 w 1592826"/>
                  <a:gd name="connsiteY9" fmla="*/ 255639 h 1730477"/>
                  <a:gd name="connsiteX10" fmla="*/ 285135 w 1592826"/>
                  <a:gd name="connsiteY10" fmla="*/ 471948 h 1730477"/>
                  <a:gd name="connsiteX11" fmla="*/ 275303 w 1592826"/>
                  <a:gd name="connsiteY11" fmla="*/ 1445342 h 1730477"/>
                  <a:gd name="connsiteX12" fmla="*/ 29497 w 1592826"/>
                  <a:gd name="connsiteY12" fmla="*/ 1435510 h 1730477"/>
                  <a:gd name="connsiteX13" fmla="*/ 0 w 1592826"/>
                  <a:gd name="connsiteY13" fmla="*/ 1700981 h 1730477"/>
                  <a:gd name="connsiteX14" fmla="*/ 403122 w 1592826"/>
                  <a:gd name="connsiteY14" fmla="*/ 1730477 h 1730477"/>
                  <a:gd name="connsiteX0" fmla="*/ 403122 w 1592826"/>
                  <a:gd name="connsiteY0" fmla="*/ 1730477 h 1730477"/>
                  <a:gd name="connsiteX1" fmla="*/ 1582993 w 1592826"/>
                  <a:gd name="connsiteY1" fmla="*/ 1720645 h 1730477"/>
                  <a:gd name="connsiteX2" fmla="*/ 1592826 w 1592826"/>
                  <a:gd name="connsiteY2" fmla="*/ 1494503 h 1730477"/>
                  <a:gd name="connsiteX3" fmla="*/ 1435509 w 1592826"/>
                  <a:gd name="connsiteY3" fmla="*/ 1494503 h 1730477"/>
                  <a:gd name="connsiteX4" fmla="*/ 1435509 w 1592826"/>
                  <a:gd name="connsiteY4" fmla="*/ 432619 h 1730477"/>
                  <a:gd name="connsiteX5" fmla="*/ 1238864 w 1592826"/>
                  <a:gd name="connsiteY5" fmla="*/ 108155 h 1730477"/>
                  <a:gd name="connsiteX6" fmla="*/ 914400 w 1592826"/>
                  <a:gd name="connsiteY6" fmla="*/ 0 h 1730477"/>
                  <a:gd name="connsiteX7" fmla="*/ 688258 w 1592826"/>
                  <a:gd name="connsiteY7" fmla="*/ 9832 h 1730477"/>
                  <a:gd name="connsiteX8" fmla="*/ 471948 w 1592826"/>
                  <a:gd name="connsiteY8" fmla="*/ 117987 h 1730477"/>
                  <a:gd name="connsiteX9" fmla="*/ 334297 w 1592826"/>
                  <a:gd name="connsiteY9" fmla="*/ 255639 h 1730477"/>
                  <a:gd name="connsiteX10" fmla="*/ 285135 w 1592826"/>
                  <a:gd name="connsiteY10" fmla="*/ 471948 h 1730477"/>
                  <a:gd name="connsiteX11" fmla="*/ 275303 w 1592826"/>
                  <a:gd name="connsiteY11" fmla="*/ 1445342 h 1730477"/>
                  <a:gd name="connsiteX12" fmla="*/ 29497 w 1592826"/>
                  <a:gd name="connsiteY12" fmla="*/ 1435510 h 1730477"/>
                  <a:gd name="connsiteX13" fmla="*/ 0 w 1592826"/>
                  <a:gd name="connsiteY13" fmla="*/ 1700981 h 1730477"/>
                  <a:gd name="connsiteX14" fmla="*/ 403122 w 1592826"/>
                  <a:gd name="connsiteY14" fmla="*/ 1730477 h 173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2826" h="1730477">
                    <a:moveTo>
                      <a:pt x="403122" y="1730477"/>
                    </a:moveTo>
                    <a:lnTo>
                      <a:pt x="1582993" y="1720645"/>
                    </a:lnTo>
                    <a:lnTo>
                      <a:pt x="1592826" y="1494503"/>
                    </a:lnTo>
                    <a:lnTo>
                      <a:pt x="1435509" y="1494503"/>
                    </a:lnTo>
                    <a:lnTo>
                      <a:pt x="1435509" y="432619"/>
                    </a:lnTo>
                    <a:lnTo>
                      <a:pt x="1238864" y="108155"/>
                    </a:lnTo>
                    <a:lnTo>
                      <a:pt x="914400" y="0"/>
                    </a:lnTo>
                    <a:lnTo>
                      <a:pt x="688258" y="9832"/>
                    </a:lnTo>
                    <a:lnTo>
                      <a:pt x="471948" y="117987"/>
                    </a:lnTo>
                    <a:lnTo>
                      <a:pt x="334297" y="255639"/>
                    </a:lnTo>
                    <a:lnTo>
                      <a:pt x="285135" y="471948"/>
                    </a:lnTo>
                    <a:cubicBezTo>
                      <a:pt x="281858" y="796413"/>
                      <a:pt x="278580" y="1120877"/>
                      <a:pt x="275303" y="1445342"/>
                    </a:cubicBezTo>
                    <a:lnTo>
                      <a:pt x="29497" y="1435510"/>
                    </a:lnTo>
                    <a:lnTo>
                      <a:pt x="0" y="1700981"/>
                    </a:lnTo>
                    <a:lnTo>
                      <a:pt x="403122" y="1730477"/>
                    </a:lnTo>
                    <a:close/>
                  </a:path>
                </a:pathLst>
              </a:cu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a:p>
            </p:txBody>
          </p:sp>
          <p:sp>
            <p:nvSpPr>
              <p:cNvPr id="27" name="Freeform: Shape 26">
                <a:extLst>
                  <a:ext uri="{FF2B5EF4-FFF2-40B4-BE49-F238E27FC236}">
                    <a16:creationId xmlns:a16="http://schemas.microsoft.com/office/drawing/2014/main" id="{876CDE0D-6FB5-099E-7C83-5A7C32CB5B0B}"/>
                  </a:ext>
                </a:extLst>
              </p:cNvPr>
              <p:cNvSpPr/>
              <p:nvPr/>
            </p:nvSpPr>
            <p:spPr>
              <a:xfrm>
                <a:off x="6331794" y="2100960"/>
                <a:ext cx="9833" cy="2369574"/>
              </a:xfrm>
              <a:custGeom>
                <a:avLst/>
                <a:gdLst>
                  <a:gd name="connsiteX0" fmla="*/ 9833 w 9833"/>
                  <a:gd name="connsiteY0" fmla="*/ 0 h 2369574"/>
                  <a:gd name="connsiteX1" fmla="*/ 0 w 9833"/>
                  <a:gd name="connsiteY1" fmla="*/ 1297858 h 2369574"/>
                  <a:gd name="connsiteX2" fmla="*/ 0 w 9833"/>
                  <a:gd name="connsiteY2" fmla="*/ 2369574 h 2369574"/>
                </a:gdLst>
                <a:ahLst/>
                <a:cxnLst>
                  <a:cxn ang="0">
                    <a:pos x="connsiteX0" y="connsiteY0"/>
                  </a:cxn>
                  <a:cxn ang="0">
                    <a:pos x="connsiteX1" y="connsiteY1"/>
                  </a:cxn>
                  <a:cxn ang="0">
                    <a:pos x="connsiteX2" y="connsiteY2"/>
                  </a:cxn>
                </a:cxnLst>
                <a:rect l="l" t="t" r="r" b="b"/>
                <a:pathLst>
                  <a:path w="9833" h="2369574">
                    <a:moveTo>
                      <a:pt x="9833" y="0"/>
                    </a:moveTo>
                    <a:cubicBezTo>
                      <a:pt x="6555" y="432619"/>
                      <a:pt x="3278" y="865239"/>
                      <a:pt x="0" y="1297858"/>
                    </a:cubicBezTo>
                    <a:lnTo>
                      <a:pt x="0" y="2369574"/>
                    </a:lnTo>
                  </a:path>
                </a:pathLst>
              </a:cu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a:p>
            </p:txBody>
          </p:sp>
          <p:sp>
            <p:nvSpPr>
              <p:cNvPr id="28" name="Freeform: Shape 27">
                <a:extLst>
                  <a:ext uri="{FF2B5EF4-FFF2-40B4-BE49-F238E27FC236}">
                    <a16:creationId xmlns:a16="http://schemas.microsoft.com/office/drawing/2014/main" id="{0033EBC4-AE7C-83F4-74DB-1C2CCF4CAA4C}"/>
                  </a:ext>
                </a:extLst>
              </p:cNvPr>
              <p:cNvSpPr/>
              <p:nvPr/>
            </p:nvSpPr>
            <p:spPr>
              <a:xfrm flipH="1">
                <a:off x="6690569" y="2077621"/>
                <a:ext cx="45719" cy="2702757"/>
              </a:xfrm>
              <a:custGeom>
                <a:avLst/>
                <a:gdLst>
                  <a:gd name="connsiteX0" fmla="*/ 9833 w 9833"/>
                  <a:gd name="connsiteY0" fmla="*/ 0 h 2369574"/>
                  <a:gd name="connsiteX1" fmla="*/ 0 w 9833"/>
                  <a:gd name="connsiteY1" fmla="*/ 1297858 h 2369574"/>
                  <a:gd name="connsiteX2" fmla="*/ 0 w 9833"/>
                  <a:gd name="connsiteY2" fmla="*/ 2369574 h 2369574"/>
                </a:gdLst>
                <a:ahLst/>
                <a:cxnLst>
                  <a:cxn ang="0">
                    <a:pos x="connsiteX0" y="connsiteY0"/>
                  </a:cxn>
                  <a:cxn ang="0">
                    <a:pos x="connsiteX1" y="connsiteY1"/>
                  </a:cxn>
                  <a:cxn ang="0">
                    <a:pos x="connsiteX2" y="connsiteY2"/>
                  </a:cxn>
                </a:cxnLst>
                <a:rect l="l" t="t" r="r" b="b"/>
                <a:pathLst>
                  <a:path w="9833" h="2369574">
                    <a:moveTo>
                      <a:pt x="9833" y="0"/>
                    </a:moveTo>
                    <a:cubicBezTo>
                      <a:pt x="6555" y="432619"/>
                      <a:pt x="3278" y="865239"/>
                      <a:pt x="0" y="1297858"/>
                    </a:cubicBezTo>
                    <a:lnTo>
                      <a:pt x="0" y="2369574"/>
                    </a:lnTo>
                  </a:path>
                </a:pathLst>
              </a:cu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a:p>
            </p:txBody>
          </p:sp>
        </p:grpSp>
        <p:grpSp>
          <p:nvGrpSpPr>
            <p:cNvPr id="14" name="Group 13">
              <a:extLst>
                <a:ext uri="{FF2B5EF4-FFF2-40B4-BE49-F238E27FC236}">
                  <a16:creationId xmlns:a16="http://schemas.microsoft.com/office/drawing/2014/main" id="{26826D85-8878-363B-88EB-A82F624C9449}"/>
                </a:ext>
              </a:extLst>
            </p:cNvPr>
            <p:cNvGrpSpPr/>
            <p:nvPr/>
          </p:nvGrpSpPr>
          <p:grpSpPr>
            <a:xfrm>
              <a:off x="989002" y="3119113"/>
              <a:ext cx="2335118" cy="619775"/>
              <a:chOff x="5279465" y="3581122"/>
              <a:chExt cx="2436783" cy="646758"/>
            </a:xfrm>
          </p:grpSpPr>
          <p:grpSp>
            <p:nvGrpSpPr>
              <p:cNvPr id="15" name="Group 14">
                <a:extLst>
                  <a:ext uri="{FF2B5EF4-FFF2-40B4-BE49-F238E27FC236}">
                    <a16:creationId xmlns:a16="http://schemas.microsoft.com/office/drawing/2014/main" id="{487DDA55-B4EA-BD8D-67AC-0459BE14A688}"/>
                  </a:ext>
                </a:extLst>
              </p:cNvPr>
              <p:cNvGrpSpPr/>
              <p:nvPr/>
            </p:nvGrpSpPr>
            <p:grpSpPr>
              <a:xfrm rot="5400000">
                <a:off x="6177182" y="2688813"/>
                <a:ext cx="641350" cy="2436783"/>
                <a:chOff x="1321140" y="1361468"/>
                <a:chExt cx="444183" cy="1687655"/>
              </a:xfrm>
            </p:grpSpPr>
            <p:grpSp>
              <p:nvGrpSpPr>
                <p:cNvPr id="17" name="Group 16">
                  <a:extLst>
                    <a:ext uri="{FF2B5EF4-FFF2-40B4-BE49-F238E27FC236}">
                      <a16:creationId xmlns:a16="http://schemas.microsoft.com/office/drawing/2014/main" id="{F266E56E-6F70-D36D-F7CD-7752D32F1E99}"/>
                    </a:ext>
                  </a:extLst>
                </p:cNvPr>
                <p:cNvGrpSpPr/>
                <p:nvPr/>
              </p:nvGrpSpPr>
              <p:grpSpPr>
                <a:xfrm>
                  <a:off x="1321140" y="1361468"/>
                  <a:ext cx="444183" cy="1687655"/>
                  <a:chOff x="5659650" y="5218986"/>
                  <a:chExt cx="466829" cy="821185"/>
                </a:xfrm>
              </p:grpSpPr>
              <p:sp>
                <p:nvSpPr>
                  <p:cNvPr id="20" name="Rectangle: Rounded Corners 19">
                    <a:extLst>
                      <a:ext uri="{FF2B5EF4-FFF2-40B4-BE49-F238E27FC236}">
                        <a16:creationId xmlns:a16="http://schemas.microsoft.com/office/drawing/2014/main" id="{B814DD65-50DA-EF19-BC55-11AF57FBE207}"/>
                      </a:ext>
                    </a:extLst>
                  </p:cNvPr>
                  <p:cNvSpPr/>
                  <p:nvPr/>
                </p:nvSpPr>
                <p:spPr>
                  <a:xfrm>
                    <a:off x="5782022" y="5218986"/>
                    <a:ext cx="231948" cy="62587"/>
                  </a:xfrm>
                  <a:prstGeom prst="roundRect">
                    <a:avLst/>
                  </a:prstGeom>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B4CBB11C-EF63-2D11-9CD3-13B36583D5E3}"/>
                      </a:ext>
                    </a:extLst>
                  </p:cNvPr>
                  <p:cNvSpPr/>
                  <p:nvPr/>
                </p:nvSpPr>
                <p:spPr>
                  <a:xfrm>
                    <a:off x="5659650" y="5281573"/>
                    <a:ext cx="466829" cy="758598"/>
                  </a:xfrm>
                  <a:prstGeom prst="roundRect">
                    <a:avLst/>
                  </a:prstGeom>
                  <a:solidFill>
                    <a:schemeClr val="tx2">
                      <a:lumMod val="10000"/>
                      <a:lumOff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Freeform: Shape 17">
                  <a:extLst>
                    <a:ext uri="{FF2B5EF4-FFF2-40B4-BE49-F238E27FC236}">
                      <a16:creationId xmlns:a16="http://schemas.microsoft.com/office/drawing/2014/main" id="{2A71C2E6-7138-1ED2-FB6E-F5C5212F6811}"/>
                    </a:ext>
                  </a:extLst>
                </p:cNvPr>
                <p:cNvSpPr/>
                <p:nvPr/>
              </p:nvSpPr>
              <p:spPr>
                <a:xfrm rot="5400000" flipH="1" flipV="1">
                  <a:off x="1427964" y="1575098"/>
                  <a:ext cx="235963" cy="218216"/>
                </a:xfrm>
                <a:custGeom>
                  <a:avLst/>
                  <a:gdLst>
                    <a:gd name="connsiteX0" fmla="*/ 0 w 1642361"/>
                    <a:gd name="connsiteY0" fmla="*/ 887113 h 1642360"/>
                    <a:gd name="connsiteX1" fmla="*/ 0 w 1642361"/>
                    <a:gd name="connsiteY1" fmla="*/ 755246 h 1642360"/>
                    <a:gd name="connsiteX2" fmla="*/ 128216 w 1642361"/>
                    <a:gd name="connsiteY2" fmla="*/ 627031 h 1642360"/>
                    <a:gd name="connsiteX3" fmla="*/ 601631 w 1642361"/>
                    <a:gd name="connsiteY3" fmla="*/ 627031 h 1642360"/>
                    <a:gd name="connsiteX4" fmla="*/ 601631 w 1642361"/>
                    <a:gd name="connsiteY4" fmla="*/ 128216 h 1642360"/>
                    <a:gd name="connsiteX5" fmla="*/ 729847 w 1642361"/>
                    <a:gd name="connsiteY5" fmla="*/ 0 h 1642360"/>
                    <a:gd name="connsiteX6" fmla="*/ 861714 w 1642361"/>
                    <a:gd name="connsiteY6" fmla="*/ 0 h 1642360"/>
                    <a:gd name="connsiteX7" fmla="*/ 989930 w 1642361"/>
                    <a:gd name="connsiteY7" fmla="*/ 128216 h 1642360"/>
                    <a:gd name="connsiteX8" fmla="*/ 989930 w 1642361"/>
                    <a:gd name="connsiteY8" fmla="*/ 627031 h 1642360"/>
                    <a:gd name="connsiteX9" fmla="*/ 1514145 w 1642361"/>
                    <a:gd name="connsiteY9" fmla="*/ 627031 h 1642360"/>
                    <a:gd name="connsiteX10" fmla="*/ 1642361 w 1642361"/>
                    <a:gd name="connsiteY10" fmla="*/ 755247 h 1642360"/>
                    <a:gd name="connsiteX11" fmla="*/ 1642361 w 1642361"/>
                    <a:gd name="connsiteY11" fmla="*/ 887114 h 1642360"/>
                    <a:gd name="connsiteX12" fmla="*/ 1514145 w 1642361"/>
                    <a:gd name="connsiteY12" fmla="*/ 1015330 h 1642360"/>
                    <a:gd name="connsiteX13" fmla="*/ 989930 w 1642361"/>
                    <a:gd name="connsiteY13" fmla="*/ 1015329 h 1642360"/>
                    <a:gd name="connsiteX14" fmla="*/ 989930 w 1642361"/>
                    <a:gd name="connsiteY14" fmla="*/ 1514144 h 1642360"/>
                    <a:gd name="connsiteX15" fmla="*/ 861714 w 1642361"/>
                    <a:gd name="connsiteY15" fmla="*/ 1642360 h 1642360"/>
                    <a:gd name="connsiteX16" fmla="*/ 729847 w 1642361"/>
                    <a:gd name="connsiteY16" fmla="*/ 1642360 h 1642360"/>
                    <a:gd name="connsiteX17" fmla="*/ 601631 w 1642361"/>
                    <a:gd name="connsiteY17" fmla="*/ 1514144 h 1642360"/>
                    <a:gd name="connsiteX18" fmla="*/ 601631 w 1642361"/>
                    <a:gd name="connsiteY18" fmla="*/ 1015329 h 1642360"/>
                    <a:gd name="connsiteX19" fmla="*/ 128216 w 1642361"/>
                    <a:gd name="connsiteY19" fmla="*/ 1015329 h 1642360"/>
                    <a:gd name="connsiteX20" fmla="*/ 0 w 1642361"/>
                    <a:gd name="connsiteY20" fmla="*/ 887113 h 164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2361" h="1642360">
                      <a:moveTo>
                        <a:pt x="0" y="887113"/>
                      </a:moveTo>
                      <a:lnTo>
                        <a:pt x="0" y="755246"/>
                      </a:lnTo>
                      <a:cubicBezTo>
                        <a:pt x="0" y="684434"/>
                        <a:pt x="57404" y="627031"/>
                        <a:pt x="128216" y="627031"/>
                      </a:cubicBezTo>
                      <a:lnTo>
                        <a:pt x="601631" y="627031"/>
                      </a:lnTo>
                      <a:lnTo>
                        <a:pt x="601631" y="128216"/>
                      </a:lnTo>
                      <a:cubicBezTo>
                        <a:pt x="601631" y="57404"/>
                        <a:pt x="659035" y="0"/>
                        <a:pt x="729847" y="0"/>
                      </a:cubicBezTo>
                      <a:lnTo>
                        <a:pt x="861714" y="0"/>
                      </a:lnTo>
                      <a:cubicBezTo>
                        <a:pt x="932526" y="0"/>
                        <a:pt x="989930" y="57404"/>
                        <a:pt x="989930" y="128216"/>
                      </a:cubicBezTo>
                      <a:lnTo>
                        <a:pt x="989930" y="627031"/>
                      </a:lnTo>
                      <a:lnTo>
                        <a:pt x="1514145" y="627031"/>
                      </a:lnTo>
                      <a:cubicBezTo>
                        <a:pt x="1584957" y="627031"/>
                        <a:pt x="1642361" y="684435"/>
                        <a:pt x="1642361" y="755247"/>
                      </a:cubicBezTo>
                      <a:lnTo>
                        <a:pt x="1642361" y="887114"/>
                      </a:lnTo>
                      <a:cubicBezTo>
                        <a:pt x="1642361" y="957926"/>
                        <a:pt x="1584957" y="1015330"/>
                        <a:pt x="1514145" y="1015330"/>
                      </a:cubicBezTo>
                      <a:lnTo>
                        <a:pt x="989930" y="1015329"/>
                      </a:lnTo>
                      <a:lnTo>
                        <a:pt x="989930" y="1514144"/>
                      </a:lnTo>
                      <a:cubicBezTo>
                        <a:pt x="989930" y="1584956"/>
                        <a:pt x="932526" y="1642360"/>
                        <a:pt x="861714" y="1642360"/>
                      </a:cubicBezTo>
                      <a:lnTo>
                        <a:pt x="729847" y="1642360"/>
                      </a:lnTo>
                      <a:cubicBezTo>
                        <a:pt x="659035" y="1642360"/>
                        <a:pt x="601631" y="1584956"/>
                        <a:pt x="601631" y="1514144"/>
                      </a:cubicBezTo>
                      <a:lnTo>
                        <a:pt x="601631" y="1015329"/>
                      </a:lnTo>
                      <a:lnTo>
                        <a:pt x="128216" y="1015329"/>
                      </a:lnTo>
                      <a:cubicBezTo>
                        <a:pt x="57404" y="1015329"/>
                        <a:pt x="0" y="957925"/>
                        <a:pt x="0" y="887113"/>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Rectangle: Rounded Corners 18">
                  <a:extLst>
                    <a:ext uri="{FF2B5EF4-FFF2-40B4-BE49-F238E27FC236}">
                      <a16:creationId xmlns:a16="http://schemas.microsoft.com/office/drawing/2014/main" id="{28C3DA21-C129-D9DA-9A70-F55895B6B50D}"/>
                    </a:ext>
                  </a:extLst>
                </p:cNvPr>
                <p:cNvSpPr/>
                <p:nvPr/>
              </p:nvSpPr>
              <p:spPr>
                <a:xfrm>
                  <a:off x="1435114" y="2842035"/>
                  <a:ext cx="216233" cy="78462"/>
                </a:xfrm>
                <a:prstGeom prst="roundRect">
                  <a:avLst>
                    <a:gd name="adj" fmla="val 32129"/>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1BB23064-17D8-C7A8-2051-6F57439A97B8}"/>
                  </a:ext>
                </a:extLst>
              </p:cNvPr>
              <p:cNvSpPr txBox="1"/>
              <p:nvPr/>
            </p:nvSpPr>
            <p:spPr>
              <a:xfrm>
                <a:off x="5871140" y="3581122"/>
                <a:ext cx="1203002" cy="545999"/>
              </a:xfrm>
              <a:prstGeom prst="rect">
                <a:avLst/>
              </a:prstGeom>
              <a:noFill/>
            </p:spPr>
            <p:txBody>
              <a:bodyPr wrap="square" rtlCol="0">
                <a:spAutoFit/>
              </a:bodyPr>
              <a:lstStyle/>
              <a:p>
                <a:pPr algn="l"/>
                <a:r>
                  <a:rPr lang="en-GB" sz="2800"/>
                  <a:t>2.5 V</a:t>
                </a:r>
              </a:p>
            </p:txBody>
          </p:sp>
        </p:grpSp>
      </p:grpSp>
    </p:spTree>
    <p:extLst>
      <p:ext uri="{BB962C8B-B14F-4D97-AF65-F5344CB8AC3E}">
        <p14:creationId xmlns:p14="http://schemas.microsoft.com/office/powerpoint/2010/main" val="31495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98CE4-DDB8-2BC7-0CA9-2C7B7140580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EC2738B-C4DE-2254-4FCB-FC39E7D63819}"/>
              </a:ext>
            </a:extLst>
          </p:cNvPr>
          <p:cNvSpPr>
            <a:spLocks noGrp="1"/>
          </p:cNvSpPr>
          <p:nvPr>
            <p:ph type="title"/>
          </p:nvPr>
        </p:nvSpPr>
        <p:spPr>
          <a:xfrm>
            <a:off x="228600" y="189858"/>
            <a:ext cx="8686800" cy="862114"/>
          </a:xfrm>
        </p:spPr>
        <p:txBody>
          <a:bodyPr/>
          <a:lstStyle/>
          <a:p>
            <a:r>
              <a:rPr lang="en-GB"/>
              <a:t>Define Potential Difference</a:t>
            </a:r>
          </a:p>
        </p:txBody>
      </p:sp>
      <p:sp>
        <p:nvSpPr>
          <p:cNvPr id="4" name="TextBox 3">
            <a:extLst>
              <a:ext uri="{FF2B5EF4-FFF2-40B4-BE49-F238E27FC236}">
                <a16:creationId xmlns:a16="http://schemas.microsoft.com/office/drawing/2014/main" id="{DD31DBC2-2848-788B-03E7-9A0F020BBF82}"/>
              </a:ext>
            </a:extLst>
          </p:cNvPr>
          <p:cNvSpPr txBox="1"/>
          <p:nvPr/>
        </p:nvSpPr>
        <p:spPr>
          <a:xfrm>
            <a:off x="1123950" y="1467049"/>
            <a:ext cx="6896100" cy="1569660"/>
          </a:xfrm>
          <a:prstGeom prst="rect">
            <a:avLst/>
          </a:prstGeom>
          <a:solidFill>
            <a:srgbClr val="FFFF99"/>
          </a:solidFill>
        </p:spPr>
        <p:txBody>
          <a:bodyPr wrap="square" rtlCol="0">
            <a:spAutoFit/>
          </a:bodyPr>
          <a:lstStyle/>
          <a:p>
            <a:pPr algn="l">
              <a:spcAft>
                <a:spcPts val="1200"/>
              </a:spcAft>
            </a:pPr>
            <a:r>
              <a:rPr lang="en-GB" sz="3200">
                <a:latin typeface="Arial" panose="020B0604020202020204" pitchFamily="34" charset="0"/>
                <a:cs typeface="Arial" panose="020B0604020202020204" pitchFamily="34" charset="0"/>
              </a:rPr>
              <a:t>The work done per coulomb of charge moved between two points  </a:t>
            </a:r>
            <a:br>
              <a:rPr lang="en-GB" sz="3200">
                <a:latin typeface="Arial" panose="020B0604020202020204" pitchFamily="34" charset="0"/>
                <a:cs typeface="Arial" panose="020B0604020202020204" pitchFamily="34" charset="0"/>
              </a:rPr>
            </a:br>
            <a:r>
              <a:rPr lang="en-GB" sz="3200">
                <a:latin typeface="Arial" panose="020B0604020202020204" pitchFamily="34" charset="0"/>
                <a:cs typeface="Arial" panose="020B0604020202020204" pitchFamily="34" charset="0"/>
              </a:rPr>
              <a:t>                      </a:t>
            </a:r>
            <a:r>
              <a:rPr lang="en-GB" sz="2400">
                <a:latin typeface="Arial" panose="020B0604020202020204" pitchFamily="34" charset="0"/>
                <a:cs typeface="Arial" panose="020B0604020202020204" pitchFamily="34" charset="0"/>
              </a:rPr>
              <a:t>HL 2019, 2022D, 2023, 2025</a:t>
            </a:r>
            <a:endParaRPr lang="en-GB" sz="320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B27F1B2-A466-0CAE-1846-D5E4970C05DD}"/>
              </a:ext>
            </a:extLst>
          </p:cNvPr>
          <p:cNvSpPr txBox="1"/>
          <p:nvPr/>
        </p:nvSpPr>
        <p:spPr>
          <a:xfrm>
            <a:off x="747746" y="4979560"/>
            <a:ext cx="7962900" cy="523220"/>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Voltage is another word for potential difference</a:t>
            </a:r>
          </a:p>
        </p:txBody>
      </p:sp>
      <p:sp>
        <p:nvSpPr>
          <p:cNvPr id="5" name="TextBox 4">
            <a:extLst>
              <a:ext uri="{FF2B5EF4-FFF2-40B4-BE49-F238E27FC236}">
                <a16:creationId xmlns:a16="http://schemas.microsoft.com/office/drawing/2014/main" id="{59F6F677-B911-2C28-5466-A04EA63F1FF9}"/>
              </a:ext>
            </a:extLst>
          </p:cNvPr>
          <p:cNvSpPr txBox="1"/>
          <p:nvPr/>
        </p:nvSpPr>
        <p:spPr>
          <a:xfrm>
            <a:off x="747746" y="5748778"/>
            <a:ext cx="7962900" cy="954107"/>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A 3 V battery does 3 joules of work every time it pushes 1 coulomb of charge around a circuit.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748EAF-DA8A-5485-996D-3BFC3DDEF0C5}"/>
                  </a:ext>
                </a:extLst>
              </p:cNvPr>
              <p:cNvSpPr txBox="1"/>
              <p:nvPr/>
            </p:nvSpPr>
            <p:spPr>
              <a:xfrm>
                <a:off x="1293956" y="3203652"/>
                <a:ext cx="2374303" cy="1139799"/>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𝑃𝐷</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𝑤𝑜𝑟𝑘</m:t>
                          </m:r>
                        </m:num>
                        <m:den>
                          <m:r>
                            <a:rPr lang="en-GB" sz="2800" b="0" i="1" smtClean="0">
                              <a:latin typeface="Cambria Math" panose="02040503050406030204" pitchFamily="18" charset="0"/>
                              <a:cs typeface="Arial" panose="020B0604020202020204" pitchFamily="34" charset="0"/>
                            </a:rPr>
                            <m:t>𝑐h𝑎𝑟𝑔𝑒</m:t>
                          </m:r>
                        </m:den>
                      </m:f>
                    </m:oMath>
                  </m:oMathPara>
                </a14:m>
                <a:endParaRPr lang="en-GB" sz="280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77748EAF-DA8A-5485-996D-3BFC3DDEF0C5}"/>
                  </a:ext>
                </a:extLst>
              </p:cNvPr>
              <p:cNvSpPr txBox="1">
                <a:spLocks noRot="1" noChangeAspect="1" noMove="1" noResize="1" noEditPoints="1" noAdjustHandles="1" noChangeArrowheads="1" noChangeShapeType="1" noTextEdit="1"/>
              </p:cNvSpPr>
              <p:nvPr/>
            </p:nvSpPr>
            <p:spPr>
              <a:xfrm>
                <a:off x="1293956" y="3203652"/>
                <a:ext cx="2374303" cy="113979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454BA29-61EB-490F-2C99-56EF299CF2DC}"/>
                  </a:ext>
                </a:extLst>
              </p:cNvPr>
              <p:cNvSpPr txBox="1"/>
              <p:nvPr/>
            </p:nvSpPr>
            <p:spPr>
              <a:xfrm>
                <a:off x="5449237" y="3190887"/>
                <a:ext cx="1342611" cy="1125373"/>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𝑉</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𝑊</m:t>
                          </m:r>
                        </m:num>
                        <m:den>
                          <m:r>
                            <a:rPr lang="en-GB" sz="2800" b="0" i="1" smtClean="0">
                              <a:latin typeface="Cambria Math" panose="02040503050406030204" pitchFamily="18" charset="0"/>
                              <a:cs typeface="Arial" panose="020B0604020202020204" pitchFamily="34" charset="0"/>
                            </a:rPr>
                            <m:t>𝑞</m:t>
                          </m:r>
                        </m:den>
                      </m:f>
                    </m:oMath>
                  </m:oMathPara>
                </a14:m>
                <a:endParaRPr lang="en-GB" sz="2800">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3454BA29-61EB-490F-2C99-56EF299CF2DC}"/>
                  </a:ext>
                </a:extLst>
              </p:cNvPr>
              <p:cNvSpPr txBox="1">
                <a:spLocks noRot="1" noChangeAspect="1" noMove="1" noResize="1" noEditPoints="1" noAdjustHandles="1" noChangeArrowheads="1" noChangeShapeType="1" noTextEdit="1"/>
              </p:cNvSpPr>
              <p:nvPr/>
            </p:nvSpPr>
            <p:spPr>
              <a:xfrm>
                <a:off x="5449237" y="3190887"/>
                <a:ext cx="1342611" cy="1125373"/>
              </a:xfrm>
              <a:prstGeom prst="rect">
                <a:avLst/>
              </a:prstGeom>
              <a:blipFill>
                <a:blip r:embed="rId4"/>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94471988-1B3A-1949-446D-E2A4F19FCD4B}"/>
              </a:ext>
            </a:extLst>
          </p:cNvPr>
          <p:cNvSpPr txBox="1"/>
          <p:nvPr/>
        </p:nvSpPr>
        <p:spPr>
          <a:xfrm>
            <a:off x="4271996" y="3427415"/>
            <a:ext cx="914400" cy="523220"/>
          </a:xfrm>
          <a:prstGeom prst="rect">
            <a:avLst/>
          </a:prstGeom>
          <a:noFill/>
        </p:spPr>
        <p:txBody>
          <a:bodyPr wrap="square" rtlCol="0">
            <a:spAutoFit/>
          </a:bodyPr>
          <a:lstStyle/>
          <a:p>
            <a:pPr algn="l"/>
            <a:r>
              <a:rPr lang="en-GB" sz="2800">
                <a:latin typeface="Arial" panose="020B0604020202020204" pitchFamily="34" charset="0"/>
                <a:cs typeface="Arial" panose="020B0604020202020204" pitchFamily="34" charset="0"/>
              </a:rPr>
              <a:t>OR</a:t>
            </a:r>
          </a:p>
        </p:txBody>
      </p:sp>
      <p:sp>
        <p:nvSpPr>
          <p:cNvPr id="10" name="TextBox 9">
            <a:extLst>
              <a:ext uri="{FF2B5EF4-FFF2-40B4-BE49-F238E27FC236}">
                <a16:creationId xmlns:a16="http://schemas.microsoft.com/office/drawing/2014/main" id="{FC977EB8-ABA5-C202-7594-B162C2F8E6D8}"/>
              </a:ext>
            </a:extLst>
          </p:cNvPr>
          <p:cNvSpPr txBox="1"/>
          <p:nvPr/>
        </p:nvSpPr>
        <p:spPr>
          <a:xfrm>
            <a:off x="7288031" y="3715285"/>
            <a:ext cx="1124026" cy="523220"/>
          </a:xfrm>
          <a:prstGeom prst="rect">
            <a:avLst/>
          </a:prstGeom>
          <a:solidFill>
            <a:srgbClr val="FFC000"/>
          </a:solidFill>
        </p:spPr>
        <p:txBody>
          <a:bodyPr wrap="none" rtlCol="0">
            <a:spAutoFit/>
          </a:bodyPr>
          <a:lstStyle/>
          <a:p>
            <a:pPr algn="l"/>
            <a:r>
              <a:rPr lang="en-GB" sz="2800">
                <a:latin typeface="Arial" panose="020B0604020202020204" pitchFamily="34" charset="0"/>
                <a:cs typeface="Arial" panose="020B0604020202020204" pitchFamily="34" charset="0"/>
              </a:rPr>
              <a:t>Pg 61</a:t>
            </a:r>
          </a:p>
        </p:txBody>
      </p:sp>
      <p:sp>
        <p:nvSpPr>
          <p:cNvPr id="8" name="TextBox 7">
            <a:extLst>
              <a:ext uri="{FF2B5EF4-FFF2-40B4-BE49-F238E27FC236}">
                <a16:creationId xmlns:a16="http://schemas.microsoft.com/office/drawing/2014/main" id="{E8EE3C3C-171B-0492-AAA5-C55706B7FEB7}"/>
              </a:ext>
            </a:extLst>
          </p:cNvPr>
          <p:cNvSpPr txBox="1"/>
          <p:nvPr/>
        </p:nvSpPr>
        <p:spPr>
          <a:xfrm>
            <a:off x="5829507" y="4267167"/>
            <a:ext cx="3195105" cy="523220"/>
          </a:xfrm>
          <a:prstGeom prst="rect">
            <a:avLst/>
          </a:prstGeom>
          <a:solidFill>
            <a:srgbClr val="FFC000"/>
          </a:solidFill>
        </p:spPr>
        <p:txBody>
          <a:bodyPr wrap="none" rtlCol="0">
            <a:spAutoFit/>
          </a:bodyPr>
          <a:lstStyle/>
          <a:p>
            <a:pPr algn="l"/>
            <a:r>
              <a:rPr lang="en-GB" sz="2800">
                <a:latin typeface="Arial" panose="020B0604020202020204" pitchFamily="34" charset="0"/>
                <a:cs typeface="Arial" panose="020B0604020202020204" pitchFamily="34" charset="0"/>
              </a:rPr>
              <a:t>Formula + notation</a:t>
            </a:r>
          </a:p>
        </p:txBody>
      </p:sp>
    </p:spTree>
    <p:extLst>
      <p:ext uri="{BB962C8B-B14F-4D97-AF65-F5344CB8AC3E}">
        <p14:creationId xmlns:p14="http://schemas.microsoft.com/office/powerpoint/2010/main" val="81260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5" grpId="0"/>
      <p:bldP spid="6" grpId="0"/>
      <p:bldP spid="7" grpId="0"/>
      <p:bldP spid="9" grpId="0"/>
      <p:bldP spid="10"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AA94F-D7BB-1202-67A7-3D61473FE68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474FE3B-A005-9F23-3816-D7A7DFE5AB2E}"/>
              </a:ext>
            </a:extLst>
          </p:cNvPr>
          <p:cNvSpPr>
            <a:spLocks noGrp="1"/>
          </p:cNvSpPr>
          <p:nvPr>
            <p:ph type="title"/>
          </p:nvPr>
        </p:nvSpPr>
        <p:spPr>
          <a:xfrm>
            <a:off x="228600" y="189858"/>
            <a:ext cx="8686800" cy="1360712"/>
          </a:xfrm>
        </p:spPr>
        <p:txBody>
          <a:bodyPr/>
          <a:lstStyle/>
          <a:p>
            <a:r>
              <a:rPr lang="en-GB"/>
              <a:t>What is the unit of potential difference?</a:t>
            </a:r>
          </a:p>
        </p:txBody>
      </p:sp>
      <p:sp>
        <p:nvSpPr>
          <p:cNvPr id="4" name="TextBox 3">
            <a:extLst>
              <a:ext uri="{FF2B5EF4-FFF2-40B4-BE49-F238E27FC236}">
                <a16:creationId xmlns:a16="http://schemas.microsoft.com/office/drawing/2014/main" id="{14D18875-A409-7657-70FA-08EF09F1AA3C}"/>
              </a:ext>
            </a:extLst>
          </p:cNvPr>
          <p:cNvSpPr txBox="1"/>
          <p:nvPr/>
        </p:nvSpPr>
        <p:spPr>
          <a:xfrm>
            <a:off x="471482" y="1822286"/>
            <a:ext cx="7772400" cy="584775"/>
          </a:xfrm>
          <a:prstGeom prst="rect">
            <a:avLst/>
          </a:prstGeom>
          <a:solidFill>
            <a:srgbClr val="FFFF99"/>
          </a:solidFill>
        </p:spPr>
        <p:txBody>
          <a:bodyPr wrap="square" rtlCol="0">
            <a:spAutoFit/>
          </a:bodyPr>
          <a:lstStyle/>
          <a:p>
            <a:pPr algn="l">
              <a:spcAft>
                <a:spcPts val="1200"/>
              </a:spcAft>
            </a:pPr>
            <a:r>
              <a:rPr lang="en-GB" sz="3200">
                <a:latin typeface="Arial" panose="020B0604020202020204" pitchFamily="34" charset="0"/>
                <a:cs typeface="Arial" panose="020B0604020202020204" pitchFamily="34" charset="0"/>
              </a:rPr>
              <a:t>The unit of potential difference is the </a:t>
            </a:r>
            <a:r>
              <a:rPr lang="en-GB" sz="3200" b="1">
                <a:latin typeface="Arial" panose="020B0604020202020204" pitchFamily="34" charset="0"/>
                <a:cs typeface="Arial" panose="020B0604020202020204" pitchFamily="34" charset="0"/>
              </a:rPr>
              <a:t>volt</a:t>
            </a:r>
          </a:p>
        </p:txBody>
      </p:sp>
      <p:sp>
        <p:nvSpPr>
          <p:cNvPr id="2" name="TextBox 1">
            <a:extLst>
              <a:ext uri="{FF2B5EF4-FFF2-40B4-BE49-F238E27FC236}">
                <a16:creationId xmlns:a16="http://schemas.microsoft.com/office/drawing/2014/main" id="{A2729485-FC17-EF4D-5A7E-A049D8CE8A1F}"/>
              </a:ext>
            </a:extLst>
          </p:cNvPr>
          <p:cNvSpPr txBox="1"/>
          <p:nvPr/>
        </p:nvSpPr>
        <p:spPr>
          <a:xfrm>
            <a:off x="908794" y="3357275"/>
            <a:ext cx="2422458" cy="523220"/>
          </a:xfrm>
          <a:prstGeom prst="rect">
            <a:avLst/>
          </a:prstGeom>
          <a:noFill/>
        </p:spPr>
        <p:txBody>
          <a:bodyPr wrap="none" rtlCol="0">
            <a:spAutoFit/>
          </a:bodyPr>
          <a:lstStyle/>
          <a:p>
            <a:pPr algn="l">
              <a:spcAft>
                <a:spcPts val="1200"/>
              </a:spcAft>
            </a:pPr>
            <a:r>
              <a:rPr lang="en-GB" sz="2800" b="1">
                <a:latin typeface="Arial" panose="020B0604020202020204" pitchFamily="34" charset="0"/>
                <a:cs typeface="Arial" panose="020B0604020202020204" pitchFamily="34" charset="0"/>
              </a:rPr>
              <a:t>unit-symbol</a:t>
            </a:r>
            <a:r>
              <a:rPr lang="en-GB" sz="2800">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C2296648-E407-DC32-CFBA-0B19278A27FA}"/>
              </a:ext>
            </a:extLst>
          </p:cNvPr>
          <p:cNvSpPr txBox="1"/>
          <p:nvPr/>
        </p:nvSpPr>
        <p:spPr>
          <a:xfrm>
            <a:off x="3692247" y="3322474"/>
            <a:ext cx="492443" cy="646331"/>
          </a:xfrm>
          <a:prstGeom prst="rect">
            <a:avLst/>
          </a:prstGeom>
          <a:solidFill>
            <a:srgbClr val="FFFF99"/>
          </a:solidFill>
        </p:spPr>
        <p:txBody>
          <a:bodyPr wrap="none" rtlCol="0">
            <a:spAutoFit/>
          </a:bodyPr>
          <a:lstStyle/>
          <a:p>
            <a:pPr algn="l">
              <a:spcAft>
                <a:spcPts val="1200"/>
              </a:spcAft>
            </a:pPr>
            <a:r>
              <a:rPr lang="en-GB" sz="3600">
                <a:latin typeface="Arial" panose="020B0604020202020204" pitchFamily="34" charset="0"/>
                <a:cs typeface="Arial" panose="020B0604020202020204" pitchFamily="34" charset="0"/>
              </a:rPr>
              <a:t>V</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64622C1-ACE9-9310-1611-2F2529D3DF0F}"/>
                  </a:ext>
                </a:extLst>
              </p:cNvPr>
              <p:cNvSpPr txBox="1"/>
              <p:nvPr/>
            </p:nvSpPr>
            <p:spPr>
              <a:xfrm>
                <a:off x="5300653" y="4702297"/>
                <a:ext cx="2655086"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𝑒</m:t>
                      </m:r>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𝑔</m:t>
                      </m:r>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𝑉</m:t>
                      </m:r>
                      <m:r>
                        <a:rPr lang="en-GB" sz="2800" b="0" i="1" smtClean="0">
                          <a:latin typeface="Cambria Math" panose="02040503050406030204" pitchFamily="18" charset="0"/>
                          <a:cs typeface="Arial" panose="020B0604020202020204" pitchFamily="34" charset="0"/>
                        </a:rPr>
                        <m:t>=230 </m:t>
                      </m:r>
                      <m:r>
                        <m:rPr>
                          <m:sty m:val="p"/>
                        </m:rPr>
                        <a:rPr lang="en-GB" sz="2800" b="0" i="0" smtClean="0">
                          <a:latin typeface="Cambria Math" panose="02040503050406030204" pitchFamily="18" charset="0"/>
                          <a:cs typeface="Arial" panose="020B0604020202020204" pitchFamily="34" charset="0"/>
                        </a:rPr>
                        <m:t>V</m:t>
                      </m:r>
                    </m:oMath>
                  </m:oMathPara>
                </a14:m>
                <a:endParaRPr lang="en-GB" sz="280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164622C1-ACE9-9310-1611-2F2529D3DF0F}"/>
                  </a:ext>
                </a:extLst>
              </p:cNvPr>
              <p:cNvSpPr txBox="1">
                <a:spLocks noRot="1" noChangeAspect="1" noMove="1" noResize="1" noEditPoints="1" noAdjustHandles="1" noChangeArrowheads="1" noChangeShapeType="1" noTextEdit="1"/>
              </p:cNvSpPr>
              <p:nvPr/>
            </p:nvSpPr>
            <p:spPr>
              <a:xfrm>
                <a:off x="5300653" y="4702297"/>
                <a:ext cx="2655086" cy="677108"/>
              </a:xfrm>
              <a:prstGeom prst="rect">
                <a:avLst/>
              </a:prstGeom>
              <a:blipFill>
                <a:blip r:embed="rId2"/>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72028A3-8EC8-D210-E17A-4AACAA96F161}"/>
              </a:ext>
            </a:extLst>
          </p:cNvPr>
          <p:cNvSpPr txBox="1"/>
          <p:nvPr/>
        </p:nvSpPr>
        <p:spPr>
          <a:xfrm>
            <a:off x="2217445" y="2403167"/>
            <a:ext cx="3567002"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(1 joule per coulomb)</a:t>
            </a:r>
          </a:p>
        </p:txBody>
      </p:sp>
      <p:sp>
        <p:nvSpPr>
          <p:cNvPr id="8" name="TextBox 7">
            <a:extLst>
              <a:ext uri="{FF2B5EF4-FFF2-40B4-BE49-F238E27FC236}">
                <a16:creationId xmlns:a16="http://schemas.microsoft.com/office/drawing/2014/main" id="{CC09E3E1-E672-020E-CFA3-492262E6C5B8}"/>
              </a:ext>
            </a:extLst>
          </p:cNvPr>
          <p:cNvSpPr txBox="1"/>
          <p:nvPr/>
        </p:nvSpPr>
        <p:spPr>
          <a:xfrm>
            <a:off x="908794" y="4731343"/>
            <a:ext cx="3163045" cy="523220"/>
          </a:xfrm>
          <a:prstGeom prst="rect">
            <a:avLst/>
          </a:prstGeom>
          <a:noFill/>
        </p:spPr>
        <p:txBody>
          <a:bodyPr wrap="none" rtlCol="0">
            <a:spAutoFit/>
          </a:bodyPr>
          <a:lstStyle/>
          <a:p>
            <a:pPr algn="l">
              <a:spcAft>
                <a:spcPts val="1200"/>
              </a:spcAft>
            </a:pPr>
            <a:r>
              <a:rPr lang="en-GB" sz="2800" b="1">
                <a:latin typeface="Arial" panose="020B0604020202020204" pitchFamily="34" charset="0"/>
                <a:cs typeface="Arial" panose="020B0604020202020204" pitchFamily="34" charset="0"/>
              </a:rPr>
              <a:t>quantity-symbol</a:t>
            </a:r>
            <a:r>
              <a:rPr lang="en-GB" sz="2800">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A73ACA66-B790-4604-16AF-3D3CB9F3F20A}"/>
              </a:ext>
            </a:extLst>
          </p:cNvPr>
          <p:cNvSpPr txBox="1"/>
          <p:nvPr/>
        </p:nvSpPr>
        <p:spPr>
          <a:xfrm>
            <a:off x="4254372" y="4609964"/>
            <a:ext cx="554960" cy="707886"/>
          </a:xfrm>
          <a:prstGeom prst="rect">
            <a:avLst/>
          </a:prstGeom>
          <a:solidFill>
            <a:srgbClr val="FFFF99"/>
          </a:solidFill>
        </p:spPr>
        <p:txBody>
          <a:bodyPr wrap="none" rtlCol="0">
            <a:spAutoFit/>
          </a:bodyPr>
          <a:lstStyle/>
          <a:p>
            <a:pPr algn="l">
              <a:spcAft>
                <a:spcPts val="1200"/>
              </a:spcAft>
            </a:pPr>
            <a:r>
              <a:rPr lang="en-GB" sz="4000">
                <a:latin typeface="Times New Roman" panose="02020603050405020304" pitchFamily="18" charset="0"/>
                <a:cs typeface="Times New Roman" panose="02020603050405020304" pitchFamily="18" charset="0"/>
              </a:rPr>
              <a:t>V</a:t>
            </a:r>
          </a:p>
        </p:txBody>
      </p:sp>
      <p:sp>
        <p:nvSpPr>
          <p:cNvPr id="11" name="TextBox 10">
            <a:extLst>
              <a:ext uri="{FF2B5EF4-FFF2-40B4-BE49-F238E27FC236}">
                <a16:creationId xmlns:a16="http://schemas.microsoft.com/office/drawing/2014/main" id="{B46822C3-3FB3-D836-A269-8A6360C1D1F1}"/>
              </a:ext>
            </a:extLst>
          </p:cNvPr>
          <p:cNvSpPr txBox="1"/>
          <p:nvPr/>
        </p:nvSpPr>
        <p:spPr>
          <a:xfrm>
            <a:off x="4935171" y="3420761"/>
            <a:ext cx="1822935"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e.g. 230 V</a:t>
            </a:r>
          </a:p>
        </p:txBody>
      </p:sp>
    </p:spTree>
    <p:extLst>
      <p:ext uri="{BB962C8B-B14F-4D97-AF65-F5344CB8AC3E}">
        <p14:creationId xmlns:p14="http://schemas.microsoft.com/office/powerpoint/2010/main" val="97460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5" grpId="0" animBg="1"/>
      <p:bldP spid="6" grpId="0"/>
      <p:bldP spid="7" grpId="0"/>
      <p:bldP spid="8" grpId="0"/>
      <p:bldP spid="9"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79349-2526-CAA1-E3D7-36D12FAD099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38DC1AE-DDF0-CDA7-6257-689AFDC21A07}"/>
              </a:ext>
            </a:extLst>
          </p:cNvPr>
          <p:cNvSpPr>
            <a:spLocks noGrp="1"/>
          </p:cNvSpPr>
          <p:nvPr>
            <p:ph type="title"/>
          </p:nvPr>
        </p:nvSpPr>
        <p:spPr>
          <a:xfrm>
            <a:off x="241300" y="155246"/>
            <a:ext cx="8724900" cy="1089529"/>
          </a:xfrm>
        </p:spPr>
        <p:txBody>
          <a:bodyPr/>
          <a:lstStyle/>
          <a:p>
            <a:r>
              <a:rPr lang="en-GB"/>
              <a:t>Give two other words for potential difference?</a:t>
            </a:r>
          </a:p>
        </p:txBody>
      </p:sp>
      <p:sp>
        <p:nvSpPr>
          <p:cNvPr id="4" name="TextBox 3">
            <a:extLst>
              <a:ext uri="{FF2B5EF4-FFF2-40B4-BE49-F238E27FC236}">
                <a16:creationId xmlns:a16="http://schemas.microsoft.com/office/drawing/2014/main" id="{F6B19021-9FD6-4278-82DC-11C3B3BF2B81}"/>
              </a:ext>
            </a:extLst>
          </p:cNvPr>
          <p:cNvSpPr txBox="1"/>
          <p:nvPr/>
        </p:nvSpPr>
        <p:spPr>
          <a:xfrm>
            <a:off x="471482" y="1822286"/>
            <a:ext cx="7772400" cy="584775"/>
          </a:xfrm>
          <a:prstGeom prst="rect">
            <a:avLst/>
          </a:prstGeom>
          <a:solidFill>
            <a:srgbClr val="FFFF99"/>
          </a:solidFill>
        </p:spPr>
        <p:txBody>
          <a:bodyPr wrap="square" rtlCol="0">
            <a:spAutoFit/>
          </a:bodyPr>
          <a:lstStyle/>
          <a:p>
            <a:pPr algn="l">
              <a:spcAft>
                <a:spcPts val="1200"/>
              </a:spcAft>
            </a:pPr>
            <a:r>
              <a:rPr lang="en-GB" sz="3200">
                <a:latin typeface="Arial" panose="020B0604020202020204" pitchFamily="34" charset="0"/>
                <a:cs typeface="Arial" panose="020B0604020202020204" pitchFamily="34" charset="0"/>
              </a:rPr>
              <a:t>Voltage and emf</a:t>
            </a:r>
            <a:endParaRPr lang="en-GB" sz="3200" b="1">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8B2AD4E-68E0-6743-6123-C958BF057AFC}"/>
              </a:ext>
            </a:extLst>
          </p:cNvPr>
          <p:cNvSpPr txBox="1"/>
          <p:nvPr/>
        </p:nvSpPr>
        <p:spPr>
          <a:xfrm>
            <a:off x="471481" y="2617480"/>
            <a:ext cx="8186743" cy="2477601"/>
          </a:xfrm>
          <a:prstGeom prst="rect">
            <a:avLst/>
          </a:prstGeom>
          <a:noFill/>
        </p:spPr>
        <p:txBody>
          <a:bodyPr wrap="square" rtlCol="0">
            <a:spAutoFit/>
          </a:bodyPr>
          <a:lstStyle/>
          <a:p>
            <a:pPr algn="l">
              <a:spcAft>
                <a:spcPts val="1800"/>
              </a:spcAft>
            </a:pPr>
            <a:r>
              <a:rPr lang="en-GB" sz="2800">
                <a:latin typeface="Arial" panose="020B0604020202020204" pitchFamily="34" charset="0"/>
                <a:cs typeface="Arial" panose="020B0604020202020204" pitchFamily="34" charset="0"/>
              </a:rPr>
              <a:t>Emf stands for electromotive force</a:t>
            </a:r>
          </a:p>
          <a:p>
            <a:pPr algn="l">
              <a:spcAft>
                <a:spcPts val="1800"/>
              </a:spcAft>
            </a:pPr>
            <a:r>
              <a:rPr lang="en-GB" sz="2800">
                <a:latin typeface="Arial" panose="020B0604020202020204" pitchFamily="34" charset="0"/>
                <a:cs typeface="Arial" panose="020B0604020202020204" pitchFamily="34" charset="0"/>
              </a:rPr>
              <a:t>Emf is the </a:t>
            </a:r>
            <a:r>
              <a:rPr lang="en-GB" sz="2800" b="1">
                <a:latin typeface="Arial" panose="020B0604020202020204" pitchFamily="34" charset="0"/>
                <a:cs typeface="Arial" panose="020B0604020202020204" pitchFamily="34" charset="0"/>
              </a:rPr>
              <a:t>cause of </a:t>
            </a:r>
            <a:r>
              <a:rPr lang="en-GB" sz="2800">
                <a:latin typeface="Arial" panose="020B0604020202020204" pitchFamily="34" charset="0"/>
                <a:cs typeface="Arial" panose="020B0604020202020204" pitchFamily="34" charset="0"/>
              </a:rPr>
              <a:t>a current flowing </a:t>
            </a:r>
            <a:br>
              <a:rPr lang="en-GB" sz="2800">
                <a:latin typeface="Arial" panose="020B0604020202020204" pitchFamily="34" charset="0"/>
                <a:cs typeface="Arial" panose="020B0604020202020204" pitchFamily="34" charset="0"/>
              </a:rPr>
            </a:br>
            <a:br>
              <a:rPr lang="en-GB" sz="2800">
                <a:latin typeface="Arial" panose="020B0604020202020204" pitchFamily="34" charset="0"/>
                <a:cs typeface="Arial" panose="020B0604020202020204" pitchFamily="34" charset="0"/>
              </a:rPr>
            </a:br>
            <a:r>
              <a:rPr lang="en-GB" sz="2800">
                <a:latin typeface="Arial" panose="020B0604020202020204" pitchFamily="34" charset="0"/>
                <a:cs typeface="Arial" panose="020B0604020202020204" pitchFamily="34" charset="0"/>
              </a:rPr>
              <a:t>Voltage can be the </a:t>
            </a:r>
            <a:r>
              <a:rPr lang="en-GB" sz="2800" b="1">
                <a:latin typeface="Arial" panose="020B0604020202020204" pitchFamily="34" charset="0"/>
                <a:cs typeface="Arial" panose="020B0604020202020204" pitchFamily="34" charset="0"/>
              </a:rPr>
              <a:t>cause of </a:t>
            </a:r>
            <a:r>
              <a:rPr lang="en-GB" sz="2800">
                <a:latin typeface="Arial" panose="020B0604020202020204" pitchFamily="34" charset="0"/>
                <a:cs typeface="Arial" panose="020B0604020202020204" pitchFamily="34" charset="0"/>
              </a:rPr>
              <a:t>or can be </a:t>
            </a:r>
            <a:r>
              <a:rPr lang="en-GB" sz="2800" b="1">
                <a:latin typeface="Arial" panose="020B0604020202020204" pitchFamily="34" charset="0"/>
                <a:cs typeface="Arial" panose="020B0604020202020204" pitchFamily="34" charset="0"/>
              </a:rPr>
              <a:t>caused</a:t>
            </a:r>
            <a:r>
              <a:rPr lang="en-GB" sz="2800">
                <a:latin typeface="Arial" panose="020B0604020202020204" pitchFamily="34" charset="0"/>
                <a:cs typeface="Arial" panose="020B0604020202020204" pitchFamily="34" charset="0"/>
              </a:rPr>
              <a:t> </a:t>
            </a:r>
            <a:r>
              <a:rPr lang="en-GB" sz="2800" b="1">
                <a:latin typeface="Arial" panose="020B0604020202020204" pitchFamily="34" charset="0"/>
                <a:cs typeface="Arial" panose="020B0604020202020204" pitchFamily="34" charset="0"/>
              </a:rPr>
              <a:t>by</a:t>
            </a:r>
            <a:r>
              <a:rPr lang="en-GB" sz="2800">
                <a:latin typeface="Arial" panose="020B0604020202020204" pitchFamily="34" charset="0"/>
                <a:cs typeface="Arial" panose="020B0604020202020204" pitchFamily="34" charset="0"/>
              </a:rPr>
              <a:t> a current flowing.</a:t>
            </a:r>
          </a:p>
        </p:txBody>
      </p:sp>
      <p:sp>
        <p:nvSpPr>
          <p:cNvPr id="5" name="TextBox 4">
            <a:extLst>
              <a:ext uri="{FF2B5EF4-FFF2-40B4-BE49-F238E27FC236}">
                <a16:creationId xmlns:a16="http://schemas.microsoft.com/office/drawing/2014/main" id="{A05E3000-139E-4372-4FC4-A0D3A47DE10E}"/>
              </a:ext>
            </a:extLst>
          </p:cNvPr>
          <p:cNvSpPr txBox="1"/>
          <p:nvPr/>
        </p:nvSpPr>
        <p:spPr>
          <a:xfrm>
            <a:off x="218272" y="5660156"/>
            <a:ext cx="8278819" cy="923330"/>
          </a:xfrm>
          <a:prstGeom prst="rect">
            <a:avLst/>
          </a:prstGeom>
          <a:noFill/>
        </p:spPr>
        <p:txBody>
          <a:bodyPr wrap="square">
            <a:spAutoFit/>
          </a:bodyPr>
          <a:lstStyle/>
          <a:p>
            <a:r>
              <a:rPr lang="en-GB"/>
              <a:t>Source: Circuit Globe (n.d.) Difference Between Electromotive Force &amp; Potential Difference. Available at: https://circuitglobe.com/difference-between-electromotive-force-and-potential-difference.html (Accessed: 1 March 2026).</a:t>
            </a:r>
          </a:p>
        </p:txBody>
      </p:sp>
    </p:spTree>
    <p:extLst>
      <p:ext uri="{BB962C8B-B14F-4D97-AF65-F5344CB8AC3E}">
        <p14:creationId xmlns:p14="http://schemas.microsoft.com/office/powerpoint/2010/main" val="72368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23080-B8C2-EFCF-FD06-6FD1BF38C5C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5A2B13C-FF2D-4FE5-1810-93EB6A0EEA5B}"/>
              </a:ext>
            </a:extLst>
          </p:cNvPr>
          <p:cNvSpPr>
            <a:spLocks noGrp="1"/>
          </p:cNvSpPr>
          <p:nvPr>
            <p:ph type="title"/>
          </p:nvPr>
        </p:nvSpPr>
        <p:spPr>
          <a:xfrm>
            <a:off x="241300" y="155246"/>
            <a:ext cx="8724900" cy="590931"/>
          </a:xfrm>
        </p:spPr>
        <p:txBody>
          <a:bodyPr/>
          <a:lstStyle/>
          <a:p>
            <a:pPr>
              <a:spcAft>
                <a:spcPts val="1200"/>
              </a:spcAft>
            </a:pPr>
            <a:r>
              <a:rPr lang="en-GB"/>
              <a:t>Voltage and emf</a:t>
            </a:r>
          </a:p>
        </p:txBody>
      </p:sp>
      <p:sp>
        <p:nvSpPr>
          <p:cNvPr id="7" name="TextBox 6">
            <a:extLst>
              <a:ext uri="{FF2B5EF4-FFF2-40B4-BE49-F238E27FC236}">
                <a16:creationId xmlns:a16="http://schemas.microsoft.com/office/drawing/2014/main" id="{3C04C539-CAA3-70EB-2BEC-423B429400E4}"/>
              </a:ext>
            </a:extLst>
          </p:cNvPr>
          <p:cNvSpPr txBox="1"/>
          <p:nvPr/>
        </p:nvSpPr>
        <p:spPr>
          <a:xfrm>
            <a:off x="241300" y="1044119"/>
            <a:ext cx="8186743" cy="523220"/>
          </a:xfrm>
          <a:prstGeom prst="rect">
            <a:avLst/>
          </a:prstGeom>
          <a:noFill/>
        </p:spPr>
        <p:txBody>
          <a:bodyPr wrap="square" rtlCol="0">
            <a:spAutoFit/>
          </a:bodyPr>
          <a:lstStyle/>
          <a:p>
            <a:pPr algn="l">
              <a:spcAft>
                <a:spcPts val="1800"/>
              </a:spcAft>
            </a:pPr>
            <a:r>
              <a:rPr lang="en-GB" sz="2800">
                <a:latin typeface="Arial" panose="020B0604020202020204" pitchFamily="34" charset="0"/>
                <a:cs typeface="Arial" panose="020B0604020202020204" pitchFamily="34" charset="0"/>
              </a:rPr>
              <a:t>Emf is the </a:t>
            </a:r>
            <a:r>
              <a:rPr lang="en-GB" sz="2800" b="1">
                <a:latin typeface="Arial" panose="020B0604020202020204" pitchFamily="34" charset="0"/>
                <a:cs typeface="Arial" panose="020B0604020202020204" pitchFamily="34" charset="0"/>
              </a:rPr>
              <a:t>cause of </a:t>
            </a:r>
            <a:r>
              <a:rPr lang="en-GB" sz="2800">
                <a:latin typeface="Arial" panose="020B0604020202020204" pitchFamily="34" charset="0"/>
                <a:cs typeface="Arial" panose="020B0604020202020204" pitchFamily="34" charset="0"/>
              </a:rPr>
              <a:t>a current flowing </a:t>
            </a:r>
          </a:p>
        </p:txBody>
      </p:sp>
      <p:grpSp>
        <p:nvGrpSpPr>
          <p:cNvPr id="17" name="Group 16">
            <a:extLst>
              <a:ext uri="{FF2B5EF4-FFF2-40B4-BE49-F238E27FC236}">
                <a16:creationId xmlns:a16="http://schemas.microsoft.com/office/drawing/2014/main" id="{E54594CA-6765-D593-7DC7-10C66F0B3DEC}"/>
              </a:ext>
            </a:extLst>
          </p:cNvPr>
          <p:cNvGrpSpPr/>
          <p:nvPr/>
        </p:nvGrpSpPr>
        <p:grpSpPr>
          <a:xfrm rot="16200000">
            <a:off x="1987975" y="4391184"/>
            <a:ext cx="1633130" cy="523220"/>
            <a:chOff x="-3169959" y="1074450"/>
            <a:chExt cx="2436776" cy="780690"/>
          </a:xfrm>
        </p:grpSpPr>
        <p:grpSp>
          <p:nvGrpSpPr>
            <p:cNvPr id="18" name="Group 17">
              <a:extLst>
                <a:ext uri="{FF2B5EF4-FFF2-40B4-BE49-F238E27FC236}">
                  <a16:creationId xmlns:a16="http://schemas.microsoft.com/office/drawing/2014/main" id="{2223C420-BEBE-0EC6-D2BB-4AF54B64647E}"/>
                </a:ext>
              </a:extLst>
            </p:cNvPr>
            <p:cNvGrpSpPr/>
            <p:nvPr/>
          </p:nvGrpSpPr>
          <p:grpSpPr>
            <a:xfrm rot="5400000">
              <a:off x="-2272246" y="310881"/>
              <a:ext cx="641350" cy="2436776"/>
              <a:chOff x="1321140" y="1361436"/>
              <a:chExt cx="444183" cy="1687650"/>
            </a:xfrm>
          </p:grpSpPr>
          <p:grpSp>
            <p:nvGrpSpPr>
              <p:cNvPr id="20" name="Group 19">
                <a:extLst>
                  <a:ext uri="{FF2B5EF4-FFF2-40B4-BE49-F238E27FC236}">
                    <a16:creationId xmlns:a16="http://schemas.microsoft.com/office/drawing/2014/main" id="{C356631F-6DA5-492D-6EFE-A7F6106C8547}"/>
                  </a:ext>
                </a:extLst>
              </p:cNvPr>
              <p:cNvGrpSpPr/>
              <p:nvPr/>
            </p:nvGrpSpPr>
            <p:grpSpPr>
              <a:xfrm>
                <a:off x="1321140" y="1361436"/>
                <a:ext cx="444183" cy="1687650"/>
                <a:chOff x="5659650" y="5218986"/>
                <a:chExt cx="466829" cy="821185"/>
              </a:xfrm>
            </p:grpSpPr>
            <p:sp>
              <p:nvSpPr>
                <p:cNvPr id="23" name="Rectangle: Rounded Corners 22">
                  <a:extLst>
                    <a:ext uri="{FF2B5EF4-FFF2-40B4-BE49-F238E27FC236}">
                      <a16:creationId xmlns:a16="http://schemas.microsoft.com/office/drawing/2014/main" id="{AA12BF61-917A-D601-69C4-60A554144F0B}"/>
                    </a:ext>
                  </a:extLst>
                </p:cNvPr>
                <p:cNvSpPr/>
                <p:nvPr/>
              </p:nvSpPr>
              <p:spPr>
                <a:xfrm>
                  <a:off x="5782022" y="5218986"/>
                  <a:ext cx="231948" cy="62587"/>
                </a:xfrm>
                <a:prstGeom prst="roundRect">
                  <a:avLst/>
                </a:prstGeom>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61F2AB0D-190A-9D06-2201-DD348B113471}"/>
                    </a:ext>
                  </a:extLst>
                </p:cNvPr>
                <p:cNvSpPr/>
                <p:nvPr/>
              </p:nvSpPr>
              <p:spPr>
                <a:xfrm>
                  <a:off x="5659650" y="5281573"/>
                  <a:ext cx="466829" cy="758598"/>
                </a:xfrm>
                <a:prstGeom prst="roundRect">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Freeform: Shape 20">
                <a:extLst>
                  <a:ext uri="{FF2B5EF4-FFF2-40B4-BE49-F238E27FC236}">
                    <a16:creationId xmlns:a16="http://schemas.microsoft.com/office/drawing/2014/main" id="{5FAAF474-460D-5373-D06C-0077C898284A}"/>
                  </a:ext>
                </a:extLst>
              </p:cNvPr>
              <p:cNvSpPr/>
              <p:nvPr/>
            </p:nvSpPr>
            <p:spPr>
              <a:xfrm rot="5400000" flipH="1" flipV="1">
                <a:off x="1427964" y="1575098"/>
                <a:ext cx="235963" cy="218216"/>
              </a:xfrm>
              <a:custGeom>
                <a:avLst/>
                <a:gdLst>
                  <a:gd name="connsiteX0" fmla="*/ 0 w 1642361"/>
                  <a:gd name="connsiteY0" fmla="*/ 887113 h 1642360"/>
                  <a:gd name="connsiteX1" fmla="*/ 0 w 1642361"/>
                  <a:gd name="connsiteY1" fmla="*/ 755246 h 1642360"/>
                  <a:gd name="connsiteX2" fmla="*/ 128216 w 1642361"/>
                  <a:gd name="connsiteY2" fmla="*/ 627031 h 1642360"/>
                  <a:gd name="connsiteX3" fmla="*/ 601631 w 1642361"/>
                  <a:gd name="connsiteY3" fmla="*/ 627031 h 1642360"/>
                  <a:gd name="connsiteX4" fmla="*/ 601631 w 1642361"/>
                  <a:gd name="connsiteY4" fmla="*/ 128216 h 1642360"/>
                  <a:gd name="connsiteX5" fmla="*/ 729847 w 1642361"/>
                  <a:gd name="connsiteY5" fmla="*/ 0 h 1642360"/>
                  <a:gd name="connsiteX6" fmla="*/ 861714 w 1642361"/>
                  <a:gd name="connsiteY6" fmla="*/ 0 h 1642360"/>
                  <a:gd name="connsiteX7" fmla="*/ 989930 w 1642361"/>
                  <a:gd name="connsiteY7" fmla="*/ 128216 h 1642360"/>
                  <a:gd name="connsiteX8" fmla="*/ 989930 w 1642361"/>
                  <a:gd name="connsiteY8" fmla="*/ 627031 h 1642360"/>
                  <a:gd name="connsiteX9" fmla="*/ 1514145 w 1642361"/>
                  <a:gd name="connsiteY9" fmla="*/ 627031 h 1642360"/>
                  <a:gd name="connsiteX10" fmla="*/ 1642361 w 1642361"/>
                  <a:gd name="connsiteY10" fmla="*/ 755247 h 1642360"/>
                  <a:gd name="connsiteX11" fmla="*/ 1642361 w 1642361"/>
                  <a:gd name="connsiteY11" fmla="*/ 887114 h 1642360"/>
                  <a:gd name="connsiteX12" fmla="*/ 1514145 w 1642361"/>
                  <a:gd name="connsiteY12" fmla="*/ 1015330 h 1642360"/>
                  <a:gd name="connsiteX13" fmla="*/ 989930 w 1642361"/>
                  <a:gd name="connsiteY13" fmla="*/ 1015329 h 1642360"/>
                  <a:gd name="connsiteX14" fmla="*/ 989930 w 1642361"/>
                  <a:gd name="connsiteY14" fmla="*/ 1514144 h 1642360"/>
                  <a:gd name="connsiteX15" fmla="*/ 861714 w 1642361"/>
                  <a:gd name="connsiteY15" fmla="*/ 1642360 h 1642360"/>
                  <a:gd name="connsiteX16" fmla="*/ 729847 w 1642361"/>
                  <a:gd name="connsiteY16" fmla="*/ 1642360 h 1642360"/>
                  <a:gd name="connsiteX17" fmla="*/ 601631 w 1642361"/>
                  <a:gd name="connsiteY17" fmla="*/ 1514144 h 1642360"/>
                  <a:gd name="connsiteX18" fmla="*/ 601631 w 1642361"/>
                  <a:gd name="connsiteY18" fmla="*/ 1015329 h 1642360"/>
                  <a:gd name="connsiteX19" fmla="*/ 128216 w 1642361"/>
                  <a:gd name="connsiteY19" fmla="*/ 1015329 h 1642360"/>
                  <a:gd name="connsiteX20" fmla="*/ 0 w 1642361"/>
                  <a:gd name="connsiteY20" fmla="*/ 887113 h 164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2361" h="1642360">
                    <a:moveTo>
                      <a:pt x="0" y="887113"/>
                    </a:moveTo>
                    <a:lnTo>
                      <a:pt x="0" y="755246"/>
                    </a:lnTo>
                    <a:cubicBezTo>
                      <a:pt x="0" y="684434"/>
                      <a:pt x="57404" y="627031"/>
                      <a:pt x="128216" y="627031"/>
                    </a:cubicBezTo>
                    <a:lnTo>
                      <a:pt x="601631" y="627031"/>
                    </a:lnTo>
                    <a:lnTo>
                      <a:pt x="601631" y="128216"/>
                    </a:lnTo>
                    <a:cubicBezTo>
                      <a:pt x="601631" y="57404"/>
                      <a:pt x="659035" y="0"/>
                      <a:pt x="729847" y="0"/>
                    </a:cubicBezTo>
                    <a:lnTo>
                      <a:pt x="861714" y="0"/>
                    </a:lnTo>
                    <a:cubicBezTo>
                      <a:pt x="932526" y="0"/>
                      <a:pt x="989930" y="57404"/>
                      <a:pt x="989930" y="128216"/>
                    </a:cubicBezTo>
                    <a:lnTo>
                      <a:pt x="989930" y="627031"/>
                    </a:lnTo>
                    <a:lnTo>
                      <a:pt x="1514145" y="627031"/>
                    </a:lnTo>
                    <a:cubicBezTo>
                      <a:pt x="1584957" y="627031"/>
                      <a:pt x="1642361" y="684435"/>
                      <a:pt x="1642361" y="755247"/>
                    </a:cubicBezTo>
                    <a:lnTo>
                      <a:pt x="1642361" y="887114"/>
                    </a:lnTo>
                    <a:cubicBezTo>
                      <a:pt x="1642361" y="957926"/>
                      <a:pt x="1584957" y="1015330"/>
                      <a:pt x="1514145" y="1015330"/>
                    </a:cubicBezTo>
                    <a:lnTo>
                      <a:pt x="989930" y="1015329"/>
                    </a:lnTo>
                    <a:lnTo>
                      <a:pt x="989930" y="1514144"/>
                    </a:lnTo>
                    <a:cubicBezTo>
                      <a:pt x="989930" y="1584956"/>
                      <a:pt x="932526" y="1642360"/>
                      <a:pt x="861714" y="1642360"/>
                    </a:cubicBezTo>
                    <a:lnTo>
                      <a:pt x="729847" y="1642360"/>
                    </a:lnTo>
                    <a:cubicBezTo>
                      <a:pt x="659035" y="1642360"/>
                      <a:pt x="601631" y="1584956"/>
                      <a:pt x="601631" y="1514144"/>
                    </a:cubicBezTo>
                    <a:lnTo>
                      <a:pt x="601631" y="1015329"/>
                    </a:lnTo>
                    <a:lnTo>
                      <a:pt x="128216" y="1015329"/>
                    </a:lnTo>
                    <a:cubicBezTo>
                      <a:pt x="57404" y="1015329"/>
                      <a:pt x="0" y="957925"/>
                      <a:pt x="0" y="887113"/>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2" name="Rectangle: Rounded Corners 21">
                <a:extLst>
                  <a:ext uri="{FF2B5EF4-FFF2-40B4-BE49-F238E27FC236}">
                    <a16:creationId xmlns:a16="http://schemas.microsoft.com/office/drawing/2014/main" id="{0431123C-392D-522B-4727-83AFB8D486BE}"/>
                  </a:ext>
                </a:extLst>
              </p:cNvPr>
              <p:cNvSpPr/>
              <p:nvPr/>
            </p:nvSpPr>
            <p:spPr>
              <a:xfrm>
                <a:off x="1435114" y="2842035"/>
                <a:ext cx="216233" cy="78462"/>
              </a:xfrm>
              <a:prstGeom prst="roundRect">
                <a:avLst>
                  <a:gd name="adj" fmla="val 32129"/>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TextBox 18">
              <a:extLst>
                <a:ext uri="{FF2B5EF4-FFF2-40B4-BE49-F238E27FC236}">
                  <a16:creationId xmlns:a16="http://schemas.microsoft.com/office/drawing/2014/main" id="{A17ED6A9-0370-3CB4-60EB-6BD28062685F}"/>
                </a:ext>
              </a:extLst>
            </p:cNvPr>
            <p:cNvSpPr txBox="1"/>
            <p:nvPr/>
          </p:nvSpPr>
          <p:spPr>
            <a:xfrm>
              <a:off x="-2578339" y="1074450"/>
              <a:ext cx="1023037" cy="780690"/>
            </a:xfrm>
            <a:prstGeom prst="rect">
              <a:avLst/>
            </a:prstGeom>
            <a:noFill/>
          </p:spPr>
          <p:txBody>
            <a:bodyPr wrap="square" rtlCol="0">
              <a:spAutoFit/>
            </a:bodyPr>
            <a:lstStyle/>
            <a:p>
              <a:pPr algn="l"/>
              <a:endParaRPr lang="en-GB" sz="2800"/>
            </a:p>
          </p:txBody>
        </p:sp>
      </p:grpSp>
      <p:grpSp>
        <p:nvGrpSpPr>
          <p:cNvPr id="25" name="Group 24">
            <a:extLst>
              <a:ext uri="{FF2B5EF4-FFF2-40B4-BE49-F238E27FC236}">
                <a16:creationId xmlns:a16="http://schemas.microsoft.com/office/drawing/2014/main" id="{A07A73CB-55C1-8065-1CB2-404441C85784}"/>
              </a:ext>
            </a:extLst>
          </p:cNvPr>
          <p:cNvGrpSpPr/>
          <p:nvPr/>
        </p:nvGrpSpPr>
        <p:grpSpPr>
          <a:xfrm rot="5400000">
            <a:off x="4989933" y="3368035"/>
            <a:ext cx="930177" cy="934783"/>
            <a:chOff x="6653324" y="980440"/>
            <a:chExt cx="930177" cy="934783"/>
          </a:xfrm>
        </p:grpSpPr>
        <p:sp>
          <p:nvSpPr>
            <p:cNvPr id="26" name="Freeform: Shape 25">
              <a:extLst>
                <a:ext uri="{FF2B5EF4-FFF2-40B4-BE49-F238E27FC236}">
                  <a16:creationId xmlns:a16="http://schemas.microsoft.com/office/drawing/2014/main" id="{FA557EC5-7599-CB83-CF07-669B30DCDDE7}"/>
                </a:ext>
              </a:extLst>
            </p:cNvPr>
            <p:cNvSpPr/>
            <p:nvPr/>
          </p:nvSpPr>
          <p:spPr>
            <a:xfrm flipH="1">
              <a:off x="6868611" y="1194075"/>
              <a:ext cx="490868" cy="651791"/>
            </a:xfrm>
            <a:custGeom>
              <a:avLst/>
              <a:gdLst>
                <a:gd name="connsiteX0" fmla="*/ 315522 w 627154"/>
                <a:gd name="connsiteY0" fmla="*/ 0 h 832757"/>
                <a:gd name="connsiteX1" fmla="*/ 313577 w 627154"/>
                <a:gd name="connsiteY1" fmla="*/ 192 h 832757"/>
                <a:gd name="connsiteX2" fmla="*/ 311632 w 627154"/>
                <a:gd name="connsiteY2" fmla="*/ 0 h 832757"/>
                <a:gd name="connsiteX3" fmla="*/ 0 w 627154"/>
                <a:gd name="connsiteY3" fmla="*/ 304800 h 832757"/>
                <a:gd name="connsiteX4" fmla="*/ 81750 w 627154"/>
                <a:gd name="connsiteY4" fmla="*/ 520326 h 832757"/>
                <a:gd name="connsiteX5" fmla="*/ 142421 w 627154"/>
                <a:gd name="connsiteY5" fmla="*/ 610451 h 832757"/>
                <a:gd name="connsiteX6" fmla="*/ 136071 w 627154"/>
                <a:gd name="connsiteY6" fmla="*/ 832757 h 832757"/>
                <a:gd name="connsiteX7" fmla="*/ 292246 w 627154"/>
                <a:gd name="connsiteY7" fmla="*/ 832757 h 832757"/>
                <a:gd name="connsiteX8" fmla="*/ 334908 w 627154"/>
                <a:gd name="connsiteY8" fmla="*/ 832757 h 832757"/>
                <a:gd name="connsiteX9" fmla="*/ 491083 w 627154"/>
                <a:gd name="connsiteY9" fmla="*/ 832757 h 832757"/>
                <a:gd name="connsiteX10" fmla="*/ 484733 w 627154"/>
                <a:gd name="connsiteY10" fmla="*/ 610451 h 832757"/>
                <a:gd name="connsiteX11" fmla="*/ 545404 w 627154"/>
                <a:gd name="connsiteY11" fmla="*/ 520326 h 832757"/>
                <a:gd name="connsiteX12" fmla="*/ 627154 w 627154"/>
                <a:gd name="connsiteY12" fmla="*/ 304800 h 832757"/>
                <a:gd name="connsiteX13" fmla="*/ 315522 w 627154"/>
                <a:gd name="connsiteY13" fmla="*/ 0 h 83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7154" h="832757">
                  <a:moveTo>
                    <a:pt x="315522" y="0"/>
                  </a:moveTo>
                  <a:lnTo>
                    <a:pt x="313577" y="192"/>
                  </a:lnTo>
                  <a:lnTo>
                    <a:pt x="311632" y="0"/>
                  </a:lnTo>
                  <a:cubicBezTo>
                    <a:pt x="139522" y="0"/>
                    <a:pt x="0" y="136464"/>
                    <a:pt x="0" y="304800"/>
                  </a:cubicBezTo>
                  <a:cubicBezTo>
                    <a:pt x="0" y="388968"/>
                    <a:pt x="47580" y="487393"/>
                    <a:pt x="81750" y="520326"/>
                  </a:cubicBezTo>
                  <a:cubicBezTo>
                    <a:pt x="115920" y="553259"/>
                    <a:pt x="144644" y="575980"/>
                    <a:pt x="142421" y="610451"/>
                  </a:cubicBezTo>
                  <a:cubicBezTo>
                    <a:pt x="140304" y="643278"/>
                    <a:pt x="138188" y="758655"/>
                    <a:pt x="136071" y="832757"/>
                  </a:cubicBezTo>
                  <a:lnTo>
                    <a:pt x="292246" y="832757"/>
                  </a:lnTo>
                  <a:lnTo>
                    <a:pt x="334908" y="832757"/>
                  </a:lnTo>
                  <a:lnTo>
                    <a:pt x="491083" y="832757"/>
                  </a:lnTo>
                  <a:cubicBezTo>
                    <a:pt x="488966" y="758655"/>
                    <a:pt x="486850" y="643278"/>
                    <a:pt x="484733" y="610451"/>
                  </a:cubicBezTo>
                  <a:cubicBezTo>
                    <a:pt x="482510" y="575980"/>
                    <a:pt x="511234" y="553259"/>
                    <a:pt x="545404" y="520326"/>
                  </a:cubicBezTo>
                  <a:cubicBezTo>
                    <a:pt x="579574" y="487393"/>
                    <a:pt x="627154" y="388968"/>
                    <a:pt x="627154" y="304800"/>
                  </a:cubicBezTo>
                  <a:cubicBezTo>
                    <a:pt x="627154" y="136464"/>
                    <a:pt x="487632" y="0"/>
                    <a:pt x="315522" y="0"/>
                  </a:cubicBezTo>
                  <a:close/>
                </a:path>
              </a:pathLst>
            </a:custGeom>
            <a:gradFill flip="none" rotWithShape="1">
              <a:gsLst>
                <a:gs pos="0">
                  <a:schemeClr val="bg1">
                    <a:lumMod val="95000"/>
                  </a:schemeClr>
                </a:gs>
                <a:gs pos="71000">
                  <a:schemeClr val="accent2">
                    <a:lumMod val="20000"/>
                    <a:lumOff val="80000"/>
                  </a:schemeClr>
                </a:gs>
                <a:gs pos="100000">
                  <a:schemeClr val="accent2">
                    <a:lumMod val="40000"/>
                    <a:lumOff val="60000"/>
                  </a:schemeClr>
                </a:gs>
              </a:gsLst>
              <a:path path="circle">
                <a:fillToRect r="100000" b="100000"/>
              </a:path>
              <a:tileRect l="-100000" t="-100000"/>
            </a:gra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cxnSp>
          <p:nvCxnSpPr>
            <p:cNvPr id="27" name="Straight Connector 26">
              <a:extLst>
                <a:ext uri="{FF2B5EF4-FFF2-40B4-BE49-F238E27FC236}">
                  <a16:creationId xmlns:a16="http://schemas.microsoft.com/office/drawing/2014/main" id="{A57152AA-2097-917E-DF27-DD52731D2484}"/>
                </a:ext>
              </a:extLst>
            </p:cNvPr>
            <p:cNvCxnSpPr/>
            <p:nvPr/>
          </p:nvCxnSpPr>
          <p:spPr>
            <a:xfrm flipV="1">
              <a:off x="7359479" y="1124714"/>
              <a:ext cx="116667" cy="9372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3212E4-9D94-39D9-9208-A900909E4B3E}"/>
                </a:ext>
              </a:extLst>
            </p:cNvPr>
            <p:cNvCxnSpPr>
              <a:cxnSpLocks/>
            </p:cNvCxnSpPr>
            <p:nvPr/>
          </p:nvCxnSpPr>
          <p:spPr>
            <a:xfrm>
              <a:off x="7428434" y="1400767"/>
              <a:ext cx="15506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FCCB92-1E4C-B85F-86AD-34023ECFF0E3}"/>
                </a:ext>
              </a:extLst>
            </p:cNvPr>
            <p:cNvCxnSpPr>
              <a:cxnSpLocks/>
            </p:cNvCxnSpPr>
            <p:nvPr/>
          </p:nvCxnSpPr>
          <p:spPr>
            <a:xfrm flipV="1">
              <a:off x="7122276" y="980440"/>
              <a:ext cx="0" cy="144274"/>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19890B4-F311-9D6E-DF70-5F597D4A8F5E}"/>
                </a:ext>
              </a:extLst>
            </p:cNvPr>
            <p:cNvCxnSpPr>
              <a:cxnSpLocks/>
            </p:cNvCxnSpPr>
            <p:nvPr/>
          </p:nvCxnSpPr>
          <p:spPr>
            <a:xfrm flipH="1" flipV="1">
              <a:off x="6792262" y="1124714"/>
              <a:ext cx="100206" cy="8463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F51905D-A4D3-552C-6FE1-F536CAB8A53C}"/>
                </a:ext>
              </a:extLst>
            </p:cNvPr>
            <p:cNvCxnSpPr>
              <a:cxnSpLocks/>
            </p:cNvCxnSpPr>
            <p:nvPr/>
          </p:nvCxnSpPr>
          <p:spPr>
            <a:xfrm flipH="1">
              <a:off x="6653324" y="1400767"/>
              <a:ext cx="13893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BAB666A8-BB1E-49F4-0B82-B03FB4149936}"/>
                </a:ext>
              </a:extLst>
            </p:cNvPr>
            <p:cNvSpPr/>
            <p:nvPr/>
          </p:nvSpPr>
          <p:spPr>
            <a:xfrm>
              <a:off x="6842365" y="1728551"/>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EF1828FA-7963-A9A9-9563-581F1EEBF76A}"/>
                </a:ext>
              </a:extLst>
            </p:cNvPr>
            <p:cNvSpPr/>
            <p:nvPr/>
          </p:nvSpPr>
          <p:spPr>
            <a:xfrm>
              <a:off x="7317607" y="1722945"/>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A88F9AE8-4F48-2654-CB7F-673C473F494E}"/>
                </a:ext>
              </a:extLst>
            </p:cNvPr>
            <p:cNvSpPr/>
            <p:nvPr/>
          </p:nvSpPr>
          <p:spPr>
            <a:xfrm>
              <a:off x="6792262" y="1770867"/>
              <a:ext cx="683884" cy="1443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Freeform: Shape 34">
            <a:extLst>
              <a:ext uri="{FF2B5EF4-FFF2-40B4-BE49-F238E27FC236}">
                <a16:creationId xmlns:a16="http://schemas.microsoft.com/office/drawing/2014/main" id="{4DAB4F28-17DE-3BDE-3D38-24B25DA40F9E}"/>
              </a:ext>
            </a:extLst>
          </p:cNvPr>
          <p:cNvSpPr/>
          <p:nvPr/>
        </p:nvSpPr>
        <p:spPr>
          <a:xfrm>
            <a:off x="2775282" y="3161913"/>
            <a:ext cx="2389522" cy="682580"/>
          </a:xfrm>
          <a:custGeom>
            <a:avLst/>
            <a:gdLst>
              <a:gd name="csX0" fmla="*/ 381000 w 1295400"/>
              <a:gd name="csY0" fmla="*/ 0 h 2108200"/>
              <a:gd name="csX1" fmla="*/ 457200 w 1295400"/>
              <a:gd name="csY1" fmla="*/ 139700 h 2108200"/>
              <a:gd name="csX2" fmla="*/ 0 w 1295400"/>
              <a:gd name="csY2" fmla="*/ 1117600 h 2108200"/>
              <a:gd name="csX3" fmla="*/ 1295400 w 1295400"/>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597220 w 1511620"/>
              <a:gd name="csY0" fmla="*/ 0 h 2108200"/>
              <a:gd name="csX1" fmla="*/ 47484 w 1511620"/>
              <a:gd name="csY1" fmla="*/ 1450679 h 2108200"/>
              <a:gd name="csX2" fmla="*/ 216220 w 1511620"/>
              <a:gd name="csY2" fmla="*/ 1117600 h 2108200"/>
              <a:gd name="csX3" fmla="*/ 1511620 w 1511620"/>
              <a:gd name="csY3" fmla="*/ 2108200 h 2108200"/>
              <a:gd name="csX0" fmla="*/ 571827 w 1486227"/>
              <a:gd name="csY0" fmla="*/ 0 h 2108200"/>
              <a:gd name="csX1" fmla="*/ 22091 w 1486227"/>
              <a:gd name="csY1" fmla="*/ 1450679 h 2108200"/>
              <a:gd name="csX2" fmla="*/ 616996 w 1486227"/>
              <a:gd name="csY2" fmla="*/ 1375497 h 2108200"/>
              <a:gd name="csX3" fmla="*/ 1486227 w 1486227"/>
              <a:gd name="csY3" fmla="*/ 2108200 h 2108200"/>
              <a:gd name="csX0" fmla="*/ 571827 w 1459592"/>
              <a:gd name="csY0" fmla="*/ 0 h 2860401"/>
              <a:gd name="csX1" fmla="*/ 22091 w 1459592"/>
              <a:gd name="csY1" fmla="*/ 1450679 h 2860401"/>
              <a:gd name="csX2" fmla="*/ 616996 w 1459592"/>
              <a:gd name="csY2" fmla="*/ 1375497 h 2860401"/>
              <a:gd name="csX3" fmla="*/ 1459592 w 1459592"/>
              <a:gd name="csY3" fmla="*/ 2860401 h 2860401"/>
              <a:gd name="csX0" fmla="*/ 22091 w 1459592"/>
              <a:gd name="csY0" fmla="*/ 161386 h 1571108"/>
              <a:gd name="csX1" fmla="*/ 616996 w 1459592"/>
              <a:gd name="csY1" fmla="*/ 86204 h 1571108"/>
              <a:gd name="csX2" fmla="*/ 1459592 w 1459592"/>
              <a:gd name="csY2" fmla="*/ 1571108 h 1571108"/>
              <a:gd name="csX0" fmla="*/ 15547 w 1453048"/>
              <a:gd name="csY0" fmla="*/ 542989 h 1952711"/>
              <a:gd name="csX1" fmla="*/ 943396 w 1453048"/>
              <a:gd name="csY1" fmla="*/ 59470 h 1952711"/>
              <a:gd name="csX2" fmla="*/ 1453048 w 1453048"/>
              <a:gd name="csY2" fmla="*/ 1952711 h 1952711"/>
              <a:gd name="csX0" fmla="*/ 24027 w 1461528"/>
              <a:gd name="csY0" fmla="*/ 487300 h 1897022"/>
              <a:gd name="csX1" fmla="*/ 951876 w 1461528"/>
              <a:gd name="csY1" fmla="*/ 3781 h 1897022"/>
              <a:gd name="csX2" fmla="*/ 1461528 w 1461528"/>
              <a:gd name="csY2" fmla="*/ 1897022 h 1897022"/>
              <a:gd name="csX0" fmla="*/ 24027 w 1504784"/>
              <a:gd name="csY0" fmla="*/ 487300 h 1897022"/>
              <a:gd name="csX1" fmla="*/ 951876 w 1504784"/>
              <a:gd name="csY1" fmla="*/ 3781 h 1897022"/>
              <a:gd name="csX2" fmla="*/ 1461528 w 1504784"/>
              <a:gd name="csY2" fmla="*/ 1897022 h 1897022"/>
              <a:gd name="csX0" fmla="*/ 18215 w 1443103"/>
              <a:gd name="csY0" fmla="*/ 507404 h 1637737"/>
              <a:gd name="csX1" fmla="*/ 946064 w 1443103"/>
              <a:gd name="csY1" fmla="*/ 23885 h 1637737"/>
              <a:gd name="csX2" fmla="*/ 1415763 w 1443103"/>
              <a:gd name="csY2" fmla="*/ 1637737 h 1637737"/>
              <a:gd name="csX0" fmla="*/ 18223 w 1446063"/>
              <a:gd name="csY0" fmla="*/ 508506 h 1668838"/>
              <a:gd name="csX1" fmla="*/ 946072 w 1446063"/>
              <a:gd name="csY1" fmla="*/ 24987 h 1668838"/>
              <a:gd name="csX2" fmla="*/ 1418870 w 1446063"/>
              <a:gd name="csY2" fmla="*/ 1668837 h 1668838"/>
              <a:gd name="csX0" fmla="*/ 18223 w 1504207"/>
              <a:gd name="csY0" fmla="*/ 508508 h 1668838"/>
              <a:gd name="csX1" fmla="*/ 946072 w 1504207"/>
              <a:gd name="csY1" fmla="*/ 24989 h 1668838"/>
              <a:gd name="csX2" fmla="*/ 1418870 w 1504207"/>
              <a:gd name="csY2" fmla="*/ 1668839 h 1668838"/>
              <a:gd name="csX0" fmla="*/ 23147 w 2740057"/>
              <a:gd name="csY0" fmla="*/ 496421 h 660368"/>
              <a:gd name="csX1" fmla="*/ 950996 w 2740057"/>
              <a:gd name="csY1" fmla="*/ 12902 h 660368"/>
              <a:gd name="csX2" fmla="*/ 2704741 w 2740057"/>
              <a:gd name="csY2" fmla="*/ 660368 h 660368"/>
              <a:gd name="csX0" fmla="*/ 34376 w 2757193"/>
              <a:gd name="csY0" fmla="*/ 543384 h 707331"/>
              <a:gd name="csX1" fmla="*/ 962225 w 2757193"/>
              <a:gd name="csY1" fmla="*/ 59865 h 707331"/>
              <a:gd name="csX2" fmla="*/ 2715970 w 2757193"/>
              <a:gd name="csY2" fmla="*/ 707331 h 707331"/>
              <a:gd name="csX0" fmla="*/ 22857 w 2754181"/>
              <a:gd name="csY0" fmla="*/ 977510 h 1141457"/>
              <a:gd name="csX1" fmla="*/ 1221676 w 2754181"/>
              <a:gd name="csY1" fmla="*/ 10895 h 1141457"/>
              <a:gd name="csX2" fmla="*/ 2704451 w 2754181"/>
              <a:gd name="csY2" fmla="*/ 1141457 h 1141457"/>
              <a:gd name="csX0" fmla="*/ 17103 w 2740167"/>
              <a:gd name="csY0" fmla="*/ 1263732 h 1321194"/>
              <a:gd name="csX1" fmla="*/ 1215922 w 2740167"/>
              <a:gd name="csY1" fmla="*/ 297117 h 1321194"/>
              <a:gd name="csX2" fmla="*/ 2698697 w 2740167"/>
              <a:gd name="csY2" fmla="*/ 476587 h 1321194"/>
              <a:gd name="csX0" fmla="*/ 16776 w 2619616"/>
              <a:gd name="csY0" fmla="*/ 1092493 h 1148130"/>
              <a:gd name="csX1" fmla="*/ 1215595 w 2619616"/>
              <a:gd name="csY1" fmla="*/ 125878 h 1148130"/>
              <a:gd name="csX2" fmla="*/ 2575201 w 2619616"/>
              <a:gd name="csY2" fmla="*/ 592186 h 1148130"/>
              <a:gd name="csX0" fmla="*/ 6282 w 4351266"/>
              <a:gd name="csY0" fmla="*/ 319835 h 592186"/>
              <a:gd name="csX1" fmla="*/ 2947245 w 4351266"/>
              <a:gd name="csY1" fmla="*/ 125878 h 592186"/>
              <a:gd name="csX2" fmla="*/ 4306851 w 4351266"/>
              <a:gd name="csY2" fmla="*/ 592186 h 592186"/>
              <a:gd name="csX0" fmla="*/ 6442 w 4283133"/>
              <a:gd name="csY0" fmla="*/ 778047 h 849217"/>
              <a:gd name="csX1" fmla="*/ 2879112 w 4283133"/>
              <a:gd name="csY1" fmla="*/ 125878 h 849217"/>
              <a:gd name="csX2" fmla="*/ 4238718 w 4283133"/>
              <a:gd name="csY2" fmla="*/ 592186 h 849217"/>
            </a:gdLst>
            <a:ahLst/>
            <a:cxnLst>
              <a:cxn ang="0">
                <a:pos x="csX0" y="csY0"/>
              </a:cxn>
              <a:cxn ang="0">
                <a:pos x="csX1" y="csY1"/>
              </a:cxn>
              <a:cxn ang="0">
                <a:pos x="csX2" y="csY2"/>
              </a:cxn>
            </a:cxnLst>
            <a:rect l="l" t="t" r="r" b="b"/>
            <a:pathLst>
              <a:path w="4283133" h="849217">
                <a:moveTo>
                  <a:pt x="6442" y="778047"/>
                </a:moveTo>
                <a:cubicBezTo>
                  <a:pt x="-145958" y="1104014"/>
                  <a:pt x="2452708" y="209262"/>
                  <a:pt x="2879112" y="125878"/>
                </a:cubicBezTo>
                <a:cubicBezTo>
                  <a:pt x="3305516" y="42494"/>
                  <a:pt x="4530460" y="-275851"/>
                  <a:pt x="4238718" y="592186"/>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Shape 35">
            <a:extLst>
              <a:ext uri="{FF2B5EF4-FFF2-40B4-BE49-F238E27FC236}">
                <a16:creationId xmlns:a16="http://schemas.microsoft.com/office/drawing/2014/main" id="{706B83B6-BF86-57EB-B887-BCA28D30EDD4}"/>
              </a:ext>
            </a:extLst>
          </p:cNvPr>
          <p:cNvSpPr/>
          <p:nvPr/>
        </p:nvSpPr>
        <p:spPr>
          <a:xfrm flipV="1">
            <a:off x="2828548" y="5499221"/>
            <a:ext cx="2389522" cy="820475"/>
          </a:xfrm>
          <a:custGeom>
            <a:avLst/>
            <a:gdLst>
              <a:gd name="csX0" fmla="*/ 381000 w 1295400"/>
              <a:gd name="csY0" fmla="*/ 0 h 2108200"/>
              <a:gd name="csX1" fmla="*/ 457200 w 1295400"/>
              <a:gd name="csY1" fmla="*/ 139700 h 2108200"/>
              <a:gd name="csX2" fmla="*/ 0 w 1295400"/>
              <a:gd name="csY2" fmla="*/ 1117600 h 2108200"/>
              <a:gd name="csX3" fmla="*/ 1295400 w 1295400"/>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597220 w 1511620"/>
              <a:gd name="csY0" fmla="*/ 0 h 2108200"/>
              <a:gd name="csX1" fmla="*/ 47484 w 1511620"/>
              <a:gd name="csY1" fmla="*/ 1450679 h 2108200"/>
              <a:gd name="csX2" fmla="*/ 216220 w 1511620"/>
              <a:gd name="csY2" fmla="*/ 1117600 h 2108200"/>
              <a:gd name="csX3" fmla="*/ 1511620 w 1511620"/>
              <a:gd name="csY3" fmla="*/ 2108200 h 2108200"/>
              <a:gd name="csX0" fmla="*/ 571827 w 1486227"/>
              <a:gd name="csY0" fmla="*/ 0 h 2108200"/>
              <a:gd name="csX1" fmla="*/ 22091 w 1486227"/>
              <a:gd name="csY1" fmla="*/ 1450679 h 2108200"/>
              <a:gd name="csX2" fmla="*/ 616996 w 1486227"/>
              <a:gd name="csY2" fmla="*/ 1375497 h 2108200"/>
              <a:gd name="csX3" fmla="*/ 1486227 w 1486227"/>
              <a:gd name="csY3" fmla="*/ 2108200 h 2108200"/>
              <a:gd name="csX0" fmla="*/ 571827 w 1459592"/>
              <a:gd name="csY0" fmla="*/ 0 h 2860401"/>
              <a:gd name="csX1" fmla="*/ 22091 w 1459592"/>
              <a:gd name="csY1" fmla="*/ 1450679 h 2860401"/>
              <a:gd name="csX2" fmla="*/ 616996 w 1459592"/>
              <a:gd name="csY2" fmla="*/ 1375497 h 2860401"/>
              <a:gd name="csX3" fmla="*/ 1459592 w 1459592"/>
              <a:gd name="csY3" fmla="*/ 2860401 h 2860401"/>
              <a:gd name="csX0" fmla="*/ 22091 w 1459592"/>
              <a:gd name="csY0" fmla="*/ 161386 h 1571108"/>
              <a:gd name="csX1" fmla="*/ 616996 w 1459592"/>
              <a:gd name="csY1" fmla="*/ 86204 h 1571108"/>
              <a:gd name="csX2" fmla="*/ 1459592 w 1459592"/>
              <a:gd name="csY2" fmla="*/ 1571108 h 1571108"/>
              <a:gd name="csX0" fmla="*/ 15547 w 1453048"/>
              <a:gd name="csY0" fmla="*/ 542989 h 1952711"/>
              <a:gd name="csX1" fmla="*/ 943396 w 1453048"/>
              <a:gd name="csY1" fmla="*/ 59470 h 1952711"/>
              <a:gd name="csX2" fmla="*/ 1453048 w 1453048"/>
              <a:gd name="csY2" fmla="*/ 1952711 h 1952711"/>
              <a:gd name="csX0" fmla="*/ 24027 w 1461528"/>
              <a:gd name="csY0" fmla="*/ 487300 h 1897022"/>
              <a:gd name="csX1" fmla="*/ 951876 w 1461528"/>
              <a:gd name="csY1" fmla="*/ 3781 h 1897022"/>
              <a:gd name="csX2" fmla="*/ 1461528 w 1461528"/>
              <a:gd name="csY2" fmla="*/ 1897022 h 1897022"/>
              <a:gd name="csX0" fmla="*/ 24027 w 1504784"/>
              <a:gd name="csY0" fmla="*/ 487300 h 1897022"/>
              <a:gd name="csX1" fmla="*/ 951876 w 1504784"/>
              <a:gd name="csY1" fmla="*/ 3781 h 1897022"/>
              <a:gd name="csX2" fmla="*/ 1461528 w 1504784"/>
              <a:gd name="csY2" fmla="*/ 1897022 h 1897022"/>
              <a:gd name="csX0" fmla="*/ 18215 w 1443103"/>
              <a:gd name="csY0" fmla="*/ 507404 h 1637737"/>
              <a:gd name="csX1" fmla="*/ 946064 w 1443103"/>
              <a:gd name="csY1" fmla="*/ 23885 h 1637737"/>
              <a:gd name="csX2" fmla="*/ 1415763 w 1443103"/>
              <a:gd name="csY2" fmla="*/ 1637737 h 1637737"/>
              <a:gd name="csX0" fmla="*/ 18223 w 1446063"/>
              <a:gd name="csY0" fmla="*/ 508506 h 1668838"/>
              <a:gd name="csX1" fmla="*/ 946072 w 1446063"/>
              <a:gd name="csY1" fmla="*/ 24987 h 1668838"/>
              <a:gd name="csX2" fmla="*/ 1418870 w 1446063"/>
              <a:gd name="csY2" fmla="*/ 1668837 h 1668838"/>
              <a:gd name="csX0" fmla="*/ 18223 w 1504207"/>
              <a:gd name="csY0" fmla="*/ 508508 h 1668838"/>
              <a:gd name="csX1" fmla="*/ 946072 w 1504207"/>
              <a:gd name="csY1" fmla="*/ 24989 h 1668838"/>
              <a:gd name="csX2" fmla="*/ 1418870 w 1504207"/>
              <a:gd name="csY2" fmla="*/ 1668839 h 1668838"/>
              <a:gd name="csX0" fmla="*/ 23147 w 2740057"/>
              <a:gd name="csY0" fmla="*/ 496421 h 660368"/>
              <a:gd name="csX1" fmla="*/ 950996 w 2740057"/>
              <a:gd name="csY1" fmla="*/ 12902 h 660368"/>
              <a:gd name="csX2" fmla="*/ 2704741 w 2740057"/>
              <a:gd name="csY2" fmla="*/ 660368 h 660368"/>
              <a:gd name="csX0" fmla="*/ 34376 w 2757193"/>
              <a:gd name="csY0" fmla="*/ 543384 h 707331"/>
              <a:gd name="csX1" fmla="*/ 962225 w 2757193"/>
              <a:gd name="csY1" fmla="*/ 59865 h 707331"/>
              <a:gd name="csX2" fmla="*/ 2715970 w 2757193"/>
              <a:gd name="csY2" fmla="*/ 707331 h 707331"/>
              <a:gd name="csX0" fmla="*/ 22857 w 2754181"/>
              <a:gd name="csY0" fmla="*/ 977510 h 1141457"/>
              <a:gd name="csX1" fmla="*/ 1221676 w 2754181"/>
              <a:gd name="csY1" fmla="*/ 10895 h 1141457"/>
              <a:gd name="csX2" fmla="*/ 2704451 w 2754181"/>
              <a:gd name="csY2" fmla="*/ 1141457 h 1141457"/>
              <a:gd name="csX0" fmla="*/ 16776 w 2619616"/>
              <a:gd name="csY0" fmla="*/ 1167629 h 1224118"/>
              <a:gd name="csX1" fmla="*/ 1215595 w 2619616"/>
              <a:gd name="csY1" fmla="*/ 201014 h 1224118"/>
              <a:gd name="csX2" fmla="*/ 2575201 w 2619616"/>
              <a:gd name="csY2" fmla="*/ 531451 h 1224118"/>
              <a:gd name="csX0" fmla="*/ 17101 w 2740164"/>
              <a:gd name="csY0" fmla="*/ 1116140 h 1172058"/>
              <a:gd name="csX1" fmla="*/ 1215920 w 2740164"/>
              <a:gd name="csY1" fmla="*/ 149525 h 1172058"/>
              <a:gd name="csX2" fmla="*/ 2698693 w 2740164"/>
              <a:gd name="csY2" fmla="*/ 570542 h 1172058"/>
              <a:gd name="csX0" fmla="*/ 6026 w 4608770"/>
              <a:gd name="csY0" fmla="*/ 512062 h 608483"/>
              <a:gd name="csX1" fmla="*/ 3084528 w 4608770"/>
              <a:gd name="csY1" fmla="*/ 149525 h 608483"/>
              <a:gd name="csX2" fmla="*/ 4567301 w 4608770"/>
              <a:gd name="csY2" fmla="*/ 570542 h 608483"/>
              <a:gd name="csX0" fmla="*/ 6754 w 4298634"/>
              <a:gd name="csY0" fmla="*/ 833641 h 903278"/>
              <a:gd name="csX1" fmla="*/ 2774390 w 4298634"/>
              <a:gd name="csY1" fmla="*/ 149525 h 903278"/>
              <a:gd name="csX2" fmla="*/ 4257163 w 4298634"/>
              <a:gd name="csY2" fmla="*/ 570542 h 903278"/>
            </a:gdLst>
            <a:ahLst/>
            <a:cxnLst>
              <a:cxn ang="0">
                <a:pos x="csX0" y="csY0"/>
              </a:cxn>
              <a:cxn ang="0">
                <a:pos x="csX1" y="csY1"/>
              </a:cxn>
              <a:cxn ang="0">
                <a:pos x="csX2" y="csY2"/>
              </a:cxn>
            </a:cxnLst>
            <a:rect l="l" t="t" r="r" b="b"/>
            <a:pathLst>
              <a:path w="4298634" h="903278">
                <a:moveTo>
                  <a:pt x="6754" y="833641"/>
                </a:moveTo>
                <a:cubicBezTo>
                  <a:pt x="-145646" y="1159608"/>
                  <a:pt x="2327458" y="240458"/>
                  <a:pt x="2774390" y="149525"/>
                </a:cubicBezTo>
                <a:cubicBezTo>
                  <a:pt x="3221322" y="58592"/>
                  <a:pt x="4548905" y="-297495"/>
                  <a:pt x="4257163" y="570542"/>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7" name="Group 36">
            <a:extLst>
              <a:ext uri="{FF2B5EF4-FFF2-40B4-BE49-F238E27FC236}">
                <a16:creationId xmlns:a16="http://schemas.microsoft.com/office/drawing/2014/main" id="{043EACF3-5C48-A770-22A2-399D1D044C1E}"/>
              </a:ext>
            </a:extLst>
          </p:cNvPr>
          <p:cNvGrpSpPr/>
          <p:nvPr/>
        </p:nvGrpSpPr>
        <p:grpSpPr>
          <a:xfrm rot="5400000">
            <a:off x="5007284" y="5094675"/>
            <a:ext cx="930177" cy="934783"/>
            <a:chOff x="6653324" y="980440"/>
            <a:chExt cx="930177" cy="934783"/>
          </a:xfrm>
        </p:grpSpPr>
        <p:sp>
          <p:nvSpPr>
            <p:cNvPr id="38" name="Freeform: Shape 37">
              <a:extLst>
                <a:ext uri="{FF2B5EF4-FFF2-40B4-BE49-F238E27FC236}">
                  <a16:creationId xmlns:a16="http://schemas.microsoft.com/office/drawing/2014/main" id="{841055F0-D799-8075-A76B-47CB61246BC6}"/>
                </a:ext>
              </a:extLst>
            </p:cNvPr>
            <p:cNvSpPr/>
            <p:nvPr/>
          </p:nvSpPr>
          <p:spPr>
            <a:xfrm flipH="1">
              <a:off x="6868611" y="1194075"/>
              <a:ext cx="490868" cy="651791"/>
            </a:xfrm>
            <a:custGeom>
              <a:avLst/>
              <a:gdLst>
                <a:gd name="connsiteX0" fmla="*/ 315522 w 627154"/>
                <a:gd name="connsiteY0" fmla="*/ 0 h 832757"/>
                <a:gd name="connsiteX1" fmla="*/ 313577 w 627154"/>
                <a:gd name="connsiteY1" fmla="*/ 192 h 832757"/>
                <a:gd name="connsiteX2" fmla="*/ 311632 w 627154"/>
                <a:gd name="connsiteY2" fmla="*/ 0 h 832757"/>
                <a:gd name="connsiteX3" fmla="*/ 0 w 627154"/>
                <a:gd name="connsiteY3" fmla="*/ 304800 h 832757"/>
                <a:gd name="connsiteX4" fmla="*/ 81750 w 627154"/>
                <a:gd name="connsiteY4" fmla="*/ 520326 h 832757"/>
                <a:gd name="connsiteX5" fmla="*/ 142421 w 627154"/>
                <a:gd name="connsiteY5" fmla="*/ 610451 h 832757"/>
                <a:gd name="connsiteX6" fmla="*/ 136071 w 627154"/>
                <a:gd name="connsiteY6" fmla="*/ 832757 h 832757"/>
                <a:gd name="connsiteX7" fmla="*/ 292246 w 627154"/>
                <a:gd name="connsiteY7" fmla="*/ 832757 h 832757"/>
                <a:gd name="connsiteX8" fmla="*/ 334908 w 627154"/>
                <a:gd name="connsiteY8" fmla="*/ 832757 h 832757"/>
                <a:gd name="connsiteX9" fmla="*/ 491083 w 627154"/>
                <a:gd name="connsiteY9" fmla="*/ 832757 h 832757"/>
                <a:gd name="connsiteX10" fmla="*/ 484733 w 627154"/>
                <a:gd name="connsiteY10" fmla="*/ 610451 h 832757"/>
                <a:gd name="connsiteX11" fmla="*/ 545404 w 627154"/>
                <a:gd name="connsiteY11" fmla="*/ 520326 h 832757"/>
                <a:gd name="connsiteX12" fmla="*/ 627154 w 627154"/>
                <a:gd name="connsiteY12" fmla="*/ 304800 h 832757"/>
                <a:gd name="connsiteX13" fmla="*/ 315522 w 627154"/>
                <a:gd name="connsiteY13" fmla="*/ 0 h 83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7154" h="832757">
                  <a:moveTo>
                    <a:pt x="315522" y="0"/>
                  </a:moveTo>
                  <a:lnTo>
                    <a:pt x="313577" y="192"/>
                  </a:lnTo>
                  <a:lnTo>
                    <a:pt x="311632" y="0"/>
                  </a:lnTo>
                  <a:cubicBezTo>
                    <a:pt x="139522" y="0"/>
                    <a:pt x="0" y="136464"/>
                    <a:pt x="0" y="304800"/>
                  </a:cubicBezTo>
                  <a:cubicBezTo>
                    <a:pt x="0" y="388968"/>
                    <a:pt x="47580" y="487393"/>
                    <a:pt x="81750" y="520326"/>
                  </a:cubicBezTo>
                  <a:cubicBezTo>
                    <a:pt x="115920" y="553259"/>
                    <a:pt x="144644" y="575980"/>
                    <a:pt x="142421" y="610451"/>
                  </a:cubicBezTo>
                  <a:cubicBezTo>
                    <a:pt x="140304" y="643278"/>
                    <a:pt x="138188" y="758655"/>
                    <a:pt x="136071" y="832757"/>
                  </a:cubicBezTo>
                  <a:lnTo>
                    <a:pt x="292246" y="832757"/>
                  </a:lnTo>
                  <a:lnTo>
                    <a:pt x="334908" y="832757"/>
                  </a:lnTo>
                  <a:lnTo>
                    <a:pt x="491083" y="832757"/>
                  </a:lnTo>
                  <a:cubicBezTo>
                    <a:pt x="488966" y="758655"/>
                    <a:pt x="486850" y="643278"/>
                    <a:pt x="484733" y="610451"/>
                  </a:cubicBezTo>
                  <a:cubicBezTo>
                    <a:pt x="482510" y="575980"/>
                    <a:pt x="511234" y="553259"/>
                    <a:pt x="545404" y="520326"/>
                  </a:cubicBezTo>
                  <a:cubicBezTo>
                    <a:pt x="579574" y="487393"/>
                    <a:pt x="627154" y="388968"/>
                    <a:pt x="627154" y="304800"/>
                  </a:cubicBezTo>
                  <a:cubicBezTo>
                    <a:pt x="627154" y="136464"/>
                    <a:pt x="487632" y="0"/>
                    <a:pt x="315522" y="0"/>
                  </a:cubicBezTo>
                  <a:close/>
                </a:path>
              </a:pathLst>
            </a:custGeom>
            <a:gradFill flip="none" rotWithShape="1">
              <a:gsLst>
                <a:gs pos="0">
                  <a:schemeClr val="bg1">
                    <a:lumMod val="95000"/>
                  </a:schemeClr>
                </a:gs>
                <a:gs pos="71000">
                  <a:schemeClr val="accent2">
                    <a:lumMod val="20000"/>
                    <a:lumOff val="80000"/>
                  </a:schemeClr>
                </a:gs>
                <a:gs pos="100000">
                  <a:schemeClr val="accent2">
                    <a:lumMod val="40000"/>
                    <a:lumOff val="60000"/>
                  </a:schemeClr>
                </a:gs>
              </a:gsLst>
              <a:path path="circle">
                <a:fillToRect r="100000" b="100000"/>
              </a:path>
              <a:tileRect l="-100000" t="-100000"/>
            </a:gra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cxnSp>
          <p:nvCxnSpPr>
            <p:cNvPr id="39" name="Straight Connector 38">
              <a:extLst>
                <a:ext uri="{FF2B5EF4-FFF2-40B4-BE49-F238E27FC236}">
                  <a16:creationId xmlns:a16="http://schemas.microsoft.com/office/drawing/2014/main" id="{790D6317-D529-CC24-E537-D4AC2B1E7D64}"/>
                </a:ext>
              </a:extLst>
            </p:cNvPr>
            <p:cNvCxnSpPr/>
            <p:nvPr/>
          </p:nvCxnSpPr>
          <p:spPr>
            <a:xfrm flipV="1">
              <a:off x="7359479" y="1124714"/>
              <a:ext cx="116667" cy="9372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E1906F8-AB54-72B3-4AB3-D7E77F3DFF6D}"/>
                </a:ext>
              </a:extLst>
            </p:cNvPr>
            <p:cNvCxnSpPr>
              <a:cxnSpLocks/>
            </p:cNvCxnSpPr>
            <p:nvPr/>
          </p:nvCxnSpPr>
          <p:spPr>
            <a:xfrm>
              <a:off x="7428434" y="1400767"/>
              <a:ext cx="15506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9E56D21-0BCC-D7EA-B8D8-82FC7D825D2D}"/>
                </a:ext>
              </a:extLst>
            </p:cNvPr>
            <p:cNvCxnSpPr>
              <a:cxnSpLocks/>
            </p:cNvCxnSpPr>
            <p:nvPr/>
          </p:nvCxnSpPr>
          <p:spPr>
            <a:xfrm flipV="1">
              <a:off x="7122276" y="980440"/>
              <a:ext cx="0" cy="144274"/>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05D8152-1B67-EBC8-5F07-C56299310FC4}"/>
                </a:ext>
              </a:extLst>
            </p:cNvPr>
            <p:cNvCxnSpPr>
              <a:cxnSpLocks/>
            </p:cNvCxnSpPr>
            <p:nvPr/>
          </p:nvCxnSpPr>
          <p:spPr>
            <a:xfrm flipH="1" flipV="1">
              <a:off x="6792262" y="1124714"/>
              <a:ext cx="100206" cy="8463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3BB745F-5C98-B626-F9BF-76E51F4CADE0}"/>
                </a:ext>
              </a:extLst>
            </p:cNvPr>
            <p:cNvCxnSpPr>
              <a:cxnSpLocks/>
            </p:cNvCxnSpPr>
            <p:nvPr/>
          </p:nvCxnSpPr>
          <p:spPr>
            <a:xfrm flipH="1">
              <a:off x="6653324" y="1400767"/>
              <a:ext cx="13893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EA66A0FB-041F-D8BF-99C9-5684F6206E97}"/>
                </a:ext>
              </a:extLst>
            </p:cNvPr>
            <p:cNvSpPr/>
            <p:nvPr/>
          </p:nvSpPr>
          <p:spPr>
            <a:xfrm>
              <a:off x="6842365" y="1728551"/>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6F4D2326-1A53-D9E6-2329-5396D9E56A4C}"/>
                </a:ext>
              </a:extLst>
            </p:cNvPr>
            <p:cNvSpPr/>
            <p:nvPr/>
          </p:nvSpPr>
          <p:spPr>
            <a:xfrm>
              <a:off x="7317607" y="1722945"/>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26E1ED23-E652-5FE2-C095-FA40CD673F8D}"/>
                </a:ext>
              </a:extLst>
            </p:cNvPr>
            <p:cNvSpPr/>
            <p:nvPr/>
          </p:nvSpPr>
          <p:spPr>
            <a:xfrm>
              <a:off x="6792262" y="1770867"/>
              <a:ext cx="683884" cy="1443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7" name="Freeform: Shape 46">
            <a:extLst>
              <a:ext uri="{FF2B5EF4-FFF2-40B4-BE49-F238E27FC236}">
                <a16:creationId xmlns:a16="http://schemas.microsoft.com/office/drawing/2014/main" id="{F88CD577-992D-EAA4-948B-AF9A040DBCAE}"/>
              </a:ext>
            </a:extLst>
          </p:cNvPr>
          <p:cNvSpPr/>
          <p:nvPr/>
        </p:nvSpPr>
        <p:spPr>
          <a:xfrm>
            <a:off x="5164805" y="4114959"/>
            <a:ext cx="45719" cy="1229965"/>
          </a:xfrm>
          <a:custGeom>
            <a:avLst/>
            <a:gdLst>
              <a:gd name="csX0" fmla="*/ 381000 w 1295400"/>
              <a:gd name="csY0" fmla="*/ 0 h 2108200"/>
              <a:gd name="csX1" fmla="*/ 457200 w 1295400"/>
              <a:gd name="csY1" fmla="*/ 139700 h 2108200"/>
              <a:gd name="csX2" fmla="*/ 0 w 1295400"/>
              <a:gd name="csY2" fmla="*/ 1117600 h 2108200"/>
              <a:gd name="csX3" fmla="*/ 1295400 w 1295400"/>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597220 w 1511620"/>
              <a:gd name="csY0" fmla="*/ 0 h 2108200"/>
              <a:gd name="csX1" fmla="*/ 47484 w 1511620"/>
              <a:gd name="csY1" fmla="*/ 1450679 h 2108200"/>
              <a:gd name="csX2" fmla="*/ 216220 w 1511620"/>
              <a:gd name="csY2" fmla="*/ 1117600 h 2108200"/>
              <a:gd name="csX3" fmla="*/ 1511620 w 1511620"/>
              <a:gd name="csY3" fmla="*/ 2108200 h 2108200"/>
              <a:gd name="csX0" fmla="*/ 571827 w 1486227"/>
              <a:gd name="csY0" fmla="*/ 0 h 2108200"/>
              <a:gd name="csX1" fmla="*/ 22091 w 1486227"/>
              <a:gd name="csY1" fmla="*/ 1450679 h 2108200"/>
              <a:gd name="csX2" fmla="*/ 616996 w 1486227"/>
              <a:gd name="csY2" fmla="*/ 1375497 h 2108200"/>
              <a:gd name="csX3" fmla="*/ 1486227 w 1486227"/>
              <a:gd name="csY3" fmla="*/ 2108200 h 2108200"/>
              <a:gd name="csX0" fmla="*/ 571827 w 1459592"/>
              <a:gd name="csY0" fmla="*/ 0 h 2860401"/>
              <a:gd name="csX1" fmla="*/ 22091 w 1459592"/>
              <a:gd name="csY1" fmla="*/ 1450679 h 2860401"/>
              <a:gd name="csX2" fmla="*/ 616996 w 1459592"/>
              <a:gd name="csY2" fmla="*/ 1375497 h 2860401"/>
              <a:gd name="csX3" fmla="*/ 1459592 w 1459592"/>
              <a:gd name="csY3" fmla="*/ 2860401 h 2860401"/>
              <a:gd name="csX0" fmla="*/ 22091 w 1459592"/>
              <a:gd name="csY0" fmla="*/ 161386 h 1571108"/>
              <a:gd name="csX1" fmla="*/ 616996 w 1459592"/>
              <a:gd name="csY1" fmla="*/ 86204 h 1571108"/>
              <a:gd name="csX2" fmla="*/ 1459592 w 1459592"/>
              <a:gd name="csY2" fmla="*/ 1571108 h 1571108"/>
              <a:gd name="csX0" fmla="*/ 15547 w 1453048"/>
              <a:gd name="csY0" fmla="*/ 542989 h 1952711"/>
              <a:gd name="csX1" fmla="*/ 943396 w 1453048"/>
              <a:gd name="csY1" fmla="*/ 59470 h 1952711"/>
              <a:gd name="csX2" fmla="*/ 1453048 w 1453048"/>
              <a:gd name="csY2" fmla="*/ 1952711 h 1952711"/>
              <a:gd name="csX0" fmla="*/ 24027 w 1461528"/>
              <a:gd name="csY0" fmla="*/ 487300 h 1897022"/>
              <a:gd name="csX1" fmla="*/ 951876 w 1461528"/>
              <a:gd name="csY1" fmla="*/ 3781 h 1897022"/>
              <a:gd name="csX2" fmla="*/ 1461528 w 1461528"/>
              <a:gd name="csY2" fmla="*/ 1897022 h 1897022"/>
              <a:gd name="csX0" fmla="*/ 24027 w 1504784"/>
              <a:gd name="csY0" fmla="*/ 487300 h 1897022"/>
              <a:gd name="csX1" fmla="*/ 951876 w 1504784"/>
              <a:gd name="csY1" fmla="*/ 3781 h 1897022"/>
              <a:gd name="csX2" fmla="*/ 1461528 w 1504784"/>
              <a:gd name="csY2" fmla="*/ 1897022 h 1897022"/>
              <a:gd name="csX0" fmla="*/ 18215 w 1443103"/>
              <a:gd name="csY0" fmla="*/ 507404 h 1637737"/>
              <a:gd name="csX1" fmla="*/ 946064 w 1443103"/>
              <a:gd name="csY1" fmla="*/ 23885 h 1637737"/>
              <a:gd name="csX2" fmla="*/ 1415763 w 1443103"/>
              <a:gd name="csY2" fmla="*/ 1637737 h 1637737"/>
              <a:gd name="csX0" fmla="*/ 18223 w 1446063"/>
              <a:gd name="csY0" fmla="*/ 508506 h 1668838"/>
              <a:gd name="csX1" fmla="*/ 946072 w 1446063"/>
              <a:gd name="csY1" fmla="*/ 24987 h 1668838"/>
              <a:gd name="csX2" fmla="*/ 1418870 w 1446063"/>
              <a:gd name="csY2" fmla="*/ 1668837 h 1668838"/>
              <a:gd name="csX0" fmla="*/ 18223 w 1504207"/>
              <a:gd name="csY0" fmla="*/ 508508 h 1668838"/>
              <a:gd name="csX1" fmla="*/ 946072 w 1504207"/>
              <a:gd name="csY1" fmla="*/ 24989 h 1668838"/>
              <a:gd name="csX2" fmla="*/ 1418870 w 1504207"/>
              <a:gd name="csY2" fmla="*/ 1668839 h 1668838"/>
              <a:gd name="csX0" fmla="*/ 23147 w 2740057"/>
              <a:gd name="csY0" fmla="*/ 496421 h 660368"/>
              <a:gd name="csX1" fmla="*/ 950996 w 2740057"/>
              <a:gd name="csY1" fmla="*/ 12902 h 660368"/>
              <a:gd name="csX2" fmla="*/ 2704741 w 2740057"/>
              <a:gd name="csY2" fmla="*/ 660368 h 660368"/>
              <a:gd name="csX0" fmla="*/ 34376 w 2757193"/>
              <a:gd name="csY0" fmla="*/ 543384 h 707331"/>
              <a:gd name="csX1" fmla="*/ 962225 w 2757193"/>
              <a:gd name="csY1" fmla="*/ 59865 h 707331"/>
              <a:gd name="csX2" fmla="*/ 2715970 w 2757193"/>
              <a:gd name="csY2" fmla="*/ 707331 h 707331"/>
              <a:gd name="csX0" fmla="*/ 22857 w 2754181"/>
              <a:gd name="csY0" fmla="*/ 977510 h 1141457"/>
              <a:gd name="csX1" fmla="*/ 1221676 w 2754181"/>
              <a:gd name="csY1" fmla="*/ 10895 h 1141457"/>
              <a:gd name="csX2" fmla="*/ 2704451 w 2754181"/>
              <a:gd name="csY2" fmla="*/ 1141457 h 1141457"/>
              <a:gd name="csX0" fmla="*/ 17103 w 2740167"/>
              <a:gd name="csY0" fmla="*/ 1263732 h 1321194"/>
              <a:gd name="csX1" fmla="*/ 1215922 w 2740167"/>
              <a:gd name="csY1" fmla="*/ 297117 h 1321194"/>
              <a:gd name="csX2" fmla="*/ 2698697 w 2740167"/>
              <a:gd name="csY2" fmla="*/ 476587 h 1321194"/>
              <a:gd name="csX0" fmla="*/ 16776 w 2619616"/>
              <a:gd name="csY0" fmla="*/ 1092493 h 1148130"/>
              <a:gd name="csX1" fmla="*/ 1215595 w 2619616"/>
              <a:gd name="csY1" fmla="*/ 125878 h 1148130"/>
              <a:gd name="csX2" fmla="*/ 2575201 w 2619616"/>
              <a:gd name="csY2" fmla="*/ 592186 h 1148130"/>
              <a:gd name="csX0" fmla="*/ 6363 w 4666424"/>
              <a:gd name="csY0" fmla="*/ 1060274 h 1116910"/>
              <a:gd name="csX1" fmla="*/ 3249772 w 4666424"/>
              <a:gd name="csY1" fmla="*/ 123852 h 1116910"/>
              <a:gd name="csX2" fmla="*/ 4609378 w 4666424"/>
              <a:gd name="csY2" fmla="*/ 590160 h 1116910"/>
              <a:gd name="csX0" fmla="*/ 1 w 4660062"/>
              <a:gd name="csY0" fmla="*/ 1060273 h 1116909"/>
              <a:gd name="csX1" fmla="*/ 3243410 w 4660062"/>
              <a:gd name="csY1" fmla="*/ 123851 h 1116909"/>
              <a:gd name="csX2" fmla="*/ 4603016 w 4660062"/>
              <a:gd name="csY2" fmla="*/ 590159 h 1116909"/>
              <a:gd name="csX0" fmla="*/ -1 w 3243473"/>
              <a:gd name="csY0" fmla="*/ 945079 h 1727993"/>
              <a:gd name="csX1" fmla="*/ 3243408 w 3243473"/>
              <a:gd name="csY1" fmla="*/ 8657 h 1727993"/>
              <a:gd name="csX2" fmla="*/ 95061 w 3243473"/>
              <a:gd name="csY2" fmla="*/ 1727993 h 1727993"/>
              <a:gd name="csX0" fmla="*/ 1 w 95063"/>
              <a:gd name="csY0" fmla="*/ 0 h 782914"/>
              <a:gd name="csX1" fmla="*/ 95063 w 95063"/>
              <a:gd name="csY1" fmla="*/ 782914 h 782914"/>
              <a:gd name="csX0" fmla="*/ -1 w 208852"/>
              <a:gd name="csY0" fmla="*/ 0 h 782914"/>
              <a:gd name="csX1" fmla="*/ 95061 w 208852"/>
              <a:gd name="csY1" fmla="*/ 782914 h 782914"/>
              <a:gd name="csX0" fmla="*/ 1 w 315788"/>
              <a:gd name="csY0" fmla="*/ 0 h 782914"/>
              <a:gd name="csX1" fmla="*/ 95063 w 315788"/>
              <a:gd name="csY1" fmla="*/ 782914 h 782914"/>
            </a:gdLst>
            <a:ahLst/>
            <a:cxnLst>
              <a:cxn ang="0">
                <a:pos x="csX0" y="csY0"/>
              </a:cxn>
              <a:cxn ang="0">
                <a:pos x="csX1" y="csY1"/>
              </a:cxn>
            </a:cxnLst>
            <a:rect l="l" t="t" r="r" b="b"/>
            <a:pathLst>
              <a:path w="315788" h="782914">
                <a:moveTo>
                  <a:pt x="1" y="0"/>
                </a:moveTo>
                <a:cubicBezTo>
                  <a:pt x="425823" y="200584"/>
                  <a:pt x="383611" y="491749"/>
                  <a:pt x="95063" y="782914"/>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FB835E4B-9381-93BF-9613-BB2F6E14C7AC}"/>
              </a:ext>
            </a:extLst>
          </p:cNvPr>
          <p:cNvSpPr txBox="1"/>
          <p:nvPr/>
        </p:nvSpPr>
        <p:spPr>
          <a:xfrm>
            <a:off x="835593" y="3807741"/>
            <a:ext cx="1672253" cy="1754326"/>
          </a:xfrm>
          <a:prstGeom prst="rect">
            <a:avLst/>
          </a:prstGeom>
          <a:noFill/>
        </p:spPr>
        <p:txBody>
          <a:bodyPr wrap="none" rtlCol="0">
            <a:spAutoFit/>
          </a:bodyPr>
          <a:lstStyle/>
          <a:p>
            <a:pPr algn="l"/>
            <a:r>
              <a:rPr lang="en-GB" sz="3600">
                <a:latin typeface="Arial" panose="020B0604020202020204" pitchFamily="34" charset="0"/>
                <a:cs typeface="Arial" panose="020B0604020202020204" pitchFamily="34" charset="0"/>
              </a:rPr>
              <a:t>Emf</a:t>
            </a:r>
          </a:p>
          <a:p>
            <a:pPr algn="l"/>
            <a:r>
              <a:rPr lang="en-GB" sz="3600">
                <a:latin typeface="Arial" panose="020B0604020202020204" pitchFamily="34" charset="0"/>
                <a:cs typeface="Arial" panose="020B0604020202020204" pitchFamily="34" charset="0"/>
              </a:rPr>
              <a:t>or</a:t>
            </a:r>
          </a:p>
          <a:p>
            <a:pPr algn="l"/>
            <a:r>
              <a:rPr lang="en-GB" sz="3600">
                <a:latin typeface="Arial" panose="020B0604020202020204" pitchFamily="34" charset="0"/>
                <a:cs typeface="Arial" panose="020B0604020202020204" pitchFamily="34" charset="0"/>
              </a:rPr>
              <a:t>voltage</a:t>
            </a:r>
          </a:p>
        </p:txBody>
      </p:sp>
      <p:sp>
        <p:nvSpPr>
          <p:cNvPr id="49" name="TextBox 48">
            <a:extLst>
              <a:ext uri="{FF2B5EF4-FFF2-40B4-BE49-F238E27FC236}">
                <a16:creationId xmlns:a16="http://schemas.microsoft.com/office/drawing/2014/main" id="{8ED347BA-52C4-3702-45EF-5C80CD97105D}"/>
              </a:ext>
            </a:extLst>
          </p:cNvPr>
          <p:cNvSpPr txBox="1"/>
          <p:nvPr/>
        </p:nvSpPr>
        <p:spPr>
          <a:xfrm>
            <a:off x="6189564" y="3468628"/>
            <a:ext cx="1672253" cy="646331"/>
          </a:xfrm>
          <a:prstGeom prst="rect">
            <a:avLst/>
          </a:prstGeom>
          <a:noFill/>
        </p:spPr>
        <p:txBody>
          <a:bodyPr wrap="none" rtlCol="0">
            <a:spAutoFit/>
          </a:bodyPr>
          <a:lstStyle/>
          <a:p>
            <a:pPr algn="l"/>
            <a:r>
              <a:rPr lang="en-GB" sz="3600">
                <a:latin typeface="Arial" panose="020B0604020202020204" pitchFamily="34" charset="0"/>
                <a:cs typeface="Arial" panose="020B0604020202020204" pitchFamily="34" charset="0"/>
              </a:rPr>
              <a:t>voltage</a:t>
            </a:r>
          </a:p>
        </p:txBody>
      </p:sp>
      <p:sp>
        <p:nvSpPr>
          <p:cNvPr id="50" name="TextBox 49">
            <a:extLst>
              <a:ext uri="{FF2B5EF4-FFF2-40B4-BE49-F238E27FC236}">
                <a16:creationId xmlns:a16="http://schemas.microsoft.com/office/drawing/2014/main" id="{C2EF313D-62A4-EA90-D569-4D6E305CD548}"/>
              </a:ext>
            </a:extLst>
          </p:cNvPr>
          <p:cNvSpPr txBox="1"/>
          <p:nvPr/>
        </p:nvSpPr>
        <p:spPr>
          <a:xfrm>
            <a:off x="6189564" y="5238902"/>
            <a:ext cx="1672253" cy="646331"/>
          </a:xfrm>
          <a:prstGeom prst="rect">
            <a:avLst/>
          </a:prstGeom>
          <a:noFill/>
        </p:spPr>
        <p:txBody>
          <a:bodyPr wrap="none" rtlCol="0">
            <a:spAutoFit/>
          </a:bodyPr>
          <a:lstStyle/>
          <a:p>
            <a:pPr algn="l"/>
            <a:r>
              <a:rPr lang="en-GB" sz="3600">
                <a:latin typeface="Arial" panose="020B0604020202020204" pitchFamily="34" charset="0"/>
                <a:cs typeface="Arial" panose="020B0604020202020204" pitchFamily="34" charset="0"/>
              </a:rPr>
              <a:t>voltage</a:t>
            </a:r>
          </a:p>
        </p:txBody>
      </p:sp>
      <p:cxnSp>
        <p:nvCxnSpPr>
          <p:cNvPr id="55" name="Straight Arrow Connector 54">
            <a:extLst>
              <a:ext uri="{FF2B5EF4-FFF2-40B4-BE49-F238E27FC236}">
                <a16:creationId xmlns:a16="http://schemas.microsoft.com/office/drawing/2014/main" id="{6C0DA0BB-1587-D06A-9212-A1DA55ECF2D0}"/>
              </a:ext>
            </a:extLst>
          </p:cNvPr>
          <p:cNvCxnSpPr/>
          <p:nvPr/>
        </p:nvCxnSpPr>
        <p:spPr>
          <a:xfrm flipH="1">
            <a:off x="2952374" y="2286000"/>
            <a:ext cx="1213226" cy="97790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B747B630-B2C1-7C4F-1061-693BA660569C}"/>
              </a:ext>
            </a:extLst>
          </p:cNvPr>
          <p:cNvCxnSpPr>
            <a:cxnSpLocks/>
          </p:cNvCxnSpPr>
          <p:nvPr/>
        </p:nvCxnSpPr>
        <p:spPr>
          <a:xfrm flipH="1">
            <a:off x="6939713" y="2286000"/>
            <a:ext cx="210387" cy="97790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6546FAB5-3967-40CE-5036-06C0B819B2B8}"/>
              </a:ext>
            </a:extLst>
          </p:cNvPr>
          <p:cNvCxnSpPr/>
          <p:nvPr/>
        </p:nvCxnSpPr>
        <p:spPr>
          <a:xfrm>
            <a:off x="4406900" y="3022600"/>
            <a:ext cx="682769"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19416C06-AB7A-15BE-BC1F-F2B920AD8336}"/>
              </a:ext>
            </a:extLst>
          </p:cNvPr>
          <p:cNvSpPr txBox="1"/>
          <p:nvPr/>
        </p:nvSpPr>
        <p:spPr>
          <a:xfrm>
            <a:off x="4619329" y="2507041"/>
            <a:ext cx="324128" cy="523220"/>
          </a:xfrm>
          <a:prstGeom prst="rect">
            <a:avLst/>
          </a:prstGeom>
          <a:noFill/>
        </p:spPr>
        <p:txBody>
          <a:bodyPr wrap="none" rtlCol="0">
            <a:spAutoFit/>
          </a:bodyPr>
          <a:lstStyle/>
          <a:p>
            <a:pPr algn="l"/>
            <a:r>
              <a:rPr lang="en-GB" sz="2800" b="1">
                <a:latin typeface="Times New Roman" panose="02020603050405020304" pitchFamily="18" charset="0"/>
                <a:cs typeface="Times New Roman" panose="02020603050405020304" pitchFamily="18" charset="0"/>
              </a:rPr>
              <a:t>I</a:t>
            </a:r>
          </a:p>
        </p:txBody>
      </p:sp>
      <p:sp>
        <p:nvSpPr>
          <p:cNvPr id="61" name="TextBox 60">
            <a:extLst>
              <a:ext uri="{FF2B5EF4-FFF2-40B4-BE49-F238E27FC236}">
                <a16:creationId xmlns:a16="http://schemas.microsoft.com/office/drawing/2014/main" id="{D66AC95A-1694-22F8-01A1-E2275F7F2CD1}"/>
              </a:ext>
            </a:extLst>
          </p:cNvPr>
          <p:cNvSpPr txBox="1"/>
          <p:nvPr/>
        </p:nvSpPr>
        <p:spPr>
          <a:xfrm>
            <a:off x="654912" y="1672873"/>
            <a:ext cx="8186743" cy="954107"/>
          </a:xfrm>
          <a:prstGeom prst="rect">
            <a:avLst/>
          </a:prstGeom>
          <a:noFill/>
        </p:spPr>
        <p:txBody>
          <a:bodyPr wrap="square" rtlCol="0">
            <a:spAutoFit/>
          </a:bodyPr>
          <a:lstStyle/>
          <a:p>
            <a:pPr algn="l">
              <a:spcAft>
                <a:spcPts val="1800"/>
              </a:spcAft>
            </a:pPr>
            <a:r>
              <a:rPr lang="en-GB" sz="2800">
                <a:latin typeface="Arial" panose="020B0604020202020204" pitchFamily="34" charset="0"/>
                <a:cs typeface="Arial" panose="020B0604020202020204" pitchFamily="34" charset="0"/>
              </a:rPr>
              <a:t>Voltage can be the </a:t>
            </a:r>
            <a:r>
              <a:rPr lang="en-GB" sz="2800" b="1">
                <a:latin typeface="Arial" panose="020B0604020202020204" pitchFamily="34" charset="0"/>
                <a:cs typeface="Arial" panose="020B0604020202020204" pitchFamily="34" charset="0"/>
              </a:rPr>
              <a:t>cause of </a:t>
            </a:r>
            <a:r>
              <a:rPr lang="en-GB" sz="2800">
                <a:latin typeface="Arial" panose="020B0604020202020204" pitchFamily="34" charset="0"/>
                <a:cs typeface="Arial" panose="020B0604020202020204" pitchFamily="34" charset="0"/>
              </a:rPr>
              <a:t>or can be </a:t>
            </a:r>
            <a:r>
              <a:rPr lang="en-GB" sz="2800" b="1">
                <a:latin typeface="Arial" panose="020B0604020202020204" pitchFamily="34" charset="0"/>
                <a:cs typeface="Arial" panose="020B0604020202020204" pitchFamily="34" charset="0"/>
              </a:rPr>
              <a:t>caused</a:t>
            </a:r>
            <a:r>
              <a:rPr lang="en-GB" sz="2800">
                <a:latin typeface="Arial" panose="020B0604020202020204" pitchFamily="34" charset="0"/>
                <a:cs typeface="Arial" panose="020B0604020202020204" pitchFamily="34" charset="0"/>
              </a:rPr>
              <a:t> </a:t>
            </a:r>
            <a:r>
              <a:rPr lang="en-GB" sz="2800" b="1">
                <a:latin typeface="Arial" panose="020B0604020202020204" pitchFamily="34" charset="0"/>
                <a:cs typeface="Arial" panose="020B0604020202020204" pitchFamily="34" charset="0"/>
              </a:rPr>
              <a:t>by</a:t>
            </a:r>
            <a:r>
              <a:rPr lang="en-GB" sz="2800">
                <a:latin typeface="Arial" panose="020B0604020202020204" pitchFamily="34" charset="0"/>
                <a:cs typeface="Arial" panose="020B0604020202020204" pitchFamily="34" charset="0"/>
              </a:rPr>
              <a:t> a current flowing.</a:t>
            </a:r>
          </a:p>
        </p:txBody>
      </p:sp>
      <p:cxnSp>
        <p:nvCxnSpPr>
          <p:cNvPr id="62" name="Straight Arrow Connector 61">
            <a:extLst>
              <a:ext uri="{FF2B5EF4-FFF2-40B4-BE49-F238E27FC236}">
                <a16:creationId xmlns:a16="http://schemas.microsoft.com/office/drawing/2014/main" id="{EA94E175-2CDC-B54D-7CAA-65D9614845EA}"/>
              </a:ext>
            </a:extLst>
          </p:cNvPr>
          <p:cNvCxnSpPr/>
          <p:nvPr/>
        </p:nvCxnSpPr>
        <p:spPr>
          <a:xfrm>
            <a:off x="496151" y="1567339"/>
            <a:ext cx="233830" cy="2092247"/>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5" name="Right Brace 64">
            <a:extLst>
              <a:ext uri="{FF2B5EF4-FFF2-40B4-BE49-F238E27FC236}">
                <a16:creationId xmlns:a16="http://schemas.microsoft.com/office/drawing/2014/main" id="{82193866-69F5-89D9-2CEE-3B131AE793E0}"/>
              </a:ext>
            </a:extLst>
          </p:cNvPr>
          <p:cNvSpPr/>
          <p:nvPr/>
        </p:nvSpPr>
        <p:spPr>
          <a:xfrm>
            <a:off x="5999724" y="3263900"/>
            <a:ext cx="150789" cy="1123313"/>
          </a:xfrm>
          <a:prstGeom prst="rightBrac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6" name="Right Brace 65">
            <a:extLst>
              <a:ext uri="{FF2B5EF4-FFF2-40B4-BE49-F238E27FC236}">
                <a16:creationId xmlns:a16="http://schemas.microsoft.com/office/drawing/2014/main" id="{05CBC0DA-71E4-6459-1267-62D06F56DBB8}"/>
              </a:ext>
            </a:extLst>
          </p:cNvPr>
          <p:cNvSpPr/>
          <p:nvPr/>
        </p:nvSpPr>
        <p:spPr>
          <a:xfrm>
            <a:off x="5999724" y="5057033"/>
            <a:ext cx="150789" cy="1123313"/>
          </a:xfrm>
          <a:prstGeom prst="rightBrac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23491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up)">
                                      <p:cBhvr>
                                        <p:cTn id="10" dur="500"/>
                                        <p:tgtEl>
                                          <p:spTgt spid="6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par>
                          <p:cTn id="15" fill="hold">
                            <p:stCondLst>
                              <p:cond delay="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500"/>
                                        <p:tgtEl>
                                          <p:spTgt spid="55"/>
                                        </p:tgtEl>
                                      </p:cBhvr>
                                    </p:animEffect>
                                  </p:childTnLst>
                                </p:cTn>
                              </p:par>
                            </p:childTnLst>
                          </p:cTn>
                        </p:par>
                        <p:par>
                          <p:cTn id="19" fill="hold">
                            <p:stCondLst>
                              <p:cond delay="500"/>
                            </p:stCondLst>
                            <p:childTnLst>
                              <p:par>
                                <p:cTn id="20" presetID="22" presetClass="entr" presetSubtype="1"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up)">
                                      <p:cBhvr>
                                        <p:cTn id="2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12363-DA8B-7775-58E3-920487962EE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46494DF-60B2-257A-9520-51EC02B8A132}"/>
              </a:ext>
            </a:extLst>
          </p:cNvPr>
          <p:cNvSpPr>
            <a:spLocks noGrp="1"/>
          </p:cNvSpPr>
          <p:nvPr>
            <p:ph type="title"/>
          </p:nvPr>
        </p:nvSpPr>
        <p:spPr/>
        <p:txBody>
          <a:bodyPr/>
          <a:lstStyle/>
          <a:p>
            <a:r>
              <a:rPr lang="en-GB"/>
              <a:t>Physics Specification 3.3</a:t>
            </a:r>
          </a:p>
        </p:txBody>
      </p:sp>
      <p:sp>
        <p:nvSpPr>
          <p:cNvPr id="13" name="TextBox 12">
            <a:extLst>
              <a:ext uri="{FF2B5EF4-FFF2-40B4-BE49-F238E27FC236}">
                <a16:creationId xmlns:a16="http://schemas.microsoft.com/office/drawing/2014/main" id="{25806476-302C-42F7-F002-50C110083DCA}"/>
              </a:ext>
            </a:extLst>
          </p:cNvPr>
          <p:cNvSpPr txBox="1"/>
          <p:nvPr/>
        </p:nvSpPr>
        <p:spPr>
          <a:xfrm>
            <a:off x="378764" y="1085108"/>
            <a:ext cx="8587436" cy="5652830"/>
          </a:xfrm>
          <a:prstGeom prst="rect">
            <a:avLst/>
          </a:prstGeom>
          <a:solidFill>
            <a:srgbClr val="F0F0F0"/>
          </a:solidFill>
        </p:spPr>
        <p:txBody>
          <a:bodyPr wrap="square" rtlCol="0">
            <a:spAutoFit/>
          </a:bodyPr>
          <a:lstStyle/>
          <a:p>
            <a:pPr>
              <a:spcAft>
                <a:spcPts val="1000"/>
              </a:spcAft>
            </a:pPr>
            <a:r>
              <a:rPr lang="en-GB" sz="2800" b="1" u="sng">
                <a:solidFill>
                  <a:srgbClr val="FF0000"/>
                </a:solidFill>
                <a:latin typeface="Arial" panose="020B0604020202020204" pitchFamily="34" charset="0"/>
                <a:cs typeface="Arial" panose="020B0604020202020204" pitchFamily="34" charset="0"/>
              </a:rPr>
              <a:t>Students should be able to							</a:t>
            </a:r>
            <a:endParaRPr lang="en-GB" sz="2800" b="1">
              <a:solidFill>
                <a:srgbClr val="FF0000"/>
              </a:solidFill>
              <a:latin typeface="Arial" panose="020B0604020202020204" pitchFamily="34" charset="0"/>
              <a:cs typeface="Arial" panose="020B0604020202020204" pitchFamily="34" charset="0"/>
            </a:endParaRPr>
          </a:p>
          <a:p>
            <a:pPr marL="514350" indent="-514350">
              <a:spcAft>
                <a:spcPts val="900"/>
              </a:spcAft>
              <a:buClr>
                <a:srgbClr val="FF0000"/>
              </a:buClr>
              <a:buAutoNum type="arabicPeriod"/>
            </a:pPr>
            <a:r>
              <a:rPr lang="en-GB" sz="2800"/>
              <a:t>Model</a:t>
            </a:r>
          </a:p>
          <a:p>
            <a:pPr marL="971550" lvl="1" indent="-514350">
              <a:spcAft>
                <a:spcPts val="900"/>
              </a:spcAft>
              <a:buClr>
                <a:srgbClr val="FF0000"/>
              </a:buClr>
              <a:buFont typeface="Arial" panose="020B0604020202020204" pitchFamily="34" charset="0"/>
              <a:buChar char="•"/>
            </a:pPr>
            <a:r>
              <a:rPr lang="en-GB" sz="2800">
                <a:latin typeface="Arial" panose="020B0604020202020204" pitchFamily="34" charset="0"/>
                <a:cs typeface="Arial" panose="020B0604020202020204" pitchFamily="34" charset="0"/>
              </a:rPr>
              <a:t>the relationship between current and charge</a:t>
            </a:r>
          </a:p>
          <a:p>
            <a:pPr marL="971550" lvl="1" indent="-514350">
              <a:spcAft>
                <a:spcPts val="900"/>
              </a:spcAft>
              <a:buClr>
                <a:srgbClr val="FF0000"/>
              </a:buClr>
              <a:buFont typeface="Arial" panose="020B0604020202020204" pitchFamily="34" charset="0"/>
              <a:buChar char="•"/>
            </a:pPr>
            <a:r>
              <a:rPr lang="en-GB" sz="2800">
                <a:latin typeface="Arial" panose="020B0604020202020204" pitchFamily="34" charset="0"/>
                <a:cs typeface="Arial" panose="020B0604020202020204" pitchFamily="34" charset="0"/>
              </a:rPr>
              <a:t>the relationship between work, charge and potential difference</a:t>
            </a:r>
          </a:p>
          <a:p>
            <a:pPr marL="971550" lvl="1" indent="-514350">
              <a:spcAft>
                <a:spcPts val="900"/>
              </a:spcAft>
              <a:buClr>
                <a:srgbClr val="FF0000"/>
              </a:buClr>
              <a:buFont typeface="Arial" panose="020B0604020202020204" pitchFamily="34" charset="0"/>
              <a:buChar char="•"/>
            </a:pPr>
            <a:r>
              <a:rPr lang="en-GB" sz="2800">
                <a:latin typeface="Arial" panose="020B0604020202020204" pitchFamily="34" charset="0"/>
                <a:cs typeface="Arial" panose="020B0604020202020204" pitchFamily="34" charset="0"/>
              </a:rPr>
              <a:t>the relationship between electric current, conventional current, power and resistance</a:t>
            </a:r>
          </a:p>
          <a:p>
            <a:pPr marL="971550" lvl="1" indent="-514350">
              <a:spcAft>
                <a:spcPts val="900"/>
              </a:spcAft>
              <a:buClr>
                <a:srgbClr val="FF0000"/>
              </a:buClr>
              <a:buFont typeface="Arial" panose="020B0604020202020204" pitchFamily="34" charset="0"/>
              <a:buChar char="•"/>
            </a:pPr>
            <a:r>
              <a:rPr lang="en-GB" sz="2800">
                <a:solidFill>
                  <a:schemeClr val="bg1">
                    <a:lumMod val="65000"/>
                  </a:schemeClr>
                </a:solidFill>
                <a:latin typeface="Arial" panose="020B0604020202020204" pitchFamily="34" charset="0"/>
                <a:cs typeface="Arial" panose="020B0604020202020204" pitchFamily="34" charset="0"/>
              </a:rPr>
              <a:t>series and parallel circuits</a:t>
            </a:r>
            <a:endParaRPr lang="en-GB" sz="2800">
              <a:latin typeface="Arial" panose="020B0604020202020204" pitchFamily="34" charset="0"/>
              <a:cs typeface="Arial" panose="020B0604020202020204" pitchFamily="34" charset="0"/>
            </a:endParaRPr>
          </a:p>
          <a:p>
            <a:pPr marL="971550" lvl="1" indent="-514350">
              <a:spcAft>
                <a:spcPts val="900"/>
              </a:spcAft>
              <a:buClr>
                <a:srgbClr val="FF0000"/>
              </a:buClr>
              <a:buFont typeface="Arial" panose="020B0604020202020204" pitchFamily="34" charset="0"/>
              <a:buChar char="•"/>
            </a:pPr>
            <a:r>
              <a:rPr lang="en-GB" sz="2800">
                <a:latin typeface="Arial" panose="020B0604020202020204" pitchFamily="34" charset="0"/>
                <a:cs typeface="Arial" panose="020B0604020202020204" pitchFamily="34" charset="0"/>
              </a:rPr>
              <a:t>the rate of conversion of electrical energy in components of electric circuits</a:t>
            </a:r>
          </a:p>
          <a:p>
            <a:pPr marL="971550" lvl="1" indent="-514350">
              <a:spcAft>
                <a:spcPts val="900"/>
              </a:spcAft>
              <a:buFont typeface="Arial" panose="020B0604020202020204" pitchFamily="34" charset="0"/>
              <a:buChar char="•"/>
            </a:pPr>
            <a:r>
              <a:rPr lang="en-GB" sz="2800">
                <a:solidFill>
                  <a:schemeClr val="bg1">
                    <a:lumMod val="65000"/>
                  </a:schemeClr>
                </a:solidFill>
                <a:latin typeface="Arial" panose="020B0604020202020204" pitchFamily="34" charset="0"/>
                <a:cs typeface="Arial" panose="020B0604020202020204" pitchFamily="34" charset="0"/>
              </a:rPr>
              <a:t>fuses and circuit breakers</a:t>
            </a:r>
          </a:p>
        </p:txBody>
      </p:sp>
      <p:sp>
        <p:nvSpPr>
          <p:cNvPr id="25" name="TextBox 24">
            <a:extLst>
              <a:ext uri="{FF2B5EF4-FFF2-40B4-BE49-F238E27FC236}">
                <a16:creationId xmlns:a16="http://schemas.microsoft.com/office/drawing/2014/main" id="{ACCCC2CA-BA85-4EBB-6250-CE5A1ADCC2AA}"/>
              </a:ext>
            </a:extLst>
          </p:cNvPr>
          <p:cNvSpPr txBox="1"/>
          <p:nvPr/>
        </p:nvSpPr>
        <p:spPr>
          <a:xfrm>
            <a:off x="351819" y="680858"/>
            <a:ext cx="8386990" cy="461665"/>
          </a:xfrm>
          <a:prstGeom prst="rect">
            <a:avLst/>
          </a:prstGeom>
          <a:noFill/>
        </p:spPr>
        <p:txBody>
          <a:bodyPr wrap="square">
            <a:spAutoFit/>
          </a:bodyPr>
          <a:lstStyle/>
          <a:p>
            <a:r>
              <a:rPr lang="en-GB" sz="2400">
                <a:solidFill>
                  <a:srgbClr val="FF0000"/>
                </a:solidFill>
              </a:rPr>
              <a:t>3.3 Electric Circuits</a:t>
            </a:r>
          </a:p>
        </p:txBody>
      </p:sp>
    </p:spTree>
    <p:extLst>
      <p:ext uri="{BB962C8B-B14F-4D97-AF65-F5344CB8AC3E}">
        <p14:creationId xmlns:p14="http://schemas.microsoft.com/office/powerpoint/2010/main" val="1733620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8565AE-1DFF-32B2-0EA3-8CEE071C03F5}"/>
              </a:ext>
            </a:extLst>
          </p:cNvPr>
          <p:cNvSpPr>
            <a:spLocks noGrp="1"/>
          </p:cNvSpPr>
          <p:nvPr>
            <p:ph type="title"/>
          </p:nvPr>
        </p:nvSpPr>
        <p:spPr/>
        <p:txBody>
          <a:bodyPr/>
          <a:lstStyle/>
          <a:p>
            <a:r>
              <a:rPr lang="en-GB"/>
              <a:t>Example 2</a:t>
            </a:r>
          </a:p>
        </p:txBody>
      </p:sp>
      <p:sp>
        <p:nvSpPr>
          <p:cNvPr id="4" name="Text Placeholder 3">
            <a:extLst>
              <a:ext uri="{FF2B5EF4-FFF2-40B4-BE49-F238E27FC236}">
                <a16:creationId xmlns:a16="http://schemas.microsoft.com/office/drawing/2014/main" id="{84DF1D3E-A1A6-AA84-D093-95CB7DB90CED}"/>
              </a:ext>
            </a:extLst>
          </p:cNvPr>
          <p:cNvSpPr>
            <a:spLocks noGrp="1"/>
          </p:cNvSpPr>
          <p:nvPr>
            <p:ph type="body" sz="quarter" idx="10"/>
          </p:nvPr>
        </p:nvSpPr>
        <p:spPr>
          <a:xfrm>
            <a:off x="122292" y="461664"/>
            <a:ext cx="8899415" cy="867930"/>
          </a:xfrm>
        </p:spPr>
        <p:txBody>
          <a:bodyPr/>
          <a:lstStyle/>
          <a:p>
            <a:r>
              <a:rPr lang="en-GB"/>
              <a:t>This battery pushes 3 coulombs of charge through the bulb. How much work is done: </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20C5080-A6CE-164C-97DD-C1574E7718F9}"/>
                  </a:ext>
                </a:extLst>
              </p:cNvPr>
              <p:cNvSpPr txBox="1"/>
              <p:nvPr/>
            </p:nvSpPr>
            <p:spPr>
              <a:xfrm>
                <a:off x="2114772" y="4194775"/>
                <a:ext cx="2374303" cy="1139799"/>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𝑃𝐷</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𝑤𝑜𝑟𝑘</m:t>
                          </m:r>
                        </m:num>
                        <m:den>
                          <m:r>
                            <a:rPr lang="en-GB" sz="2800" b="0" i="1" smtClean="0">
                              <a:latin typeface="Cambria Math" panose="02040503050406030204" pitchFamily="18" charset="0"/>
                              <a:cs typeface="Arial" panose="020B0604020202020204" pitchFamily="34" charset="0"/>
                            </a:rPr>
                            <m:t>𝑐h𝑎𝑟𝑔𝑒</m:t>
                          </m:r>
                        </m:den>
                      </m:f>
                    </m:oMath>
                  </m:oMathPara>
                </a14:m>
                <a:endParaRPr lang="en-GB" sz="2800" err="1">
                  <a:latin typeface="Arial" panose="020B0604020202020204" pitchFamily="34" charset="0"/>
                  <a:cs typeface="Arial" panose="020B0604020202020204" pitchFamily="34" charset="0"/>
                </a:endParaRPr>
              </a:p>
            </p:txBody>
          </p:sp>
        </mc:Choice>
        <mc:Fallback xmlns="">
          <p:sp>
            <p:nvSpPr>
              <p:cNvPr id="25" name="TextBox 24">
                <a:extLst>
                  <a:ext uri="{FF2B5EF4-FFF2-40B4-BE49-F238E27FC236}">
                    <a16:creationId xmlns:a16="http://schemas.microsoft.com/office/drawing/2014/main" id="{020C5080-A6CE-164C-97DD-C1574E7718F9}"/>
                  </a:ext>
                </a:extLst>
              </p:cNvPr>
              <p:cNvSpPr txBox="1">
                <a:spLocks noRot="1" noChangeAspect="1" noMove="1" noResize="1" noEditPoints="1" noAdjustHandles="1" noChangeArrowheads="1" noChangeShapeType="1" noTextEdit="1"/>
              </p:cNvSpPr>
              <p:nvPr/>
            </p:nvSpPr>
            <p:spPr>
              <a:xfrm>
                <a:off x="2114772" y="4194775"/>
                <a:ext cx="2374303" cy="113979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A900B0D-571C-A63D-A099-59AD05B3D8C3}"/>
                  </a:ext>
                </a:extLst>
              </p:cNvPr>
              <p:cNvSpPr txBox="1"/>
              <p:nvPr/>
            </p:nvSpPr>
            <p:spPr>
              <a:xfrm>
                <a:off x="1387036" y="5219699"/>
                <a:ext cx="4008277"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𝑊𝑜𝑟𝑘</m:t>
                      </m:r>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𝑃𝐷</m:t>
                      </m:r>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𝑐h𝑎𝑟𝑔𝑒</m:t>
                      </m:r>
                    </m:oMath>
                  </m:oMathPara>
                </a14:m>
                <a:endParaRPr lang="en-GB" sz="2800" err="1">
                  <a:latin typeface="Arial" panose="020B0604020202020204" pitchFamily="34" charset="0"/>
                  <a:cs typeface="Arial" panose="020B0604020202020204" pitchFamily="34" charset="0"/>
                </a:endParaRPr>
              </a:p>
            </p:txBody>
          </p:sp>
        </mc:Choice>
        <mc:Fallback xmlns="">
          <p:sp>
            <p:nvSpPr>
              <p:cNvPr id="26" name="TextBox 25">
                <a:extLst>
                  <a:ext uri="{FF2B5EF4-FFF2-40B4-BE49-F238E27FC236}">
                    <a16:creationId xmlns:a16="http://schemas.microsoft.com/office/drawing/2014/main" id="{0A900B0D-571C-A63D-A099-59AD05B3D8C3}"/>
                  </a:ext>
                </a:extLst>
              </p:cNvPr>
              <p:cNvSpPr txBox="1">
                <a:spLocks noRot="1" noChangeAspect="1" noMove="1" noResize="1" noEditPoints="1" noAdjustHandles="1" noChangeArrowheads="1" noChangeShapeType="1" noTextEdit="1"/>
              </p:cNvSpPr>
              <p:nvPr/>
            </p:nvSpPr>
            <p:spPr>
              <a:xfrm>
                <a:off x="1387036" y="5219699"/>
                <a:ext cx="4008277" cy="67710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9E59AE9-E4C9-690B-C323-17E9413DF6E2}"/>
                  </a:ext>
                </a:extLst>
              </p:cNvPr>
              <p:cNvSpPr txBox="1"/>
              <p:nvPr/>
            </p:nvSpPr>
            <p:spPr>
              <a:xfrm>
                <a:off x="1700924" y="5918194"/>
                <a:ext cx="3912289"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𝑊𝑜𝑟𝑘</m:t>
                      </m:r>
                      <m:r>
                        <a:rPr lang="en-GB" sz="2800" b="0" i="1" smtClean="0">
                          <a:latin typeface="Cambria Math" panose="02040503050406030204" pitchFamily="18" charset="0"/>
                          <a:cs typeface="Arial" panose="020B0604020202020204" pitchFamily="34" charset="0"/>
                        </a:rPr>
                        <m:t>=1.5×3=4.5 </m:t>
                      </m:r>
                      <m:r>
                        <m:rPr>
                          <m:sty m:val="p"/>
                        </m:rPr>
                        <a:rPr lang="en-GB" sz="2800" b="0" i="0" smtClean="0">
                          <a:latin typeface="Cambria Math" panose="02040503050406030204" pitchFamily="18" charset="0"/>
                          <a:cs typeface="Arial" panose="020B0604020202020204" pitchFamily="34" charset="0"/>
                        </a:rPr>
                        <m:t>J</m:t>
                      </m:r>
                    </m:oMath>
                  </m:oMathPara>
                </a14:m>
                <a:endParaRPr lang="en-GB" sz="2800" err="1">
                  <a:latin typeface="Arial" panose="020B0604020202020204" pitchFamily="34" charset="0"/>
                  <a:cs typeface="Arial" panose="020B0604020202020204" pitchFamily="34" charset="0"/>
                </a:endParaRPr>
              </a:p>
            </p:txBody>
          </p:sp>
        </mc:Choice>
        <mc:Fallback xmlns="">
          <p:sp>
            <p:nvSpPr>
              <p:cNvPr id="27" name="TextBox 26">
                <a:extLst>
                  <a:ext uri="{FF2B5EF4-FFF2-40B4-BE49-F238E27FC236}">
                    <a16:creationId xmlns:a16="http://schemas.microsoft.com/office/drawing/2014/main" id="{29E59AE9-E4C9-690B-C323-17E9413DF6E2}"/>
                  </a:ext>
                </a:extLst>
              </p:cNvPr>
              <p:cNvSpPr txBox="1">
                <a:spLocks noRot="1" noChangeAspect="1" noMove="1" noResize="1" noEditPoints="1" noAdjustHandles="1" noChangeArrowheads="1" noChangeShapeType="1" noTextEdit="1"/>
              </p:cNvSpPr>
              <p:nvPr/>
            </p:nvSpPr>
            <p:spPr>
              <a:xfrm>
                <a:off x="1700924" y="5918194"/>
                <a:ext cx="3912289" cy="677108"/>
              </a:xfrm>
              <a:prstGeom prst="rect">
                <a:avLst/>
              </a:prstGeom>
              <a:blipFill>
                <a:blip r:embed="rId4"/>
                <a:stretch>
                  <a:fillRect/>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C8F2E1D2-CFAE-D4D7-0C8E-3AA12C4AB832}"/>
              </a:ext>
            </a:extLst>
          </p:cNvPr>
          <p:cNvGrpSpPr/>
          <p:nvPr/>
        </p:nvGrpSpPr>
        <p:grpSpPr>
          <a:xfrm>
            <a:off x="1623678" y="1438693"/>
            <a:ext cx="3137634" cy="1713484"/>
            <a:chOff x="1623678" y="1438693"/>
            <a:chExt cx="3137634" cy="1713484"/>
          </a:xfrm>
        </p:grpSpPr>
        <p:grpSp>
          <p:nvGrpSpPr>
            <p:cNvPr id="12" name="Group 11">
              <a:extLst>
                <a:ext uri="{FF2B5EF4-FFF2-40B4-BE49-F238E27FC236}">
                  <a16:creationId xmlns:a16="http://schemas.microsoft.com/office/drawing/2014/main" id="{16799925-2F7D-41B8-342A-D55F83456F6D}"/>
                </a:ext>
              </a:extLst>
            </p:cNvPr>
            <p:cNvGrpSpPr/>
            <p:nvPr/>
          </p:nvGrpSpPr>
          <p:grpSpPr>
            <a:xfrm>
              <a:off x="2726892" y="2217394"/>
              <a:ext cx="930177" cy="934783"/>
              <a:chOff x="6653324" y="980440"/>
              <a:chExt cx="930177" cy="934783"/>
            </a:xfrm>
          </p:grpSpPr>
          <p:sp>
            <p:nvSpPr>
              <p:cNvPr id="13" name="Freeform: Shape 12">
                <a:extLst>
                  <a:ext uri="{FF2B5EF4-FFF2-40B4-BE49-F238E27FC236}">
                    <a16:creationId xmlns:a16="http://schemas.microsoft.com/office/drawing/2014/main" id="{D8F70AB7-2748-C7CA-F25D-18DAF8BEBA65}"/>
                  </a:ext>
                </a:extLst>
              </p:cNvPr>
              <p:cNvSpPr/>
              <p:nvPr/>
            </p:nvSpPr>
            <p:spPr>
              <a:xfrm flipH="1">
                <a:off x="6868611" y="1194075"/>
                <a:ext cx="490868" cy="651791"/>
              </a:xfrm>
              <a:custGeom>
                <a:avLst/>
                <a:gdLst>
                  <a:gd name="connsiteX0" fmla="*/ 315522 w 627154"/>
                  <a:gd name="connsiteY0" fmla="*/ 0 h 832757"/>
                  <a:gd name="connsiteX1" fmla="*/ 313577 w 627154"/>
                  <a:gd name="connsiteY1" fmla="*/ 192 h 832757"/>
                  <a:gd name="connsiteX2" fmla="*/ 311632 w 627154"/>
                  <a:gd name="connsiteY2" fmla="*/ 0 h 832757"/>
                  <a:gd name="connsiteX3" fmla="*/ 0 w 627154"/>
                  <a:gd name="connsiteY3" fmla="*/ 304800 h 832757"/>
                  <a:gd name="connsiteX4" fmla="*/ 81750 w 627154"/>
                  <a:gd name="connsiteY4" fmla="*/ 520326 h 832757"/>
                  <a:gd name="connsiteX5" fmla="*/ 142421 w 627154"/>
                  <a:gd name="connsiteY5" fmla="*/ 610451 h 832757"/>
                  <a:gd name="connsiteX6" fmla="*/ 136071 w 627154"/>
                  <a:gd name="connsiteY6" fmla="*/ 832757 h 832757"/>
                  <a:gd name="connsiteX7" fmla="*/ 292246 w 627154"/>
                  <a:gd name="connsiteY7" fmla="*/ 832757 h 832757"/>
                  <a:gd name="connsiteX8" fmla="*/ 334908 w 627154"/>
                  <a:gd name="connsiteY8" fmla="*/ 832757 h 832757"/>
                  <a:gd name="connsiteX9" fmla="*/ 491083 w 627154"/>
                  <a:gd name="connsiteY9" fmla="*/ 832757 h 832757"/>
                  <a:gd name="connsiteX10" fmla="*/ 484733 w 627154"/>
                  <a:gd name="connsiteY10" fmla="*/ 610451 h 832757"/>
                  <a:gd name="connsiteX11" fmla="*/ 545404 w 627154"/>
                  <a:gd name="connsiteY11" fmla="*/ 520326 h 832757"/>
                  <a:gd name="connsiteX12" fmla="*/ 627154 w 627154"/>
                  <a:gd name="connsiteY12" fmla="*/ 304800 h 832757"/>
                  <a:gd name="connsiteX13" fmla="*/ 315522 w 627154"/>
                  <a:gd name="connsiteY13" fmla="*/ 0 h 83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7154" h="832757">
                    <a:moveTo>
                      <a:pt x="315522" y="0"/>
                    </a:moveTo>
                    <a:lnTo>
                      <a:pt x="313577" y="192"/>
                    </a:lnTo>
                    <a:lnTo>
                      <a:pt x="311632" y="0"/>
                    </a:lnTo>
                    <a:cubicBezTo>
                      <a:pt x="139522" y="0"/>
                      <a:pt x="0" y="136464"/>
                      <a:pt x="0" y="304800"/>
                    </a:cubicBezTo>
                    <a:cubicBezTo>
                      <a:pt x="0" y="388968"/>
                      <a:pt x="47580" y="487393"/>
                      <a:pt x="81750" y="520326"/>
                    </a:cubicBezTo>
                    <a:cubicBezTo>
                      <a:pt x="115920" y="553259"/>
                      <a:pt x="144644" y="575980"/>
                      <a:pt x="142421" y="610451"/>
                    </a:cubicBezTo>
                    <a:cubicBezTo>
                      <a:pt x="140304" y="643278"/>
                      <a:pt x="138188" y="758655"/>
                      <a:pt x="136071" y="832757"/>
                    </a:cubicBezTo>
                    <a:lnTo>
                      <a:pt x="292246" y="832757"/>
                    </a:lnTo>
                    <a:lnTo>
                      <a:pt x="334908" y="832757"/>
                    </a:lnTo>
                    <a:lnTo>
                      <a:pt x="491083" y="832757"/>
                    </a:lnTo>
                    <a:cubicBezTo>
                      <a:pt x="488966" y="758655"/>
                      <a:pt x="486850" y="643278"/>
                      <a:pt x="484733" y="610451"/>
                    </a:cubicBezTo>
                    <a:cubicBezTo>
                      <a:pt x="482510" y="575980"/>
                      <a:pt x="511234" y="553259"/>
                      <a:pt x="545404" y="520326"/>
                    </a:cubicBezTo>
                    <a:cubicBezTo>
                      <a:pt x="579574" y="487393"/>
                      <a:pt x="627154" y="388968"/>
                      <a:pt x="627154" y="304800"/>
                    </a:cubicBezTo>
                    <a:cubicBezTo>
                      <a:pt x="627154" y="136464"/>
                      <a:pt x="487632" y="0"/>
                      <a:pt x="315522" y="0"/>
                    </a:cubicBezTo>
                    <a:close/>
                  </a:path>
                </a:pathLst>
              </a:custGeom>
              <a:gradFill flip="none" rotWithShape="1">
                <a:gsLst>
                  <a:gs pos="0">
                    <a:schemeClr val="bg1">
                      <a:lumMod val="95000"/>
                    </a:schemeClr>
                  </a:gs>
                  <a:gs pos="71000">
                    <a:schemeClr val="accent2">
                      <a:lumMod val="20000"/>
                      <a:lumOff val="80000"/>
                    </a:schemeClr>
                  </a:gs>
                  <a:gs pos="100000">
                    <a:schemeClr val="accent2">
                      <a:lumMod val="40000"/>
                      <a:lumOff val="60000"/>
                    </a:schemeClr>
                  </a:gs>
                </a:gsLst>
                <a:path path="circle">
                  <a:fillToRect r="100000" b="100000"/>
                </a:path>
                <a:tileRect l="-100000" t="-100000"/>
              </a:gra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cxnSp>
            <p:nvCxnSpPr>
              <p:cNvPr id="14" name="Straight Connector 13">
                <a:extLst>
                  <a:ext uri="{FF2B5EF4-FFF2-40B4-BE49-F238E27FC236}">
                    <a16:creationId xmlns:a16="http://schemas.microsoft.com/office/drawing/2014/main" id="{E04A4945-BA52-7A95-18BB-E282872535FA}"/>
                  </a:ext>
                </a:extLst>
              </p:cNvPr>
              <p:cNvCxnSpPr/>
              <p:nvPr/>
            </p:nvCxnSpPr>
            <p:spPr>
              <a:xfrm flipV="1">
                <a:off x="7359479" y="1124714"/>
                <a:ext cx="116667" cy="9372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FBAACE4-96B0-8500-F508-B1B21D397844}"/>
                  </a:ext>
                </a:extLst>
              </p:cNvPr>
              <p:cNvCxnSpPr>
                <a:cxnSpLocks/>
              </p:cNvCxnSpPr>
              <p:nvPr/>
            </p:nvCxnSpPr>
            <p:spPr>
              <a:xfrm>
                <a:off x="7428434" y="1400767"/>
                <a:ext cx="15506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C120283-E8C8-68B6-EE74-A85916BBF48C}"/>
                  </a:ext>
                </a:extLst>
              </p:cNvPr>
              <p:cNvCxnSpPr>
                <a:cxnSpLocks/>
              </p:cNvCxnSpPr>
              <p:nvPr/>
            </p:nvCxnSpPr>
            <p:spPr>
              <a:xfrm flipV="1">
                <a:off x="7122276" y="980440"/>
                <a:ext cx="0" cy="144274"/>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CEEEA27-3A0B-4E7A-0231-17BB4415F0CA}"/>
                  </a:ext>
                </a:extLst>
              </p:cNvPr>
              <p:cNvCxnSpPr>
                <a:cxnSpLocks/>
              </p:cNvCxnSpPr>
              <p:nvPr/>
            </p:nvCxnSpPr>
            <p:spPr>
              <a:xfrm flipH="1" flipV="1">
                <a:off x="6792262" y="1124714"/>
                <a:ext cx="100206" cy="8463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F8F90F5-5987-BE30-E0DD-ACE53604EE27}"/>
                  </a:ext>
                </a:extLst>
              </p:cNvPr>
              <p:cNvCxnSpPr>
                <a:cxnSpLocks/>
              </p:cNvCxnSpPr>
              <p:nvPr/>
            </p:nvCxnSpPr>
            <p:spPr>
              <a:xfrm flipH="1">
                <a:off x="6653324" y="1400767"/>
                <a:ext cx="13893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3F858454-9461-6AF5-7D0B-9C1065DCA60E}"/>
                  </a:ext>
                </a:extLst>
              </p:cNvPr>
              <p:cNvSpPr/>
              <p:nvPr/>
            </p:nvSpPr>
            <p:spPr>
              <a:xfrm>
                <a:off x="6842365" y="1728551"/>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B9EE58B9-12E4-30D1-4C8F-B4A8FF1AC6ED}"/>
                  </a:ext>
                </a:extLst>
              </p:cNvPr>
              <p:cNvSpPr/>
              <p:nvPr/>
            </p:nvSpPr>
            <p:spPr>
              <a:xfrm>
                <a:off x="7317607" y="1722945"/>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2A8D399A-9145-D6B2-47CE-B8D05D5F9B2F}"/>
                  </a:ext>
                </a:extLst>
              </p:cNvPr>
              <p:cNvSpPr/>
              <p:nvPr/>
            </p:nvSpPr>
            <p:spPr>
              <a:xfrm>
                <a:off x="6792262" y="1770867"/>
                <a:ext cx="683884" cy="1443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Freeform: Shape 21">
              <a:extLst>
                <a:ext uri="{FF2B5EF4-FFF2-40B4-BE49-F238E27FC236}">
                  <a16:creationId xmlns:a16="http://schemas.microsoft.com/office/drawing/2014/main" id="{1D1F0A09-E4BA-5E8D-DB53-12BEEE65850A}"/>
                </a:ext>
              </a:extLst>
            </p:cNvPr>
            <p:cNvSpPr/>
            <p:nvPr/>
          </p:nvSpPr>
          <p:spPr>
            <a:xfrm>
              <a:off x="1623678" y="1638301"/>
              <a:ext cx="1334963" cy="1338775"/>
            </a:xfrm>
            <a:custGeom>
              <a:avLst/>
              <a:gdLst>
                <a:gd name="csX0" fmla="*/ 381000 w 1295400"/>
                <a:gd name="csY0" fmla="*/ 0 h 2108200"/>
                <a:gd name="csX1" fmla="*/ 457200 w 1295400"/>
                <a:gd name="csY1" fmla="*/ 139700 h 2108200"/>
                <a:gd name="csX2" fmla="*/ 0 w 1295400"/>
                <a:gd name="csY2" fmla="*/ 1117600 h 2108200"/>
                <a:gd name="csX3" fmla="*/ 1295400 w 1295400"/>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Lst>
              <a:ahLst/>
              <a:cxnLst>
                <a:cxn ang="0">
                  <a:pos x="csX0" y="csY0"/>
                </a:cxn>
                <a:cxn ang="0">
                  <a:pos x="csX1" y="csY1"/>
                </a:cxn>
                <a:cxn ang="0">
                  <a:pos x="csX2" y="csY2"/>
                </a:cxn>
                <a:cxn ang="0">
                  <a:pos x="csX3" y="csY3"/>
                </a:cxn>
              </a:cxnLst>
              <a:rect l="l" t="t" r="r" b="b"/>
              <a:pathLst>
                <a:path w="1302685" h="2108200">
                  <a:moveTo>
                    <a:pt x="388285" y="0"/>
                  </a:moveTo>
                  <a:lnTo>
                    <a:pt x="464485" y="139700"/>
                  </a:lnTo>
                  <a:cubicBezTo>
                    <a:pt x="312085" y="465667"/>
                    <a:pt x="-56215" y="791633"/>
                    <a:pt x="7285" y="1117600"/>
                  </a:cubicBezTo>
                  <a:cubicBezTo>
                    <a:pt x="70785" y="1443567"/>
                    <a:pt x="807385" y="1955800"/>
                    <a:pt x="1302685" y="210820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85E32737-F97E-B13A-013F-BA7D891EC014}"/>
                </a:ext>
              </a:extLst>
            </p:cNvPr>
            <p:cNvSpPr/>
            <p:nvPr/>
          </p:nvSpPr>
          <p:spPr>
            <a:xfrm flipH="1">
              <a:off x="3448861" y="1670621"/>
              <a:ext cx="1312451" cy="1356690"/>
            </a:xfrm>
            <a:custGeom>
              <a:avLst/>
              <a:gdLst>
                <a:gd name="csX0" fmla="*/ 381000 w 1295400"/>
                <a:gd name="csY0" fmla="*/ 0 h 2108200"/>
                <a:gd name="csX1" fmla="*/ 457200 w 1295400"/>
                <a:gd name="csY1" fmla="*/ 139700 h 2108200"/>
                <a:gd name="csX2" fmla="*/ 0 w 1295400"/>
                <a:gd name="csY2" fmla="*/ 1117600 h 2108200"/>
                <a:gd name="csX3" fmla="*/ 1295400 w 1295400"/>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472722 w 1387122"/>
                <a:gd name="csY0" fmla="*/ 0 h 2108200"/>
                <a:gd name="csX1" fmla="*/ 206022 w 1387122"/>
                <a:gd name="csY1" fmla="*/ 205856 h 2108200"/>
                <a:gd name="csX2" fmla="*/ 91722 w 1387122"/>
                <a:gd name="csY2" fmla="*/ 1117600 h 2108200"/>
                <a:gd name="csX3" fmla="*/ 1387122 w 1387122"/>
                <a:gd name="csY3" fmla="*/ 2108200 h 2108200"/>
                <a:gd name="csX0" fmla="*/ 142522 w 1387122"/>
                <a:gd name="csY0" fmla="*/ 0 h 2134662"/>
                <a:gd name="csX1" fmla="*/ 206022 w 1387122"/>
                <a:gd name="csY1" fmla="*/ 232318 h 2134662"/>
                <a:gd name="csX2" fmla="*/ 91722 w 1387122"/>
                <a:gd name="csY2" fmla="*/ 1144062 h 2134662"/>
                <a:gd name="csX3" fmla="*/ 1387122 w 1387122"/>
                <a:gd name="csY3" fmla="*/ 2134662 h 2134662"/>
              </a:gdLst>
              <a:ahLst/>
              <a:cxnLst>
                <a:cxn ang="0">
                  <a:pos x="csX0" y="csY0"/>
                </a:cxn>
                <a:cxn ang="0">
                  <a:pos x="csX1" y="csY1"/>
                </a:cxn>
                <a:cxn ang="0">
                  <a:pos x="csX2" y="csY2"/>
                </a:cxn>
                <a:cxn ang="0">
                  <a:pos x="csX3" y="csY3"/>
                </a:cxn>
              </a:cxnLst>
              <a:rect l="l" t="t" r="r" b="b"/>
              <a:pathLst>
                <a:path w="1387122" h="2134662">
                  <a:moveTo>
                    <a:pt x="142522" y="0"/>
                  </a:moveTo>
                  <a:lnTo>
                    <a:pt x="206022" y="232318"/>
                  </a:lnTo>
                  <a:cubicBezTo>
                    <a:pt x="53622" y="558285"/>
                    <a:pt x="-105128" y="827005"/>
                    <a:pt x="91722" y="1144062"/>
                  </a:cubicBezTo>
                  <a:cubicBezTo>
                    <a:pt x="288572" y="1461119"/>
                    <a:pt x="891822" y="1982262"/>
                    <a:pt x="1387122" y="2134662"/>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014F425E-6079-0690-975B-AABDA25393BD}"/>
                </a:ext>
              </a:extLst>
            </p:cNvPr>
            <p:cNvGrpSpPr/>
            <p:nvPr/>
          </p:nvGrpSpPr>
          <p:grpSpPr>
            <a:xfrm>
              <a:off x="2114772" y="1438693"/>
              <a:ext cx="2436783" cy="646759"/>
              <a:chOff x="5279465" y="3581121"/>
              <a:chExt cx="2436783" cy="646759"/>
            </a:xfrm>
          </p:grpSpPr>
          <p:grpSp>
            <p:nvGrpSpPr>
              <p:cNvPr id="24" name="Group 23">
                <a:extLst>
                  <a:ext uri="{FF2B5EF4-FFF2-40B4-BE49-F238E27FC236}">
                    <a16:creationId xmlns:a16="http://schemas.microsoft.com/office/drawing/2014/main" id="{0D870882-282C-7847-8FF3-8049B771D694}"/>
                  </a:ext>
                </a:extLst>
              </p:cNvPr>
              <p:cNvGrpSpPr/>
              <p:nvPr/>
            </p:nvGrpSpPr>
            <p:grpSpPr>
              <a:xfrm rot="5400000">
                <a:off x="6177182" y="2688813"/>
                <a:ext cx="641350" cy="2436783"/>
                <a:chOff x="1321140" y="1361468"/>
                <a:chExt cx="444183" cy="1687655"/>
              </a:xfrm>
            </p:grpSpPr>
            <p:grpSp>
              <p:nvGrpSpPr>
                <p:cNvPr id="29" name="Group 28">
                  <a:extLst>
                    <a:ext uri="{FF2B5EF4-FFF2-40B4-BE49-F238E27FC236}">
                      <a16:creationId xmlns:a16="http://schemas.microsoft.com/office/drawing/2014/main" id="{5ACB808D-BC5B-0D3C-0BCB-9F15F535E053}"/>
                    </a:ext>
                  </a:extLst>
                </p:cNvPr>
                <p:cNvGrpSpPr/>
                <p:nvPr/>
              </p:nvGrpSpPr>
              <p:grpSpPr>
                <a:xfrm>
                  <a:off x="1321140" y="1361468"/>
                  <a:ext cx="444183" cy="1687655"/>
                  <a:chOff x="5659650" y="5218986"/>
                  <a:chExt cx="466829" cy="821185"/>
                </a:xfrm>
              </p:grpSpPr>
              <p:sp>
                <p:nvSpPr>
                  <p:cNvPr id="32" name="Rectangle: Rounded Corners 31">
                    <a:extLst>
                      <a:ext uri="{FF2B5EF4-FFF2-40B4-BE49-F238E27FC236}">
                        <a16:creationId xmlns:a16="http://schemas.microsoft.com/office/drawing/2014/main" id="{5B95A9F9-3FD0-A374-598D-E3D088BCA933}"/>
                      </a:ext>
                    </a:extLst>
                  </p:cNvPr>
                  <p:cNvSpPr/>
                  <p:nvPr/>
                </p:nvSpPr>
                <p:spPr>
                  <a:xfrm>
                    <a:off x="5782022" y="5218986"/>
                    <a:ext cx="231948" cy="62587"/>
                  </a:xfrm>
                  <a:prstGeom prst="roundRect">
                    <a:avLst/>
                  </a:prstGeom>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21F66591-EE50-5109-B1D0-183E7FD1FC61}"/>
                      </a:ext>
                    </a:extLst>
                  </p:cNvPr>
                  <p:cNvSpPr/>
                  <p:nvPr/>
                </p:nvSpPr>
                <p:spPr>
                  <a:xfrm>
                    <a:off x="5659650" y="5281573"/>
                    <a:ext cx="466829" cy="758598"/>
                  </a:xfrm>
                  <a:prstGeom prst="roundRect">
                    <a:avLst/>
                  </a:prstGeom>
                  <a:solidFill>
                    <a:schemeClr val="tx2">
                      <a:lumMod val="10000"/>
                      <a:lumOff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Freeform: Shape 29">
                  <a:extLst>
                    <a:ext uri="{FF2B5EF4-FFF2-40B4-BE49-F238E27FC236}">
                      <a16:creationId xmlns:a16="http://schemas.microsoft.com/office/drawing/2014/main" id="{FC9FABA8-6C06-1857-1C33-F9F1028D212F}"/>
                    </a:ext>
                  </a:extLst>
                </p:cNvPr>
                <p:cNvSpPr/>
                <p:nvPr/>
              </p:nvSpPr>
              <p:spPr>
                <a:xfrm rot="5400000" flipH="1" flipV="1">
                  <a:off x="1427964" y="1575098"/>
                  <a:ext cx="235963" cy="218216"/>
                </a:xfrm>
                <a:custGeom>
                  <a:avLst/>
                  <a:gdLst>
                    <a:gd name="connsiteX0" fmla="*/ 0 w 1642361"/>
                    <a:gd name="connsiteY0" fmla="*/ 887113 h 1642360"/>
                    <a:gd name="connsiteX1" fmla="*/ 0 w 1642361"/>
                    <a:gd name="connsiteY1" fmla="*/ 755246 h 1642360"/>
                    <a:gd name="connsiteX2" fmla="*/ 128216 w 1642361"/>
                    <a:gd name="connsiteY2" fmla="*/ 627031 h 1642360"/>
                    <a:gd name="connsiteX3" fmla="*/ 601631 w 1642361"/>
                    <a:gd name="connsiteY3" fmla="*/ 627031 h 1642360"/>
                    <a:gd name="connsiteX4" fmla="*/ 601631 w 1642361"/>
                    <a:gd name="connsiteY4" fmla="*/ 128216 h 1642360"/>
                    <a:gd name="connsiteX5" fmla="*/ 729847 w 1642361"/>
                    <a:gd name="connsiteY5" fmla="*/ 0 h 1642360"/>
                    <a:gd name="connsiteX6" fmla="*/ 861714 w 1642361"/>
                    <a:gd name="connsiteY6" fmla="*/ 0 h 1642360"/>
                    <a:gd name="connsiteX7" fmla="*/ 989930 w 1642361"/>
                    <a:gd name="connsiteY7" fmla="*/ 128216 h 1642360"/>
                    <a:gd name="connsiteX8" fmla="*/ 989930 w 1642361"/>
                    <a:gd name="connsiteY8" fmla="*/ 627031 h 1642360"/>
                    <a:gd name="connsiteX9" fmla="*/ 1514145 w 1642361"/>
                    <a:gd name="connsiteY9" fmla="*/ 627031 h 1642360"/>
                    <a:gd name="connsiteX10" fmla="*/ 1642361 w 1642361"/>
                    <a:gd name="connsiteY10" fmla="*/ 755247 h 1642360"/>
                    <a:gd name="connsiteX11" fmla="*/ 1642361 w 1642361"/>
                    <a:gd name="connsiteY11" fmla="*/ 887114 h 1642360"/>
                    <a:gd name="connsiteX12" fmla="*/ 1514145 w 1642361"/>
                    <a:gd name="connsiteY12" fmla="*/ 1015330 h 1642360"/>
                    <a:gd name="connsiteX13" fmla="*/ 989930 w 1642361"/>
                    <a:gd name="connsiteY13" fmla="*/ 1015329 h 1642360"/>
                    <a:gd name="connsiteX14" fmla="*/ 989930 w 1642361"/>
                    <a:gd name="connsiteY14" fmla="*/ 1514144 h 1642360"/>
                    <a:gd name="connsiteX15" fmla="*/ 861714 w 1642361"/>
                    <a:gd name="connsiteY15" fmla="*/ 1642360 h 1642360"/>
                    <a:gd name="connsiteX16" fmla="*/ 729847 w 1642361"/>
                    <a:gd name="connsiteY16" fmla="*/ 1642360 h 1642360"/>
                    <a:gd name="connsiteX17" fmla="*/ 601631 w 1642361"/>
                    <a:gd name="connsiteY17" fmla="*/ 1514144 h 1642360"/>
                    <a:gd name="connsiteX18" fmla="*/ 601631 w 1642361"/>
                    <a:gd name="connsiteY18" fmla="*/ 1015329 h 1642360"/>
                    <a:gd name="connsiteX19" fmla="*/ 128216 w 1642361"/>
                    <a:gd name="connsiteY19" fmla="*/ 1015329 h 1642360"/>
                    <a:gd name="connsiteX20" fmla="*/ 0 w 1642361"/>
                    <a:gd name="connsiteY20" fmla="*/ 887113 h 164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2361" h="1642360">
                      <a:moveTo>
                        <a:pt x="0" y="887113"/>
                      </a:moveTo>
                      <a:lnTo>
                        <a:pt x="0" y="755246"/>
                      </a:lnTo>
                      <a:cubicBezTo>
                        <a:pt x="0" y="684434"/>
                        <a:pt x="57404" y="627031"/>
                        <a:pt x="128216" y="627031"/>
                      </a:cubicBezTo>
                      <a:lnTo>
                        <a:pt x="601631" y="627031"/>
                      </a:lnTo>
                      <a:lnTo>
                        <a:pt x="601631" y="128216"/>
                      </a:lnTo>
                      <a:cubicBezTo>
                        <a:pt x="601631" y="57404"/>
                        <a:pt x="659035" y="0"/>
                        <a:pt x="729847" y="0"/>
                      </a:cubicBezTo>
                      <a:lnTo>
                        <a:pt x="861714" y="0"/>
                      </a:lnTo>
                      <a:cubicBezTo>
                        <a:pt x="932526" y="0"/>
                        <a:pt x="989930" y="57404"/>
                        <a:pt x="989930" y="128216"/>
                      </a:cubicBezTo>
                      <a:lnTo>
                        <a:pt x="989930" y="627031"/>
                      </a:lnTo>
                      <a:lnTo>
                        <a:pt x="1514145" y="627031"/>
                      </a:lnTo>
                      <a:cubicBezTo>
                        <a:pt x="1584957" y="627031"/>
                        <a:pt x="1642361" y="684435"/>
                        <a:pt x="1642361" y="755247"/>
                      </a:cubicBezTo>
                      <a:lnTo>
                        <a:pt x="1642361" y="887114"/>
                      </a:lnTo>
                      <a:cubicBezTo>
                        <a:pt x="1642361" y="957926"/>
                        <a:pt x="1584957" y="1015330"/>
                        <a:pt x="1514145" y="1015330"/>
                      </a:cubicBezTo>
                      <a:lnTo>
                        <a:pt x="989930" y="1015329"/>
                      </a:lnTo>
                      <a:lnTo>
                        <a:pt x="989930" y="1514144"/>
                      </a:lnTo>
                      <a:cubicBezTo>
                        <a:pt x="989930" y="1584956"/>
                        <a:pt x="932526" y="1642360"/>
                        <a:pt x="861714" y="1642360"/>
                      </a:cubicBezTo>
                      <a:lnTo>
                        <a:pt x="729847" y="1642360"/>
                      </a:lnTo>
                      <a:cubicBezTo>
                        <a:pt x="659035" y="1642360"/>
                        <a:pt x="601631" y="1584956"/>
                        <a:pt x="601631" y="1514144"/>
                      </a:cubicBezTo>
                      <a:lnTo>
                        <a:pt x="601631" y="1015329"/>
                      </a:lnTo>
                      <a:lnTo>
                        <a:pt x="128216" y="1015329"/>
                      </a:lnTo>
                      <a:cubicBezTo>
                        <a:pt x="57404" y="1015329"/>
                        <a:pt x="0" y="957925"/>
                        <a:pt x="0" y="887113"/>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1" name="Rectangle: Rounded Corners 30">
                  <a:extLst>
                    <a:ext uri="{FF2B5EF4-FFF2-40B4-BE49-F238E27FC236}">
                      <a16:creationId xmlns:a16="http://schemas.microsoft.com/office/drawing/2014/main" id="{9C337887-5DB9-7243-5931-BAAFAD066291}"/>
                    </a:ext>
                  </a:extLst>
                </p:cNvPr>
                <p:cNvSpPr/>
                <p:nvPr/>
              </p:nvSpPr>
              <p:spPr>
                <a:xfrm>
                  <a:off x="1435114" y="2842035"/>
                  <a:ext cx="216233" cy="78462"/>
                </a:xfrm>
                <a:prstGeom prst="roundRect">
                  <a:avLst>
                    <a:gd name="adj" fmla="val 32129"/>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TextBox 27">
                <a:extLst>
                  <a:ext uri="{FF2B5EF4-FFF2-40B4-BE49-F238E27FC236}">
                    <a16:creationId xmlns:a16="http://schemas.microsoft.com/office/drawing/2014/main" id="{A01B663E-17DE-581C-CAE1-9D76EAF0852B}"/>
                  </a:ext>
                </a:extLst>
              </p:cNvPr>
              <p:cNvSpPr txBox="1"/>
              <p:nvPr/>
            </p:nvSpPr>
            <p:spPr>
              <a:xfrm>
                <a:off x="5871140" y="3581121"/>
                <a:ext cx="1023037" cy="523220"/>
              </a:xfrm>
              <a:prstGeom prst="rect">
                <a:avLst/>
              </a:prstGeom>
              <a:noFill/>
            </p:spPr>
            <p:txBody>
              <a:bodyPr wrap="square" rtlCol="0">
                <a:spAutoFit/>
              </a:bodyPr>
              <a:lstStyle/>
              <a:p>
                <a:pPr algn="l"/>
                <a:r>
                  <a:rPr lang="en-GB" sz="2800"/>
                  <a:t>1.5 V</a:t>
                </a:r>
              </a:p>
            </p:txBody>
          </p:sp>
        </p:grpSp>
      </p:grpSp>
    </p:spTree>
    <p:extLst>
      <p:ext uri="{BB962C8B-B14F-4D97-AF65-F5344CB8AC3E}">
        <p14:creationId xmlns:p14="http://schemas.microsoft.com/office/powerpoint/2010/main" val="361170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D8867-93F4-B2EC-EDD9-B2FAC39EFC8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1EEA597-F1A7-5930-4EAB-9CAF7B2FFA57}"/>
              </a:ext>
            </a:extLst>
          </p:cNvPr>
          <p:cNvSpPr>
            <a:spLocks noGrp="1"/>
          </p:cNvSpPr>
          <p:nvPr>
            <p:ph type="title"/>
          </p:nvPr>
        </p:nvSpPr>
        <p:spPr/>
        <p:txBody>
          <a:bodyPr/>
          <a:lstStyle/>
          <a:p>
            <a:r>
              <a:rPr lang="en-GB"/>
              <a:t>Example 3</a:t>
            </a:r>
          </a:p>
        </p:txBody>
      </p:sp>
      <p:sp>
        <p:nvSpPr>
          <p:cNvPr id="4" name="Text Placeholder 3">
            <a:extLst>
              <a:ext uri="{FF2B5EF4-FFF2-40B4-BE49-F238E27FC236}">
                <a16:creationId xmlns:a16="http://schemas.microsoft.com/office/drawing/2014/main" id="{EDECE4F0-C798-63AE-7E9F-02F3FF73CDA9}"/>
              </a:ext>
            </a:extLst>
          </p:cNvPr>
          <p:cNvSpPr>
            <a:spLocks noGrp="1"/>
          </p:cNvSpPr>
          <p:nvPr>
            <p:ph type="body" sz="quarter" idx="10"/>
          </p:nvPr>
        </p:nvSpPr>
        <p:spPr>
          <a:xfrm>
            <a:off x="122292" y="461664"/>
            <a:ext cx="8899415" cy="1255728"/>
          </a:xfrm>
        </p:spPr>
        <p:txBody>
          <a:bodyPr/>
          <a:lstStyle/>
          <a:p>
            <a:r>
              <a:rPr lang="en-GB"/>
              <a:t>We have calculated the work done = 4.5 J when 3 coulombs moves through the bulb. If this take 20 seconds, calculate (</a:t>
            </a:r>
            <a:r>
              <a:rPr lang="en-GB" err="1"/>
              <a:t>i</a:t>
            </a:r>
            <a:r>
              <a:rPr lang="en-GB"/>
              <a:t>) the current and (ii) the power</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83DE157-2365-41C1-2C02-A38EDFFA5A5D}"/>
                  </a:ext>
                </a:extLst>
              </p:cNvPr>
              <p:cNvSpPr txBox="1"/>
              <p:nvPr/>
            </p:nvSpPr>
            <p:spPr>
              <a:xfrm>
                <a:off x="2114772" y="3839187"/>
                <a:ext cx="4345228" cy="1064266"/>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𝐼</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𝑐h𝑎𝑟𝑔𝑒</m:t>
                          </m:r>
                        </m:num>
                        <m:den>
                          <m:r>
                            <a:rPr lang="en-GB" sz="2800" b="0" i="1" smtClean="0">
                              <a:latin typeface="Cambria Math" panose="02040503050406030204" pitchFamily="18" charset="0"/>
                              <a:cs typeface="Arial" panose="020B0604020202020204" pitchFamily="34" charset="0"/>
                            </a:rPr>
                            <m:t>𝑡𝑖𝑚𝑒</m:t>
                          </m:r>
                        </m:den>
                      </m:f>
                      <m:r>
                        <a:rPr lang="en-GB" sz="2800" b="0" i="0"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0" smtClean="0">
                              <a:latin typeface="Cambria Math" panose="02040503050406030204" pitchFamily="18" charset="0"/>
                              <a:cs typeface="Arial" panose="020B0604020202020204" pitchFamily="34" charset="0"/>
                            </a:rPr>
                            <m:t>3</m:t>
                          </m:r>
                        </m:num>
                        <m:den>
                          <m:r>
                            <a:rPr lang="en-GB" sz="2800" b="0" i="0" smtClean="0">
                              <a:latin typeface="Cambria Math" panose="02040503050406030204" pitchFamily="18" charset="0"/>
                              <a:cs typeface="Arial" panose="020B0604020202020204" pitchFamily="34" charset="0"/>
                            </a:rPr>
                            <m:t>20</m:t>
                          </m:r>
                        </m:den>
                      </m:f>
                      <m:r>
                        <a:rPr lang="en-GB" sz="2800" b="0" i="0" smtClean="0">
                          <a:latin typeface="Cambria Math" panose="02040503050406030204" pitchFamily="18" charset="0"/>
                          <a:cs typeface="Arial" panose="020B0604020202020204" pitchFamily="34" charset="0"/>
                        </a:rPr>
                        <m:t>=0.15 </m:t>
                      </m:r>
                      <m:r>
                        <m:rPr>
                          <m:sty m:val="p"/>
                        </m:rPr>
                        <a:rPr lang="en-GB" sz="2800" b="0" i="0" smtClean="0">
                          <a:latin typeface="Cambria Math" panose="02040503050406030204" pitchFamily="18" charset="0"/>
                          <a:cs typeface="Arial" panose="020B0604020202020204" pitchFamily="34" charset="0"/>
                        </a:rPr>
                        <m:t>A</m:t>
                      </m:r>
                    </m:oMath>
                  </m:oMathPara>
                </a14:m>
                <a:endParaRPr lang="en-GB" sz="2800" err="1">
                  <a:latin typeface="Arial" panose="020B0604020202020204" pitchFamily="34" charset="0"/>
                  <a:cs typeface="Arial" panose="020B0604020202020204" pitchFamily="34" charset="0"/>
                </a:endParaRPr>
              </a:p>
            </p:txBody>
          </p:sp>
        </mc:Choice>
        <mc:Fallback xmlns="">
          <p:sp>
            <p:nvSpPr>
              <p:cNvPr id="25" name="TextBox 24">
                <a:extLst>
                  <a:ext uri="{FF2B5EF4-FFF2-40B4-BE49-F238E27FC236}">
                    <a16:creationId xmlns:a16="http://schemas.microsoft.com/office/drawing/2014/main" id="{283DE157-2365-41C1-2C02-A38EDFFA5A5D}"/>
                  </a:ext>
                </a:extLst>
              </p:cNvPr>
              <p:cNvSpPr txBox="1">
                <a:spLocks noRot="1" noChangeAspect="1" noMove="1" noResize="1" noEditPoints="1" noAdjustHandles="1" noChangeArrowheads="1" noChangeShapeType="1" noTextEdit="1"/>
              </p:cNvSpPr>
              <p:nvPr/>
            </p:nvSpPr>
            <p:spPr>
              <a:xfrm>
                <a:off x="2114772" y="3839187"/>
                <a:ext cx="4345228" cy="106426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B7C7F6E-3ECB-BE44-77CC-76B8E68435DC}"/>
                  </a:ext>
                </a:extLst>
              </p:cNvPr>
              <p:cNvSpPr txBox="1"/>
              <p:nvPr/>
            </p:nvSpPr>
            <p:spPr>
              <a:xfrm>
                <a:off x="963643" y="4915270"/>
                <a:ext cx="5713295" cy="1064459"/>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𝑃𝑜𝑤𝑒𝑟</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𝑊𝑜𝑟𝑘</m:t>
                          </m:r>
                        </m:num>
                        <m:den>
                          <m:r>
                            <a:rPr lang="en-GB" sz="2800" b="0" i="1" smtClean="0">
                              <a:latin typeface="Cambria Math" panose="02040503050406030204" pitchFamily="18" charset="0"/>
                              <a:cs typeface="Arial" panose="020B0604020202020204" pitchFamily="34" charset="0"/>
                            </a:rPr>
                            <m:t>𝑡𝑖𝑚𝑒</m:t>
                          </m:r>
                        </m:den>
                      </m:f>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4.5</m:t>
                          </m:r>
                        </m:num>
                        <m:den>
                          <m:r>
                            <a:rPr lang="en-GB" sz="2800" b="0" i="1" smtClean="0">
                              <a:latin typeface="Cambria Math" panose="02040503050406030204" pitchFamily="18" charset="0"/>
                              <a:cs typeface="Arial" panose="020B0604020202020204" pitchFamily="34" charset="0"/>
                            </a:rPr>
                            <m:t>20</m:t>
                          </m:r>
                        </m:den>
                      </m:f>
                      <m:r>
                        <a:rPr lang="en-GB" sz="2800" b="0" i="1" smtClean="0">
                          <a:latin typeface="Cambria Math" panose="02040503050406030204" pitchFamily="18" charset="0"/>
                          <a:cs typeface="Arial" panose="020B0604020202020204" pitchFamily="34" charset="0"/>
                        </a:rPr>
                        <m:t>=0.225 </m:t>
                      </m:r>
                      <m:r>
                        <m:rPr>
                          <m:sty m:val="p"/>
                        </m:rPr>
                        <a:rPr lang="en-GB" sz="2800" b="0" i="0" smtClean="0">
                          <a:latin typeface="Cambria Math" panose="02040503050406030204" pitchFamily="18" charset="0"/>
                          <a:cs typeface="Arial" panose="020B0604020202020204" pitchFamily="34" charset="0"/>
                        </a:rPr>
                        <m:t>W</m:t>
                      </m:r>
                    </m:oMath>
                  </m:oMathPara>
                </a14:m>
                <a:endParaRPr lang="en-GB" sz="2800">
                  <a:latin typeface="Arial" panose="020B0604020202020204" pitchFamily="34" charset="0"/>
                  <a:cs typeface="Arial" panose="020B0604020202020204" pitchFamily="34" charset="0"/>
                </a:endParaRPr>
              </a:p>
            </p:txBody>
          </p:sp>
        </mc:Choice>
        <mc:Fallback xmlns="">
          <p:sp>
            <p:nvSpPr>
              <p:cNvPr id="26" name="TextBox 25">
                <a:extLst>
                  <a:ext uri="{FF2B5EF4-FFF2-40B4-BE49-F238E27FC236}">
                    <a16:creationId xmlns:a16="http://schemas.microsoft.com/office/drawing/2014/main" id="{BB7C7F6E-3ECB-BE44-77CC-76B8E68435DC}"/>
                  </a:ext>
                </a:extLst>
              </p:cNvPr>
              <p:cNvSpPr txBox="1">
                <a:spLocks noRot="1" noChangeAspect="1" noMove="1" noResize="1" noEditPoints="1" noAdjustHandles="1" noChangeArrowheads="1" noChangeShapeType="1" noTextEdit="1"/>
              </p:cNvSpPr>
              <p:nvPr/>
            </p:nvSpPr>
            <p:spPr>
              <a:xfrm>
                <a:off x="963643" y="4915270"/>
                <a:ext cx="5713295" cy="1064459"/>
              </a:xfrm>
              <a:prstGeom prst="rect">
                <a:avLst/>
              </a:prstGeom>
              <a:blipFill>
                <a:blip r:embed="rId4"/>
                <a:stretch>
                  <a:fillRect/>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D6292C71-E232-963D-2511-05F051B88354}"/>
              </a:ext>
            </a:extLst>
          </p:cNvPr>
          <p:cNvSpPr txBox="1"/>
          <p:nvPr/>
        </p:nvSpPr>
        <p:spPr>
          <a:xfrm>
            <a:off x="3944530" y="2102600"/>
            <a:ext cx="2546687" cy="523220"/>
          </a:xfrm>
          <a:prstGeom prst="rect">
            <a:avLst/>
          </a:prstGeom>
          <a:noFill/>
        </p:spPr>
        <p:txBody>
          <a:bodyPr wrap="square" rtlCol="0">
            <a:spAutoFit/>
          </a:bodyPr>
          <a:lstStyle/>
          <a:p>
            <a:pPr algn="l"/>
            <a:r>
              <a:rPr lang="en-GB" sz="2800">
                <a:latin typeface="Arial" panose="020B0604020202020204" pitchFamily="34" charset="0"/>
                <a:cs typeface="Arial" panose="020B0604020202020204" pitchFamily="34" charset="0"/>
              </a:rPr>
              <a:t>3 C for 20 s</a:t>
            </a:r>
          </a:p>
        </p:txBody>
      </p:sp>
      <p:grpSp>
        <p:nvGrpSpPr>
          <p:cNvPr id="5" name="Group 4">
            <a:extLst>
              <a:ext uri="{FF2B5EF4-FFF2-40B4-BE49-F238E27FC236}">
                <a16:creationId xmlns:a16="http://schemas.microsoft.com/office/drawing/2014/main" id="{507BF3C6-8324-BCE0-28E5-940E8BA052C2}"/>
              </a:ext>
            </a:extLst>
          </p:cNvPr>
          <p:cNvGrpSpPr/>
          <p:nvPr/>
        </p:nvGrpSpPr>
        <p:grpSpPr>
          <a:xfrm>
            <a:off x="546469" y="1918467"/>
            <a:ext cx="3137633" cy="1713484"/>
            <a:chOff x="546469" y="1918467"/>
            <a:chExt cx="3137633" cy="1713484"/>
          </a:xfrm>
        </p:grpSpPr>
        <p:grpSp>
          <p:nvGrpSpPr>
            <p:cNvPr id="24" name="Group 23">
              <a:extLst>
                <a:ext uri="{FF2B5EF4-FFF2-40B4-BE49-F238E27FC236}">
                  <a16:creationId xmlns:a16="http://schemas.microsoft.com/office/drawing/2014/main" id="{C681CC6B-1FC6-7584-DFD3-AE29A5307835}"/>
                </a:ext>
              </a:extLst>
            </p:cNvPr>
            <p:cNvGrpSpPr/>
            <p:nvPr/>
          </p:nvGrpSpPr>
          <p:grpSpPr>
            <a:xfrm>
              <a:off x="1649683" y="2697168"/>
              <a:ext cx="930177" cy="934783"/>
              <a:chOff x="6653324" y="980440"/>
              <a:chExt cx="930177" cy="934783"/>
            </a:xfrm>
          </p:grpSpPr>
          <p:sp>
            <p:nvSpPr>
              <p:cNvPr id="27" name="Freeform: Shape 26">
                <a:extLst>
                  <a:ext uri="{FF2B5EF4-FFF2-40B4-BE49-F238E27FC236}">
                    <a16:creationId xmlns:a16="http://schemas.microsoft.com/office/drawing/2014/main" id="{2D776B8D-429A-0C3C-0D4F-A920B5D64539}"/>
                  </a:ext>
                </a:extLst>
              </p:cNvPr>
              <p:cNvSpPr/>
              <p:nvPr/>
            </p:nvSpPr>
            <p:spPr>
              <a:xfrm flipH="1">
                <a:off x="6868611" y="1194075"/>
                <a:ext cx="490868" cy="651791"/>
              </a:xfrm>
              <a:custGeom>
                <a:avLst/>
                <a:gdLst>
                  <a:gd name="connsiteX0" fmla="*/ 315522 w 627154"/>
                  <a:gd name="connsiteY0" fmla="*/ 0 h 832757"/>
                  <a:gd name="connsiteX1" fmla="*/ 313577 w 627154"/>
                  <a:gd name="connsiteY1" fmla="*/ 192 h 832757"/>
                  <a:gd name="connsiteX2" fmla="*/ 311632 w 627154"/>
                  <a:gd name="connsiteY2" fmla="*/ 0 h 832757"/>
                  <a:gd name="connsiteX3" fmla="*/ 0 w 627154"/>
                  <a:gd name="connsiteY3" fmla="*/ 304800 h 832757"/>
                  <a:gd name="connsiteX4" fmla="*/ 81750 w 627154"/>
                  <a:gd name="connsiteY4" fmla="*/ 520326 h 832757"/>
                  <a:gd name="connsiteX5" fmla="*/ 142421 w 627154"/>
                  <a:gd name="connsiteY5" fmla="*/ 610451 h 832757"/>
                  <a:gd name="connsiteX6" fmla="*/ 136071 w 627154"/>
                  <a:gd name="connsiteY6" fmla="*/ 832757 h 832757"/>
                  <a:gd name="connsiteX7" fmla="*/ 292246 w 627154"/>
                  <a:gd name="connsiteY7" fmla="*/ 832757 h 832757"/>
                  <a:gd name="connsiteX8" fmla="*/ 334908 w 627154"/>
                  <a:gd name="connsiteY8" fmla="*/ 832757 h 832757"/>
                  <a:gd name="connsiteX9" fmla="*/ 491083 w 627154"/>
                  <a:gd name="connsiteY9" fmla="*/ 832757 h 832757"/>
                  <a:gd name="connsiteX10" fmla="*/ 484733 w 627154"/>
                  <a:gd name="connsiteY10" fmla="*/ 610451 h 832757"/>
                  <a:gd name="connsiteX11" fmla="*/ 545404 w 627154"/>
                  <a:gd name="connsiteY11" fmla="*/ 520326 h 832757"/>
                  <a:gd name="connsiteX12" fmla="*/ 627154 w 627154"/>
                  <a:gd name="connsiteY12" fmla="*/ 304800 h 832757"/>
                  <a:gd name="connsiteX13" fmla="*/ 315522 w 627154"/>
                  <a:gd name="connsiteY13" fmla="*/ 0 h 83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7154" h="832757">
                    <a:moveTo>
                      <a:pt x="315522" y="0"/>
                    </a:moveTo>
                    <a:lnTo>
                      <a:pt x="313577" y="192"/>
                    </a:lnTo>
                    <a:lnTo>
                      <a:pt x="311632" y="0"/>
                    </a:lnTo>
                    <a:cubicBezTo>
                      <a:pt x="139522" y="0"/>
                      <a:pt x="0" y="136464"/>
                      <a:pt x="0" y="304800"/>
                    </a:cubicBezTo>
                    <a:cubicBezTo>
                      <a:pt x="0" y="388968"/>
                      <a:pt x="47580" y="487393"/>
                      <a:pt x="81750" y="520326"/>
                    </a:cubicBezTo>
                    <a:cubicBezTo>
                      <a:pt x="115920" y="553259"/>
                      <a:pt x="144644" y="575980"/>
                      <a:pt x="142421" y="610451"/>
                    </a:cubicBezTo>
                    <a:cubicBezTo>
                      <a:pt x="140304" y="643278"/>
                      <a:pt x="138188" y="758655"/>
                      <a:pt x="136071" y="832757"/>
                    </a:cubicBezTo>
                    <a:lnTo>
                      <a:pt x="292246" y="832757"/>
                    </a:lnTo>
                    <a:lnTo>
                      <a:pt x="334908" y="832757"/>
                    </a:lnTo>
                    <a:lnTo>
                      <a:pt x="491083" y="832757"/>
                    </a:lnTo>
                    <a:cubicBezTo>
                      <a:pt x="488966" y="758655"/>
                      <a:pt x="486850" y="643278"/>
                      <a:pt x="484733" y="610451"/>
                    </a:cubicBezTo>
                    <a:cubicBezTo>
                      <a:pt x="482510" y="575980"/>
                      <a:pt x="511234" y="553259"/>
                      <a:pt x="545404" y="520326"/>
                    </a:cubicBezTo>
                    <a:cubicBezTo>
                      <a:pt x="579574" y="487393"/>
                      <a:pt x="627154" y="388968"/>
                      <a:pt x="627154" y="304800"/>
                    </a:cubicBezTo>
                    <a:cubicBezTo>
                      <a:pt x="627154" y="136464"/>
                      <a:pt x="487632" y="0"/>
                      <a:pt x="315522" y="0"/>
                    </a:cubicBezTo>
                    <a:close/>
                  </a:path>
                </a:pathLst>
              </a:custGeom>
              <a:gradFill flip="none" rotWithShape="1">
                <a:gsLst>
                  <a:gs pos="0">
                    <a:schemeClr val="bg1">
                      <a:lumMod val="95000"/>
                    </a:schemeClr>
                  </a:gs>
                  <a:gs pos="71000">
                    <a:schemeClr val="accent2">
                      <a:lumMod val="20000"/>
                      <a:lumOff val="80000"/>
                    </a:schemeClr>
                  </a:gs>
                  <a:gs pos="100000">
                    <a:schemeClr val="accent2">
                      <a:lumMod val="40000"/>
                      <a:lumOff val="60000"/>
                    </a:schemeClr>
                  </a:gs>
                </a:gsLst>
                <a:path path="circle">
                  <a:fillToRect r="100000" b="100000"/>
                </a:path>
                <a:tileRect l="-100000" t="-100000"/>
              </a:gra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cxnSp>
            <p:nvCxnSpPr>
              <p:cNvPr id="28" name="Straight Connector 27">
                <a:extLst>
                  <a:ext uri="{FF2B5EF4-FFF2-40B4-BE49-F238E27FC236}">
                    <a16:creationId xmlns:a16="http://schemas.microsoft.com/office/drawing/2014/main" id="{A144921C-030F-44DB-DF5E-F56CD7D4FAF6}"/>
                  </a:ext>
                </a:extLst>
              </p:cNvPr>
              <p:cNvCxnSpPr/>
              <p:nvPr/>
            </p:nvCxnSpPr>
            <p:spPr>
              <a:xfrm flipV="1">
                <a:off x="7359479" y="1124714"/>
                <a:ext cx="116667" cy="9372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3592841-50BF-4B5A-98E0-A3FB5C1E619F}"/>
                  </a:ext>
                </a:extLst>
              </p:cNvPr>
              <p:cNvCxnSpPr>
                <a:cxnSpLocks/>
              </p:cNvCxnSpPr>
              <p:nvPr/>
            </p:nvCxnSpPr>
            <p:spPr>
              <a:xfrm>
                <a:off x="7428434" y="1400767"/>
                <a:ext cx="15506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DB7EB01-BC53-6510-C999-0F47AF827644}"/>
                  </a:ext>
                </a:extLst>
              </p:cNvPr>
              <p:cNvCxnSpPr>
                <a:cxnSpLocks/>
              </p:cNvCxnSpPr>
              <p:nvPr/>
            </p:nvCxnSpPr>
            <p:spPr>
              <a:xfrm flipV="1">
                <a:off x="7122276" y="980440"/>
                <a:ext cx="0" cy="144274"/>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9861F26-A074-14D0-437B-59E546E5D329}"/>
                  </a:ext>
                </a:extLst>
              </p:cNvPr>
              <p:cNvCxnSpPr>
                <a:cxnSpLocks/>
              </p:cNvCxnSpPr>
              <p:nvPr/>
            </p:nvCxnSpPr>
            <p:spPr>
              <a:xfrm flipH="1" flipV="1">
                <a:off x="6792262" y="1124714"/>
                <a:ext cx="100206" cy="8463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4E44DF-EB3F-E805-83F9-0BD160D3796E}"/>
                  </a:ext>
                </a:extLst>
              </p:cNvPr>
              <p:cNvCxnSpPr>
                <a:cxnSpLocks/>
              </p:cNvCxnSpPr>
              <p:nvPr/>
            </p:nvCxnSpPr>
            <p:spPr>
              <a:xfrm flipH="1">
                <a:off x="6653324" y="1400767"/>
                <a:ext cx="13893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FF615AA8-83FF-B8C3-0882-3C36F3465410}"/>
                  </a:ext>
                </a:extLst>
              </p:cNvPr>
              <p:cNvSpPr/>
              <p:nvPr/>
            </p:nvSpPr>
            <p:spPr>
              <a:xfrm>
                <a:off x="6842365" y="1728551"/>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FCEB680B-36C1-7C76-F063-BBF18A96DE78}"/>
                  </a:ext>
                </a:extLst>
              </p:cNvPr>
              <p:cNvSpPr/>
              <p:nvPr/>
            </p:nvSpPr>
            <p:spPr>
              <a:xfrm>
                <a:off x="7317607" y="1722945"/>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05C03C59-3053-4678-E6F0-5FCD42CF1F5E}"/>
                  </a:ext>
                </a:extLst>
              </p:cNvPr>
              <p:cNvSpPr/>
              <p:nvPr/>
            </p:nvSpPr>
            <p:spPr>
              <a:xfrm>
                <a:off x="6792262" y="1770867"/>
                <a:ext cx="683884" cy="1443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Freeform: Shape 36">
              <a:extLst>
                <a:ext uri="{FF2B5EF4-FFF2-40B4-BE49-F238E27FC236}">
                  <a16:creationId xmlns:a16="http://schemas.microsoft.com/office/drawing/2014/main" id="{902C3AFD-9DC3-BFD8-DC60-31278CC4663B}"/>
                </a:ext>
              </a:extLst>
            </p:cNvPr>
            <p:cNvSpPr/>
            <p:nvPr/>
          </p:nvSpPr>
          <p:spPr>
            <a:xfrm>
              <a:off x="546469" y="2118075"/>
              <a:ext cx="1334963" cy="1338775"/>
            </a:xfrm>
            <a:custGeom>
              <a:avLst/>
              <a:gdLst>
                <a:gd name="csX0" fmla="*/ 381000 w 1295400"/>
                <a:gd name="csY0" fmla="*/ 0 h 2108200"/>
                <a:gd name="csX1" fmla="*/ 457200 w 1295400"/>
                <a:gd name="csY1" fmla="*/ 139700 h 2108200"/>
                <a:gd name="csX2" fmla="*/ 0 w 1295400"/>
                <a:gd name="csY2" fmla="*/ 1117600 h 2108200"/>
                <a:gd name="csX3" fmla="*/ 1295400 w 1295400"/>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Lst>
              <a:ahLst/>
              <a:cxnLst>
                <a:cxn ang="0">
                  <a:pos x="csX0" y="csY0"/>
                </a:cxn>
                <a:cxn ang="0">
                  <a:pos x="csX1" y="csY1"/>
                </a:cxn>
                <a:cxn ang="0">
                  <a:pos x="csX2" y="csY2"/>
                </a:cxn>
                <a:cxn ang="0">
                  <a:pos x="csX3" y="csY3"/>
                </a:cxn>
              </a:cxnLst>
              <a:rect l="l" t="t" r="r" b="b"/>
              <a:pathLst>
                <a:path w="1302685" h="2108200">
                  <a:moveTo>
                    <a:pt x="388285" y="0"/>
                  </a:moveTo>
                  <a:lnTo>
                    <a:pt x="464485" y="139700"/>
                  </a:lnTo>
                  <a:cubicBezTo>
                    <a:pt x="312085" y="465667"/>
                    <a:pt x="-56215" y="791633"/>
                    <a:pt x="7285" y="1117600"/>
                  </a:cubicBezTo>
                  <a:cubicBezTo>
                    <a:pt x="70785" y="1443567"/>
                    <a:pt x="807385" y="1955800"/>
                    <a:pt x="1302685" y="210820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Shape 37">
              <a:extLst>
                <a:ext uri="{FF2B5EF4-FFF2-40B4-BE49-F238E27FC236}">
                  <a16:creationId xmlns:a16="http://schemas.microsoft.com/office/drawing/2014/main" id="{11C23BD6-F858-8232-72F5-F6215102E5A3}"/>
                </a:ext>
              </a:extLst>
            </p:cNvPr>
            <p:cNvSpPr/>
            <p:nvPr/>
          </p:nvSpPr>
          <p:spPr>
            <a:xfrm flipH="1">
              <a:off x="2371651" y="2150395"/>
              <a:ext cx="1312451" cy="1298912"/>
            </a:xfrm>
            <a:custGeom>
              <a:avLst/>
              <a:gdLst>
                <a:gd name="csX0" fmla="*/ 381000 w 1295400"/>
                <a:gd name="csY0" fmla="*/ 0 h 2108200"/>
                <a:gd name="csX1" fmla="*/ 457200 w 1295400"/>
                <a:gd name="csY1" fmla="*/ 139700 h 2108200"/>
                <a:gd name="csX2" fmla="*/ 0 w 1295400"/>
                <a:gd name="csY2" fmla="*/ 1117600 h 2108200"/>
                <a:gd name="csX3" fmla="*/ 1295400 w 1295400"/>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472722 w 1387122"/>
                <a:gd name="csY0" fmla="*/ 0 h 2108200"/>
                <a:gd name="csX1" fmla="*/ 206022 w 1387122"/>
                <a:gd name="csY1" fmla="*/ 205856 h 2108200"/>
                <a:gd name="csX2" fmla="*/ 91722 w 1387122"/>
                <a:gd name="csY2" fmla="*/ 1117600 h 2108200"/>
                <a:gd name="csX3" fmla="*/ 1387122 w 1387122"/>
                <a:gd name="csY3" fmla="*/ 2108200 h 2108200"/>
                <a:gd name="csX0" fmla="*/ 142522 w 1387122"/>
                <a:gd name="csY0" fmla="*/ 0 h 2134662"/>
                <a:gd name="csX1" fmla="*/ 206022 w 1387122"/>
                <a:gd name="csY1" fmla="*/ 232318 h 2134662"/>
                <a:gd name="csX2" fmla="*/ 91722 w 1387122"/>
                <a:gd name="csY2" fmla="*/ 1144062 h 2134662"/>
                <a:gd name="csX3" fmla="*/ 1387122 w 1387122"/>
                <a:gd name="csY3" fmla="*/ 2134662 h 2134662"/>
              </a:gdLst>
              <a:ahLst/>
              <a:cxnLst>
                <a:cxn ang="0">
                  <a:pos x="csX0" y="csY0"/>
                </a:cxn>
                <a:cxn ang="0">
                  <a:pos x="csX1" y="csY1"/>
                </a:cxn>
                <a:cxn ang="0">
                  <a:pos x="csX2" y="csY2"/>
                </a:cxn>
                <a:cxn ang="0">
                  <a:pos x="csX3" y="csY3"/>
                </a:cxn>
              </a:cxnLst>
              <a:rect l="l" t="t" r="r" b="b"/>
              <a:pathLst>
                <a:path w="1387122" h="2134662">
                  <a:moveTo>
                    <a:pt x="142522" y="0"/>
                  </a:moveTo>
                  <a:lnTo>
                    <a:pt x="206022" y="232318"/>
                  </a:lnTo>
                  <a:cubicBezTo>
                    <a:pt x="53622" y="558285"/>
                    <a:pt x="-105128" y="827005"/>
                    <a:pt x="91722" y="1144062"/>
                  </a:cubicBezTo>
                  <a:cubicBezTo>
                    <a:pt x="288572" y="1461119"/>
                    <a:pt x="891822" y="1982262"/>
                    <a:pt x="1387122" y="2134662"/>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38">
              <a:extLst>
                <a:ext uri="{FF2B5EF4-FFF2-40B4-BE49-F238E27FC236}">
                  <a16:creationId xmlns:a16="http://schemas.microsoft.com/office/drawing/2014/main" id="{186C08E7-0A34-4E95-DF14-51B168F22250}"/>
                </a:ext>
              </a:extLst>
            </p:cNvPr>
            <p:cNvGrpSpPr/>
            <p:nvPr/>
          </p:nvGrpSpPr>
          <p:grpSpPr>
            <a:xfrm>
              <a:off x="1037563" y="1918467"/>
              <a:ext cx="2436783" cy="646759"/>
              <a:chOff x="5279465" y="3581121"/>
              <a:chExt cx="2436783" cy="646759"/>
            </a:xfrm>
          </p:grpSpPr>
          <p:grpSp>
            <p:nvGrpSpPr>
              <p:cNvPr id="40" name="Group 39">
                <a:extLst>
                  <a:ext uri="{FF2B5EF4-FFF2-40B4-BE49-F238E27FC236}">
                    <a16:creationId xmlns:a16="http://schemas.microsoft.com/office/drawing/2014/main" id="{6ACB0B19-0B37-4392-D6A3-5273D14F2F7F}"/>
                  </a:ext>
                </a:extLst>
              </p:cNvPr>
              <p:cNvGrpSpPr/>
              <p:nvPr/>
            </p:nvGrpSpPr>
            <p:grpSpPr>
              <a:xfrm rot="5400000">
                <a:off x="6177182" y="2688813"/>
                <a:ext cx="641350" cy="2436783"/>
                <a:chOff x="1321140" y="1361468"/>
                <a:chExt cx="444183" cy="1687655"/>
              </a:xfrm>
            </p:grpSpPr>
            <p:grpSp>
              <p:nvGrpSpPr>
                <p:cNvPr id="42" name="Group 41">
                  <a:extLst>
                    <a:ext uri="{FF2B5EF4-FFF2-40B4-BE49-F238E27FC236}">
                      <a16:creationId xmlns:a16="http://schemas.microsoft.com/office/drawing/2014/main" id="{EBED351D-267A-8C8F-8A43-2A6803D0A639}"/>
                    </a:ext>
                  </a:extLst>
                </p:cNvPr>
                <p:cNvGrpSpPr/>
                <p:nvPr/>
              </p:nvGrpSpPr>
              <p:grpSpPr>
                <a:xfrm>
                  <a:off x="1321140" y="1361468"/>
                  <a:ext cx="444183" cy="1687655"/>
                  <a:chOff x="5659650" y="5218986"/>
                  <a:chExt cx="466829" cy="821185"/>
                </a:xfrm>
              </p:grpSpPr>
              <p:sp>
                <p:nvSpPr>
                  <p:cNvPr id="45" name="Rectangle: Rounded Corners 44">
                    <a:extLst>
                      <a:ext uri="{FF2B5EF4-FFF2-40B4-BE49-F238E27FC236}">
                        <a16:creationId xmlns:a16="http://schemas.microsoft.com/office/drawing/2014/main" id="{24A865A5-1269-AD7F-4E99-DE60C03C54CD}"/>
                      </a:ext>
                    </a:extLst>
                  </p:cNvPr>
                  <p:cNvSpPr/>
                  <p:nvPr/>
                </p:nvSpPr>
                <p:spPr>
                  <a:xfrm>
                    <a:off x="5782022" y="5218986"/>
                    <a:ext cx="231948" cy="62587"/>
                  </a:xfrm>
                  <a:prstGeom prst="roundRect">
                    <a:avLst/>
                  </a:prstGeom>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BB4EFBD8-C957-E5ED-063D-39319B9E4DCD}"/>
                      </a:ext>
                    </a:extLst>
                  </p:cNvPr>
                  <p:cNvSpPr/>
                  <p:nvPr/>
                </p:nvSpPr>
                <p:spPr>
                  <a:xfrm>
                    <a:off x="5659650" y="5281573"/>
                    <a:ext cx="466829" cy="758598"/>
                  </a:xfrm>
                  <a:prstGeom prst="roundRect">
                    <a:avLst/>
                  </a:prstGeom>
                  <a:solidFill>
                    <a:schemeClr val="tx2">
                      <a:lumMod val="10000"/>
                      <a:lumOff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Freeform: Shape 42">
                  <a:extLst>
                    <a:ext uri="{FF2B5EF4-FFF2-40B4-BE49-F238E27FC236}">
                      <a16:creationId xmlns:a16="http://schemas.microsoft.com/office/drawing/2014/main" id="{D1C1F407-FD3D-F9B6-3CD1-0549D7F58C22}"/>
                    </a:ext>
                  </a:extLst>
                </p:cNvPr>
                <p:cNvSpPr/>
                <p:nvPr/>
              </p:nvSpPr>
              <p:spPr>
                <a:xfrm rot="5400000" flipH="1" flipV="1">
                  <a:off x="1427964" y="1575098"/>
                  <a:ext cx="235963" cy="218216"/>
                </a:xfrm>
                <a:custGeom>
                  <a:avLst/>
                  <a:gdLst>
                    <a:gd name="connsiteX0" fmla="*/ 0 w 1642361"/>
                    <a:gd name="connsiteY0" fmla="*/ 887113 h 1642360"/>
                    <a:gd name="connsiteX1" fmla="*/ 0 w 1642361"/>
                    <a:gd name="connsiteY1" fmla="*/ 755246 h 1642360"/>
                    <a:gd name="connsiteX2" fmla="*/ 128216 w 1642361"/>
                    <a:gd name="connsiteY2" fmla="*/ 627031 h 1642360"/>
                    <a:gd name="connsiteX3" fmla="*/ 601631 w 1642361"/>
                    <a:gd name="connsiteY3" fmla="*/ 627031 h 1642360"/>
                    <a:gd name="connsiteX4" fmla="*/ 601631 w 1642361"/>
                    <a:gd name="connsiteY4" fmla="*/ 128216 h 1642360"/>
                    <a:gd name="connsiteX5" fmla="*/ 729847 w 1642361"/>
                    <a:gd name="connsiteY5" fmla="*/ 0 h 1642360"/>
                    <a:gd name="connsiteX6" fmla="*/ 861714 w 1642361"/>
                    <a:gd name="connsiteY6" fmla="*/ 0 h 1642360"/>
                    <a:gd name="connsiteX7" fmla="*/ 989930 w 1642361"/>
                    <a:gd name="connsiteY7" fmla="*/ 128216 h 1642360"/>
                    <a:gd name="connsiteX8" fmla="*/ 989930 w 1642361"/>
                    <a:gd name="connsiteY8" fmla="*/ 627031 h 1642360"/>
                    <a:gd name="connsiteX9" fmla="*/ 1514145 w 1642361"/>
                    <a:gd name="connsiteY9" fmla="*/ 627031 h 1642360"/>
                    <a:gd name="connsiteX10" fmla="*/ 1642361 w 1642361"/>
                    <a:gd name="connsiteY10" fmla="*/ 755247 h 1642360"/>
                    <a:gd name="connsiteX11" fmla="*/ 1642361 w 1642361"/>
                    <a:gd name="connsiteY11" fmla="*/ 887114 h 1642360"/>
                    <a:gd name="connsiteX12" fmla="*/ 1514145 w 1642361"/>
                    <a:gd name="connsiteY12" fmla="*/ 1015330 h 1642360"/>
                    <a:gd name="connsiteX13" fmla="*/ 989930 w 1642361"/>
                    <a:gd name="connsiteY13" fmla="*/ 1015329 h 1642360"/>
                    <a:gd name="connsiteX14" fmla="*/ 989930 w 1642361"/>
                    <a:gd name="connsiteY14" fmla="*/ 1514144 h 1642360"/>
                    <a:gd name="connsiteX15" fmla="*/ 861714 w 1642361"/>
                    <a:gd name="connsiteY15" fmla="*/ 1642360 h 1642360"/>
                    <a:gd name="connsiteX16" fmla="*/ 729847 w 1642361"/>
                    <a:gd name="connsiteY16" fmla="*/ 1642360 h 1642360"/>
                    <a:gd name="connsiteX17" fmla="*/ 601631 w 1642361"/>
                    <a:gd name="connsiteY17" fmla="*/ 1514144 h 1642360"/>
                    <a:gd name="connsiteX18" fmla="*/ 601631 w 1642361"/>
                    <a:gd name="connsiteY18" fmla="*/ 1015329 h 1642360"/>
                    <a:gd name="connsiteX19" fmla="*/ 128216 w 1642361"/>
                    <a:gd name="connsiteY19" fmla="*/ 1015329 h 1642360"/>
                    <a:gd name="connsiteX20" fmla="*/ 0 w 1642361"/>
                    <a:gd name="connsiteY20" fmla="*/ 887113 h 164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2361" h="1642360">
                      <a:moveTo>
                        <a:pt x="0" y="887113"/>
                      </a:moveTo>
                      <a:lnTo>
                        <a:pt x="0" y="755246"/>
                      </a:lnTo>
                      <a:cubicBezTo>
                        <a:pt x="0" y="684434"/>
                        <a:pt x="57404" y="627031"/>
                        <a:pt x="128216" y="627031"/>
                      </a:cubicBezTo>
                      <a:lnTo>
                        <a:pt x="601631" y="627031"/>
                      </a:lnTo>
                      <a:lnTo>
                        <a:pt x="601631" y="128216"/>
                      </a:lnTo>
                      <a:cubicBezTo>
                        <a:pt x="601631" y="57404"/>
                        <a:pt x="659035" y="0"/>
                        <a:pt x="729847" y="0"/>
                      </a:cubicBezTo>
                      <a:lnTo>
                        <a:pt x="861714" y="0"/>
                      </a:lnTo>
                      <a:cubicBezTo>
                        <a:pt x="932526" y="0"/>
                        <a:pt x="989930" y="57404"/>
                        <a:pt x="989930" y="128216"/>
                      </a:cubicBezTo>
                      <a:lnTo>
                        <a:pt x="989930" y="627031"/>
                      </a:lnTo>
                      <a:lnTo>
                        <a:pt x="1514145" y="627031"/>
                      </a:lnTo>
                      <a:cubicBezTo>
                        <a:pt x="1584957" y="627031"/>
                        <a:pt x="1642361" y="684435"/>
                        <a:pt x="1642361" y="755247"/>
                      </a:cubicBezTo>
                      <a:lnTo>
                        <a:pt x="1642361" y="887114"/>
                      </a:lnTo>
                      <a:cubicBezTo>
                        <a:pt x="1642361" y="957926"/>
                        <a:pt x="1584957" y="1015330"/>
                        <a:pt x="1514145" y="1015330"/>
                      </a:cubicBezTo>
                      <a:lnTo>
                        <a:pt x="989930" y="1015329"/>
                      </a:lnTo>
                      <a:lnTo>
                        <a:pt x="989930" y="1514144"/>
                      </a:lnTo>
                      <a:cubicBezTo>
                        <a:pt x="989930" y="1584956"/>
                        <a:pt x="932526" y="1642360"/>
                        <a:pt x="861714" y="1642360"/>
                      </a:cubicBezTo>
                      <a:lnTo>
                        <a:pt x="729847" y="1642360"/>
                      </a:lnTo>
                      <a:cubicBezTo>
                        <a:pt x="659035" y="1642360"/>
                        <a:pt x="601631" y="1584956"/>
                        <a:pt x="601631" y="1514144"/>
                      </a:cubicBezTo>
                      <a:lnTo>
                        <a:pt x="601631" y="1015329"/>
                      </a:lnTo>
                      <a:lnTo>
                        <a:pt x="128216" y="1015329"/>
                      </a:lnTo>
                      <a:cubicBezTo>
                        <a:pt x="57404" y="1015329"/>
                        <a:pt x="0" y="957925"/>
                        <a:pt x="0" y="887113"/>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4" name="Rectangle: Rounded Corners 43">
                  <a:extLst>
                    <a:ext uri="{FF2B5EF4-FFF2-40B4-BE49-F238E27FC236}">
                      <a16:creationId xmlns:a16="http://schemas.microsoft.com/office/drawing/2014/main" id="{B9D89E01-2AB3-8B21-DE0C-F0B0031B3166}"/>
                    </a:ext>
                  </a:extLst>
                </p:cNvPr>
                <p:cNvSpPr/>
                <p:nvPr/>
              </p:nvSpPr>
              <p:spPr>
                <a:xfrm>
                  <a:off x="1435114" y="2842035"/>
                  <a:ext cx="216233" cy="78462"/>
                </a:xfrm>
                <a:prstGeom prst="roundRect">
                  <a:avLst>
                    <a:gd name="adj" fmla="val 32129"/>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1" name="TextBox 40">
                <a:extLst>
                  <a:ext uri="{FF2B5EF4-FFF2-40B4-BE49-F238E27FC236}">
                    <a16:creationId xmlns:a16="http://schemas.microsoft.com/office/drawing/2014/main" id="{35820B10-5B5B-749E-A3FD-C3BE51960AD1}"/>
                  </a:ext>
                </a:extLst>
              </p:cNvPr>
              <p:cNvSpPr txBox="1"/>
              <p:nvPr/>
            </p:nvSpPr>
            <p:spPr>
              <a:xfrm>
                <a:off x="5871140" y="3581121"/>
                <a:ext cx="1023037" cy="523220"/>
              </a:xfrm>
              <a:prstGeom prst="rect">
                <a:avLst/>
              </a:prstGeom>
              <a:noFill/>
            </p:spPr>
            <p:txBody>
              <a:bodyPr wrap="square" rtlCol="0">
                <a:spAutoFit/>
              </a:bodyPr>
              <a:lstStyle/>
              <a:p>
                <a:pPr algn="l"/>
                <a:r>
                  <a:rPr lang="en-GB" sz="2800"/>
                  <a:t>1.5 V</a:t>
                </a:r>
              </a:p>
            </p:txBody>
          </p:sp>
        </p:grpSp>
      </p:grpSp>
    </p:spTree>
    <p:extLst>
      <p:ext uri="{BB962C8B-B14F-4D97-AF65-F5344CB8AC3E}">
        <p14:creationId xmlns:p14="http://schemas.microsoft.com/office/powerpoint/2010/main" val="245619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210C7-B4C3-26A8-D890-B8730D3059B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EEC73A6-4613-C3C1-C711-BFCD15254EC1}"/>
              </a:ext>
            </a:extLst>
          </p:cNvPr>
          <p:cNvSpPr>
            <a:spLocks noGrp="1"/>
          </p:cNvSpPr>
          <p:nvPr>
            <p:ph type="title"/>
          </p:nvPr>
        </p:nvSpPr>
        <p:spPr/>
        <p:txBody>
          <a:bodyPr>
            <a:normAutofit fontScale="90000"/>
          </a:bodyPr>
          <a:lstStyle/>
          <a:p>
            <a:r>
              <a:rPr lang="en-GB"/>
              <a:t>Exercises</a:t>
            </a:r>
          </a:p>
        </p:txBody>
      </p:sp>
      <p:sp>
        <p:nvSpPr>
          <p:cNvPr id="4" name="Text Placeholder 3">
            <a:extLst>
              <a:ext uri="{FF2B5EF4-FFF2-40B4-BE49-F238E27FC236}">
                <a16:creationId xmlns:a16="http://schemas.microsoft.com/office/drawing/2014/main" id="{DCA51354-B848-24A0-7206-792AC3DE02DF}"/>
              </a:ext>
            </a:extLst>
          </p:cNvPr>
          <p:cNvSpPr>
            <a:spLocks noGrp="1"/>
          </p:cNvSpPr>
          <p:nvPr>
            <p:ph type="body" sz="quarter" idx="10"/>
          </p:nvPr>
        </p:nvSpPr>
        <p:spPr>
          <a:xfrm>
            <a:off x="122291" y="461664"/>
            <a:ext cx="8899415" cy="867930"/>
          </a:xfrm>
        </p:spPr>
        <p:txBody>
          <a:bodyPr/>
          <a:lstStyle/>
          <a:p>
            <a:r>
              <a:rPr lang="en-GB"/>
              <a:t>A 3 V battery pushes 15 coulombs of charge through a bulb. How much work is done: </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0A6E1D1-1D07-FEF2-6F05-AE195B5D7526}"/>
                  </a:ext>
                </a:extLst>
              </p:cNvPr>
              <p:cNvSpPr txBox="1"/>
              <p:nvPr/>
            </p:nvSpPr>
            <p:spPr>
              <a:xfrm>
                <a:off x="6519295" y="1396424"/>
                <a:ext cx="2467663" cy="523220"/>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Arial" panose="020B0604020202020204" pitchFamily="34" charset="0"/>
                        </a:rPr>
                        <m:t>𝑊𝑜𝑟𝑘</m:t>
                      </m:r>
                      <m:r>
                        <a:rPr lang="en-GB" b="0" i="1" smtClean="0">
                          <a:latin typeface="Cambria Math" panose="02040503050406030204" pitchFamily="18" charset="0"/>
                          <a:cs typeface="Arial" panose="020B0604020202020204" pitchFamily="34" charset="0"/>
                        </a:rPr>
                        <m:t>=3×15=45 </m:t>
                      </m:r>
                      <m:r>
                        <m:rPr>
                          <m:sty m:val="p"/>
                        </m:rPr>
                        <a:rPr lang="en-GB" b="0" i="0" smtClean="0">
                          <a:latin typeface="Cambria Math" panose="02040503050406030204" pitchFamily="18" charset="0"/>
                          <a:cs typeface="Arial" panose="020B0604020202020204" pitchFamily="34" charset="0"/>
                        </a:rPr>
                        <m:t>J</m:t>
                      </m:r>
                    </m:oMath>
                  </m:oMathPara>
                </a14:m>
                <a:endParaRPr lang="en-GB">
                  <a:latin typeface="Arial" panose="020B0604020202020204" pitchFamily="34" charset="0"/>
                  <a:cs typeface="Arial" panose="020B0604020202020204" pitchFamily="34" charset="0"/>
                </a:endParaRPr>
              </a:p>
            </p:txBody>
          </p:sp>
        </mc:Choice>
        <mc:Fallback xmlns="">
          <p:sp>
            <p:nvSpPr>
              <p:cNvPr id="27" name="TextBox 26">
                <a:extLst>
                  <a:ext uri="{FF2B5EF4-FFF2-40B4-BE49-F238E27FC236}">
                    <a16:creationId xmlns:a16="http://schemas.microsoft.com/office/drawing/2014/main" id="{B0A6E1D1-1D07-FEF2-6F05-AE195B5D7526}"/>
                  </a:ext>
                </a:extLst>
              </p:cNvPr>
              <p:cNvSpPr txBox="1">
                <a:spLocks noRot="1" noChangeAspect="1" noMove="1" noResize="1" noEditPoints="1" noAdjustHandles="1" noChangeArrowheads="1" noChangeShapeType="1" noTextEdit="1"/>
              </p:cNvSpPr>
              <p:nvPr/>
            </p:nvSpPr>
            <p:spPr>
              <a:xfrm>
                <a:off x="6519295" y="1396424"/>
                <a:ext cx="2467663" cy="523220"/>
              </a:xfrm>
              <a:prstGeom prst="rect">
                <a:avLst/>
              </a:prstGeom>
              <a:blipFill>
                <a:blip r:embed="rId2"/>
                <a:stretch>
                  <a:fillRect/>
                </a:stretch>
              </a:blipFill>
            </p:spPr>
            <p:txBody>
              <a:bodyPr/>
              <a:lstStyle/>
              <a:p>
                <a:r>
                  <a:rPr lang="en-US">
                    <a:noFill/>
                  </a:rPr>
                  <a:t> </a:t>
                </a:r>
              </a:p>
            </p:txBody>
          </p:sp>
        </mc:Fallback>
      </mc:AlternateContent>
      <p:sp>
        <p:nvSpPr>
          <p:cNvPr id="2" name="Text Placeholder 3">
            <a:extLst>
              <a:ext uri="{FF2B5EF4-FFF2-40B4-BE49-F238E27FC236}">
                <a16:creationId xmlns:a16="http://schemas.microsoft.com/office/drawing/2014/main" id="{E2CC65B0-B5D8-8A17-4075-FD4C6F901BCD}"/>
              </a:ext>
            </a:extLst>
          </p:cNvPr>
          <p:cNvSpPr txBox="1">
            <a:spLocks/>
          </p:cNvSpPr>
          <p:nvPr/>
        </p:nvSpPr>
        <p:spPr>
          <a:xfrm>
            <a:off x="122292" y="2442864"/>
            <a:ext cx="8899415" cy="1512209"/>
          </a:xfrm>
          <a:prstGeom prst="rect">
            <a:avLst/>
          </a:prstGeom>
          <a:solidFill>
            <a:schemeClr val="accent5">
              <a:lumMod val="20000"/>
              <a:lumOff val="80000"/>
            </a:schemeClr>
          </a:solidFill>
        </p:spPr>
        <p:txBody>
          <a:bodyPr vert="horz" wrap="square" lIns="91440" tIns="45720" rIns="91440" bIns="4572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A 3 V battery drives 20 mA though an LED:</a:t>
            </a:r>
          </a:p>
          <a:p>
            <a:r>
              <a:rPr lang="en-GB"/>
              <a:t>(</a:t>
            </a:r>
            <a:r>
              <a:rPr lang="en-GB" err="1"/>
              <a:t>i</a:t>
            </a:r>
            <a:r>
              <a:rPr lang="en-GB"/>
              <a:t>) How many coulombs pass in 5 minutes?</a:t>
            </a:r>
            <a:endParaRPr lang="en-GB">
              <a:cs typeface="Arial" panose="020B0604020202020204"/>
            </a:endParaRPr>
          </a:p>
          <a:p>
            <a:r>
              <a:rPr lang="en-GB"/>
              <a:t>(ii) How much energy is used in 5 minutes? </a:t>
            </a:r>
            <a:endParaRPr lang="en-GB">
              <a:cs typeface="Arial"/>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C9AF784-6F2B-328C-D203-BE12E506D32B}"/>
                  </a:ext>
                </a:extLst>
              </p:cNvPr>
              <p:cNvSpPr txBox="1"/>
              <p:nvPr/>
            </p:nvSpPr>
            <p:spPr>
              <a:xfrm>
                <a:off x="6087714" y="4093285"/>
                <a:ext cx="3056286" cy="523220"/>
              </a:xfrm>
              <a:prstGeom prst="rect">
                <a:avLst/>
              </a:prstGeom>
              <a:noFill/>
            </p:spPr>
            <p:txBody>
              <a:bodyPr wrap="squar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Arial" panose="020B0604020202020204" pitchFamily="34" charset="0"/>
                        </a:rPr>
                        <m:t>𝑞</m:t>
                      </m:r>
                      <m:r>
                        <a:rPr lang="en-GB" b="0" i="1" smtClean="0">
                          <a:latin typeface="Cambria Math" panose="02040503050406030204" pitchFamily="18" charset="0"/>
                          <a:cs typeface="Arial" panose="020B0604020202020204" pitchFamily="34" charset="0"/>
                        </a:rPr>
                        <m:t>=</m:t>
                      </m:r>
                      <m:r>
                        <a:rPr lang="en-GB" b="0" i="1" smtClean="0">
                          <a:latin typeface="Cambria Math" panose="02040503050406030204" pitchFamily="18" charset="0"/>
                          <a:cs typeface="Arial" panose="020B0604020202020204" pitchFamily="34" charset="0"/>
                        </a:rPr>
                        <m:t>𝐼𝑡</m:t>
                      </m:r>
                      <m:r>
                        <a:rPr lang="en-GB" b="0" i="1" smtClean="0">
                          <a:latin typeface="Cambria Math" panose="02040503050406030204" pitchFamily="18" charset="0"/>
                          <a:cs typeface="Arial" panose="020B0604020202020204" pitchFamily="34" charset="0"/>
                        </a:rPr>
                        <m:t>=0.02</m:t>
                      </m:r>
                      <m:d>
                        <m:dPr>
                          <m:ctrlPr>
                            <a:rPr lang="en-GB" b="0" i="1" smtClean="0">
                              <a:latin typeface="Cambria Math" panose="02040503050406030204" pitchFamily="18" charset="0"/>
                              <a:cs typeface="Arial" panose="020B0604020202020204" pitchFamily="34" charset="0"/>
                            </a:rPr>
                          </m:ctrlPr>
                        </m:dPr>
                        <m:e>
                          <m:r>
                            <a:rPr lang="en-GB" b="0" i="1" smtClean="0">
                              <a:latin typeface="Cambria Math" panose="02040503050406030204" pitchFamily="18" charset="0"/>
                              <a:cs typeface="Arial" panose="020B0604020202020204" pitchFamily="34" charset="0"/>
                            </a:rPr>
                            <m:t>5×60</m:t>
                          </m:r>
                        </m:e>
                      </m:d>
                      <m:r>
                        <a:rPr lang="en-GB" b="0" i="1" smtClean="0">
                          <a:latin typeface="Cambria Math" panose="02040503050406030204" pitchFamily="18" charset="0"/>
                          <a:cs typeface="Arial" panose="020B0604020202020204" pitchFamily="34" charset="0"/>
                        </a:rPr>
                        <m:t>=6 </m:t>
                      </m:r>
                      <m:r>
                        <m:rPr>
                          <m:sty m:val="p"/>
                        </m:rPr>
                        <a:rPr lang="en-GB" b="0" i="0" smtClean="0">
                          <a:latin typeface="Cambria Math" panose="02040503050406030204" pitchFamily="18" charset="0"/>
                          <a:cs typeface="Arial" panose="020B0604020202020204" pitchFamily="34" charset="0"/>
                        </a:rPr>
                        <m:t>C</m:t>
                      </m:r>
                    </m:oMath>
                  </m:oMathPara>
                </a14:m>
                <a:endParaRPr lang="en-GB">
                  <a:latin typeface="Arial" panose="020B0604020202020204" pitchFamily="34" charset="0"/>
                  <a:cs typeface="Arial" panose="020B0604020202020204" pitchFamily="34" charset="0"/>
                </a:endParaRPr>
              </a:p>
            </p:txBody>
          </p:sp>
        </mc:Choice>
        <mc:Fallback xmlns="">
          <p:sp>
            <p:nvSpPr>
              <p:cNvPr id="24" name="TextBox 23">
                <a:extLst>
                  <a:ext uri="{FF2B5EF4-FFF2-40B4-BE49-F238E27FC236}">
                    <a16:creationId xmlns:a16="http://schemas.microsoft.com/office/drawing/2014/main" id="{9C9AF784-6F2B-328C-D203-BE12E506D32B}"/>
                  </a:ext>
                </a:extLst>
              </p:cNvPr>
              <p:cNvSpPr txBox="1">
                <a:spLocks noRot="1" noChangeAspect="1" noMove="1" noResize="1" noEditPoints="1" noAdjustHandles="1" noChangeArrowheads="1" noChangeShapeType="1" noTextEdit="1"/>
              </p:cNvSpPr>
              <p:nvPr/>
            </p:nvSpPr>
            <p:spPr>
              <a:xfrm>
                <a:off x="6087714" y="4093285"/>
                <a:ext cx="3056286"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1FEA570-AFC4-13A6-E8A9-9041E2343D6C}"/>
                  </a:ext>
                </a:extLst>
              </p:cNvPr>
              <p:cNvSpPr txBox="1"/>
              <p:nvPr/>
            </p:nvSpPr>
            <p:spPr>
              <a:xfrm>
                <a:off x="6087714" y="4478293"/>
                <a:ext cx="2484526" cy="523220"/>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Arial" panose="020B0604020202020204" pitchFamily="34" charset="0"/>
                        </a:rPr>
                        <m:t>𝑊</m:t>
                      </m:r>
                      <m:r>
                        <a:rPr lang="en-GB" b="0" i="1" smtClean="0">
                          <a:latin typeface="Cambria Math" panose="02040503050406030204" pitchFamily="18" charset="0"/>
                          <a:cs typeface="Arial" panose="020B0604020202020204" pitchFamily="34" charset="0"/>
                        </a:rPr>
                        <m:t>=</m:t>
                      </m:r>
                      <m:r>
                        <a:rPr lang="en-GB" b="0" i="1" smtClean="0">
                          <a:latin typeface="Cambria Math" panose="02040503050406030204" pitchFamily="18" charset="0"/>
                          <a:cs typeface="Arial" panose="020B0604020202020204" pitchFamily="34" charset="0"/>
                        </a:rPr>
                        <m:t>𝑞𝑉</m:t>
                      </m:r>
                      <m:r>
                        <a:rPr lang="en-GB" b="0" i="1" smtClean="0">
                          <a:latin typeface="Cambria Math" panose="02040503050406030204" pitchFamily="18" charset="0"/>
                          <a:cs typeface="Arial" panose="020B0604020202020204" pitchFamily="34" charset="0"/>
                        </a:rPr>
                        <m:t>=6</m:t>
                      </m:r>
                      <m:d>
                        <m:dPr>
                          <m:ctrlPr>
                            <a:rPr lang="en-GB" b="0" i="1" smtClean="0">
                              <a:latin typeface="Cambria Math" panose="02040503050406030204" pitchFamily="18" charset="0"/>
                              <a:cs typeface="Arial" panose="020B0604020202020204" pitchFamily="34" charset="0"/>
                            </a:rPr>
                          </m:ctrlPr>
                        </m:dPr>
                        <m:e>
                          <m:r>
                            <a:rPr lang="en-GB" b="0" i="1" smtClean="0">
                              <a:latin typeface="Cambria Math" panose="02040503050406030204" pitchFamily="18" charset="0"/>
                              <a:cs typeface="Arial" panose="020B0604020202020204" pitchFamily="34" charset="0"/>
                            </a:rPr>
                            <m:t>3</m:t>
                          </m:r>
                        </m:e>
                      </m:d>
                      <m:r>
                        <a:rPr lang="en-GB" b="0" i="1" smtClean="0">
                          <a:latin typeface="Cambria Math" panose="02040503050406030204" pitchFamily="18" charset="0"/>
                          <a:cs typeface="Arial" panose="020B0604020202020204" pitchFamily="34" charset="0"/>
                        </a:rPr>
                        <m:t>=18 </m:t>
                      </m:r>
                      <m:r>
                        <m:rPr>
                          <m:sty m:val="p"/>
                        </m:rPr>
                        <a:rPr lang="en-GB" b="0" i="0" smtClean="0">
                          <a:latin typeface="Cambria Math" panose="02040503050406030204" pitchFamily="18" charset="0"/>
                          <a:cs typeface="Arial" panose="020B0604020202020204" pitchFamily="34" charset="0"/>
                        </a:rPr>
                        <m:t>J</m:t>
                      </m:r>
                    </m:oMath>
                  </m:oMathPara>
                </a14:m>
                <a:endParaRPr lang="en-GB">
                  <a:latin typeface="Arial" panose="020B0604020202020204" pitchFamily="34" charset="0"/>
                  <a:cs typeface="Arial" panose="020B0604020202020204" pitchFamily="34" charset="0"/>
                </a:endParaRPr>
              </a:p>
            </p:txBody>
          </p:sp>
        </mc:Choice>
        <mc:Fallback xmlns="">
          <p:sp>
            <p:nvSpPr>
              <p:cNvPr id="28" name="TextBox 27">
                <a:extLst>
                  <a:ext uri="{FF2B5EF4-FFF2-40B4-BE49-F238E27FC236}">
                    <a16:creationId xmlns:a16="http://schemas.microsoft.com/office/drawing/2014/main" id="{A1FEA570-AFC4-13A6-E8A9-9041E2343D6C}"/>
                  </a:ext>
                </a:extLst>
              </p:cNvPr>
              <p:cNvSpPr txBox="1">
                <a:spLocks noRot="1" noChangeAspect="1" noMove="1" noResize="1" noEditPoints="1" noAdjustHandles="1" noChangeArrowheads="1" noChangeShapeType="1" noTextEdit="1"/>
              </p:cNvSpPr>
              <p:nvPr/>
            </p:nvSpPr>
            <p:spPr>
              <a:xfrm>
                <a:off x="6087714" y="4478293"/>
                <a:ext cx="2484526" cy="52322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4525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animBg="1"/>
      <p:bldP spid="24"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854DC-18BE-4359-18A9-31BDB3DEA7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495777C-24C9-3071-B499-754CBA789AFF}"/>
              </a:ext>
            </a:extLst>
          </p:cNvPr>
          <p:cNvSpPr>
            <a:spLocks noGrp="1"/>
          </p:cNvSpPr>
          <p:nvPr>
            <p:ph type="title"/>
          </p:nvPr>
        </p:nvSpPr>
        <p:spPr/>
        <p:txBody>
          <a:bodyPr/>
          <a:lstStyle/>
          <a:p>
            <a:r>
              <a:rPr lang="en-GB"/>
              <a:t>Example 4</a:t>
            </a:r>
          </a:p>
        </p:txBody>
      </p:sp>
      <p:sp>
        <p:nvSpPr>
          <p:cNvPr id="4" name="Text Placeholder 3">
            <a:extLst>
              <a:ext uri="{FF2B5EF4-FFF2-40B4-BE49-F238E27FC236}">
                <a16:creationId xmlns:a16="http://schemas.microsoft.com/office/drawing/2014/main" id="{8BDB27FF-A31D-09DE-E9DE-4B1B0972F771}"/>
              </a:ext>
            </a:extLst>
          </p:cNvPr>
          <p:cNvSpPr>
            <a:spLocks noGrp="1"/>
          </p:cNvSpPr>
          <p:nvPr>
            <p:ph type="body" sz="quarter" idx="10"/>
          </p:nvPr>
        </p:nvSpPr>
        <p:spPr>
          <a:xfrm>
            <a:off x="122292" y="461664"/>
            <a:ext cx="8899415" cy="480131"/>
          </a:xfrm>
        </p:spPr>
        <p:txBody>
          <a:bodyPr/>
          <a:lstStyle/>
          <a:p>
            <a:r>
              <a:rPr lang="en-GB"/>
              <a:t>Draw a circuit diagram for this arrangement.</a:t>
            </a:r>
          </a:p>
        </p:txBody>
      </p:sp>
      <p:grpSp>
        <p:nvGrpSpPr>
          <p:cNvPr id="41" name="Group 40">
            <a:extLst>
              <a:ext uri="{FF2B5EF4-FFF2-40B4-BE49-F238E27FC236}">
                <a16:creationId xmlns:a16="http://schemas.microsoft.com/office/drawing/2014/main" id="{CFF76203-032E-7B8D-56FB-02C26E76E1B0}"/>
              </a:ext>
            </a:extLst>
          </p:cNvPr>
          <p:cNvGrpSpPr/>
          <p:nvPr/>
        </p:nvGrpSpPr>
        <p:grpSpPr>
          <a:xfrm>
            <a:off x="4947059" y="1550193"/>
            <a:ext cx="3141186" cy="2248040"/>
            <a:chOff x="4947059" y="1550193"/>
            <a:chExt cx="3141186" cy="2248040"/>
          </a:xfrm>
        </p:grpSpPr>
        <p:cxnSp>
          <p:nvCxnSpPr>
            <p:cNvPr id="24" name="Straight Connector 23">
              <a:extLst>
                <a:ext uri="{FF2B5EF4-FFF2-40B4-BE49-F238E27FC236}">
                  <a16:creationId xmlns:a16="http://schemas.microsoft.com/office/drawing/2014/main" id="{4990414F-FA6D-F239-EF2D-522D27AC38EF}"/>
                </a:ext>
              </a:extLst>
            </p:cNvPr>
            <p:cNvCxnSpPr/>
            <p:nvPr/>
          </p:nvCxnSpPr>
          <p:spPr>
            <a:xfrm>
              <a:off x="4947059" y="2569452"/>
              <a:ext cx="1157288"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9CEA9C3-E1B6-16EA-0C90-08BE7BE60AB8}"/>
                </a:ext>
              </a:extLst>
            </p:cNvPr>
            <p:cNvCxnSpPr>
              <a:cxnSpLocks/>
            </p:cNvCxnSpPr>
            <p:nvPr/>
          </p:nvCxnSpPr>
          <p:spPr>
            <a:xfrm>
              <a:off x="5318534" y="2783764"/>
              <a:ext cx="328613"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id="{B6E71E1F-0EC7-6351-C4A0-4EDAEF4A9696}"/>
                </a:ext>
              </a:extLst>
            </p:cNvPr>
            <p:cNvSpPr/>
            <p:nvPr/>
          </p:nvSpPr>
          <p:spPr>
            <a:xfrm>
              <a:off x="5484405" y="2783764"/>
              <a:ext cx="2134418" cy="1014469"/>
            </a:xfrm>
            <a:custGeom>
              <a:avLst/>
              <a:gdLst>
                <a:gd name="csX0" fmla="*/ 0 w 2280769"/>
                <a:gd name="csY0" fmla="*/ 0 h 1356690"/>
                <a:gd name="csX1" fmla="*/ 2280769 w 2280769"/>
                <a:gd name="csY1" fmla="*/ 0 h 1356690"/>
                <a:gd name="csX2" fmla="*/ 2280769 w 2280769"/>
                <a:gd name="csY2" fmla="*/ 1356690 h 1356690"/>
                <a:gd name="csX3" fmla="*/ 0 w 2280769"/>
                <a:gd name="csY3" fmla="*/ 1356690 h 1356690"/>
                <a:gd name="csX4" fmla="*/ 0 w 2280769"/>
                <a:gd name="csY4" fmla="*/ 0 h 1356690"/>
                <a:gd name="csX0" fmla="*/ 2280769 w 2372209"/>
                <a:gd name="csY0" fmla="*/ 0 h 1356690"/>
                <a:gd name="csX1" fmla="*/ 2280769 w 2372209"/>
                <a:gd name="csY1" fmla="*/ 1356690 h 1356690"/>
                <a:gd name="csX2" fmla="*/ 0 w 2372209"/>
                <a:gd name="csY2" fmla="*/ 1356690 h 1356690"/>
                <a:gd name="csX3" fmla="*/ 0 w 2372209"/>
                <a:gd name="csY3" fmla="*/ 0 h 1356690"/>
                <a:gd name="csX4" fmla="*/ 2372209 w 2372209"/>
                <a:gd name="csY4" fmla="*/ 91440 h 1356690"/>
                <a:gd name="csX0" fmla="*/ 2280769 w 2280769"/>
                <a:gd name="csY0" fmla="*/ 0 h 1356690"/>
                <a:gd name="csX1" fmla="*/ 2280769 w 2280769"/>
                <a:gd name="csY1" fmla="*/ 1356690 h 1356690"/>
                <a:gd name="csX2" fmla="*/ 0 w 2280769"/>
                <a:gd name="csY2" fmla="*/ 1356690 h 1356690"/>
                <a:gd name="csX3" fmla="*/ 0 w 2280769"/>
                <a:gd name="csY3" fmla="*/ 0 h 1356690"/>
                <a:gd name="csX0" fmla="*/ 2280769 w 2280769"/>
                <a:gd name="csY0" fmla="*/ 1356690 h 1356690"/>
                <a:gd name="csX1" fmla="*/ 0 w 2280769"/>
                <a:gd name="csY1" fmla="*/ 1356690 h 1356690"/>
                <a:gd name="csX2" fmla="*/ 0 w 2280769"/>
                <a:gd name="csY2" fmla="*/ 0 h 1356690"/>
              </a:gdLst>
              <a:ahLst/>
              <a:cxnLst>
                <a:cxn ang="0">
                  <a:pos x="csX0" y="csY0"/>
                </a:cxn>
                <a:cxn ang="0">
                  <a:pos x="csX1" y="csY1"/>
                </a:cxn>
                <a:cxn ang="0">
                  <a:pos x="csX2" y="csY2"/>
                </a:cxn>
              </a:cxnLst>
              <a:rect l="l" t="t" r="r" b="b"/>
              <a:pathLst>
                <a:path w="2280769" h="1356690">
                  <a:moveTo>
                    <a:pt x="2280769" y="1356690"/>
                  </a:moveTo>
                  <a:lnTo>
                    <a:pt x="0" y="1356690"/>
                  </a:lnTo>
                  <a:lnTo>
                    <a:pt x="0" y="0"/>
                  </a:lnTo>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29">
              <a:extLst>
                <a:ext uri="{FF2B5EF4-FFF2-40B4-BE49-F238E27FC236}">
                  <a16:creationId xmlns:a16="http://schemas.microsoft.com/office/drawing/2014/main" id="{DDA92815-2678-0B40-C37D-BE1BCB41A33C}"/>
                </a:ext>
              </a:extLst>
            </p:cNvPr>
            <p:cNvSpPr/>
            <p:nvPr/>
          </p:nvSpPr>
          <p:spPr>
            <a:xfrm flipV="1">
              <a:off x="5482840" y="1550193"/>
              <a:ext cx="2134418" cy="1014470"/>
            </a:xfrm>
            <a:custGeom>
              <a:avLst/>
              <a:gdLst>
                <a:gd name="csX0" fmla="*/ 0 w 2280769"/>
                <a:gd name="csY0" fmla="*/ 0 h 1356690"/>
                <a:gd name="csX1" fmla="*/ 2280769 w 2280769"/>
                <a:gd name="csY1" fmla="*/ 0 h 1356690"/>
                <a:gd name="csX2" fmla="*/ 2280769 w 2280769"/>
                <a:gd name="csY2" fmla="*/ 1356690 h 1356690"/>
                <a:gd name="csX3" fmla="*/ 0 w 2280769"/>
                <a:gd name="csY3" fmla="*/ 1356690 h 1356690"/>
                <a:gd name="csX4" fmla="*/ 0 w 2280769"/>
                <a:gd name="csY4" fmla="*/ 0 h 1356690"/>
                <a:gd name="csX0" fmla="*/ 2280769 w 2372209"/>
                <a:gd name="csY0" fmla="*/ 0 h 1356690"/>
                <a:gd name="csX1" fmla="*/ 2280769 w 2372209"/>
                <a:gd name="csY1" fmla="*/ 1356690 h 1356690"/>
                <a:gd name="csX2" fmla="*/ 0 w 2372209"/>
                <a:gd name="csY2" fmla="*/ 1356690 h 1356690"/>
                <a:gd name="csX3" fmla="*/ 0 w 2372209"/>
                <a:gd name="csY3" fmla="*/ 0 h 1356690"/>
                <a:gd name="csX4" fmla="*/ 2372209 w 2372209"/>
                <a:gd name="csY4" fmla="*/ 91440 h 1356690"/>
                <a:gd name="csX0" fmla="*/ 2280769 w 2280769"/>
                <a:gd name="csY0" fmla="*/ 0 h 1356690"/>
                <a:gd name="csX1" fmla="*/ 2280769 w 2280769"/>
                <a:gd name="csY1" fmla="*/ 1356690 h 1356690"/>
                <a:gd name="csX2" fmla="*/ 0 w 2280769"/>
                <a:gd name="csY2" fmla="*/ 1356690 h 1356690"/>
                <a:gd name="csX3" fmla="*/ 0 w 2280769"/>
                <a:gd name="csY3" fmla="*/ 0 h 1356690"/>
                <a:gd name="csX0" fmla="*/ 2280769 w 2280769"/>
                <a:gd name="csY0" fmla="*/ 1356690 h 1356690"/>
                <a:gd name="csX1" fmla="*/ 0 w 2280769"/>
                <a:gd name="csY1" fmla="*/ 1356690 h 1356690"/>
                <a:gd name="csX2" fmla="*/ 0 w 2280769"/>
                <a:gd name="csY2" fmla="*/ 0 h 1356690"/>
              </a:gdLst>
              <a:ahLst/>
              <a:cxnLst>
                <a:cxn ang="0">
                  <a:pos x="csX0" y="csY0"/>
                </a:cxn>
                <a:cxn ang="0">
                  <a:pos x="csX1" y="csY1"/>
                </a:cxn>
                <a:cxn ang="0">
                  <a:pos x="csX2" y="csY2"/>
                </a:cxn>
              </a:cxnLst>
              <a:rect l="l" t="t" r="r" b="b"/>
              <a:pathLst>
                <a:path w="2280769" h="1356690">
                  <a:moveTo>
                    <a:pt x="2280769" y="1356690"/>
                  </a:moveTo>
                  <a:lnTo>
                    <a:pt x="0" y="1356690"/>
                  </a:lnTo>
                  <a:lnTo>
                    <a:pt x="0" y="0"/>
                  </a:lnTo>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Connector 32">
              <a:extLst>
                <a:ext uri="{FF2B5EF4-FFF2-40B4-BE49-F238E27FC236}">
                  <a16:creationId xmlns:a16="http://schemas.microsoft.com/office/drawing/2014/main" id="{F8A3B79C-373C-A208-8240-3985A4A91499}"/>
                </a:ext>
              </a:extLst>
            </p:cNvPr>
            <p:cNvCxnSpPr>
              <a:cxnSpLocks/>
            </p:cNvCxnSpPr>
            <p:nvPr/>
          </p:nvCxnSpPr>
          <p:spPr>
            <a:xfrm>
              <a:off x="7627891" y="1568959"/>
              <a:ext cx="0" cy="637422"/>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F9DFDC5C-9B1C-DA03-18D9-5D213354984C}"/>
                </a:ext>
              </a:extLst>
            </p:cNvPr>
            <p:cNvCxnSpPr>
              <a:cxnSpLocks/>
              <a:stCxn id="36" idx="4"/>
            </p:cNvCxnSpPr>
            <p:nvPr/>
          </p:nvCxnSpPr>
          <p:spPr>
            <a:xfrm>
              <a:off x="7617259" y="3134969"/>
              <a:ext cx="0" cy="663264"/>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36" name="Oval 35">
              <a:extLst>
                <a:ext uri="{FF2B5EF4-FFF2-40B4-BE49-F238E27FC236}">
                  <a16:creationId xmlns:a16="http://schemas.microsoft.com/office/drawing/2014/main" id="{081C49E0-DE6D-B34A-48C2-17BF0912D95D}"/>
                </a:ext>
              </a:extLst>
            </p:cNvPr>
            <p:cNvSpPr/>
            <p:nvPr/>
          </p:nvSpPr>
          <p:spPr>
            <a:xfrm>
              <a:off x="7146272" y="2208047"/>
              <a:ext cx="941973" cy="926922"/>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Shape 36">
              <a:extLst>
                <a:ext uri="{FF2B5EF4-FFF2-40B4-BE49-F238E27FC236}">
                  <a16:creationId xmlns:a16="http://schemas.microsoft.com/office/drawing/2014/main" id="{84E909F7-6D48-EC95-E54E-1C3E25CCE917}"/>
                </a:ext>
              </a:extLst>
            </p:cNvPr>
            <p:cNvSpPr/>
            <p:nvPr/>
          </p:nvSpPr>
          <p:spPr>
            <a:xfrm>
              <a:off x="7614769" y="2208047"/>
              <a:ext cx="289775" cy="923366"/>
            </a:xfrm>
            <a:custGeom>
              <a:avLst/>
              <a:gdLst>
                <a:gd name="csX0" fmla="*/ 0 w 414337"/>
                <a:gd name="csY0" fmla="*/ 0 h 1042988"/>
                <a:gd name="csX1" fmla="*/ 14287 w 414337"/>
                <a:gd name="csY1" fmla="*/ 385763 h 1042988"/>
                <a:gd name="csX2" fmla="*/ 414337 w 414337"/>
                <a:gd name="csY2" fmla="*/ 542925 h 1042988"/>
                <a:gd name="csX3" fmla="*/ 0 w 414337"/>
                <a:gd name="csY3" fmla="*/ 657225 h 1042988"/>
                <a:gd name="csX4" fmla="*/ 0 w 414337"/>
                <a:gd name="csY4" fmla="*/ 1042988 h 1042988"/>
                <a:gd name="csX0" fmla="*/ 0 w 414396"/>
                <a:gd name="csY0" fmla="*/ 0 h 1042988"/>
                <a:gd name="csX1" fmla="*/ 14287 w 414396"/>
                <a:gd name="csY1" fmla="*/ 385763 h 1042988"/>
                <a:gd name="csX2" fmla="*/ 414337 w 414396"/>
                <a:gd name="csY2" fmla="*/ 542925 h 1042988"/>
                <a:gd name="csX3" fmla="*/ 0 w 414396"/>
                <a:gd name="csY3" fmla="*/ 657225 h 1042988"/>
                <a:gd name="csX4" fmla="*/ 0 w 414396"/>
                <a:gd name="csY4" fmla="*/ 1042988 h 1042988"/>
                <a:gd name="csX0" fmla="*/ 26595 w 414396"/>
                <a:gd name="csY0" fmla="*/ 0 h 857251"/>
                <a:gd name="csX1" fmla="*/ 14287 w 414396"/>
                <a:gd name="csY1" fmla="*/ 200026 h 857251"/>
                <a:gd name="csX2" fmla="*/ 414337 w 414396"/>
                <a:gd name="csY2" fmla="*/ 357188 h 857251"/>
                <a:gd name="csX3" fmla="*/ 0 w 414396"/>
                <a:gd name="csY3" fmla="*/ 471488 h 857251"/>
                <a:gd name="csX4" fmla="*/ 0 w 414396"/>
                <a:gd name="csY4" fmla="*/ 857251 h 857251"/>
                <a:gd name="csX0" fmla="*/ 26595 w 414396"/>
                <a:gd name="csY0" fmla="*/ 0 h 657226"/>
                <a:gd name="csX1" fmla="*/ 14287 w 414396"/>
                <a:gd name="csY1" fmla="*/ 200026 h 657226"/>
                <a:gd name="csX2" fmla="*/ 414337 w 414396"/>
                <a:gd name="csY2" fmla="*/ 357188 h 657226"/>
                <a:gd name="csX3" fmla="*/ 0 w 414396"/>
                <a:gd name="csY3" fmla="*/ 471488 h 657226"/>
                <a:gd name="csX4" fmla="*/ 0 w 414396"/>
                <a:gd name="csY4" fmla="*/ 657226 h 657226"/>
                <a:gd name="csX0" fmla="*/ 17731 w 414396"/>
                <a:gd name="csY0" fmla="*/ 0 h 563564"/>
                <a:gd name="csX1" fmla="*/ 14287 w 414396"/>
                <a:gd name="csY1" fmla="*/ 106364 h 563564"/>
                <a:gd name="csX2" fmla="*/ 414337 w 414396"/>
                <a:gd name="csY2" fmla="*/ 263526 h 563564"/>
                <a:gd name="csX3" fmla="*/ 0 w 414396"/>
                <a:gd name="csY3" fmla="*/ 377826 h 563564"/>
                <a:gd name="csX4" fmla="*/ 0 w 414396"/>
                <a:gd name="csY4" fmla="*/ 563564 h 563564"/>
                <a:gd name="csX0" fmla="*/ 17731 w 414396"/>
                <a:gd name="csY0" fmla="*/ 0 h 473077"/>
                <a:gd name="csX1" fmla="*/ 14287 w 414396"/>
                <a:gd name="csY1" fmla="*/ 106364 h 473077"/>
                <a:gd name="csX2" fmla="*/ 414337 w 414396"/>
                <a:gd name="csY2" fmla="*/ 263526 h 473077"/>
                <a:gd name="csX3" fmla="*/ 0 w 414396"/>
                <a:gd name="csY3" fmla="*/ 377826 h 473077"/>
                <a:gd name="csX4" fmla="*/ 0 w 414396"/>
                <a:gd name="csY4" fmla="*/ 473077 h 473077"/>
                <a:gd name="csX0" fmla="*/ 17731 w 415228"/>
                <a:gd name="csY0" fmla="*/ 0 h 473077"/>
                <a:gd name="csX1" fmla="*/ 14287 w 415228"/>
                <a:gd name="csY1" fmla="*/ 106364 h 473077"/>
                <a:gd name="csX2" fmla="*/ 414337 w 415228"/>
                <a:gd name="csY2" fmla="*/ 263526 h 473077"/>
                <a:gd name="csX3" fmla="*/ 0 w 415228"/>
                <a:gd name="csY3" fmla="*/ 377826 h 473077"/>
                <a:gd name="csX4" fmla="*/ 0 w 415228"/>
                <a:gd name="csY4" fmla="*/ 473077 h 473077"/>
                <a:gd name="csX0" fmla="*/ 17731 w 303460"/>
                <a:gd name="csY0" fmla="*/ 0 h 473077"/>
                <a:gd name="csX1" fmla="*/ 14287 w 303460"/>
                <a:gd name="csY1" fmla="*/ 106364 h 473077"/>
                <a:gd name="csX2" fmla="*/ 302041 w 303460"/>
                <a:gd name="csY2" fmla="*/ 254001 h 473077"/>
                <a:gd name="csX3" fmla="*/ 0 w 303460"/>
                <a:gd name="csY3" fmla="*/ 377826 h 473077"/>
                <a:gd name="csX4" fmla="*/ 0 w 303460"/>
                <a:gd name="csY4" fmla="*/ 473077 h 473077"/>
                <a:gd name="csX0" fmla="*/ 17731 w 302047"/>
                <a:gd name="csY0" fmla="*/ 0 h 473077"/>
                <a:gd name="csX1" fmla="*/ 14287 w 302047"/>
                <a:gd name="csY1" fmla="*/ 106364 h 473077"/>
                <a:gd name="csX2" fmla="*/ 302041 w 302047"/>
                <a:gd name="csY2" fmla="*/ 254001 h 473077"/>
                <a:gd name="csX3" fmla="*/ 0 w 302047"/>
                <a:gd name="csY3" fmla="*/ 377826 h 473077"/>
                <a:gd name="csX4" fmla="*/ 0 w 302047"/>
                <a:gd name="csY4" fmla="*/ 473077 h 473077"/>
              </a:gdLst>
              <a:ahLst/>
              <a:cxnLst>
                <a:cxn ang="0">
                  <a:pos x="csX0" y="csY0"/>
                </a:cxn>
                <a:cxn ang="0">
                  <a:pos x="csX1" y="csY1"/>
                </a:cxn>
                <a:cxn ang="0">
                  <a:pos x="csX2" y="csY2"/>
                </a:cxn>
                <a:cxn ang="0">
                  <a:pos x="csX3" y="csY3"/>
                </a:cxn>
                <a:cxn ang="0">
                  <a:pos x="csX4" y="csY4"/>
                </a:cxn>
              </a:cxnLst>
              <a:rect l="l" t="t" r="r" b="b"/>
              <a:pathLst>
                <a:path w="302047" h="473077">
                  <a:moveTo>
                    <a:pt x="17731" y="0"/>
                  </a:moveTo>
                  <a:lnTo>
                    <a:pt x="14287" y="106364"/>
                  </a:lnTo>
                  <a:cubicBezTo>
                    <a:pt x="147637" y="158751"/>
                    <a:pt x="303190" y="136526"/>
                    <a:pt x="302041" y="254001"/>
                  </a:cubicBezTo>
                  <a:cubicBezTo>
                    <a:pt x="300892" y="371476"/>
                    <a:pt x="138112" y="339726"/>
                    <a:pt x="0" y="377826"/>
                  </a:cubicBezTo>
                  <a:lnTo>
                    <a:pt x="0" y="473077"/>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2" name="TextBox 41">
            <a:extLst>
              <a:ext uri="{FF2B5EF4-FFF2-40B4-BE49-F238E27FC236}">
                <a16:creationId xmlns:a16="http://schemas.microsoft.com/office/drawing/2014/main" id="{C1B6225E-F565-B084-0A8D-455FA20F2718}"/>
              </a:ext>
            </a:extLst>
          </p:cNvPr>
          <p:cNvSpPr txBox="1"/>
          <p:nvPr/>
        </p:nvSpPr>
        <p:spPr>
          <a:xfrm>
            <a:off x="416134" y="4826397"/>
            <a:ext cx="8338122" cy="954107"/>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The long line represents the positive terminal of the cell</a:t>
            </a:r>
          </a:p>
        </p:txBody>
      </p:sp>
      <p:cxnSp>
        <p:nvCxnSpPr>
          <p:cNvPr id="44" name="Straight Arrow Connector 43">
            <a:extLst>
              <a:ext uri="{FF2B5EF4-FFF2-40B4-BE49-F238E27FC236}">
                <a16:creationId xmlns:a16="http://schemas.microsoft.com/office/drawing/2014/main" id="{1695DA69-F332-B485-E867-AEF400E6F704}"/>
              </a:ext>
            </a:extLst>
          </p:cNvPr>
          <p:cNvCxnSpPr>
            <a:cxnSpLocks/>
            <a:stCxn id="42" idx="0"/>
          </p:cNvCxnSpPr>
          <p:nvPr/>
        </p:nvCxnSpPr>
        <p:spPr>
          <a:xfrm flipV="1">
            <a:off x="4585195" y="2783764"/>
            <a:ext cx="308137" cy="2042633"/>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5544677A-12CB-EA44-A016-16B7281B3800}"/>
              </a:ext>
            </a:extLst>
          </p:cNvPr>
          <p:cNvSpPr txBox="1"/>
          <p:nvPr/>
        </p:nvSpPr>
        <p:spPr>
          <a:xfrm>
            <a:off x="416134" y="5994605"/>
            <a:ext cx="8682185"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Circuit symbols are in the formula book Page 72 - 78</a:t>
            </a:r>
          </a:p>
        </p:txBody>
      </p:sp>
      <p:grpSp>
        <p:nvGrpSpPr>
          <p:cNvPr id="13" name="Group 12">
            <a:extLst>
              <a:ext uri="{FF2B5EF4-FFF2-40B4-BE49-F238E27FC236}">
                <a16:creationId xmlns:a16="http://schemas.microsoft.com/office/drawing/2014/main" id="{76AA9D09-9622-918C-2C37-C77BBAADA9DB}"/>
              </a:ext>
            </a:extLst>
          </p:cNvPr>
          <p:cNvGrpSpPr/>
          <p:nvPr/>
        </p:nvGrpSpPr>
        <p:grpSpPr>
          <a:xfrm>
            <a:off x="803856" y="1501720"/>
            <a:ext cx="2583544" cy="2389725"/>
            <a:chOff x="803856" y="1501720"/>
            <a:chExt cx="2583544" cy="2389725"/>
          </a:xfrm>
        </p:grpSpPr>
        <p:grpSp>
          <p:nvGrpSpPr>
            <p:cNvPr id="2" name="Group 1">
              <a:extLst>
                <a:ext uri="{FF2B5EF4-FFF2-40B4-BE49-F238E27FC236}">
                  <a16:creationId xmlns:a16="http://schemas.microsoft.com/office/drawing/2014/main" id="{87E75FB7-42FE-3D44-2405-98EDDA0BA39E}"/>
                </a:ext>
              </a:extLst>
            </p:cNvPr>
            <p:cNvGrpSpPr/>
            <p:nvPr/>
          </p:nvGrpSpPr>
          <p:grpSpPr>
            <a:xfrm rot="5400000">
              <a:off x="2454920" y="2342148"/>
              <a:ext cx="930177" cy="934783"/>
              <a:chOff x="6653324" y="980440"/>
              <a:chExt cx="930177" cy="934783"/>
            </a:xfrm>
          </p:grpSpPr>
          <p:sp>
            <p:nvSpPr>
              <p:cNvPr id="25" name="Freeform: Shape 24">
                <a:extLst>
                  <a:ext uri="{FF2B5EF4-FFF2-40B4-BE49-F238E27FC236}">
                    <a16:creationId xmlns:a16="http://schemas.microsoft.com/office/drawing/2014/main" id="{7866C966-94EF-6982-410D-EC9B5E7BFB35}"/>
                  </a:ext>
                </a:extLst>
              </p:cNvPr>
              <p:cNvSpPr/>
              <p:nvPr/>
            </p:nvSpPr>
            <p:spPr>
              <a:xfrm flipH="1">
                <a:off x="6868611" y="1194075"/>
                <a:ext cx="490868" cy="651791"/>
              </a:xfrm>
              <a:custGeom>
                <a:avLst/>
                <a:gdLst>
                  <a:gd name="connsiteX0" fmla="*/ 315522 w 627154"/>
                  <a:gd name="connsiteY0" fmla="*/ 0 h 832757"/>
                  <a:gd name="connsiteX1" fmla="*/ 313577 w 627154"/>
                  <a:gd name="connsiteY1" fmla="*/ 192 h 832757"/>
                  <a:gd name="connsiteX2" fmla="*/ 311632 w 627154"/>
                  <a:gd name="connsiteY2" fmla="*/ 0 h 832757"/>
                  <a:gd name="connsiteX3" fmla="*/ 0 w 627154"/>
                  <a:gd name="connsiteY3" fmla="*/ 304800 h 832757"/>
                  <a:gd name="connsiteX4" fmla="*/ 81750 w 627154"/>
                  <a:gd name="connsiteY4" fmla="*/ 520326 h 832757"/>
                  <a:gd name="connsiteX5" fmla="*/ 142421 w 627154"/>
                  <a:gd name="connsiteY5" fmla="*/ 610451 h 832757"/>
                  <a:gd name="connsiteX6" fmla="*/ 136071 w 627154"/>
                  <a:gd name="connsiteY6" fmla="*/ 832757 h 832757"/>
                  <a:gd name="connsiteX7" fmla="*/ 292246 w 627154"/>
                  <a:gd name="connsiteY7" fmla="*/ 832757 h 832757"/>
                  <a:gd name="connsiteX8" fmla="*/ 334908 w 627154"/>
                  <a:gd name="connsiteY8" fmla="*/ 832757 h 832757"/>
                  <a:gd name="connsiteX9" fmla="*/ 491083 w 627154"/>
                  <a:gd name="connsiteY9" fmla="*/ 832757 h 832757"/>
                  <a:gd name="connsiteX10" fmla="*/ 484733 w 627154"/>
                  <a:gd name="connsiteY10" fmla="*/ 610451 h 832757"/>
                  <a:gd name="connsiteX11" fmla="*/ 545404 w 627154"/>
                  <a:gd name="connsiteY11" fmla="*/ 520326 h 832757"/>
                  <a:gd name="connsiteX12" fmla="*/ 627154 w 627154"/>
                  <a:gd name="connsiteY12" fmla="*/ 304800 h 832757"/>
                  <a:gd name="connsiteX13" fmla="*/ 315522 w 627154"/>
                  <a:gd name="connsiteY13" fmla="*/ 0 h 83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7154" h="832757">
                    <a:moveTo>
                      <a:pt x="315522" y="0"/>
                    </a:moveTo>
                    <a:lnTo>
                      <a:pt x="313577" y="192"/>
                    </a:lnTo>
                    <a:lnTo>
                      <a:pt x="311632" y="0"/>
                    </a:lnTo>
                    <a:cubicBezTo>
                      <a:pt x="139522" y="0"/>
                      <a:pt x="0" y="136464"/>
                      <a:pt x="0" y="304800"/>
                    </a:cubicBezTo>
                    <a:cubicBezTo>
                      <a:pt x="0" y="388968"/>
                      <a:pt x="47580" y="487393"/>
                      <a:pt x="81750" y="520326"/>
                    </a:cubicBezTo>
                    <a:cubicBezTo>
                      <a:pt x="115920" y="553259"/>
                      <a:pt x="144644" y="575980"/>
                      <a:pt x="142421" y="610451"/>
                    </a:cubicBezTo>
                    <a:cubicBezTo>
                      <a:pt x="140304" y="643278"/>
                      <a:pt x="138188" y="758655"/>
                      <a:pt x="136071" y="832757"/>
                    </a:cubicBezTo>
                    <a:lnTo>
                      <a:pt x="292246" y="832757"/>
                    </a:lnTo>
                    <a:lnTo>
                      <a:pt x="334908" y="832757"/>
                    </a:lnTo>
                    <a:lnTo>
                      <a:pt x="491083" y="832757"/>
                    </a:lnTo>
                    <a:cubicBezTo>
                      <a:pt x="488966" y="758655"/>
                      <a:pt x="486850" y="643278"/>
                      <a:pt x="484733" y="610451"/>
                    </a:cubicBezTo>
                    <a:cubicBezTo>
                      <a:pt x="482510" y="575980"/>
                      <a:pt x="511234" y="553259"/>
                      <a:pt x="545404" y="520326"/>
                    </a:cubicBezTo>
                    <a:cubicBezTo>
                      <a:pt x="579574" y="487393"/>
                      <a:pt x="627154" y="388968"/>
                      <a:pt x="627154" y="304800"/>
                    </a:cubicBezTo>
                    <a:cubicBezTo>
                      <a:pt x="627154" y="136464"/>
                      <a:pt x="487632" y="0"/>
                      <a:pt x="315522" y="0"/>
                    </a:cubicBezTo>
                    <a:close/>
                  </a:path>
                </a:pathLst>
              </a:custGeom>
              <a:gradFill flip="none" rotWithShape="1">
                <a:gsLst>
                  <a:gs pos="0">
                    <a:schemeClr val="bg1">
                      <a:lumMod val="95000"/>
                    </a:schemeClr>
                  </a:gs>
                  <a:gs pos="71000">
                    <a:schemeClr val="accent2">
                      <a:lumMod val="20000"/>
                      <a:lumOff val="80000"/>
                    </a:schemeClr>
                  </a:gs>
                  <a:gs pos="100000">
                    <a:schemeClr val="accent2">
                      <a:lumMod val="40000"/>
                      <a:lumOff val="60000"/>
                    </a:schemeClr>
                  </a:gs>
                </a:gsLst>
                <a:path path="circle">
                  <a:fillToRect r="100000" b="100000"/>
                </a:path>
                <a:tileRect l="-100000" t="-100000"/>
              </a:gra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cxnSp>
            <p:nvCxnSpPr>
              <p:cNvPr id="26" name="Straight Connector 25">
                <a:extLst>
                  <a:ext uri="{FF2B5EF4-FFF2-40B4-BE49-F238E27FC236}">
                    <a16:creationId xmlns:a16="http://schemas.microsoft.com/office/drawing/2014/main" id="{937D98A3-5187-0474-E09D-29369D304B0E}"/>
                  </a:ext>
                </a:extLst>
              </p:cNvPr>
              <p:cNvCxnSpPr/>
              <p:nvPr/>
            </p:nvCxnSpPr>
            <p:spPr>
              <a:xfrm flipV="1">
                <a:off x="7359479" y="1124714"/>
                <a:ext cx="116667" cy="9372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8A51FFD-6110-F3FA-0A80-BF140E4B1DC7}"/>
                  </a:ext>
                </a:extLst>
              </p:cNvPr>
              <p:cNvCxnSpPr>
                <a:cxnSpLocks/>
              </p:cNvCxnSpPr>
              <p:nvPr/>
            </p:nvCxnSpPr>
            <p:spPr>
              <a:xfrm>
                <a:off x="7428434" y="1400767"/>
                <a:ext cx="15506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7069A7B-1D0D-EB99-D6B9-77B7865E1986}"/>
                  </a:ext>
                </a:extLst>
              </p:cNvPr>
              <p:cNvCxnSpPr>
                <a:cxnSpLocks/>
              </p:cNvCxnSpPr>
              <p:nvPr/>
            </p:nvCxnSpPr>
            <p:spPr>
              <a:xfrm flipV="1">
                <a:off x="7122276" y="980440"/>
                <a:ext cx="0" cy="144274"/>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6934772-4852-33C0-382F-5BEFECA4EE5E}"/>
                  </a:ext>
                </a:extLst>
              </p:cNvPr>
              <p:cNvCxnSpPr>
                <a:cxnSpLocks/>
              </p:cNvCxnSpPr>
              <p:nvPr/>
            </p:nvCxnSpPr>
            <p:spPr>
              <a:xfrm flipH="1" flipV="1">
                <a:off x="6792262" y="1124714"/>
                <a:ext cx="100206" cy="8463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B3EE252-1AD1-EDF6-721D-457CFC795F77}"/>
                  </a:ext>
                </a:extLst>
              </p:cNvPr>
              <p:cNvCxnSpPr>
                <a:cxnSpLocks/>
              </p:cNvCxnSpPr>
              <p:nvPr/>
            </p:nvCxnSpPr>
            <p:spPr>
              <a:xfrm flipH="1">
                <a:off x="6653324" y="1400767"/>
                <a:ext cx="13893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9AD65F5B-A655-C615-32AB-386EE08D9E55}"/>
                  </a:ext>
                </a:extLst>
              </p:cNvPr>
              <p:cNvSpPr/>
              <p:nvPr/>
            </p:nvSpPr>
            <p:spPr>
              <a:xfrm>
                <a:off x="6842365" y="1728551"/>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ACB56A73-A41D-9263-9BFD-63450C948147}"/>
                  </a:ext>
                </a:extLst>
              </p:cNvPr>
              <p:cNvSpPr/>
              <p:nvPr/>
            </p:nvSpPr>
            <p:spPr>
              <a:xfrm>
                <a:off x="7317607" y="1722945"/>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ECE99310-2261-DEA5-D773-1FDF84A3F05B}"/>
                  </a:ext>
                </a:extLst>
              </p:cNvPr>
              <p:cNvSpPr/>
              <p:nvPr/>
            </p:nvSpPr>
            <p:spPr>
              <a:xfrm>
                <a:off x="6792262" y="1770867"/>
                <a:ext cx="683884" cy="1443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Freeform: Shape 42">
              <a:extLst>
                <a:ext uri="{FF2B5EF4-FFF2-40B4-BE49-F238E27FC236}">
                  <a16:creationId xmlns:a16="http://schemas.microsoft.com/office/drawing/2014/main" id="{5A5F719B-CE84-8E58-BD4D-F9C866498127}"/>
                </a:ext>
              </a:extLst>
            </p:cNvPr>
            <p:cNvSpPr/>
            <p:nvPr/>
          </p:nvSpPr>
          <p:spPr>
            <a:xfrm>
              <a:off x="1180032" y="1501720"/>
              <a:ext cx="1541479" cy="1059766"/>
            </a:xfrm>
            <a:custGeom>
              <a:avLst/>
              <a:gdLst>
                <a:gd name="csX0" fmla="*/ 381000 w 1295400"/>
                <a:gd name="csY0" fmla="*/ 0 h 2108200"/>
                <a:gd name="csX1" fmla="*/ 457200 w 1295400"/>
                <a:gd name="csY1" fmla="*/ 139700 h 2108200"/>
                <a:gd name="csX2" fmla="*/ 0 w 1295400"/>
                <a:gd name="csY2" fmla="*/ 1117600 h 2108200"/>
                <a:gd name="csX3" fmla="*/ 1295400 w 1295400"/>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597220 w 1511620"/>
                <a:gd name="csY0" fmla="*/ 0 h 2108200"/>
                <a:gd name="csX1" fmla="*/ 47484 w 1511620"/>
                <a:gd name="csY1" fmla="*/ 1450679 h 2108200"/>
                <a:gd name="csX2" fmla="*/ 216220 w 1511620"/>
                <a:gd name="csY2" fmla="*/ 1117600 h 2108200"/>
                <a:gd name="csX3" fmla="*/ 1511620 w 1511620"/>
                <a:gd name="csY3" fmla="*/ 2108200 h 2108200"/>
                <a:gd name="csX0" fmla="*/ 571827 w 1486227"/>
                <a:gd name="csY0" fmla="*/ 0 h 2108200"/>
                <a:gd name="csX1" fmla="*/ 22091 w 1486227"/>
                <a:gd name="csY1" fmla="*/ 1450679 h 2108200"/>
                <a:gd name="csX2" fmla="*/ 616996 w 1486227"/>
                <a:gd name="csY2" fmla="*/ 1375497 h 2108200"/>
                <a:gd name="csX3" fmla="*/ 1486227 w 1486227"/>
                <a:gd name="csY3" fmla="*/ 2108200 h 2108200"/>
                <a:gd name="csX0" fmla="*/ 571827 w 1459592"/>
                <a:gd name="csY0" fmla="*/ 0 h 2860401"/>
                <a:gd name="csX1" fmla="*/ 22091 w 1459592"/>
                <a:gd name="csY1" fmla="*/ 1450679 h 2860401"/>
                <a:gd name="csX2" fmla="*/ 616996 w 1459592"/>
                <a:gd name="csY2" fmla="*/ 1375497 h 2860401"/>
                <a:gd name="csX3" fmla="*/ 1459592 w 1459592"/>
                <a:gd name="csY3" fmla="*/ 2860401 h 2860401"/>
                <a:gd name="csX0" fmla="*/ 22091 w 1459592"/>
                <a:gd name="csY0" fmla="*/ 161386 h 1571108"/>
                <a:gd name="csX1" fmla="*/ 616996 w 1459592"/>
                <a:gd name="csY1" fmla="*/ 86204 h 1571108"/>
                <a:gd name="csX2" fmla="*/ 1459592 w 1459592"/>
                <a:gd name="csY2" fmla="*/ 1571108 h 1571108"/>
                <a:gd name="csX0" fmla="*/ 15547 w 1453048"/>
                <a:gd name="csY0" fmla="*/ 542989 h 1952711"/>
                <a:gd name="csX1" fmla="*/ 943396 w 1453048"/>
                <a:gd name="csY1" fmla="*/ 59470 h 1952711"/>
                <a:gd name="csX2" fmla="*/ 1453048 w 1453048"/>
                <a:gd name="csY2" fmla="*/ 1952711 h 1952711"/>
                <a:gd name="csX0" fmla="*/ 24027 w 1461528"/>
                <a:gd name="csY0" fmla="*/ 487300 h 1897022"/>
                <a:gd name="csX1" fmla="*/ 951876 w 1461528"/>
                <a:gd name="csY1" fmla="*/ 3781 h 1897022"/>
                <a:gd name="csX2" fmla="*/ 1461528 w 1461528"/>
                <a:gd name="csY2" fmla="*/ 1897022 h 1897022"/>
                <a:gd name="csX0" fmla="*/ 24027 w 1504784"/>
                <a:gd name="csY0" fmla="*/ 487300 h 1897022"/>
                <a:gd name="csX1" fmla="*/ 951876 w 1504784"/>
                <a:gd name="csY1" fmla="*/ 3781 h 1897022"/>
                <a:gd name="csX2" fmla="*/ 1461528 w 1504784"/>
                <a:gd name="csY2" fmla="*/ 1897022 h 1897022"/>
                <a:gd name="csX0" fmla="*/ 18215 w 1443103"/>
                <a:gd name="csY0" fmla="*/ 507404 h 1637737"/>
                <a:gd name="csX1" fmla="*/ 946064 w 1443103"/>
                <a:gd name="csY1" fmla="*/ 23885 h 1637737"/>
                <a:gd name="csX2" fmla="*/ 1415763 w 1443103"/>
                <a:gd name="csY2" fmla="*/ 1637737 h 1637737"/>
                <a:gd name="csX0" fmla="*/ 18223 w 1446063"/>
                <a:gd name="csY0" fmla="*/ 508506 h 1668838"/>
                <a:gd name="csX1" fmla="*/ 946072 w 1446063"/>
                <a:gd name="csY1" fmla="*/ 24987 h 1668838"/>
                <a:gd name="csX2" fmla="*/ 1418870 w 1446063"/>
                <a:gd name="csY2" fmla="*/ 1668837 h 1668838"/>
                <a:gd name="csX0" fmla="*/ 18223 w 1504207"/>
                <a:gd name="csY0" fmla="*/ 508508 h 1668838"/>
                <a:gd name="csX1" fmla="*/ 946072 w 1504207"/>
                <a:gd name="csY1" fmla="*/ 24989 h 1668838"/>
                <a:gd name="csX2" fmla="*/ 1418870 w 1504207"/>
                <a:gd name="csY2" fmla="*/ 1668839 h 1668838"/>
              </a:gdLst>
              <a:ahLst/>
              <a:cxnLst>
                <a:cxn ang="0">
                  <a:pos x="csX0" y="csY0"/>
                </a:cxn>
                <a:cxn ang="0">
                  <a:pos x="csX1" y="csY1"/>
                </a:cxn>
                <a:cxn ang="0">
                  <a:pos x="csX2" y="csY2"/>
                </a:cxn>
              </a:cxnLst>
              <a:rect l="l" t="t" r="r" b="b"/>
              <a:pathLst>
                <a:path w="1504207" h="1668838">
                  <a:moveTo>
                    <a:pt x="18223" y="508508"/>
                  </a:moveTo>
                  <a:cubicBezTo>
                    <a:pt x="-134177" y="834475"/>
                    <a:pt x="712631" y="-168399"/>
                    <a:pt x="946072" y="24989"/>
                  </a:cubicBezTo>
                  <a:cubicBezTo>
                    <a:pt x="1179513" y="218377"/>
                    <a:pt x="1710612" y="800802"/>
                    <a:pt x="1418870" y="1668839"/>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reeform: Shape 44">
              <a:extLst>
                <a:ext uri="{FF2B5EF4-FFF2-40B4-BE49-F238E27FC236}">
                  <a16:creationId xmlns:a16="http://schemas.microsoft.com/office/drawing/2014/main" id="{696D96E8-3615-58D6-CE31-AC4E2084FC18}"/>
                </a:ext>
              </a:extLst>
            </p:cNvPr>
            <p:cNvSpPr/>
            <p:nvPr/>
          </p:nvSpPr>
          <p:spPr>
            <a:xfrm flipH="1">
              <a:off x="1115573" y="3049052"/>
              <a:ext cx="1599301" cy="842393"/>
            </a:xfrm>
            <a:custGeom>
              <a:avLst/>
              <a:gdLst>
                <a:gd name="csX0" fmla="*/ 381000 w 1295400"/>
                <a:gd name="csY0" fmla="*/ 0 h 2108200"/>
                <a:gd name="csX1" fmla="*/ 457200 w 1295400"/>
                <a:gd name="csY1" fmla="*/ 139700 h 2108200"/>
                <a:gd name="csX2" fmla="*/ 0 w 1295400"/>
                <a:gd name="csY2" fmla="*/ 1117600 h 2108200"/>
                <a:gd name="csX3" fmla="*/ 1295400 w 1295400"/>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472722 w 1387122"/>
                <a:gd name="csY0" fmla="*/ 0 h 2108200"/>
                <a:gd name="csX1" fmla="*/ 206022 w 1387122"/>
                <a:gd name="csY1" fmla="*/ 205856 h 2108200"/>
                <a:gd name="csX2" fmla="*/ 91722 w 1387122"/>
                <a:gd name="csY2" fmla="*/ 1117600 h 2108200"/>
                <a:gd name="csX3" fmla="*/ 1387122 w 1387122"/>
                <a:gd name="csY3" fmla="*/ 2108200 h 2108200"/>
                <a:gd name="csX0" fmla="*/ 142522 w 1387122"/>
                <a:gd name="csY0" fmla="*/ 0 h 2134662"/>
                <a:gd name="csX1" fmla="*/ 206022 w 1387122"/>
                <a:gd name="csY1" fmla="*/ 232318 h 2134662"/>
                <a:gd name="csX2" fmla="*/ 91722 w 1387122"/>
                <a:gd name="csY2" fmla="*/ 1144062 h 2134662"/>
                <a:gd name="csX3" fmla="*/ 1387122 w 1387122"/>
                <a:gd name="csY3" fmla="*/ 2134662 h 2134662"/>
                <a:gd name="csX0" fmla="*/ 604099 w 1387122"/>
                <a:gd name="csY0" fmla="*/ 0 h 2628560"/>
                <a:gd name="csX1" fmla="*/ 206022 w 1387122"/>
                <a:gd name="csY1" fmla="*/ 726216 h 2628560"/>
                <a:gd name="csX2" fmla="*/ 91722 w 1387122"/>
                <a:gd name="csY2" fmla="*/ 1637960 h 2628560"/>
                <a:gd name="csX3" fmla="*/ 1387122 w 1387122"/>
                <a:gd name="csY3" fmla="*/ 2628560 h 2628560"/>
                <a:gd name="csX0" fmla="*/ 658380 w 1441403"/>
                <a:gd name="csY0" fmla="*/ 208367 h 2836927"/>
                <a:gd name="csX1" fmla="*/ 116061 w 1441403"/>
                <a:gd name="csY1" fmla="*/ 11206 h 2836927"/>
                <a:gd name="csX2" fmla="*/ 146003 w 1441403"/>
                <a:gd name="csY2" fmla="*/ 1846327 h 2836927"/>
                <a:gd name="csX3" fmla="*/ 1441403 w 1441403"/>
                <a:gd name="csY3" fmla="*/ 2836927 h 2836927"/>
                <a:gd name="csX0" fmla="*/ 658380 w 2941525"/>
                <a:gd name="csY0" fmla="*/ 208367 h 1929461"/>
                <a:gd name="csX1" fmla="*/ 116061 w 2941525"/>
                <a:gd name="csY1" fmla="*/ 11206 h 1929461"/>
                <a:gd name="csX2" fmla="*/ 146003 w 2941525"/>
                <a:gd name="csY2" fmla="*/ 1846327 h 1929461"/>
                <a:gd name="csX3" fmla="*/ 2941525 w 2941525"/>
                <a:gd name="csY3" fmla="*/ 1612918 h 1929461"/>
                <a:gd name="csX0" fmla="*/ 658380 w 2941525"/>
                <a:gd name="csY0" fmla="*/ 208367 h 2049335"/>
                <a:gd name="csX1" fmla="*/ 116061 w 2941525"/>
                <a:gd name="csY1" fmla="*/ 11206 h 2049335"/>
                <a:gd name="csX2" fmla="*/ 146003 w 2941525"/>
                <a:gd name="csY2" fmla="*/ 1846327 h 2049335"/>
                <a:gd name="csX3" fmla="*/ 2941525 w 2941525"/>
                <a:gd name="csY3" fmla="*/ 1612918 h 2049335"/>
                <a:gd name="csX0" fmla="*/ 658380 w 2912676"/>
                <a:gd name="csY0" fmla="*/ 208367 h 2033920"/>
                <a:gd name="csX1" fmla="*/ 116061 w 2912676"/>
                <a:gd name="csY1" fmla="*/ 11206 h 2033920"/>
                <a:gd name="csX2" fmla="*/ 146003 w 2912676"/>
                <a:gd name="csY2" fmla="*/ 1846327 h 2033920"/>
                <a:gd name="csX3" fmla="*/ 2912676 w 2912676"/>
                <a:gd name="csY3" fmla="*/ 1569971 h 2033920"/>
                <a:gd name="csX0" fmla="*/ 586632 w 2840928"/>
                <a:gd name="csY0" fmla="*/ 208367 h 2192149"/>
                <a:gd name="csX1" fmla="*/ 44313 w 2840928"/>
                <a:gd name="csY1" fmla="*/ 11206 h 2192149"/>
                <a:gd name="csX2" fmla="*/ 362739 w 2840928"/>
                <a:gd name="csY2" fmla="*/ 2061066 h 2192149"/>
                <a:gd name="csX3" fmla="*/ 2840928 w 2840928"/>
                <a:gd name="csY3" fmla="*/ 1569971 h 2192149"/>
                <a:gd name="csX0" fmla="*/ 44313 w 2840928"/>
                <a:gd name="csY0" fmla="*/ 0 h 2180943"/>
                <a:gd name="csX1" fmla="*/ 362739 w 2840928"/>
                <a:gd name="csY1" fmla="*/ 2049860 h 2180943"/>
                <a:gd name="csX2" fmla="*/ 2840928 w 2840928"/>
                <a:gd name="csY2" fmla="*/ 1558765 h 2180943"/>
                <a:gd name="csX0" fmla="*/ 836047 w 2507571"/>
                <a:gd name="csY0" fmla="*/ 0 h 1343464"/>
                <a:gd name="csX1" fmla="*/ 29382 w 2507571"/>
                <a:gd name="csY1" fmla="*/ 1212381 h 1343464"/>
                <a:gd name="csX2" fmla="*/ 2507571 w 2507571"/>
                <a:gd name="csY2" fmla="*/ 721286 h 1343464"/>
                <a:gd name="csX0" fmla="*/ 77751 w 1749275"/>
                <a:gd name="csY0" fmla="*/ 0 h 1260506"/>
                <a:gd name="csX1" fmla="*/ 208661 w 1749275"/>
                <a:gd name="csY1" fmla="*/ 1105012 h 1260506"/>
                <a:gd name="csX2" fmla="*/ 1749275 w 1749275"/>
                <a:gd name="csY2" fmla="*/ 721286 h 1260506"/>
                <a:gd name="csX0" fmla="*/ 112727 w 1690293"/>
                <a:gd name="csY0" fmla="*/ 0 h 1325449"/>
                <a:gd name="csX1" fmla="*/ 149679 w 1690293"/>
                <a:gd name="csY1" fmla="*/ 1169955 h 1325449"/>
                <a:gd name="csX2" fmla="*/ 1690293 w 1690293"/>
                <a:gd name="csY2" fmla="*/ 786229 h 1325449"/>
              </a:gdLst>
              <a:ahLst/>
              <a:cxnLst>
                <a:cxn ang="0">
                  <a:pos x="csX0" y="csY0"/>
                </a:cxn>
                <a:cxn ang="0">
                  <a:pos x="csX1" y="csY1"/>
                </a:cxn>
                <a:cxn ang="0">
                  <a:pos x="csX2" y="csY2"/>
                </a:cxn>
              </a:cxnLst>
              <a:rect l="l" t="t" r="r" b="b"/>
              <a:pathLst>
                <a:path w="1690293" h="1325449">
                  <a:moveTo>
                    <a:pt x="112727" y="0"/>
                  </a:moveTo>
                  <a:cubicBezTo>
                    <a:pt x="-39673" y="325967"/>
                    <a:pt x="-47171" y="852898"/>
                    <a:pt x="149679" y="1169955"/>
                  </a:cubicBezTo>
                  <a:cubicBezTo>
                    <a:pt x="346529" y="1487012"/>
                    <a:pt x="1180569" y="1299517"/>
                    <a:pt x="1690293" y="786229"/>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CFCCF92D-64CF-9BEC-3707-97600207DE75}"/>
                </a:ext>
              </a:extLst>
            </p:cNvPr>
            <p:cNvGrpSpPr/>
            <p:nvPr/>
          </p:nvGrpSpPr>
          <p:grpSpPr>
            <a:xfrm rot="16200000">
              <a:off x="248901" y="2442261"/>
              <a:ext cx="1633130" cy="523220"/>
              <a:chOff x="-3169959" y="1074450"/>
              <a:chExt cx="2436776" cy="780690"/>
            </a:xfrm>
          </p:grpSpPr>
          <p:grpSp>
            <p:nvGrpSpPr>
              <p:cNvPr id="6" name="Group 5">
                <a:extLst>
                  <a:ext uri="{FF2B5EF4-FFF2-40B4-BE49-F238E27FC236}">
                    <a16:creationId xmlns:a16="http://schemas.microsoft.com/office/drawing/2014/main" id="{E5DD584A-FADF-6CE6-96AD-CB5B09DE1DD1}"/>
                  </a:ext>
                </a:extLst>
              </p:cNvPr>
              <p:cNvGrpSpPr/>
              <p:nvPr/>
            </p:nvGrpSpPr>
            <p:grpSpPr>
              <a:xfrm rot="5400000">
                <a:off x="-2272246" y="310881"/>
                <a:ext cx="641350" cy="2436776"/>
                <a:chOff x="1321140" y="1361436"/>
                <a:chExt cx="444183" cy="1687650"/>
              </a:xfrm>
            </p:grpSpPr>
            <p:grpSp>
              <p:nvGrpSpPr>
                <p:cNvPr id="8" name="Group 7">
                  <a:extLst>
                    <a:ext uri="{FF2B5EF4-FFF2-40B4-BE49-F238E27FC236}">
                      <a16:creationId xmlns:a16="http://schemas.microsoft.com/office/drawing/2014/main" id="{FB531029-3808-AC81-C5CF-121BAFA70BA4}"/>
                    </a:ext>
                  </a:extLst>
                </p:cNvPr>
                <p:cNvGrpSpPr/>
                <p:nvPr/>
              </p:nvGrpSpPr>
              <p:grpSpPr>
                <a:xfrm>
                  <a:off x="1321140" y="1361436"/>
                  <a:ext cx="444183" cy="1687650"/>
                  <a:chOff x="5659650" y="5218986"/>
                  <a:chExt cx="466829" cy="821185"/>
                </a:xfrm>
              </p:grpSpPr>
              <p:sp>
                <p:nvSpPr>
                  <p:cNvPr id="11" name="Rectangle: Rounded Corners 10">
                    <a:extLst>
                      <a:ext uri="{FF2B5EF4-FFF2-40B4-BE49-F238E27FC236}">
                        <a16:creationId xmlns:a16="http://schemas.microsoft.com/office/drawing/2014/main" id="{703373B3-C00F-4959-6E7F-9F36E6A11F0C}"/>
                      </a:ext>
                    </a:extLst>
                  </p:cNvPr>
                  <p:cNvSpPr/>
                  <p:nvPr/>
                </p:nvSpPr>
                <p:spPr>
                  <a:xfrm>
                    <a:off x="5782022" y="5218986"/>
                    <a:ext cx="231948" cy="62587"/>
                  </a:xfrm>
                  <a:prstGeom prst="roundRect">
                    <a:avLst/>
                  </a:prstGeom>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935E8A1D-4B23-BC8E-F31B-06CA70CCB22D}"/>
                      </a:ext>
                    </a:extLst>
                  </p:cNvPr>
                  <p:cNvSpPr/>
                  <p:nvPr/>
                </p:nvSpPr>
                <p:spPr>
                  <a:xfrm>
                    <a:off x="5659650" y="5281573"/>
                    <a:ext cx="466829" cy="758598"/>
                  </a:xfrm>
                  <a:prstGeom prst="roundRect">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Freeform: Shape 8">
                  <a:extLst>
                    <a:ext uri="{FF2B5EF4-FFF2-40B4-BE49-F238E27FC236}">
                      <a16:creationId xmlns:a16="http://schemas.microsoft.com/office/drawing/2014/main" id="{C7E9A0A3-64B0-6851-0279-55A952513493}"/>
                    </a:ext>
                  </a:extLst>
                </p:cNvPr>
                <p:cNvSpPr/>
                <p:nvPr/>
              </p:nvSpPr>
              <p:spPr>
                <a:xfrm rot="5400000" flipH="1" flipV="1">
                  <a:off x="1427964" y="1575098"/>
                  <a:ext cx="235963" cy="218216"/>
                </a:xfrm>
                <a:custGeom>
                  <a:avLst/>
                  <a:gdLst>
                    <a:gd name="connsiteX0" fmla="*/ 0 w 1642361"/>
                    <a:gd name="connsiteY0" fmla="*/ 887113 h 1642360"/>
                    <a:gd name="connsiteX1" fmla="*/ 0 w 1642361"/>
                    <a:gd name="connsiteY1" fmla="*/ 755246 h 1642360"/>
                    <a:gd name="connsiteX2" fmla="*/ 128216 w 1642361"/>
                    <a:gd name="connsiteY2" fmla="*/ 627031 h 1642360"/>
                    <a:gd name="connsiteX3" fmla="*/ 601631 w 1642361"/>
                    <a:gd name="connsiteY3" fmla="*/ 627031 h 1642360"/>
                    <a:gd name="connsiteX4" fmla="*/ 601631 w 1642361"/>
                    <a:gd name="connsiteY4" fmla="*/ 128216 h 1642360"/>
                    <a:gd name="connsiteX5" fmla="*/ 729847 w 1642361"/>
                    <a:gd name="connsiteY5" fmla="*/ 0 h 1642360"/>
                    <a:gd name="connsiteX6" fmla="*/ 861714 w 1642361"/>
                    <a:gd name="connsiteY6" fmla="*/ 0 h 1642360"/>
                    <a:gd name="connsiteX7" fmla="*/ 989930 w 1642361"/>
                    <a:gd name="connsiteY7" fmla="*/ 128216 h 1642360"/>
                    <a:gd name="connsiteX8" fmla="*/ 989930 w 1642361"/>
                    <a:gd name="connsiteY8" fmla="*/ 627031 h 1642360"/>
                    <a:gd name="connsiteX9" fmla="*/ 1514145 w 1642361"/>
                    <a:gd name="connsiteY9" fmla="*/ 627031 h 1642360"/>
                    <a:gd name="connsiteX10" fmla="*/ 1642361 w 1642361"/>
                    <a:gd name="connsiteY10" fmla="*/ 755247 h 1642360"/>
                    <a:gd name="connsiteX11" fmla="*/ 1642361 w 1642361"/>
                    <a:gd name="connsiteY11" fmla="*/ 887114 h 1642360"/>
                    <a:gd name="connsiteX12" fmla="*/ 1514145 w 1642361"/>
                    <a:gd name="connsiteY12" fmla="*/ 1015330 h 1642360"/>
                    <a:gd name="connsiteX13" fmla="*/ 989930 w 1642361"/>
                    <a:gd name="connsiteY13" fmla="*/ 1015329 h 1642360"/>
                    <a:gd name="connsiteX14" fmla="*/ 989930 w 1642361"/>
                    <a:gd name="connsiteY14" fmla="*/ 1514144 h 1642360"/>
                    <a:gd name="connsiteX15" fmla="*/ 861714 w 1642361"/>
                    <a:gd name="connsiteY15" fmla="*/ 1642360 h 1642360"/>
                    <a:gd name="connsiteX16" fmla="*/ 729847 w 1642361"/>
                    <a:gd name="connsiteY16" fmla="*/ 1642360 h 1642360"/>
                    <a:gd name="connsiteX17" fmla="*/ 601631 w 1642361"/>
                    <a:gd name="connsiteY17" fmla="*/ 1514144 h 1642360"/>
                    <a:gd name="connsiteX18" fmla="*/ 601631 w 1642361"/>
                    <a:gd name="connsiteY18" fmla="*/ 1015329 h 1642360"/>
                    <a:gd name="connsiteX19" fmla="*/ 128216 w 1642361"/>
                    <a:gd name="connsiteY19" fmla="*/ 1015329 h 1642360"/>
                    <a:gd name="connsiteX20" fmla="*/ 0 w 1642361"/>
                    <a:gd name="connsiteY20" fmla="*/ 887113 h 164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2361" h="1642360">
                      <a:moveTo>
                        <a:pt x="0" y="887113"/>
                      </a:moveTo>
                      <a:lnTo>
                        <a:pt x="0" y="755246"/>
                      </a:lnTo>
                      <a:cubicBezTo>
                        <a:pt x="0" y="684434"/>
                        <a:pt x="57404" y="627031"/>
                        <a:pt x="128216" y="627031"/>
                      </a:cubicBezTo>
                      <a:lnTo>
                        <a:pt x="601631" y="627031"/>
                      </a:lnTo>
                      <a:lnTo>
                        <a:pt x="601631" y="128216"/>
                      </a:lnTo>
                      <a:cubicBezTo>
                        <a:pt x="601631" y="57404"/>
                        <a:pt x="659035" y="0"/>
                        <a:pt x="729847" y="0"/>
                      </a:cubicBezTo>
                      <a:lnTo>
                        <a:pt x="861714" y="0"/>
                      </a:lnTo>
                      <a:cubicBezTo>
                        <a:pt x="932526" y="0"/>
                        <a:pt x="989930" y="57404"/>
                        <a:pt x="989930" y="128216"/>
                      </a:cubicBezTo>
                      <a:lnTo>
                        <a:pt x="989930" y="627031"/>
                      </a:lnTo>
                      <a:lnTo>
                        <a:pt x="1514145" y="627031"/>
                      </a:lnTo>
                      <a:cubicBezTo>
                        <a:pt x="1584957" y="627031"/>
                        <a:pt x="1642361" y="684435"/>
                        <a:pt x="1642361" y="755247"/>
                      </a:cubicBezTo>
                      <a:lnTo>
                        <a:pt x="1642361" y="887114"/>
                      </a:lnTo>
                      <a:cubicBezTo>
                        <a:pt x="1642361" y="957926"/>
                        <a:pt x="1584957" y="1015330"/>
                        <a:pt x="1514145" y="1015330"/>
                      </a:cubicBezTo>
                      <a:lnTo>
                        <a:pt x="989930" y="1015329"/>
                      </a:lnTo>
                      <a:lnTo>
                        <a:pt x="989930" y="1514144"/>
                      </a:lnTo>
                      <a:cubicBezTo>
                        <a:pt x="989930" y="1584956"/>
                        <a:pt x="932526" y="1642360"/>
                        <a:pt x="861714" y="1642360"/>
                      </a:cubicBezTo>
                      <a:lnTo>
                        <a:pt x="729847" y="1642360"/>
                      </a:lnTo>
                      <a:cubicBezTo>
                        <a:pt x="659035" y="1642360"/>
                        <a:pt x="601631" y="1584956"/>
                        <a:pt x="601631" y="1514144"/>
                      </a:cubicBezTo>
                      <a:lnTo>
                        <a:pt x="601631" y="1015329"/>
                      </a:lnTo>
                      <a:lnTo>
                        <a:pt x="128216" y="1015329"/>
                      </a:lnTo>
                      <a:cubicBezTo>
                        <a:pt x="57404" y="1015329"/>
                        <a:pt x="0" y="957925"/>
                        <a:pt x="0" y="887113"/>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 name="Rectangle: Rounded Corners 9">
                  <a:extLst>
                    <a:ext uri="{FF2B5EF4-FFF2-40B4-BE49-F238E27FC236}">
                      <a16:creationId xmlns:a16="http://schemas.microsoft.com/office/drawing/2014/main" id="{0ACDFC5A-4BB3-1FB0-CBDD-6CAF82B0C73F}"/>
                    </a:ext>
                  </a:extLst>
                </p:cNvPr>
                <p:cNvSpPr/>
                <p:nvPr/>
              </p:nvSpPr>
              <p:spPr>
                <a:xfrm>
                  <a:off x="1435114" y="2842035"/>
                  <a:ext cx="216233" cy="78462"/>
                </a:xfrm>
                <a:prstGeom prst="roundRect">
                  <a:avLst>
                    <a:gd name="adj" fmla="val 32129"/>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a:extLst>
                  <a:ext uri="{FF2B5EF4-FFF2-40B4-BE49-F238E27FC236}">
                    <a16:creationId xmlns:a16="http://schemas.microsoft.com/office/drawing/2014/main" id="{FA11C648-1B1D-0F5E-76A7-CF8827330BEB}"/>
                  </a:ext>
                </a:extLst>
              </p:cNvPr>
              <p:cNvSpPr txBox="1"/>
              <p:nvPr/>
            </p:nvSpPr>
            <p:spPr>
              <a:xfrm>
                <a:off x="-2578339" y="1074450"/>
                <a:ext cx="1023037" cy="780690"/>
              </a:xfrm>
              <a:prstGeom prst="rect">
                <a:avLst/>
              </a:prstGeom>
              <a:noFill/>
            </p:spPr>
            <p:txBody>
              <a:bodyPr wrap="square" rtlCol="0">
                <a:spAutoFit/>
              </a:bodyPr>
              <a:lstStyle/>
              <a:p>
                <a:pPr algn="l"/>
                <a:endParaRPr lang="en-GB" sz="2800"/>
              </a:p>
            </p:txBody>
          </p:sp>
        </p:grpSp>
      </p:grpSp>
    </p:spTree>
    <p:extLst>
      <p:ext uri="{BB962C8B-B14F-4D97-AF65-F5344CB8AC3E}">
        <p14:creationId xmlns:p14="http://schemas.microsoft.com/office/powerpoint/2010/main" val="283388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C91C1-29A5-CFE3-F06B-841A9D4F2E9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283A970-471E-21EE-3BFA-A2E25C0747D2}"/>
              </a:ext>
            </a:extLst>
          </p:cNvPr>
          <p:cNvSpPr>
            <a:spLocks noGrp="1"/>
          </p:cNvSpPr>
          <p:nvPr>
            <p:ph type="title"/>
          </p:nvPr>
        </p:nvSpPr>
        <p:spPr/>
        <p:txBody>
          <a:bodyPr/>
          <a:lstStyle/>
          <a:p>
            <a:r>
              <a:rPr lang="en-GB"/>
              <a:t>Series vs parallel</a:t>
            </a:r>
          </a:p>
        </p:txBody>
      </p:sp>
      <p:sp>
        <p:nvSpPr>
          <p:cNvPr id="97" name="TextBox 96">
            <a:extLst>
              <a:ext uri="{FF2B5EF4-FFF2-40B4-BE49-F238E27FC236}">
                <a16:creationId xmlns:a16="http://schemas.microsoft.com/office/drawing/2014/main" id="{9FF37759-DF6D-B1FF-713F-A023EAAE0DAE}"/>
              </a:ext>
            </a:extLst>
          </p:cNvPr>
          <p:cNvSpPr txBox="1"/>
          <p:nvPr/>
        </p:nvSpPr>
        <p:spPr>
          <a:xfrm>
            <a:off x="721383" y="3642837"/>
            <a:ext cx="2763898"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Lamps in series</a:t>
            </a:r>
          </a:p>
        </p:txBody>
      </p:sp>
      <p:sp>
        <p:nvSpPr>
          <p:cNvPr id="98" name="TextBox 97">
            <a:extLst>
              <a:ext uri="{FF2B5EF4-FFF2-40B4-BE49-F238E27FC236}">
                <a16:creationId xmlns:a16="http://schemas.microsoft.com/office/drawing/2014/main" id="{BA7B8364-02F8-FCAC-F58E-BFA6586E6BD3}"/>
              </a:ext>
            </a:extLst>
          </p:cNvPr>
          <p:cNvSpPr txBox="1"/>
          <p:nvPr/>
        </p:nvSpPr>
        <p:spPr>
          <a:xfrm>
            <a:off x="5549720" y="3611534"/>
            <a:ext cx="2906565"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Lamps in parallel</a:t>
            </a:r>
          </a:p>
        </p:txBody>
      </p:sp>
      <p:grpSp>
        <p:nvGrpSpPr>
          <p:cNvPr id="53" name="Group 52">
            <a:extLst>
              <a:ext uri="{FF2B5EF4-FFF2-40B4-BE49-F238E27FC236}">
                <a16:creationId xmlns:a16="http://schemas.microsoft.com/office/drawing/2014/main" id="{6BE3DE11-3316-FD49-C57C-A9B5907592F8}"/>
              </a:ext>
            </a:extLst>
          </p:cNvPr>
          <p:cNvGrpSpPr/>
          <p:nvPr/>
        </p:nvGrpSpPr>
        <p:grpSpPr>
          <a:xfrm>
            <a:off x="765204" y="4186609"/>
            <a:ext cx="2274566" cy="2273295"/>
            <a:chOff x="765204" y="4186609"/>
            <a:chExt cx="2274566" cy="2273295"/>
          </a:xfrm>
        </p:grpSpPr>
        <p:cxnSp>
          <p:nvCxnSpPr>
            <p:cNvPr id="100" name="Straight Connector 99">
              <a:extLst>
                <a:ext uri="{FF2B5EF4-FFF2-40B4-BE49-F238E27FC236}">
                  <a16:creationId xmlns:a16="http://schemas.microsoft.com/office/drawing/2014/main" id="{AFA89055-A597-5CCB-1BCF-8AC3D4ED0BD7}"/>
                </a:ext>
              </a:extLst>
            </p:cNvPr>
            <p:cNvCxnSpPr/>
            <p:nvPr/>
          </p:nvCxnSpPr>
          <p:spPr>
            <a:xfrm rot="5400000">
              <a:off x="1420144" y="4765253"/>
              <a:ext cx="1157288"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930CA85-DA15-E9FB-973F-CA26AEE1615B}"/>
                </a:ext>
              </a:extLst>
            </p:cNvPr>
            <p:cNvCxnSpPr>
              <a:cxnSpLocks/>
            </p:cNvCxnSpPr>
            <p:nvPr/>
          </p:nvCxnSpPr>
          <p:spPr>
            <a:xfrm rot="5400000">
              <a:off x="1620170" y="4722391"/>
              <a:ext cx="328613"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102" name="Rectangle 29">
              <a:extLst>
                <a:ext uri="{FF2B5EF4-FFF2-40B4-BE49-F238E27FC236}">
                  <a16:creationId xmlns:a16="http://schemas.microsoft.com/office/drawing/2014/main" id="{AAFC9A0C-7F13-3657-8D78-E0E56EFC0FAA}"/>
                </a:ext>
              </a:extLst>
            </p:cNvPr>
            <p:cNvSpPr/>
            <p:nvPr/>
          </p:nvSpPr>
          <p:spPr>
            <a:xfrm rot="5400000">
              <a:off x="553444" y="4940517"/>
              <a:ext cx="1447593" cy="1014469"/>
            </a:xfrm>
            <a:custGeom>
              <a:avLst/>
              <a:gdLst>
                <a:gd name="csX0" fmla="*/ 0 w 2280769"/>
                <a:gd name="csY0" fmla="*/ 0 h 1356690"/>
                <a:gd name="csX1" fmla="*/ 2280769 w 2280769"/>
                <a:gd name="csY1" fmla="*/ 0 h 1356690"/>
                <a:gd name="csX2" fmla="*/ 2280769 w 2280769"/>
                <a:gd name="csY2" fmla="*/ 1356690 h 1356690"/>
                <a:gd name="csX3" fmla="*/ 0 w 2280769"/>
                <a:gd name="csY3" fmla="*/ 1356690 h 1356690"/>
                <a:gd name="csX4" fmla="*/ 0 w 2280769"/>
                <a:gd name="csY4" fmla="*/ 0 h 1356690"/>
                <a:gd name="csX0" fmla="*/ 2280769 w 2372209"/>
                <a:gd name="csY0" fmla="*/ 0 h 1356690"/>
                <a:gd name="csX1" fmla="*/ 2280769 w 2372209"/>
                <a:gd name="csY1" fmla="*/ 1356690 h 1356690"/>
                <a:gd name="csX2" fmla="*/ 0 w 2372209"/>
                <a:gd name="csY2" fmla="*/ 1356690 h 1356690"/>
                <a:gd name="csX3" fmla="*/ 0 w 2372209"/>
                <a:gd name="csY3" fmla="*/ 0 h 1356690"/>
                <a:gd name="csX4" fmla="*/ 2372209 w 2372209"/>
                <a:gd name="csY4" fmla="*/ 91440 h 1356690"/>
                <a:gd name="csX0" fmla="*/ 2280769 w 2280769"/>
                <a:gd name="csY0" fmla="*/ 0 h 1356690"/>
                <a:gd name="csX1" fmla="*/ 2280769 w 2280769"/>
                <a:gd name="csY1" fmla="*/ 1356690 h 1356690"/>
                <a:gd name="csX2" fmla="*/ 0 w 2280769"/>
                <a:gd name="csY2" fmla="*/ 1356690 h 1356690"/>
                <a:gd name="csX3" fmla="*/ 0 w 2280769"/>
                <a:gd name="csY3" fmla="*/ 0 h 1356690"/>
                <a:gd name="csX0" fmla="*/ 2280769 w 2280769"/>
                <a:gd name="csY0" fmla="*/ 1356690 h 1356690"/>
                <a:gd name="csX1" fmla="*/ 0 w 2280769"/>
                <a:gd name="csY1" fmla="*/ 1356690 h 1356690"/>
                <a:gd name="csX2" fmla="*/ 0 w 2280769"/>
                <a:gd name="csY2" fmla="*/ 0 h 1356690"/>
              </a:gdLst>
              <a:ahLst/>
              <a:cxnLst>
                <a:cxn ang="0">
                  <a:pos x="csX0" y="csY0"/>
                </a:cxn>
                <a:cxn ang="0">
                  <a:pos x="csX1" y="csY1"/>
                </a:cxn>
                <a:cxn ang="0">
                  <a:pos x="csX2" y="csY2"/>
                </a:cxn>
              </a:cxnLst>
              <a:rect l="l" t="t" r="r" b="b"/>
              <a:pathLst>
                <a:path w="2280769" h="1356690">
                  <a:moveTo>
                    <a:pt x="2280769" y="1356690"/>
                  </a:moveTo>
                  <a:lnTo>
                    <a:pt x="0" y="1356690"/>
                  </a:lnTo>
                  <a:lnTo>
                    <a:pt x="0" y="0"/>
                  </a:lnTo>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29">
              <a:extLst>
                <a:ext uri="{FF2B5EF4-FFF2-40B4-BE49-F238E27FC236}">
                  <a16:creationId xmlns:a16="http://schemas.microsoft.com/office/drawing/2014/main" id="{8C2C09BF-B235-2A0D-5268-AC966B039C83}"/>
                </a:ext>
              </a:extLst>
            </p:cNvPr>
            <p:cNvSpPr/>
            <p:nvPr/>
          </p:nvSpPr>
          <p:spPr>
            <a:xfrm rot="5400000" flipV="1">
              <a:off x="1787014" y="4938954"/>
              <a:ext cx="1447597" cy="1014470"/>
            </a:xfrm>
            <a:custGeom>
              <a:avLst/>
              <a:gdLst>
                <a:gd name="csX0" fmla="*/ 0 w 2280769"/>
                <a:gd name="csY0" fmla="*/ 0 h 1356690"/>
                <a:gd name="csX1" fmla="*/ 2280769 w 2280769"/>
                <a:gd name="csY1" fmla="*/ 0 h 1356690"/>
                <a:gd name="csX2" fmla="*/ 2280769 w 2280769"/>
                <a:gd name="csY2" fmla="*/ 1356690 h 1356690"/>
                <a:gd name="csX3" fmla="*/ 0 w 2280769"/>
                <a:gd name="csY3" fmla="*/ 1356690 h 1356690"/>
                <a:gd name="csX4" fmla="*/ 0 w 2280769"/>
                <a:gd name="csY4" fmla="*/ 0 h 1356690"/>
                <a:gd name="csX0" fmla="*/ 2280769 w 2372209"/>
                <a:gd name="csY0" fmla="*/ 0 h 1356690"/>
                <a:gd name="csX1" fmla="*/ 2280769 w 2372209"/>
                <a:gd name="csY1" fmla="*/ 1356690 h 1356690"/>
                <a:gd name="csX2" fmla="*/ 0 w 2372209"/>
                <a:gd name="csY2" fmla="*/ 1356690 h 1356690"/>
                <a:gd name="csX3" fmla="*/ 0 w 2372209"/>
                <a:gd name="csY3" fmla="*/ 0 h 1356690"/>
                <a:gd name="csX4" fmla="*/ 2372209 w 2372209"/>
                <a:gd name="csY4" fmla="*/ 91440 h 1356690"/>
                <a:gd name="csX0" fmla="*/ 2280769 w 2280769"/>
                <a:gd name="csY0" fmla="*/ 0 h 1356690"/>
                <a:gd name="csX1" fmla="*/ 2280769 w 2280769"/>
                <a:gd name="csY1" fmla="*/ 1356690 h 1356690"/>
                <a:gd name="csX2" fmla="*/ 0 w 2280769"/>
                <a:gd name="csY2" fmla="*/ 1356690 h 1356690"/>
                <a:gd name="csX3" fmla="*/ 0 w 2280769"/>
                <a:gd name="csY3" fmla="*/ 0 h 1356690"/>
                <a:gd name="csX0" fmla="*/ 2280769 w 2280769"/>
                <a:gd name="csY0" fmla="*/ 1356690 h 1356690"/>
                <a:gd name="csX1" fmla="*/ 0 w 2280769"/>
                <a:gd name="csY1" fmla="*/ 1356690 h 1356690"/>
                <a:gd name="csX2" fmla="*/ 0 w 2280769"/>
                <a:gd name="csY2" fmla="*/ 0 h 1356690"/>
              </a:gdLst>
              <a:ahLst/>
              <a:cxnLst>
                <a:cxn ang="0">
                  <a:pos x="csX0" y="csY0"/>
                </a:cxn>
                <a:cxn ang="0">
                  <a:pos x="csX1" y="csY1"/>
                </a:cxn>
                <a:cxn ang="0">
                  <a:pos x="csX2" y="csY2"/>
                </a:cxn>
              </a:cxnLst>
              <a:rect l="l" t="t" r="r" b="b"/>
              <a:pathLst>
                <a:path w="2280769" h="1356690">
                  <a:moveTo>
                    <a:pt x="2280769" y="1356690"/>
                  </a:moveTo>
                  <a:lnTo>
                    <a:pt x="0" y="1356690"/>
                  </a:lnTo>
                  <a:lnTo>
                    <a:pt x="0" y="0"/>
                  </a:lnTo>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4" name="Straight Connector 103">
              <a:extLst>
                <a:ext uri="{FF2B5EF4-FFF2-40B4-BE49-F238E27FC236}">
                  <a16:creationId xmlns:a16="http://schemas.microsoft.com/office/drawing/2014/main" id="{7BD7F49A-CA09-69CA-5758-D8E48069E3D6}"/>
                </a:ext>
              </a:extLst>
            </p:cNvPr>
            <p:cNvCxnSpPr>
              <a:cxnSpLocks/>
            </p:cNvCxnSpPr>
            <p:nvPr/>
          </p:nvCxnSpPr>
          <p:spPr>
            <a:xfrm rot="5400000">
              <a:off x="2799460" y="5931075"/>
              <a:ext cx="0" cy="480621"/>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nvGrpSpPr>
            <p:cNvPr id="109" name="Group 108">
              <a:extLst>
                <a:ext uri="{FF2B5EF4-FFF2-40B4-BE49-F238E27FC236}">
                  <a16:creationId xmlns:a16="http://schemas.microsoft.com/office/drawing/2014/main" id="{D54E4BC7-6469-E3A3-0A7D-5382527678B4}"/>
                </a:ext>
              </a:extLst>
            </p:cNvPr>
            <p:cNvGrpSpPr/>
            <p:nvPr/>
          </p:nvGrpSpPr>
          <p:grpSpPr>
            <a:xfrm rot="5400000">
              <a:off x="1070385" y="5870345"/>
              <a:ext cx="585602" cy="576245"/>
              <a:chOff x="2558691" y="5087915"/>
              <a:chExt cx="941973" cy="926922"/>
            </a:xfrm>
          </p:grpSpPr>
          <p:sp>
            <p:nvSpPr>
              <p:cNvPr id="106" name="Oval 105">
                <a:extLst>
                  <a:ext uri="{FF2B5EF4-FFF2-40B4-BE49-F238E27FC236}">
                    <a16:creationId xmlns:a16="http://schemas.microsoft.com/office/drawing/2014/main" id="{B796A584-E2A4-DFBC-E447-B19CFAFF58D5}"/>
                  </a:ext>
                </a:extLst>
              </p:cNvPr>
              <p:cNvSpPr/>
              <p:nvPr/>
            </p:nvSpPr>
            <p:spPr>
              <a:xfrm>
                <a:off x="2558691" y="5087915"/>
                <a:ext cx="941973" cy="926922"/>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Freeform: Shape 106">
                <a:extLst>
                  <a:ext uri="{FF2B5EF4-FFF2-40B4-BE49-F238E27FC236}">
                    <a16:creationId xmlns:a16="http://schemas.microsoft.com/office/drawing/2014/main" id="{3AB6D3FD-016E-C0D5-130E-4EA1A0389CF7}"/>
                  </a:ext>
                </a:extLst>
              </p:cNvPr>
              <p:cNvSpPr/>
              <p:nvPr/>
            </p:nvSpPr>
            <p:spPr>
              <a:xfrm>
                <a:off x="3027188" y="5087915"/>
                <a:ext cx="289775" cy="923366"/>
              </a:xfrm>
              <a:custGeom>
                <a:avLst/>
                <a:gdLst>
                  <a:gd name="csX0" fmla="*/ 0 w 414337"/>
                  <a:gd name="csY0" fmla="*/ 0 h 1042988"/>
                  <a:gd name="csX1" fmla="*/ 14287 w 414337"/>
                  <a:gd name="csY1" fmla="*/ 385763 h 1042988"/>
                  <a:gd name="csX2" fmla="*/ 414337 w 414337"/>
                  <a:gd name="csY2" fmla="*/ 542925 h 1042988"/>
                  <a:gd name="csX3" fmla="*/ 0 w 414337"/>
                  <a:gd name="csY3" fmla="*/ 657225 h 1042988"/>
                  <a:gd name="csX4" fmla="*/ 0 w 414337"/>
                  <a:gd name="csY4" fmla="*/ 1042988 h 1042988"/>
                  <a:gd name="csX0" fmla="*/ 0 w 414396"/>
                  <a:gd name="csY0" fmla="*/ 0 h 1042988"/>
                  <a:gd name="csX1" fmla="*/ 14287 w 414396"/>
                  <a:gd name="csY1" fmla="*/ 385763 h 1042988"/>
                  <a:gd name="csX2" fmla="*/ 414337 w 414396"/>
                  <a:gd name="csY2" fmla="*/ 542925 h 1042988"/>
                  <a:gd name="csX3" fmla="*/ 0 w 414396"/>
                  <a:gd name="csY3" fmla="*/ 657225 h 1042988"/>
                  <a:gd name="csX4" fmla="*/ 0 w 414396"/>
                  <a:gd name="csY4" fmla="*/ 1042988 h 1042988"/>
                  <a:gd name="csX0" fmla="*/ 26595 w 414396"/>
                  <a:gd name="csY0" fmla="*/ 0 h 857251"/>
                  <a:gd name="csX1" fmla="*/ 14287 w 414396"/>
                  <a:gd name="csY1" fmla="*/ 200026 h 857251"/>
                  <a:gd name="csX2" fmla="*/ 414337 w 414396"/>
                  <a:gd name="csY2" fmla="*/ 357188 h 857251"/>
                  <a:gd name="csX3" fmla="*/ 0 w 414396"/>
                  <a:gd name="csY3" fmla="*/ 471488 h 857251"/>
                  <a:gd name="csX4" fmla="*/ 0 w 414396"/>
                  <a:gd name="csY4" fmla="*/ 857251 h 857251"/>
                  <a:gd name="csX0" fmla="*/ 26595 w 414396"/>
                  <a:gd name="csY0" fmla="*/ 0 h 657226"/>
                  <a:gd name="csX1" fmla="*/ 14287 w 414396"/>
                  <a:gd name="csY1" fmla="*/ 200026 h 657226"/>
                  <a:gd name="csX2" fmla="*/ 414337 w 414396"/>
                  <a:gd name="csY2" fmla="*/ 357188 h 657226"/>
                  <a:gd name="csX3" fmla="*/ 0 w 414396"/>
                  <a:gd name="csY3" fmla="*/ 471488 h 657226"/>
                  <a:gd name="csX4" fmla="*/ 0 w 414396"/>
                  <a:gd name="csY4" fmla="*/ 657226 h 657226"/>
                  <a:gd name="csX0" fmla="*/ 17731 w 414396"/>
                  <a:gd name="csY0" fmla="*/ 0 h 563564"/>
                  <a:gd name="csX1" fmla="*/ 14287 w 414396"/>
                  <a:gd name="csY1" fmla="*/ 106364 h 563564"/>
                  <a:gd name="csX2" fmla="*/ 414337 w 414396"/>
                  <a:gd name="csY2" fmla="*/ 263526 h 563564"/>
                  <a:gd name="csX3" fmla="*/ 0 w 414396"/>
                  <a:gd name="csY3" fmla="*/ 377826 h 563564"/>
                  <a:gd name="csX4" fmla="*/ 0 w 414396"/>
                  <a:gd name="csY4" fmla="*/ 563564 h 563564"/>
                  <a:gd name="csX0" fmla="*/ 17731 w 414396"/>
                  <a:gd name="csY0" fmla="*/ 0 h 473077"/>
                  <a:gd name="csX1" fmla="*/ 14287 w 414396"/>
                  <a:gd name="csY1" fmla="*/ 106364 h 473077"/>
                  <a:gd name="csX2" fmla="*/ 414337 w 414396"/>
                  <a:gd name="csY2" fmla="*/ 263526 h 473077"/>
                  <a:gd name="csX3" fmla="*/ 0 w 414396"/>
                  <a:gd name="csY3" fmla="*/ 377826 h 473077"/>
                  <a:gd name="csX4" fmla="*/ 0 w 414396"/>
                  <a:gd name="csY4" fmla="*/ 473077 h 473077"/>
                  <a:gd name="csX0" fmla="*/ 17731 w 415228"/>
                  <a:gd name="csY0" fmla="*/ 0 h 473077"/>
                  <a:gd name="csX1" fmla="*/ 14287 w 415228"/>
                  <a:gd name="csY1" fmla="*/ 106364 h 473077"/>
                  <a:gd name="csX2" fmla="*/ 414337 w 415228"/>
                  <a:gd name="csY2" fmla="*/ 263526 h 473077"/>
                  <a:gd name="csX3" fmla="*/ 0 w 415228"/>
                  <a:gd name="csY3" fmla="*/ 377826 h 473077"/>
                  <a:gd name="csX4" fmla="*/ 0 w 415228"/>
                  <a:gd name="csY4" fmla="*/ 473077 h 473077"/>
                  <a:gd name="csX0" fmla="*/ 17731 w 303460"/>
                  <a:gd name="csY0" fmla="*/ 0 h 473077"/>
                  <a:gd name="csX1" fmla="*/ 14287 w 303460"/>
                  <a:gd name="csY1" fmla="*/ 106364 h 473077"/>
                  <a:gd name="csX2" fmla="*/ 302041 w 303460"/>
                  <a:gd name="csY2" fmla="*/ 254001 h 473077"/>
                  <a:gd name="csX3" fmla="*/ 0 w 303460"/>
                  <a:gd name="csY3" fmla="*/ 377826 h 473077"/>
                  <a:gd name="csX4" fmla="*/ 0 w 303460"/>
                  <a:gd name="csY4" fmla="*/ 473077 h 473077"/>
                  <a:gd name="csX0" fmla="*/ 17731 w 302047"/>
                  <a:gd name="csY0" fmla="*/ 0 h 473077"/>
                  <a:gd name="csX1" fmla="*/ 14287 w 302047"/>
                  <a:gd name="csY1" fmla="*/ 106364 h 473077"/>
                  <a:gd name="csX2" fmla="*/ 302041 w 302047"/>
                  <a:gd name="csY2" fmla="*/ 254001 h 473077"/>
                  <a:gd name="csX3" fmla="*/ 0 w 302047"/>
                  <a:gd name="csY3" fmla="*/ 377826 h 473077"/>
                  <a:gd name="csX4" fmla="*/ 0 w 302047"/>
                  <a:gd name="csY4" fmla="*/ 473077 h 473077"/>
                </a:gdLst>
                <a:ahLst/>
                <a:cxnLst>
                  <a:cxn ang="0">
                    <a:pos x="csX0" y="csY0"/>
                  </a:cxn>
                  <a:cxn ang="0">
                    <a:pos x="csX1" y="csY1"/>
                  </a:cxn>
                  <a:cxn ang="0">
                    <a:pos x="csX2" y="csY2"/>
                  </a:cxn>
                  <a:cxn ang="0">
                    <a:pos x="csX3" y="csY3"/>
                  </a:cxn>
                  <a:cxn ang="0">
                    <a:pos x="csX4" y="csY4"/>
                  </a:cxn>
                </a:cxnLst>
                <a:rect l="l" t="t" r="r" b="b"/>
                <a:pathLst>
                  <a:path w="302047" h="473077">
                    <a:moveTo>
                      <a:pt x="17731" y="0"/>
                    </a:moveTo>
                    <a:lnTo>
                      <a:pt x="14287" y="106364"/>
                    </a:lnTo>
                    <a:cubicBezTo>
                      <a:pt x="147637" y="158751"/>
                      <a:pt x="303190" y="136526"/>
                      <a:pt x="302041" y="254001"/>
                    </a:cubicBezTo>
                    <a:cubicBezTo>
                      <a:pt x="300892" y="371476"/>
                      <a:pt x="138112" y="339726"/>
                      <a:pt x="0" y="377826"/>
                    </a:cubicBezTo>
                    <a:lnTo>
                      <a:pt x="0" y="473077"/>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1" name="Group 110">
              <a:extLst>
                <a:ext uri="{FF2B5EF4-FFF2-40B4-BE49-F238E27FC236}">
                  <a16:creationId xmlns:a16="http://schemas.microsoft.com/office/drawing/2014/main" id="{38511580-30B5-C044-2666-69F9D1DF11A4}"/>
                </a:ext>
              </a:extLst>
            </p:cNvPr>
            <p:cNvGrpSpPr/>
            <p:nvPr/>
          </p:nvGrpSpPr>
          <p:grpSpPr>
            <a:xfrm rot="5400000">
              <a:off x="1978227" y="5878980"/>
              <a:ext cx="585602" cy="576246"/>
              <a:chOff x="2558690" y="5087915"/>
              <a:chExt cx="941973" cy="926924"/>
            </a:xfrm>
          </p:grpSpPr>
          <p:sp>
            <p:nvSpPr>
              <p:cNvPr id="112" name="Oval 111">
                <a:extLst>
                  <a:ext uri="{FF2B5EF4-FFF2-40B4-BE49-F238E27FC236}">
                    <a16:creationId xmlns:a16="http://schemas.microsoft.com/office/drawing/2014/main" id="{9484DE53-3F7A-DAEB-DB11-D297F1C2C8EF}"/>
                  </a:ext>
                </a:extLst>
              </p:cNvPr>
              <p:cNvSpPr/>
              <p:nvPr/>
            </p:nvSpPr>
            <p:spPr>
              <a:xfrm>
                <a:off x="2558690" y="5087917"/>
                <a:ext cx="941973" cy="926922"/>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Freeform: Shape 112">
                <a:extLst>
                  <a:ext uri="{FF2B5EF4-FFF2-40B4-BE49-F238E27FC236}">
                    <a16:creationId xmlns:a16="http://schemas.microsoft.com/office/drawing/2014/main" id="{DF131D32-40D0-E5FF-A0F4-CACDF8A50B56}"/>
                  </a:ext>
                </a:extLst>
              </p:cNvPr>
              <p:cNvSpPr/>
              <p:nvPr/>
            </p:nvSpPr>
            <p:spPr>
              <a:xfrm>
                <a:off x="3027188" y="5087915"/>
                <a:ext cx="289775" cy="923366"/>
              </a:xfrm>
              <a:custGeom>
                <a:avLst/>
                <a:gdLst>
                  <a:gd name="csX0" fmla="*/ 0 w 414337"/>
                  <a:gd name="csY0" fmla="*/ 0 h 1042988"/>
                  <a:gd name="csX1" fmla="*/ 14287 w 414337"/>
                  <a:gd name="csY1" fmla="*/ 385763 h 1042988"/>
                  <a:gd name="csX2" fmla="*/ 414337 w 414337"/>
                  <a:gd name="csY2" fmla="*/ 542925 h 1042988"/>
                  <a:gd name="csX3" fmla="*/ 0 w 414337"/>
                  <a:gd name="csY3" fmla="*/ 657225 h 1042988"/>
                  <a:gd name="csX4" fmla="*/ 0 w 414337"/>
                  <a:gd name="csY4" fmla="*/ 1042988 h 1042988"/>
                  <a:gd name="csX0" fmla="*/ 0 w 414396"/>
                  <a:gd name="csY0" fmla="*/ 0 h 1042988"/>
                  <a:gd name="csX1" fmla="*/ 14287 w 414396"/>
                  <a:gd name="csY1" fmla="*/ 385763 h 1042988"/>
                  <a:gd name="csX2" fmla="*/ 414337 w 414396"/>
                  <a:gd name="csY2" fmla="*/ 542925 h 1042988"/>
                  <a:gd name="csX3" fmla="*/ 0 w 414396"/>
                  <a:gd name="csY3" fmla="*/ 657225 h 1042988"/>
                  <a:gd name="csX4" fmla="*/ 0 w 414396"/>
                  <a:gd name="csY4" fmla="*/ 1042988 h 1042988"/>
                  <a:gd name="csX0" fmla="*/ 26595 w 414396"/>
                  <a:gd name="csY0" fmla="*/ 0 h 857251"/>
                  <a:gd name="csX1" fmla="*/ 14287 w 414396"/>
                  <a:gd name="csY1" fmla="*/ 200026 h 857251"/>
                  <a:gd name="csX2" fmla="*/ 414337 w 414396"/>
                  <a:gd name="csY2" fmla="*/ 357188 h 857251"/>
                  <a:gd name="csX3" fmla="*/ 0 w 414396"/>
                  <a:gd name="csY3" fmla="*/ 471488 h 857251"/>
                  <a:gd name="csX4" fmla="*/ 0 w 414396"/>
                  <a:gd name="csY4" fmla="*/ 857251 h 857251"/>
                  <a:gd name="csX0" fmla="*/ 26595 w 414396"/>
                  <a:gd name="csY0" fmla="*/ 0 h 657226"/>
                  <a:gd name="csX1" fmla="*/ 14287 w 414396"/>
                  <a:gd name="csY1" fmla="*/ 200026 h 657226"/>
                  <a:gd name="csX2" fmla="*/ 414337 w 414396"/>
                  <a:gd name="csY2" fmla="*/ 357188 h 657226"/>
                  <a:gd name="csX3" fmla="*/ 0 w 414396"/>
                  <a:gd name="csY3" fmla="*/ 471488 h 657226"/>
                  <a:gd name="csX4" fmla="*/ 0 w 414396"/>
                  <a:gd name="csY4" fmla="*/ 657226 h 657226"/>
                  <a:gd name="csX0" fmla="*/ 17731 w 414396"/>
                  <a:gd name="csY0" fmla="*/ 0 h 563564"/>
                  <a:gd name="csX1" fmla="*/ 14287 w 414396"/>
                  <a:gd name="csY1" fmla="*/ 106364 h 563564"/>
                  <a:gd name="csX2" fmla="*/ 414337 w 414396"/>
                  <a:gd name="csY2" fmla="*/ 263526 h 563564"/>
                  <a:gd name="csX3" fmla="*/ 0 w 414396"/>
                  <a:gd name="csY3" fmla="*/ 377826 h 563564"/>
                  <a:gd name="csX4" fmla="*/ 0 w 414396"/>
                  <a:gd name="csY4" fmla="*/ 563564 h 563564"/>
                  <a:gd name="csX0" fmla="*/ 17731 w 414396"/>
                  <a:gd name="csY0" fmla="*/ 0 h 473077"/>
                  <a:gd name="csX1" fmla="*/ 14287 w 414396"/>
                  <a:gd name="csY1" fmla="*/ 106364 h 473077"/>
                  <a:gd name="csX2" fmla="*/ 414337 w 414396"/>
                  <a:gd name="csY2" fmla="*/ 263526 h 473077"/>
                  <a:gd name="csX3" fmla="*/ 0 w 414396"/>
                  <a:gd name="csY3" fmla="*/ 377826 h 473077"/>
                  <a:gd name="csX4" fmla="*/ 0 w 414396"/>
                  <a:gd name="csY4" fmla="*/ 473077 h 473077"/>
                  <a:gd name="csX0" fmla="*/ 17731 w 415228"/>
                  <a:gd name="csY0" fmla="*/ 0 h 473077"/>
                  <a:gd name="csX1" fmla="*/ 14287 w 415228"/>
                  <a:gd name="csY1" fmla="*/ 106364 h 473077"/>
                  <a:gd name="csX2" fmla="*/ 414337 w 415228"/>
                  <a:gd name="csY2" fmla="*/ 263526 h 473077"/>
                  <a:gd name="csX3" fmla="*/ 0 w 415228"/>
                  <a:gd name="csY3" fmla="*/ 377826 h 473077"/>
                  <a:gd name="csX4" fmla="*/ 0 w 415228"/>
                  <a:gd name="csY4" fmla="*/ 473077 h 473077"/>
                  <a:gd name="csX0" fmla="*/ 17731 w 303460"/>
                  <a:gd name="csY0" fmla="*/ 0 h 473077"/>
                  <a:gd name="csX1" fmla="*/ 14287 w 303460"/>
                  <a:gd name="csY1" fmla="*/ 106364 h 473077"/>
                  <a:gd name="csX2" fmla="*/ 302041 w 303460"/>
                  <a:gd name="csY2" fmla="*/ 254001 h 473077"/>
                  <a:gd name="csX3" fmla="*/ 0 w 303460"/>
                  <a:gd name="csY3" fmla="*/ 377826 h 473077"/>
                  <a:gd name="csX4" fmla="*/ 0 w 303460"/>
                  <a:gd name="csY4" fmla="*/ 473077 h 473077"/>
                  <a:gd name="csX0" fmla="*/ 17731 w 302047"/>
                  <a:gd name="csY0" fmla="*/ 0 h 473077"/>
                  <a:gd name="csX1" fmla="*/ 14287 w 302047"/>
                  <a:gd name="csY1" fmla="*/ 106364 h 473077"/>
                  <a:gd name="csX2" fmla="*/ 302041 w 302047"/>
                  <a:gd name="csY2" fmla="*/ 254001 h 473077"/>
                  <a:gd name="csX3" fmla="*/ 0 w 302047"/>
                  <a:gd name="csY3" fmla="*/ 377826 h 473077"/>
                  <a:gd name="csX4" fmla="*/ 0 w 302047"/>
                  <a:gd name="csY4" fmla="*/ 473077 h 473077"/>
                </a:gdLst>
                <a:ahLst/>
                <a:cxnLst>
                  <a:cxn ang="0">
                    <a:pos x="csX0" y="csY0"/>
                  </a:cxn>
                  <a:cxn ang="0">
                    <a:pos x="csX1" y="csY1"/>
                  </a:cxn>
                  <a:cxn ang="0">
                    <a:pos x="csX2" y="csY2"/>
                  </a:cxn>
                  <a:cxn ang="0">
                    <a:pos x="csX3" y="csY3"/>
                  </a:cxn>
                  <a:cxn ang="0">
                    <a:pos x="csX4" y="csY4"/>
                  </a:cxn>
                </a:cxnLst>
                <a:rect l="l" t="t" r="r" b="b"/>
                <a:pathLst>
                  <a:path w="302047" h="473077">
                    <a:moveTo>
                      <a:pt x="17731" y="0"/>
                    </a:moveTo>
                    <a:lnTo>
                      <a:pt x="14287" y="106364"/>
                    </a:lnTo>
                    <a:cubicBezTo>
                      <a:pt x="147637" y="158751"/>
                      <a:pt x="303190" y="136526"/>
                      <a:pt x="302041" y="254001"/>
                    </a:cubicBezTo>
                    <a:cubicBezTo>
                      <a:pt x="300892" y="371476"/>
                      <a:pt x="138112" y="339726"/>
                      <a:pt x="0" y="377826"/>
                    </a:cubicBezTo>
                    <a:lnTo>
                      <a:pt x="0" y="473077"/>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15" name="Straight Connector 114">
              <a:extLst>
                <a:ext uri="{FF2B5EF4-FFF2-40B4-BE49-F238E27FC236}">
                  <a16:creationId xmlns:a16="http://schemas.microsoft.com/office/drawing/2014/main" id="{7F626D71-5648-A6CD-A002-DBFE61FE8900}"/>
                </a:ext>
              </a:extLst>
            </p:cNvPr>
            <p:cNvCxnSpPr>
              <a:cxnSpLocks/>
            </p:cNvCxnSpPr>
            <p:nvPr/>
          </p:nvCxnSpPr>
          <p:spPr>
            <a:xfrm rot="5400000" flipH="1">
              <a:off x="1812788" y="5996987"/>
              <a:ext cx="8636" cy="331596"/>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92323978-3647-3AD0-D453-26A856379D42}"/>
                </a:ext>
              </a:extLst>
            </p:cNvPr>
            <p:cNvCxnSpPr>
              <a:cxnSpLocks/>
            </p:cNvCxnSpPr>
            <p:nvPr/>
          </p:nvCxnSpPr>
          <p:spPr>
            <a:xfrm rot="5400000">
              <a:off x="917305" y="6006366"/>
              <a:ext cx="5657" cy="309859"/>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grpSp>
        <p:nvGrpSpPr>
          <p:cNvPr id="54" name="Group 53">
            <a:extLst>
              <a:ext uri="{FF2B5EF4-FFF2-40B4-BE49-F238E27FC236}">
                <a16:creationId xmlns:a16="http://schemas.microsoft.com/office/drawing/2014/main" id="{58D18E92-371A-9447-2A97-48C8FD037672}"/>
              </a:ext>
            </a:extLst>
          </p:cNvPr>
          <p:cNvGrpSpPr/>
          <p:nvPr/>
        </p:nvGrpSpPr>
        <p:grpSpPr>
          <a:xfrm>
            <a:off x="5148298" y="4845647"/>
            <a:ext cx="3388623" cy="1602906"/>
            <a:chOff x="5148298" y="4845647"/>
            <a:chExt cx="3388623" cy="1602906"/>
          </a:xfrm>
        </p:grpSpPr>
        <p:cxnSp>
          <p:nvCxnSpPr>
            <p:cNvPr id="121" name="Straight Connector 120">
              <a:extLst>
                <a:ext uri="{FF2B5EF4-FFF2-40B4-BE49-F238E27FC236}">
                  <a16:creationId xmlns:a16="http://schemas.microsoft.com/office/drawing/2014/main" id="{9A051219-9100-5E8F-3181-658654314895}"/>
                </a:ext>
              </a:extLst>
            </p:cNvPr>
            <p:cNvCxnSpPr/>
            <p:nvPr/>
          </p:nvCxnSpPr>
          <p:spPr>
            <a:xfrm>
              <a:off x="5148298" y="5449320"/>
              <a:ext cx="1157288"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35140C4A-A1A7-CE24-8E95-7AB38F22BB8F}"/>
                </a:ext>
              </a:extLst>
            </p:cNvPr>
            <p:cNvCxnSpPr>
              <a:cxnSpLocks/>
            </p:cNvCxnSpPr>
            <p:nvPr/>
          </p:nvCxnSpPr>
          <p:spPr>
            <a:xfrm>
              <a:off x="5519773" y="5663632"/>
              <a:ext cx="328613"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123" name="Rectangle 29">
              <a:extLst>
                <a:ext uri="{FF2B5EF4-FFF2-40B4-BE49-F238E27FC236}">
                  <a16:creationId xmlns:a16="http://schemas.microsoft.com/office/drawing/2014/main" id="{1E7234B2-2643-138E-B13A-49F85FBE9762}"/>
                </a:ext>
              </a:extLst>
            </p:cNvPr>
            <p:cNvSpPr/>
            <p:nvPr/>
          </p:nvSpPr>
          <p:spPr>
            <a:xfrm>
              <a:off x="5685644" y="5663633"/>
              <a:ext cx="2556928" cy="784920"/>
            </a:xfrm>
            <a:custGeom>
              <a:avLst/>
              <a:gdLst>
                <a:gd name="csX0" fmla="*/ 0 w 2280769"/>
                <a:gd name="csY0" fmla="*/ 0 h 1356690"/>
                <a:gd name="csX1" fmla="*/ 2280769 w 2280769"/>
                <a:gd name="csY1" fmla="*/ 0 h 1356690"/>
                <a:gd name="csX2" fmla="*/ 2280769 w 2280769"/>
                <a:gd name="csY2" fmla="*/ 1356690 h 1356690"/>
                <a:gd name="csX3" fmla="*/ 0 w 2280769"/>
                <a:gd name="csY3" fmla="*/ 1356690 h 1356690"/>
                <a:gd name="csX4" fmla="*/ 0 w 2280769"/>
                <a:gd name="csY4" fmla="*/ 0 h 1356690"/>
                <a:gd name="csX0" fmla="*/ 2280769 w 2372209"/>
                <a:gd name="csY0" fmla="*/ 0 h 1356690"/>
                <a:gd name="csX1" fmla="*/ 2280769 w 2372209"/>
                <a:gd name="csY1" fmla="*/ 1356690 h 1356690"/>
                <a:gd name="csX2" fmla="*/ 0 w 2372209"/>
                <a:gd name="csY2" fmla="*/ 1356690 h 1356690"/>
                <a:gd name="csX3" fmla="*/ 0 w 2372209"/>
                <a:gd name="csY3" fmla="*/ 0 h 1356690"/>
                <a:gd name="csX4" fmla="*/ 2372209 w 2372209"/>
                <a:gd name="csY4" fmla="*/ 91440 h 1356690"/>
                <a:gd name="csX0" fmla="*/ 2280769 w 2280769"/>
                <a:gd name="csY0" fmla="*/ 0 h 1356690"/>
                <a:gd name="csX1" fmla="*/ 2280769 w 2280769"/>
                <a:gd name="csY1" fmla="*/ 1356690 h 1356690"/>
                <a:gd name="csX2" fmla="*/ 0 w 2280769"/>
                <a:gd name="csY2" fmla="*/ 1356690 h 1356690"/>
                <a:gd name="csX3" fmla="*/ 0 w 2280769"/>
                <a:gd name="csY3" fmla="*/ 0 h 1356690"/>
                <a:gd name="csX0" fmla="*/ 2280769 w 2280769"/>
                <a:gd name="csY0" fmla="*/ 1356690 h 1356690"/>
                <a:gd name="csX1" fmla="*/ 0 w 2280769"/>
                <a:gd name="csY1" fmla="*/ 1356690 h 1356690"/>
                <a:gd name="csX2" fmla="*/ 0 w 2280769"/>
                <a:gd name="csY2" fmla="*/ 0 h 1356690"/>
              </a:gdLst>
              <a:ahLst/>
              <a:cxnLst>
                <a:cxn ang="0">
                  <a:pos x="csX0" y="csY0"/>
                </a:cxn>
                <a:cxn ang="0">
                  <a:pos x="csX1" y="csY1"/>
                </a:cxn>
                <a:cxn ang="0">
                  <a:pos x="csX2" y="csY2"/>
                </a:cxn>
              </a:cxnLst>
              <a:rect l="l" t="t" r="r" b="b"/>
              <a:pathLst>
                <a:path w="2280769" h="1356690">
                  <a:moveTo>
                    <a:pt x="2280769" y="1356690"/>
                  </a:moveTo>
                  <a:lnTo>
                    <a:pt x="0" y="1356690"/>
                  </a:lnTo>
                  <a:lnTo>
                    <a:pt x="0" y="0"/>
                  </a:lnTo>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Rectangle 29">
              <a:extLst>
                <a:ext uri="{FF2B5EF4-FFF2-40B4-BE49-F238E27FC236}">
                  <a16:creationId xmlns:a16="http://schemas.microsoft.com/office/drawing/2014/main" id="{B08D2CB6-9853-9712-15F3-561E0C9A8F6D}"/>
                </a:ext>
              </a:extLst>
            </p:cNvPr>
            <p:cNvSpPr/>
            <p:nvPr/>
          </p:nvSpPr>
          <p:spPr>
            <a:xfrm flipV="1">
              <a:off x="5684078" y="4845647"/>
              <a:ext cx="2565695" cy="598883"/>
            </a:xfrm>
            <a:custGeom>
              <a:avLst/>
              <a:gdLst>
                <a:gd name="csX0" fmla="*/ 0 w 2280769"/>
                <a:gd name="csY0" fmla="*/ 0 h 1356690"/>
                <a:gd name="csX1" fmla="*/ 2280769 w 2280769"/>
                <a:gd name="csY1" fmla="*/ 0 h 1356690"/>
                <a:gd name="csX2" fmla="*/ 2280769 w 2280769"/>
                <a:gd name="csY2" fmla="*/ 1356690 h 1356690"/>
                <a:gd name="csX3" fmla="*/ 0 w 2280769"/>
                <a:gd name="csY3" fmla="*/ 1356690 h 1356690"/>
                <a:gd name="csX4" fmla="*/ 0 w 2280769"/>
                <a:gd name="csY4" fmla="*/ 0 h 1356690"/>
                <a:gd name="csX0" fmla="*/ 2280769 w 2372209"/>
                <a:gd name="csY0" fmla="*/ 0 h 1356690"/>
                <a:gd name="csX1" fmla="*/ 2280769 w 2372209"/>
                <a:gd name="csY1" fmla="*/ 1356690 h 1356690"/>
                <a:gd name="csX2" fmla="*/ 0 w 2372209"/>
                <a:gd name="csY2" fmla="*/ 1356690 h 1356690"/>
                <a:gd name="csX3" fmla="*/ 0 w 2372209"/>
                <a:gd name="csY3" fmla="*/ 0 h 1356690"/>
                <a:gd name="csX4" fmla="*/ 2372209 w 2372209"/>
                <a:gd name="csY4" fmla="*/ 91440 h 1356690"/>
                <a:gd name="csX0" fmla="*/ 2280769 w 2280769"/>
                <a:gd name="csY0" fmla="*/ 0 h 1356690"/>
                <a:gd name="csX1" fmla="*/ 2280769 w 2280769"/>
                <a:gd name="csY1" fmla="*/ 1356690 h 1356690"/>
                <a:gd name="csX2" fmla="*/ 0 w 2280769"/>
                <a:gd name="csY2" fmla="*/ 1356690 h 1356690"/>
                <a:gd name="csX3" fmla="*/ 0 w 2280769"/>
                <a:gd name="csY3" fmla="*/ 0 h 1356690"/>
                <a:gd name="csX0" fmla="*/ 2280769 w 2280769"/>
                <a:gd name="csY0" fmla="*/ 1356690 h 1356690"/>
                <a:gd name="csX1" fmla="*/ 0 w 2280769"/>
                <a:gd name="csY1" fmla="*/ 1356690 h 1356690"/>
                <a:gd name="csX2" fmla="*/ 0 w 2280769"/>
                <a:gd name="csY2" fmla="*/ 0 h 1356690"/>
              </a:gdLst>
              <a:ahLst/>
              <a:cxnLst>
                <a:cxn ang="0">
                  <a:pos x="csX0" y="csY0"/>
                </a:cxn>
                <a:cxn ang="0">
                  <a:pos x="csX1" y="csY1"/>
                </a:cxn>
                <a:cxn ang="0">
                  <a:pos x="csX2" y="csY2"/>
                </a:cxn>
              </a:cxnLst>
              <a:rect l="l" t="t" r="r" b="b"/>
              <a:pathLst>
                <a:path w="2280769" h="1356690">
                  <a:moveTo>
                    <a:pt x="2280769" y="1356690"/>
                  </a:moveTo>
                  <a:lnTo>
                    <a:pt x="0" y="1356690"/>
                  </a:lnTo>
                  <a:lnTo>
                    <a:pt x="0" y="0"/>
                  </a:lnTo>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5" name="Straight Connector 124">
              <a:extLst>
                <a:ext uri="{FF2B5EF4-FFF2-40B4-BE49-F238E27FC236}">
                  <a16:creationId xmlns:a16="http://schemas.microsoft.com/office/drawing/2014/main" id="{05B88BC7-0F88-1A7A-0026-D085D7DE5DAC}"/>
                </a:ext>
              </a:extLst>
            </p:cNvPr>
            <p:cNvCxnSpPr>
              <a:cxnSpLocks/>
              <a:stCxn id="124" idx="0"/>
              <a:endCxn id="127" idx="0"/>
            </p:cNvCxnSpPr>
            <p:nvPr/>
          </p:nvCxnSpPr>
          <p:spPr>
            <a:xfrm flipH="1">
              <a:off x="8244120" y="4845647"/>
              <a:ext cx="5653" cy="469079"/>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nvGrpSpPr>
            <p:cNvPr id="126" name="Group 125">
              <a:extLst>
                <a:ext uri="{FF2B5EF4-FFF2-40B4-BE49-F238E27FC236}">
                  <a16:creationId xmlns:a16="http://schemas.microsoft.com/office/drawing/2014/main" id="{70EE771E-EEBE-A125-51D2-3D4BF7E479C9}"/>
                </a:ext>
              </a:extLst>
            </p:cNvPr>
            <p:cNvGrpSpPr/>
            <p:nvPr/>
          </p:nvGrpSpPr>
          <p:grpSpPr>
            <a:xfrm>
              <a:off x="7951319" y="5314726"/>
              <a:ext cx="585602" cy="576245"/>
              <a:chOff x="2558691" y="5087915"/>
              <a:chExt cx="941973" cy="926922"/>
            </a:xfrm>
          </p:grpSpPr>
          <p:sp>
            <p:nvSpPr>
              <p:cNvPr id="127" name="Oval 126">
                <a:extLst>
                  <a:ext uri="{FF2B5EF4-FFF2-40B4-BE49-F238E27FC236}">
                    <a16:creationId xmlns:a16="http://schemas.microsoft.com/office/drawing/2014/main" id="{98108318-B2CD-E862-3B34-51353516951D}"/>
                  </a:ext>
                </a:extLst>
              </p:cNvPr>
              <p:cNvSpPr/>
              <p:nvPr/>
            </p:nvSpPr>
            <p:spPr>
              <a:xfrm>
                <a:off x="2558691" y="5087915"/>
                <a:ext cx="941973" cy="926922"/>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Freeform: Shape 127">
                <a:extLst>
                  <a:ext uri="{FF2B5EF4-FFF2-40B4-BE49-F238E27FC236}">
                    <a16:creationId xmlns:a16="http://schemas.microsoft.com/office/drawing/2014/main" id="{42509F41-0F6A-EBA0-4BF7-BAB3283695FC}"/>
                  </a:ext>
                </a:extLst>
              </p:cNvPr>
              <p:cNvSpPr/>
              <p:nvPr/>
            </p:nvSpPr>
            <p:spPr>
              <a:xfrm>
                <a:off x="3027188" y="5087915"/>
                <a:ext cx="289775" cy="923366"/>
              </a:xfrm>
              <a:custGeom>
                <a:avLst/>
                <a:gdLst>
                  <a:gd name="csX0" fmla="*/ 0 w 414337"/>
                  <a:gd name="csY0" fmla="*/ 0 h 1042988"/>
                  <a:gd name="csX1" fmla="*/ 14287 w 414337"/>
                  <a:gd name="csY1" fmla="*/ 385763 h 1042988"/>
                  <a:gd name="csX2" fmla="*/ 414337 w 414337"/>
                  <a:gd name="csY2" fmla="*/ 542925 h 1042988"/>
                  <a:gd name="csX3" fmla="*/ 0 w 414337"/>
                  <a:gd name="csY3" fmla="*/ 657225 h 1042988"/>
                  <a:gd name="csX4" fmla="*/ 0 w 414337"/>
                  <a:gd name="csY4" fmla="*/ 1042988 h 1042988"/>
                  <a:gd name="csX0" fmla="*/ 0 w 414396"/>
                  <a:gd name="csY0" fmla="*/ 0 h 1042988"/>
                  <a:gd name="csX1" fmla="*/ 14287 w 414396"/>
                  <a:gd name="csY1" fmla="*/ 385763 h 1042988"/>
                  <a:gd name="csX2" fmla="*/ 414337 w 414396"/>
                  <a:gd name="csY2" fmla="*/ 542925 h 1042988"/>
                  <a:gd name="csX3" fmla="*/ 0 w 414396"/>
                  <a:gd name="csY3" fmla="*/ 657225 h 1042988"/>
                  <a:gd name="csX4" fmla="*/ 0 w 414396"/>
                  <a:gd name="csY4" fmla="*/ 1042988 h 1042988"/>
                  <a:gd name="csX0" fmla="*/ 26595 w 414396"/>
                  <a:gd name="csY0" fmla="*/ 0 h 857251"/>
                  <a:gd name="csX1" fmla="*/ 14287 w 414396"/>
                  <a:gd name="csY1" fmla="*/ 200026 h 857251"/>
                  <a:gd name="csX2" fmla="*/ 414337 w 414396"/>
                  <a:gd name="csY2" fmla="*/ 357188 h 857251"/>
                  <a:gd name="csX3" fmla="*/ 0 w 414396"/>
                  <a:gd name="csY3" fmla="*/ 471488 h 857251"/>
                  <a:gd name="csX4" fmla="*/ 0 w 414396"/>
                  <a:gd name="csY4" fmla="*/ 857251 h 857251"/>
                  <a:gd name="csX0" fmla="*/ 26595 w 414396"/>
                  <a:gd name="csY0" fmla="*/ 0 h 657226"/>
                  <a:gd name="csX1" fmla="*/ 14287 w 414396"/>
                  <a:gd name="csY1" fmla="*/ 200026 h 657226"/>
                  <a:gd name="csX2" fmla="*/ 414337 w 414396"/>
                  <a:gd name="csY2" fmla="*/ 357188 h 657226"/>
                  <a:gd name="csX3" fmla="*/ 0 w 414396"/>
                  <a:gd name="csY3" fmla="*/ 471488 h 657226"/>
                  <a:gd name="csX4" fmla="*/ 0 w 414396"/>
                  <a:gd name="csY4" fmla="*/ 657226 h 657226"/>
                  <a:gd name="csX0" fmla="*/ 17731 w 414396"/>
                  <a:gd name="csY0" fmla="*/ 0 h 563564"/>
                  <a:gd name="csX1" fmla="*/ 14287 w 414396"/>
                  <a:gd name="csY1" fmla="*/ 106364 h 563564"/>
                  <a:gd name="csX2" fmla="*/ 414337 w 414396"/>
                  <a:gd name="csY2" fmla="*/ 263526 h 563564"/>
                  <a:gd name="csX3" fmla="*/ 0 w 414396"/>
                  <a:gd name="csY3" fmla="*/ 377826 h 563564"/>
                  <a:gd name="csX4" fmla="*/ 0 w 414396"/>
                  <a:gd name="csY4" fmla="*/ 563564 h 563564"/>
                  <a:gd name="csX0" fmla="*/ 17731 w 414396"/>
                  <a:gd name="csY0" fmla="*/ 0 h 473077"/>
                  <a:gd name="csX1" fmla="*/ 14287 w 414396"/>
                  <a:gd name="csY1" fmla="*/ 106364 h 473077"/>
                  <a:gd name="csX2" fmla="*/ 414337 w 414396"/>
                  <a:gd name="csY2" fmla="*/ 263526 h 473077"/>
                  <a:gd name="csX3" fmla="*/ 0 w 414396"/>
                  <a:gd name="csY3" fmla="*/ 377826 h 473077"/>
                  <a:gd name="csX4" fmla="*/ 0 w 414396"/>
                  <a:gd name="csY4" fmla="*/ 473077 h 473077"/>
                  <a:gd name="csX0" fmla="*/ 17731 w 415228"/>
                  <a:gd name="csY0" fmla="*/ 0 h 473077"/>
                  <a:gd name="csX1" fmla="*/ 14287 w 415228"/>
                  <a:gd name="csY1" fmla="*/ 106364 h 473077"/>
                  <a:gd name="csX2" fmla="*/ 414337 w 415228"/>
                  <a:gd name="csY2" fmla="*/ 263526 h 473077"/>
                  <a:gd name="csX3" fmla="*/ 0 w 415228"/>
                  <a:gd name="csY3" fmla="*/ 377826 h 473077"/>
                  <a:gd name="csX4" fmla="*/ 0 w 415228"/>
                  <a:gd name="csY4" fmla="*/ 473077 h 473077"/>
                  <a:gd name="csX0" fmla="*/ 17731 w 303460"/>
                  <a:gd name="csY0" fmla="*/ 0 h 473077"/>
                  <a:gd name="csX1" fmla="*/ 14287 w 303460"/>
                  <a:gd name="csY1" fmla="*/ 106364 h 473077"/>
                  <a:gd name="csX2" fmla="*/ 302041 w 303460"/>
                  <a:gd name="csY2" fmla="*/ 254001 h 473077"/>
                  <a:gd name="csX3" fmla="*/ 0 w 303460"/>
                  <a:gd name="csY3" fmla="*/ 377826 h 473077"/>
                  <a:gd name="csX4" fmla="*/ 0 w 303460"/>
                  <a:gd name="csY4" fmla="*/ 473077 h 473077"/>
                  <a:gd name="csX0" fmla="*/ 17731 w 302047"/>
                  <a:gd name="csY0" fmla="*/ 0 h 473077"/>
                  <a:gd name="csX1" fmla="*/ 14287 w 302047"/>
                  <a:gd name="csY1" fmla="*/ 106364 h 473077"/>
                  <a:gd name="csX2" fmla="*/ 302041 w 302047"/>
                  <a:gd name="csY2" fmla="*/ 254001 h 473077"/>
                  <a:gd name="csX3" fmla="*/ 0 w 302047"/>
                  <a:gd name="csY3" fmla="*/ 377826 h 473077"/>
                  <a:gd name="csX4" fmla="*/ 0 w 302047"/>
                  <a:gd name="csY4" fmla="*/ 473077 h 473077"/>
                </a:gdLst>
                <a:ahLst/>
                <a:cxnLst>
                  <a:cxn ang="0">
                    <a:pos x="csX0" y="csY0"/>
                  </a:cxn>
                  <a:cxn ang="0">
                    <a:pos x="csX1" y="csY1"/>
                  </a:cxn>
                  <a:cxn ang="0">
                    <a:pos x="csX2" y="csY2"/>
                  </a:cxn>
                  <a:cxn ang="0">
                    <a:pos x="csX3" y="csY3"/>
                  </a:cxn>
                  <a:cxn ang="0">
                    <a:pos x="csX4" y="csY4"/>
                  </a:cxn>
                </a:cxnLst>
                <a:rect l="l" t="t" r="r" b="b"/>
                <a:pathLst>
                  <a:path w="302047" h="473077">
                    <a:moveTo>
                      <a:pt x="17731" y="0"/>
                    </a:moveTo>
                    <a:lnTo>
                      <a:pt x="14287" y="106364"/>
                    </a:lnTo>
                    <a:cubicBezTo>
                      <a:pt x="147637" y="158751"/>
                      <a:pt x="303190" y="136526"/>
                      <a:pt x="302041" y="254001"/>
                    </a:cubicBezTo>
                    <a:cubicBezTo>
                      <a:pt x="300892" y="371476"/>
                      <a:pt x="138112" y="339726"/>
                      <a:pt x="0" y="377826"/>
                    </a:cubicBezTo>
                    <a:lnTo>
                      <a:pt x="0" y="473077"/>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9" name="Group 128">
              <a:extLst>
                <a:ext uri="{FF2B5EF4-FFF2-40B4-BE49-F238E27FC236}">
                  <a16:creationId xmlns:a16="http://schemas.microsoft.com/office/drawing/2014/main" id="{15BF3E21-B9D5-3835-938D-2B2AB8BD1D5F}"/>
                </a:ext>
              </a:extLst>
            </p:cNvPr>
            <p:cNvGrpSpPr/>
            <p:nvPr/>
          </p:nvGrpSpPr>
          <p:grpSpPr>
            <a:xfrm>
              <a:off x="6924086" y="5316937"/>
              <a:ext cx="585602" cy="576245"/>
              <a:chOff x="2558691" y="5087915"/>
              <a:chExt cx="941973" cy="926922"/>
            </a:xfrm>
          </p:grpSpPr>
          <p:sp>
            <p:nvSpPr>
              <p:cNvPr id="130" name="Oval 129">
                <a:extLst>
                  <a:ext uri="{FF2B5EF4-FFF2-40B4-BE49-F238E27FC236}">
                    <a16:creationId xmlns:a16="http://schemas.microsoft.com/office/drawing/2014/main" id="{66B9134A-9D7D-9771-D1B5-1948F3E72396}"/>
                  </a:ext>
                </a:extLst>
              </p:cNvPr>
              <p:cNvSpPr/>
              <p:nvPr/>
            </p:nvSpPr>
            <p:spPr>
              <a:xfrm>
                <a:off x="2558691" y="5087915"/>
                <a:ext cx="941973" cy="926922"/>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Freeform: Shape 130">
                <a:extLst>
                  <a:ext uri="{FF2B5EF4-FFF2-40B4-BE49-F238E27FC236}">
                    <a16:creationId xmlns:a16="http://schemas.microsoft.com/office/drawing/2014/main" id="{14017DF4-22E7-9AB7-8ADD-1CFC3505BDF6}"/>
                  </a:ext>
                </a:extLst>
              </p:cNvPr>
              <p:cNvSpPr/>
              <p:nvPr/>
            </p:nvSpPr>
            <p:spPr>
              <a:xfrm>
                <a:off x="3027188" y="5087915"/>
                <a:ext cx="289775" cy="923366"/>
              </a:xfrm>
              <a:custGeom>
                <a:avLst/>
                <a:gdLst>
                  <a:gd name="csX0" fmla="*/ 0 w 414337"/>
                  <a:gd name="csY0" fmla="*/ 0 h 1042988"/>
                  <a:gd name="csX1" fmla="*/ 14287 w 414337"/>
                  <a:gd name="csY1" fmla="*/ 385763 h 1042988"/>
                  <a:gd name="csX2" fmla="*/ 414337 w 414337"/>
                  <a:gd name="csY2" fmla="*/ 542925 h 1042988"/>
                  <a:gd name="csX3" fmla="*/ 0 w 414337"/>
                  <a:gd name="csY3" fmla="*/ 657225 h 1042988"/>
                  <a:gd name="csX4" fmla="*/ 0 w 414337"/>
                  <a:gd name="csY4" fmla="*/ 1042988 h 1042988"/>
                  <a:gd name="csX0" fmla="*/ 0 w 414396"/>
                  <a:gd name="csY0" fmla="*/ 0 h 1042988"/>
                  <a:gd name="csX1" fmla="*/ 14287 w 414396"/>
                  <a:gd name="csY1" fmla="*/ 385763 h 1042988"/>
                  <a:gd name="csX2" fmla="*/ 414337 w 414396"/>
                  <a:gd name="csY2" fmla="*/ 542925 h 1042988"/>
                  <a:gd name="csX3" fmla="*/ 0 w 414396"/>
                  <a:gd name="csY3" fmla="*/ 657225 h 1042988"/>
                  <a:gd name="csX4" fmla="*/ 0 w 414396"/>
                  <a:gd name="csY4" fmla="*/ 1042988 h 1042988"/>
                  <a:gd name="csX0" fmla="*/ 26595 w 414396"/>
                  <a:gd name="csY0" fmla="*/ 0 h 857251"/>
                  <a:gd name="csX1" fmla="*/ 14287 w 414396"/>
                  <a:gd name="csY1" fmla="*/ 200026 h 857251"/>
                  <a:gd name="csX2" fmla="*/ 414337 w 414396"/>
                  <a:gd name="csY2" fmla="*/ 357188 h 857251"/>
                  <a:gd name="csX3" fmla="*/ 0 w 414396"/>
                  <a:gd name="csY3" fmla="*/ 471488 h 857251"/>
                  <a:gd name="csX4" fmla="*/ 0 w 414396"/>
                  <a:gd name="csY4" fmla="*/ 857251 h 857251"/>
                  <a:gd name="csX0" fmla="*/ 26595 w 414396"/>
                  <a:gd name="csY0" fmla="*/ 0 h 657226"/>
                  <a:gd name="csX1" fmla="*/ 14287 w 414396"/>
                  <a:gd name="csY1" fmla="*/ 200026 h 657226"/>
                  <a:gd name="csX2" fmla="*/ 414337 w 414396"/>
                  <a:gd name="csY2" fmla="*/ 357188 h 657226"/>
                  <a:gd name="csX3" fmla="*/ 0 w 414396"/>
                  <a:gd name="csY3" fmla="*/ 471488 h 657226"/>
                  <a:gd name="csX4" fmla="*/ 0 w 414396"/>
                  <a:gd name="csY4" fmla="*/ 657226 h 657226"/>
                  <a:gd name="csX0" fmla="*/ 17731 w 414396"/>
                  <a:gd name="csY0" fmla="*/ 0 h 563564"/>
                  <a:gd name="csX1" fmla="*/ 14287 w 414396"/>
                  <a:gd name="csY1" fmla="*/ 106364 h 563564"/>
                  <a:gd name="csX2" fmla="*/ 414337 w 414396"/>
                  <a:gd name="csY2" fmla="*/ 263526 h 563564"/>
                  <a:gd name="csX3" fmla="*/ 0 w 414396"/>
                  <a:gd name="csY3" fmla="*/ 377826 h 563564"/>
                  <a:gd name="csX4" fmla="*/ 0 w 414396"/>
                  <a:gd name="csY4" fmla="*/ 563564 h 563564"/>
                  <a:gd name="csX0" fmla="*/ 17731 w 414396"/>
                  <a:gd name="csY0" fmla="*/ 0 h 473077"/>
                  <a:gd name="csX1" fmla="*/ 14287 w 414396"/>
                  <a:gd name="csY1" fmla="*/ 106364 h 473077"/>
                  <a:gd name="csX2" fmla="*/ 414337 w 414396"/>
                  <a:gd name="csY2" fmla="*/ 263526 h 473077"/>
                  <a:gd name="csX3" fmla="*/ 0 w 414396"/>
                  <a:gd name="csY3" fmla="*/ 377826 h 473077"/>
                  <a:gd name="csX4" fmla="*/ 0 w 414396"/>
                  <a:gd name="csY4" fmla="*/ 473077 h 473077"/>
                  <a:gd name="csX0" fmla="*/ 17731 w 415228"/>
                  <a:gd name="csY0" fmla="*/ 0 h 473077"/>
                  <a:gd name="csX1" fmla="*/ 14287 w 415228"/>
                  <a:gd name="csY1" fmla="*/ 106364 h 473077"/>
                  <a:gd name="csX2" fmla="*/ 414337 w 415228"/>
                  <a:gd name="csY2" fmla="*/ 263526 h 473077"/>
                  <a:gd name="csX3" fmla="*/ 0 w 415228"/>
                  <a:gd name="csY3" fmla="*/ 377826 h 473077"/>
                  <a:gd name="csX4" fmla="*/ 0 w 415228"/>
                  <a:gd name="csY4" fmla="*/ 473077 h 473077"/>
                  <a:gd name="csX0" fmla="*/ 17731 w 303460"/>
                  <a:gd name="csY0" fmla="*/ 0 h 473077"/>
                  <a:gd name="csX1" fmla="*/ 14287 w 303460"/>
                  <a:gd name="csY1" fmla="*/ 106364 h 473077"/>
                  <a:gd name="csX2" fmla="*/ 302041 w 303460"/>
                  <a:gd name="csY2" fmla="*/ 254001 h 473077"/>
                  <a:gd name="csX3" fmla="*/ 0 w 303460"/>
                  <a:gd name="csY3" fmla="*/ 377826 h 473077"/>
                  <a:gd name="csX4" fmla="*/ 0 w 303460"/>
                  <a:gd name="csY4" fmla="*/ 473077 h 473077"/>
                  <a:gd name="csX0" fmla="*/ 17731 w 302047"/>
                  <a:gd name="csY0" fmla="*/ 0 h 473077"/>
                  <a:gd name="csX1" fmla="*/ 14287 w 302047"/>
                  <a:gd name="csY1" fmla="*/ 106364 h 473077"/>
                  <a:gd name="csX2" fmla="*/ 302041 w 302047"/>
                  <a:gd name="csY2" fmla="*/ 254001 h 473077"/>
                  <a:gd name="csX3" fmla="*/ 0 w 302047"/>
                  <a:gd name="csY3" fmla="*/ 377826 h 473077"/>
                  <a:gd name="csX4" fmla="*/ 0 w 302047"/>
                  <a:gd name="csY4" fmla="*/ 473077 h 473077"/>
                </a:gdLst>
                <a:ahLst/>
                <a:cxnLst>
                  <a:cxn ang="0">
                    <a:pos x="csX0" y="csY0"/>
                  </a:cxn>
                  <a:cxn ang="0">
                    <a:pos x="csX1" y="csY1"/>
                  </a:cxn>
                  <a:cxn ang="0">
                    <a:pos x="csX2" y="csY2"/>
                  </a:cxn>
                  <a:cxn ang="0">
                    <a:pos x="csX3" y="csY3"/>
                  </a:cxn>
                  <a:cxn ang="0">
                    <a:pos x="csX4" y="csY4"/>
                  </a:cxn>
                </a:cxnLst>
                <a:rect l="l" t="t" r="r" b="b"/>
                <a:pathLst>
                  <a:path w="302047" h="473077">
                    <a:moveTo>
                      <a:pt x="17731" y="0"/>
                    </a:moveTo>
                    <a:lnTo>
                      <a:pt x="14287" y="106364"/>
                    </a:lnTo>
                    <a:cubicBezTo>
                      <a:pt x="147637" y="158751"/>
                      <a:pt x="303190" y="136526"/>
                      <a:pt x="302041" y="254001"/>
                    </a:cubicBezTo>
                    <a:cubicBezTo>
                      <a:pt x="300892" y="371476"/>
                      <a:pt x="138112" y="339726"/>
                      <a:pt x="0" y="377826"/>
                    </a:cubicBezTo>
                    <a:lnTo>
                      <a:pt x="0" y="473077"/>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32" name="Straight Connector 131">
              <a:extLst>
                <a:ext uri="{FF2B5EF4-FFF2-40B4-BE49-F238E27FC236}">
                  <a16:creationId xmlns:a16="http://schemas.microsoft.com/office/drawing/2014/main" id="{19C6F102-B735-C6C4-88EE-BC5715ACD6D5}"/>
                </a:ext>
              </a:extLst>
            </p:cNvPr>
            <p:cNvCxnSpPr>
              <a:cxnSpLocks/>
              <a:stCxn id="130" idx="4"/>
            </p:cNvCxnSpPr>
            <p:nvPr/>
          </p:nvCxnSpPr>
          <p:spPr>
            <a:xfrm flipH="1">
              <a:off x="7208251" y="5893182"/>
              <a:ext cx="8636" cy="555371"/>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374A2577-AAE7-8348-7CCC-BF184F4B4F68}"/>
                </a:ext>
              </a:extLst>
            </p:cNvPr>
            <p:cNvCxnSpPr>
              <a:cxnSpLocks/>
              <a:stCxn id="127" idx="4"/>
            </p:cNvCxnSpPr>
            <p:nvPr/>
          </p:nvCxnSpPr>
          <p:spPr>
            <a:xfrm>
              <a:off x="8244120" y="5890971"/>
              <a:ext cx="0" cy="557582"/>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9F6AF12B-2185-A12E-5A83-716C5DFBB2E0}"/>
                </a:ext>
              </a:extLst>
            </p:cNvPr>
            <p:cNvCxnSpPr>
              <a:cxnSpLocks/>
            </p:cNvCxnSpPr>
            <p:nvPr/>
          </p:nvCxnSpPr>
          <p:spPr>
            <a:xfrm>
              <a:off x="7232737" y="4845647"/>
              <a:ext cx="0" cy="452705"/>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grpSp>
        <p:nvGrpSpPr>
          <p:cNvPr id="4" name="Group 3">
            <a:extLst>
              <a:ext uri="{FF2B5EF4-FFF2-40B4-BE49-F238E27FC236}">
                <a16:creationId xmlns:a16="http://schemas.microsoft.com/office/drawing/2014/main" id="{5271AE72-A887-8C04-8ED3-083B358848AB}"/>
              </a:ext>
            </a:extLst>
          </p:cNvPr>
          <p:cNvGrpSpPr/>
          <p:nvPr/>
        </p:nvGrpSpPr>
        <p:grpSpPr>
          <a:xfrm>
            <a:off x="695041" y="1306392"/>
            <a:ext cx="2767231" cy="1809040"/>
            <a:chOff x="695041" y="1306392"/>
            <a:chExt cx="2767231" cy="1809040"/>
          </a:xfrm>
        </p:grpSpPr>
        <p:grpSp>
          <p:nvGrpSpPr>
            <p:cNvPr id="12" name="Group 11">
              <a:extLst>
                <a:ext uri="{FF2B5EF4-FFF2-40B4-BE49-F238E27FC236}">
                  <a16:creationId xmlns:a16="http://schemas.microsoft.com/office/drawing/2014/main" id="{8818FFAF-2583-1235-AB9B-E9ACC7F92239}"/>
                </a:ext>
              </a:extLst>
            </p:cNvPr>
            <p:cNvGrpSpPr/>
            <p:nvPr/>
          </p:nvGrpSpPr>
          <p:grpSpPr>
            <a:xfrm>
              <a:off x="1068328" y="2180649"/>
              <a:ext cx="930177" cy="934783"/>
              <a:chOff x="6653324" y="980440"/>
              <a:chExt cx="930177" cy="934783"/>
            </a:xfrm>
          </p:grpSpPr>
          <p:sp>
            <p:nvSpPr>
              <p:cNvPr id="13" name="Freeform: Shape 12">
                <a:extLst>
                  <a:ext uri="{FF2B5EF4-FFF2-40B4-BE49-F238E27FC236}">
                    <a16:creationId xmlns:a16="http://schemas.microsoft.com/office/drawing/2014/main" id="{1645BE1C-F33F-BDB2-B7D0-1BB470F25669}"/>
                  </a:ext>
                </a:extLst>
              </p:cNvPr>
              <p:cNvSpPr/>
              <p:nvPr/>
            </p:nvSpPr>
            <p:spPr>
              <a:xfrm flipH="1">
                <a:off x="6868611" y="1194075"/>
                <a:ext cx="490868" cy="651791"/>
              </a:xfrm>
              <a:custGeom>
                <a:avLst/>
                <a:gdLst>
                  <a:gd name="connsiteX0" fmla="*/ 315522 w 627154"/>
                  <a:gd name="connsiteY0" fmla="*/ 0 h 832757"/>
                  <a:gd name="connsiteX1" fmla="*/ 313577 w 627154"/>
                  <a:gd name="connsiteY1" fmla="*/ 192 h 832757"/>
                  <a:gd name="connsiteX2" fmla="*/ 311632 w 627154"/>
                  <a:gd name="connsiteY2" fmla="*/ 0 h 832757"/>
                  <a:gd name="connsiteX3" fmla="*/ 0 w 627154"/>
                  <a:gd name="connsiteY3" fmla="*/ 304800 h 832757"/>
                  <a:gd name="connsiteX4" fmla="*/ 81750 w 627154"/>
                  <a:gd name="connsiteY4" fmla="*/ 520326 h 832757"/>
                  <a:gd name="connsiteX5" fmla="*/ 142421 w 627154"/>
                  <a:gd name="connsiteY5" fmla="*/ 610451 h 832757"/>
                  <a:gd name="connsiteX6" fmla="*/ 136071 w 627154"/>
                  <a:gd name="connsiteY6" fmla="*/ 832757 h 832757"/>
                  <a:gd name="connsiteX7" fmla="*/ 292246 w 627154"/>
                  <a:gd name="connsiteY7" fmla="*/ 832757 h 832757"/>
                  <a:gd name="connsiteX8" fmla="*/ 334908 w 627154"/>
                  <a:gd name="connsiteY8" fmla="*/ 832757 h 832757"/>
                  <a:gd name="connsiteX9" fmla="*/ 491083 w 627154"/>
                  <a:gd name="connsiteY9" fmla="*/ 832757 h 832757"/>
                  <a:gd name="connsiteX10" fmla="*/ 484733 w 627154"/>
                  <a:gd name="connsiteY10" fmla="*/ 610451 h 832757"/>
                  <a:gd name="connsiteX11" fmla="*/ 545404 w 627154"/>
                  <a:gd name="connsiteY11" fmla="*/ 520326 h 832757"/>
                  <a:gd name="connsiteX12" fmla="*/ 627154 w 627154"/>
                  <a:gd name="connsiteY12" fmla="*/ 304800 h 832757"/>
                  <a:gd name="connsiteX13" fmla="*/ 315522 w 627154"/>
                  <a:gd name="connsiteY13" fmla="*/ 0 h 83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7154" h="832757">
                    <a:moveTo>
                      <a:pt x="315522" y="0"/>
                    </a:moveTo>
                    <a:lnTo>
                      <a:pt x="313577" y="192"/>
                    </a:lnTo>
                    <a:lnTo>
                      <a:pt x="311632" y="0"/>
                    </a:lnTo>
                    <a:cubicBezTo>
                      <a:pt x="139522" y="0"/>
                      <a:pt x="0" y="136464"/>
                      <a:pt x="0" y="304800"/>
                    </a:cubicBezTo>
                    <a:cubicBezTo>
                      <a:pt x="0" y="388968"/>
                      <a:pt x="47580" y="487393"/>
                      <a:pt x="81750" y="520326"/>
                    </a:cubicBezTo>
                    <a:cubicBezTo>
                      <a:pt x="115920" y="553259"/>
                      <a:pt x="144644" y="575980"/>
                      <a:pt x="142421" y="610451"/>
                    </a:cubicBezTo>
                    <a:cubicBezTo>
                      <a:pt x="140304" y="643278"/>
                      <a:pt x="138188" y="758655"/>
                      <a:pt x="136071" y="832757"/>
                    </a:cubicBezTo>
                    <a:lnTo>
                      <a:pt x="292246" y="832757"/>
                    </a:lnTo>
                    <a:lnTo>
                      <a:pt x="334908" y="832757"/>
                    </a:lnTo>
                    <a:lnTo>
                      <a:pt x="491083" y="832757"/>
                    </a:lnTo>
                    <a:cubicBezTo>
                      <a:pt x="488966" y="758655"/>
                      <a:pt x="486850" y="643278"/>
                      <a:pt x="484733" y="610451"/>
                    </a:cubicBezTo>
                    <a:cubicBezTo>
                      <a:pt x="482510" y="575980"/>
                      <a:pt x="511234" y="553259"/>
                      <a:pt x="545404" y="520326"/>
                    </a:cubicBezTo>
                    <a:cubicBezTo>
                      <a:pt x="579574" y="487393"/>
                      <a:pt x="627154" y="388968"/>
                      <a:pt x="627154" y="304800"/>
                    </a:cubicBezTo>
                    <a:cubicBezTo>
                      <a:pt x="627154" y="136464"/>
                      <a:pt x="487632" y="0"/>
                      <a:pt x="315522" y="0"/>
                    </a:cubicBezTo>
                    <a:close/>
                  </a:path>
                </a:pathLst>
              </a:custGeom>
              <a:gradFill flip="none" rotWithShape="1">
                <a:gsLst>
                  <a:gs pos="0">
                    <a:schemeClr val="bg1">
                      <a:lumMod val="95000"/>
                    </a:schemeClr>
                  </a:gs>
                  <a:gs pos="71000">
                    <a:schemeClr val="accent2">
                      <a:lumMod val="20000"/>
                      <a:lumOff val="80000"/>
                    </a:schemeClr>
                  </a:gs>
                  <a:gs pos="100000">
                    <a:schemeClr val="accent2">
                      <a:lumMod val="40000"/>
                      <a:lumOff val="60000"/>
                    </a:schemeClr>
                  </a:gs>
                </a:gsLst>
                <a:path path="circle">
                  <a:fillToRect r="100000" b="100000"/>
                </a:path>
                <a:tileRect l="-100000" t="-100000"/>
              </a:gra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cxnSp>
            <p:nvCxnSpPr>
              <p:cNvPr id="14" name="Straight Connector 13">
                <a:extLst>
                  <a:ext uri="{FF2B5EF4-FFF2-40B4-BE49-F238E27FC236}">
                    <a16:creationId xmlns:a16="http://schemas.microsoft.com/office/drawing/2014/main" id="{C6E7EDCE-ADBE-C0B9-DF7B-AEA863CD6B06}"/>
                  </a:ext>
                </a:extLst>
              </p:cNvPr>
              <p:cNvCxnSpPr/>
              <p:nvPr/>
            </p:nvCxnSpPr>
            <p:spPr>
              <a:xfrm flipV="1">
                <a:off x="7359479" y="1124714"/>
                <a:ext cx="116667" cy="9372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2822CD1-A31F-F411-9440-E119783F4B96}"/>
                  </a:ext>
                </a:extLst>
              </p:cNvPr>
              <p:cNvCxnSpPr>
                <a:cxnSpLocks/>
              </p:cNvCxnSpPr>
              <p:nvPr/>
            </p:nvCxnSpPr>
            <p:spPr>
              <a:xfrm>
                <a:off x="7428434" y="1400767"/>
                <a:ext cx="15506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A71A419-B502-EF5E-C9A7-6E484F89E6C2}"/>
                  </a:ext>
                </a:extLst>
              </p:cNvPr>
              <p:cNvCxnSpPr>
                <a:cxnSpLocks/>
              </p:cNvCxnSpPr>
              <p:nvPr/>
            </p:nvCxnSpPr>
            <p:spPr>
              <a:xfrm flipV="1">
                <a:off x="7122276" y="980440"/>
                <a:ext cx="0" cy="144274"/>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B441C55-2EC0-5B7A-803F-FF29D5F9570B}"/>
                  </a:ext>
                </a:extLst>
              </p:cNvPr>
              <p:cNvCxnSpPr>
                <a:cxnSpLocks/>
              </p:cNvCxnSpPr>
              <p:nvPr/>
            </p:nvCxnSpPr>
            <p:spPr>
              <a:xfrm flipH="1" flipV="1">
                <a:off x="6792262" y="1124714"/>
                <a:ext cx="100206" cy="8463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E53A7E2-50A0-D4D6-24EE-8D6E45FB62CC}"/>
                  </a:ext>
                </a:extLst>
              </p:cNvPr>
              <p:cNvCxnSpPr>
                <a:cxnSpLocks/>
              </p:cNvCxnSpPr>
              <p:nvPr/>
            </p:nvCxnSpPr>
            <p:spPr>
              <a:xfrm flipH="1">
                <a:off x="6653324" y="1400767"/>
                <a:ext cx="13893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8F9D703D-0A0A-829F-C173-02EFE86C868B}"/>
                  </a:ext>
                </a:extLst>
              </p:cNvPr>
              <p:cNvSpPr/>
              <p:nvPr/>
            </p:nvSpPr>
            <p:spPr>
              <a:xfrm>
                <a:off x="6842365" y="1728551"/>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921B907A-5FEE-DB17-3AD5-8109CA47DC05}"/>
                  </a:ext>
                </a:extLst>
              </p:cNvPr>
              <p:cNvSpPr/>
              <p:nvPr/>
            </p:nvSpPr>
            <p:spPr>
              <a:xfrm>
                <a:off x="7317607" y="1722945"/>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7ECD63DE-9FB0-ADF0-065C-97045959AC48}"/>
                  </a:ext>
                </a:extLst>
              </p:cNvPr>
              <p:cNvSpPr/>
              <p:nvPr/>
            </p:nvSpPr>
            <p:spPr>
              <a:xfrm>
                <a:off x="6792262" y="1770867"/>
                <a:ext cx="683884" cy="1443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Freeform: Shape 21">
              <a:extLst>
                <a:ext uri="{FF2B5EF4-FFF2-40B4-BE49-F238E27FC236}">
                  <a16:creationId xmlns:a16="http://schemas.microsoft.com/office/drawing/2014/main" id="{C8FC8D31-D88B-94A4-31FE-7A556E557D3D}"/>
                </a:ext>
              </a:extLst>
            </p:cNvPr>
            <p:cNvSpPr/>
            <p:nvPr/>
          </p:nvSpPr>
          <p:spPr>
            <a:xfrm>
              <a:off x="695041" y="1629720"/>
              <a:ext cx="608568" cy="1338775"/>
            </a:xfrm>
            <a:custGeom>
              <a:avLst/>
              <a:gdLst>
                <a:gd name="csX0" fmla="*/ 381000 w 1295400"/>
                <a:gd name="csY0" fmla="*/ 0 h 2108200"/>
                <a:gd name="csX1" fmla="*/ 457200 w 1295400"/>
                <a:gd name="csY1" fmla="*/ 139700 h 2108200"/>
                <a:gd name="csX2" fmla="*/ 0 w 1295400"/>
                <a:gd name="csY2" fmla="*/ 1117600 h 2108200"/>
                <a:gd name="csX3" fmla="*/ 1295400 w 1295400"/>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Lst>
              <a:ahLst/>
              <a:cxnLst>
                <a:cxn ang="0">
                  <a:pos x="csX0" y="csY0"/>
                </a:cxn>
                <a:cxn ang="0">
                  <a:pos x="csX1" y="csY1"/>
                </a:cxn>
                <a:cxn ang="0">
                  <a:pos x="csX2" y="csY2"/>
                </a:cxn>
                <a:cxn ang="0">
                  <a:pos x="csX3" y="csY3"/>
                </a:cxn>
              </a:cxnLst>
              <a:rect l="l" t="t" r="r" b="b"/>
              <a:pathLst>
                <a:path w="1302685" h="2108200">
                  <a:moveTo>
                    <a:pt x="388285" y="0"/>
                  </a:moveTo>
                  <a:lnTo>
                    <a:pt x="464485" y="139700"/>
                  </a:lnTo>
                  <a:cubicBezTo>
                    <a:pt x="312085" y="465667"/>
                    <a:pt x="-56215" y="791633"/>
                    <a:pt x="7285" y="1117600"/>
                  </a:cubicBezTo>
                  <a:cubicBezTo>
                    <a:pt x="70785" y="1443567"/>
                    <a:pt x="807385" y="1955800"/>
                    <a:pt x="1302685" y="210820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CF856EC2-B04D-F16D-7A3E-6575D8EC9B22}"/>
                </a:ext>
              </a:extLst>
            </p:cNvPr>
            <p:cNvSpPr/>
            <p:nvPr/>
          </p:nvSpPr>
          <p:spPr>
            <a:xfrm flipH="1">
              <a:off x="2924814" y="1582513"/>
              <a:ext cx="537458" cy="1356690"/>
            </a:xfrm>
            <a:custGeom>
              <a:avLst/>
              <a:gdLst>
                <a:gd name="csX0" fmla="*/ 381000 w 1295400"/>
                <a:gd name="csY0" fmla="*/ 0 h 2108200"/>
                <a:gd name="csX1" fmla="*/ 457200 w 1295400"/>
                <a:gd name="csY1" fmla="*/ 139700 h 2108200"/>
                <a:gd name="csX2" fmla="*/ 0 w 1295400"/>
                <a:gd name="csY2" fmla="*/ 1117600 h 2108200"/>
                <a:gd name="csX3" fmla="*/ 1295400 w 1295400"/>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472722 w 1387122"/>
                <a:gd name="csY0" fmla="*/ 0 h 2108200"/>
                <a:gd name="csX1" fmla="*/ 206022 w 1387122"/>
                <a:gd name="csY1" fmla="*/ 205856 h 2108200"/>
                <a:gd name="csX2" fmla="*/ 91722 w 1387122"/>
                <a:gd name="csY2" fmla="*/ 1117600 h 2108200"/>
                <a:gd name="csX3" fmla="*/ 1387122 w 1387122"/>
                <a:gd name="csY3" fmla="*/ 2108200 h 2108200"/>
                <a:gd name="csX0" fmla="*/ 142522 w 1387122"/>
                <a:gd name="csY0" fmla="*/ 0 h 2134662"/>
                <a:gd name="csX1" fmla="*/ 206022 w 1387122"/>
                <a:gd name="csY1" fmla="*/ 232318 h 2134662"/>
                <a:gd name="csX2" fmla="*/ 91722 w 1387122"/>
                <a:gd name="csY2" fmla="*/ 1144062 h 2134662"/>
                <a:gd name="csX3" fmla="*/ 1387122 w 1387122"/>
                <a:gd name="csY3" fmla="*/ 2134662 h 2134662"/>
              </a:gdLst>
              <a:ahLst/>
              <a:cxnLst>
                <a:cxn ang="0">
                  <a:pos x="csX0" y="csY0"/>
                </a:cxn>
                <a:cxn ang="0">
                  <a:pos x="csX1" y="csY1"/>
                </a:cxn>
                <a:cxn ang="0">
                  <a:pos x="csX2" y="csY2"/>
                </a:cxn>
                <a:cxn ang="0">
                  <a:pos x="csX3" y="csY3"/>
                </a:cxn>
              </a:cxnLst>
              <a:rect l="l" t="t" r="r" b="b"/>
              <a:pathLst>
                <a:path w="1387122" h="2134662">
                  <a:moveTo>
                    <a:pt x="142522" y="0"/>
                  </a:moveTo>
                  <a:lnTo>
                    <a:pt x="206022" y="232318"/>
                  </a:lnTo>
                  <a:cubicBezTo>
                    <a:pt x="53622" y="558285"/>
                    <a:pt x="-105128" y="827005"/>
                    <a:pt x="91722" y="1144062"/>
                  </a:cubicBezTo>
                  <a:cubicBezTo>
                    <a:pt x="288572" y="1461119"/>
                    <a:pt x="891822" y="1982262"/>
                    <a:pt x="1387122" y="2134662"/>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04A3D848-A87C-D813-6044-5264DD03FDF1}"/>
                </a:ext>
              </a:extLst>
            </p:cNvPr>
            <p:cNvGrpSpPr/>
            <p:nvPr/>
          </p:nvGrpSpPr>
          <p:grpSpPr>
            <a:xfrm>
              <a:off x="2214116" y="2157976"/>
              <a:ext cx="930177" cy="934783"/>
              <a:chOff x="6653324" y="980440"/>
              <a:chExt cx="930177" cy="934783"/>
            </a:xfrm>
          </p:grpSpPr>
          <p:sp>
            <p:nvSpPr>
              <p:cNvPr id="25" name="Freeform: Shape 24">
                <a:extLst>
                  <a:ext uri="{FF2B5EF4-FFF2-40B4-BE49-F238E27FC236}">
                    <a16:creationId xmlns:a16="http://schemas.microsoft.com/office/drawing/2014/main" id="{796AFF2A-6151-997D-A1C8-957615F9461E}"/>
                  </a:ext>
                </a:extLst>
              </p:cNvPr>
              <p:cNvSpPr/>
              <p:nvPr/>
            </p:nvSpPr>
            <p:spPr>
              <a:xfrm flipH="1">
                <a:off x="6868611" y="1194075"/>
                <a:ext cx="490868" cy="651791"/>
              </a:xfrm>
              <a:custGeom>
                <a:avLst/>
                <a:gdLst>
                  <a:gd name="connsiteX0" fmla="*/ 315522 w 627154"/>
                  <a:gd name="connsiteY0" fmla="*/ 0 h 832757"/>
                  <a:gd name="connsiteX1" fmla="*/ 313577 w 627154"/>
                  <a:gd name="connsiteY1" fmla="*/ 192 h 832757"/>
                  <a:gd name="connsiteX2" fmla="*/ 311632 w 627154"/>
                  <a:gd name="connsiteY2" fmla="*/ 0 h 832757"/>
                  <a:gd name="connsiteX3" fmla="*/ 0 w 627154"/>
                  <a:gd name="connsiteY3" fmla="*/ 304800 h 832757"/>
                  <a:gd name="connsiteX4" fmla="*/ 81750 w 627154"/>
                  <a:gd name="connsiteY4" fmla="*/ 520326 h 832757"/>
                  <a:gd name="connsiteX5" fmla="*/ 142421 w 627154"/>
                  <a:gd name="connsiteY5" fmla="*/ 610451 h 832757"/>
                  <a:gd name="connsiteX6" fmla="*/ 136071 w 627154"/>
                  <a:gd name="connsiteY6" fmla="*/ 832757 h 832757"/>
                  <a:gd name="connsiteX7" fmla="*/ 292246 w 627154"/>
                  <a:gd name="connsiteY7" fmla="*/ 832757 h 832757"/>
                  <a:gd name="connsiteX8" fmla="*/ 334908 w 627154"/>
                  <a:gd name="connsiteY8" fmla="*/ 832757 h 832757"/>
                  <a:gd name="connsiteX9" fmla="*/ 491083 w 627154"/>
                  <a:gd name="connsiteY9" fmla="*/ 832757 h 832757"/>
                  <a:gd name="connsiteX10" fmla="*/ 484733 w 627154"/>
                  <a:gd name="connsiteY10" fmla="*/ 610451 h 832757"/>
                  <a:gd name="connsiteX11" fmla="*/ 545404 w 627154"/>
                  <a:gd name="connsiteY11" fmla="*/ 520326 h 832757"/>
                  <a:gd name="connsiteX12" fmla="*/ 627154 w 627154"/>
                  <a:gd name="connsiteY12" fmla="*/ 304800 h 832757"/>
                  <a:gd name="connsiteX13" fmla="*/ 315522 w 627154"/>
                  <a:gd name="connsiteY13" fmla="*/ 0 h 83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7154" h="832757">
                    <a:moveTo>
                      <a:pt x="315522" y="0"/>
                    </a:moveTo>
                    <a:lnTo>
                      <a:pt x="313577" y="192"/>
                    </a:lnTo>
                    <a:lnTo>
                      <a:pt x="311632" y="0"/>
                    </a:lnTo>
                    <a:cubicBezTo>
                      <a:pt x="139522" y="0"/>
                      <a:pt x="0" y="136464"/>
                      <a:pt x="0" y="304800"/>
                    </a:cubicBezTo>
                    <a:cubicBezTo>
                      <a:pt x="0" y="388968"/>
                      <a:pt x="47580" y="487393"/>
                      <a:pt x="81750" y="520326"/>
                    </a:cubicBezTo>
                    <a:cubicBezTo>
                      <a:pt x="115920" y="553259"/>
                      <a:pt x="144644" y="575980"/>
                      <a:pt x="142421" y="610451"/>
                    </a:cubicBezTo>
                    <a:cubicBezTo>
                      <a:pt x="140304" y="643278"/>
                      <a:pt x="138188" y="758655"/>
                      <a:pt x="136071" y="832757"/>
                    </a:cubicBezTo>
                    <a:lnTo>
                      <a:pt x="292246" y="832757"/>
                    </a:lnTo>
                    <a:lnTo>
                      <a:pt x="334908" y="832757"/>
                    </a:lnTo>
                    <a:lnTo>
                      <a:pt x="491083" y="832757"/>
                    </a:lnTo>
                    <a:cubicBezTo>
                      <a:pt x="488966" y="758655"/>
                      <a:pt x="486850" y="643278"/>
                      <a:pt x="484733" y="610451"/>
                    </a:cubicBezTo>
                    <a:cubicBezTo>
                      <a:pt x="482510" y="575980"/>
                      <a:pt x="511234" y="553259"/>
                      <a:pt x="545404" y="520326"/>
                    </a:cubicBezTo>
                    <a:cubicBezTo>
                      <a:pt x="579574" y="487393"/>
                      <a:pt x="627154" y="388968"/>
                      <a:pt x="627154" y="304800"/>
                    </a:cubicBezTo>
                    <a:cubicBezTo>
                      <a:pt x="627154" y="136464"/>
                      <a:pt x="487632" y="0"/>
                      <a:pt x="315522" y="0"/>
                    </a:cubicBezTo>
                    <a:close/>
                  </a:path>
                </a:pathLst>
              </a:custGeom>
              <a:gradFill flip="none" rotWithShape="1">
                <a:gsLst>
                  <a:gs pos="0">
                    <a:schemeClr val="bg1">
                      <a:lumMod val="95000"/>
                    </a:schemeClr>
                  </a:gs>
                  <a:gs pos="71000">
                    <a:schemeClr val="accent2">
                      <a:lumMod val="20000"/>
                      <a:lumOff val="80000"/>
                    </a:schemeClr>
                  </a:gs>
                  <a:gs pos="100000">
                    <a:schemeClr val="accent2">
                      <a:lumMod val="40000"/>
                      <a:lumOff val="60000"/>
                    </a:schemeClr>
                  </a:gs>
                </a:gsLst>
                <a:path path="circle">
                  <a:fillToRect r="100000" b="100000"/>
                </a:path>
                <a:tileRect l="-100000" t="-100000"/>
              </a:gra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cxnSp>
            <p:nvCxnSpPr>
              <p:cNvPr id="26" name="Straight Connector 25">
                <a:extLst>
                  <a:ext uri="{FF2B5EF4-FFF2-40B4-BE49-F238E27FC236}">
                    <a16:creationId xmlns:a16="http://schemas.microsoft.com/office/drawing/2014/main" id="{25DAEC5D-C6EE-8B36-F42F-8295B957039B}"/>
                  </a:ext>
                </a:extLst>
              </p:cNvPr>
              <p:cNvCxnSpPr/>
              <p:nvPr/>
            </p:nvCxnSpPr>
            <p:spPr>
              <a:xfrm flipV="1">
                <a:off x="7359479" y="1124714"/>
                <a:ext cx="116667" cy="9372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151FF83-6AB8-0E2F-860B-573C81E19B23}"/>
                  </a:ext>
                </a:extLst>
              </p:cNvPr>
              <p:cNvCxnSpPr>
                <a:cxnSpLocks/>
              </p:cNvCxnSpPr>
              <p:nvPr/>
            </p:nvCxnSpPr>
            <p:spPr>
              <a:xfrm>
                <a:off x="7428434" y="1400767"/>
                <a:ext cx="15506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49FAB89-01ED-54DE-B83A-73A1ED985E70}"/>
                  </a:ext>
                </a:extLst>
              </p:cNvPr>
              <p:cNvCxnSpPr>
                <a:cxnSpLocks/>
              </p:cNvCxnSpPr>
              <p:nvPr/>
            </p:nvCxnSpPr>
            <p:spPr>
              <a:xfrm flipV="1">
                <a:off x="7122276" y="980440"/>
                <a:ext cx="0" cy="144274"/>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0904F39-0350-FC85-FCA1-21252C991792}"/>
                  </a:ext>
                </a:extLst>
              </p:cNvPr>
              <p:cNvCxnSpPr>
                <a:cxnSpLocks/>
              </p:cNvCxnSpPr>
              <p:nvPr/>
            </p:nvCxnSpPr>
            <p:spPr>
              <a:xfrm flipH="1" flipV="1">
                <a:off x="6792262" y="1124714"/>
                <a:ext cx="100206" cy="8463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E7B0EC8-71D7-7287-B078-9C095AFCFD25}"/>
                  </a:ext>
                </a:extLst>
              </p:cNvPr>
              <p:cNvCxnSpPr>
                <a:cxnSpLocks/>
              </p:cNvCxnSpPr>
              <p:nvPr/>
            </p:nvCxnSpPr>
            <p:spPr>
              <a:xfrm flipH="1">
                <a:off x="6653324" y="1400767"/>
                <a:ext cx="13893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150ED129-2989-1E40-0E3D-B4DDC51B832B}"/>
                  </a:ext>
                </a:extLst>
              </p:cNvPr>
              <p:cNvSpPr/>
              <p:nvPr/>
            </p:nvSpPr>
            <p:spPr>
              <a:xfrm>
                <a:off x="6842365" y="1728551"/>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ED8ED960-7CAF-3ACF-3FA9-2F3EA3DC68CC}"/>
                  </a:ext>
                </a:extLst>
              </p:cNvPr>
              <p:cNvSpPr/>
              <p:nvPr/>
            </p:nvSpPr>
            <p:spPr>
              <a:xfrm>
                <a:off x="7317607" y="1722945"/>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4E989A59-2752-5804-B461-91D5C52BB3BE}"/>
                  </a:ext>
                </a:extLst>
              </p:cNvPr>
              <p:cNvSpPr/>
              <p:nvPr/>
            </p:nvSpPr>
            <p:spPr>
              <a:xfrm>
                <a:off x="6792262" y="1770867"/>
                <a:ext cx="683884" cy="1443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Freeform: Shape 42">
              <a:extLst>
                <a:ext uri="{FF2B5EF4-FFF2-40B4-BE49-F238E27FC236}">
                  <a16:creationId xmlns:a16="http://schemas.microsoft.com/office/drawing/2014/main" id="{6120290D-3874-6BC7-3C9F-E328E66F95D0}"/>
                </a:ext>
              </a:extLst>
            </p:cNvPr>
            <p:cNvSpPr/>
            <p:nvPr/>
          </p:nvSpPr>
          <p:spPr>
            <a:xfrm flipH="1">
              <a:off x="1777993" y="2720446"/>
              <a:ext cx="680606" cy="215125"/>
            </a:xfrm>
            <a:custGeom>
              <a:avLst/>
              <a:gdLst>
                <a:gd name="csX0" fmla="*/ 381000 w 1295400"/>
                <a:gd name="csY0" fmla="*/ 0 h 2108200"/>
                <a:gd name="csX1" fmla="*/ 457200 w 1295400"/>
                <a:gd name="csY1" fmla="*/ 139700 h 2108200"/>
                <a:gd name="csX2" fmla="*/ 0 w 1295400"/>
                <a:gd name="csY2" fmla="*/ 1117600 h 2108200"/>
                <a:gd name="csX3" fmla="*/ 1295400 w 1295400"/>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472722 w 1387122"/>
                <a:gd name="csY0" fmla="*/ 0 h 2108200"/>
                <a:gd name="csX1" fmla="*/ 206022 w 1387122"/>
                <a:gd name="csY1" fmla="*/ 205856 h 2108200"/>
                <a:gd name="csX2" fmla="*/ 91722 w 1387122"/>
                <a:gd name="csY2" fmla="*/ 1117600 h 2108200"/>
                <a:gd name="csX3" fmla="*/ 1387122 w 1387122"/>
                <a:gd name="csY3" fmla="*/ 2108200 h 2108200"/>
                <a:gd name="csX0" fmla="*/ 142522 w 1387122"/>
                <a:gd name="csY0" fmla="*/ 0 h 2134662"/>
                <a:gd name="csX1" fmla="*/ 206022 w 1387122"/>
                <a:gd name="csY1" fmla="*/ 232318 h 2134662"/>
                <a:gd name="csX2" fmla="*/ 91722 w 1387122"/>
                <a:gd name="csY2" fmla="*/ 1144062 h 2134662"/>
                <a:gd name="csX3" fmla="*/ 1387122 w 1387122"/>
                <a:gd name="csY3" fmla="*/ 2134662 h 2134662"/>
                <a:gd name="csX0" fmla="*/ 206022 w 1387122"/>
                <a:gd name="csY0" fmla="*/ 0 h 1902344"/>
                <a:gd name="csX1" fmla="*/ 91722 w 1387122"/>
                <a:gd name="csY1" fmla="*/ 911744 h 1902344"/>
                <a:gd name="csX2" fmla="*/ 1387122 w 1387122"/>
                <a:gd name="csY2" fmla="*/ 1902344 h 1902344"/>
                <a:gd name="csX0" fmla="*/ 8488173 w 8488172"/>
                <a:gd name="csY0" fmla="*/ 820866 h 1037177"/>
                <a:gd name="csX1" fmla="*/ 3355 w 8488172"/>
                <a:gd name="csY1" fmla="*/ 46577 h 1037177"/>
                <a:gd name="csX2" fmla="*/ 1298755 w 8488172"/>
                <a:gd name="csY2" fmla="*/ 1037177 h 1037177"/>
                <a:gd name="csX0" fmla="*/ 7214174 w 7214173"/>
                <a:gd name="csY0" fmla="*/ 326034 h 542345"/>
                <a:gd name="csX1" fmla="*/ 6436132 w 7214173"/>
                <a:gd name="csY1" fmla="*/ 68795 h 542345"/>
                <a:gd name="csX2" fmla="*/ 24756 w 7214173"/>
                <a:gd name="csY2" fmla="*/ 542345 h 542345"/>
                <a:gd name="csX0" fmla="*/ 1720311 w 1720310"/>
                <a:gd name="csY0" fmla="*/ 326034 h 407462"/>
                <a:gd name="csX1" fmla="*/ 942269 w 1720310"/>
                <a:gd name="csY1" fmla="*/ 68795 h 407462"/>
                <a:gd name="csX2" fmla="*/ 98944 w 1720310"/>
                <a:gd name="csY2" fmla="*/ 407462 h 407462"/>
                <a:gd name="csX0" fmla="*/ 1720311 w 1720310"/>
                <a:gd name="csY0" fmla="*/ 258864 h 353861"/>
                <a:gd name="csX1" fmla="*/ 942269 w 1720310"/>
                <a:gd name="csY1" fmla="*/ 1625 h 353861"/>
                <a:gd name="csX2" fmla="*/ 98944 w 1720310"/>
                <a:gd name="csY2" fmla="*/ 340292 h 353861"/>
                <a:gd name="csX0" fmla="*/ 1764385 w 1764384"/>
                <a:gd name="csY0" fmla="*/ 258864 h 353863"/>
                <a:gd name="csX1" fmla="*/ 986343 w 1764384"/>
                <a:gd name="csY1" fmla="*/ 1625 h 353863"/>
                <a:gd name="csX2" fmla="*/ 143018 w 1764384"/>
                <a:gd name="csY2" fmla="*/ 340292 h 353863"/>
                <a:gd name="csX0" fmla="*/ 1621367 w 1621366"/>
                <a:gd name="csY0" fmla="*/ 258864 h 353861"/>
                <a:gd name="csX1" fmla="*/ 843325 w 1621366"/>
                <a:gd name="csY1" fmla="*/ 1625 h 353861"/>
                <a:gd name="csX2" fmla="*/ 0 w 1621366"/>
                <a:gd name="csY2" fmla="*/ 340292 h 353861"/>
                <a:gd name="csX0" fmla="*/ 1777059 w 1777058"/>
                <a:gd name="csY0" fmla="*/ 258864 h 353863"/>
                <a:gd name="csX1" fmla="*/ 999017 w 1777058"/>
                <a:gd name="csY1" fmla="*/ 1625 h 353863"/>
                <a:gd name="csX2" fmla="*/ 0 w 1777058"/>
                <a:gd name="csY2" fmla="*/ 315314 h 353863"/>
                <a:gd name="csX0" fmla="*/ 1777059 w 1777058"/>
                <a:gd name="csY0" fmla="*/ 259616 h 316127"/>
                <a:gd name="csX1" fmla="*/ 999017 w 1777058"/>
                <a:gd name="csY1" fmla="*/ 2377 h 316127"/>
                <a:gd name="csX2" fmla="*/ 0 w 1777058"/>
                <a:gd name="csY2" fmla="*/ 316066 h 316127"/>
                <a:gd name="csX0" fmla="*/ 1756571 w 1756571"/>
                <a:gd name="csY0" fmla="*/ 334204 h 353491"/>
                <a:gd name="csX1" fmla="*/ 999017 w 1756571"/>
                <a:gd name="csY1" fmla="*/ 2031 h 353491"/>
                <a:gd name="csX2" fmla="*/ 0 w 1756571"/>
                <a:gd name="csY2" fmla="*/ 315720 h 353491"/>
                <a:gd name="csX0" fmla="*/ 1756571 w 1756571"/>
                <a:gd name="csY0" fmla="*/ 334531 h 338484"/>
                <a:gd name="csX1" fmla="*/ 999017 w 1756571"/>
                <a:gd name="csY1" fmla="*/ 2358 h 338484"/>
                <a:gd name="csX2" fmla="*/ 0 w 1756571"/>
                <a:gd name="csY2" fmla="*/ 316047 h 338484"/>
              </a:gdLst>
              <a:ahLst/>
              <a:cxnLst>
                <a:cxn ang="0">
                  <a:pos x="csX0" y="csY0"/>
                </a:cxn>
                <a:cxn ang="0">
                  <a:pos x="csX1" y="csY1"/>
                </a:cxn>
                <a:cxn ang="0">
                  <a:pos x="csX2" y="csY2"/>
                </a:cxn>
              </a:cxnLst>
              <a:rect l="l" t="t" r="r" b="b"/>
              <a:pathLst>
                <a:path w="1756571" h="338484">
                  <a:moveTo>
                    <a:pt x="1756571" y="334531"/>
                  </a:moveTo>
                  <a:cubicBezTo>
                    <a:pt x="1083830" y="383241"/>
                    <a:pt x="1355283" y="-34943"/>
                    <a:pt x="999017" y="2358"/>
                  </a:cubicBezTo>
                  <a:cubicBezTo>
                    <a:pt x="577193" y="24673"/>
                    <a:pt x="377399" y="321010"/>
                    <a:pt x="0" y="316047"/>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5" name="Group 44">
              <a:extLst>
                <a:ext uri="{FF2B5EF4-FFF2-40B4-BE49-F238E27FC236}">
                  <a16:creationId xmlns:a16="http://schemas.microsoft.com/office/drawing/2014/main" id="{E25C2D31-4C64-CD1B-0F3C-3F49703A095B}"/>
                </a:ext>
              </a:extLst>
            </p:cNvPr>
            <p:cNvGrpSpPr/>
            <p:nvPr/>
          </p:nvGrpSpPr>
          <p:grpSpPr>
            <a:xfrm>
              <a:off x="922618" y="1306392"/>
              <a:ext cx="2436783" cy="646759"/>
              <a:chOff x="5279465" y="3581121"/>
              <a:chExt cx="2436783" cy="646759"/>
            </a:xfrm>
          </p:grpSpPr>
          <p:grpSp>
            <p:nvGrpSpPr>
              <p:cNvPr id="46" name="Group 45">
                <a:extLst>
                  <a:ext uri="{FF2B5EF4-FFF2-40B4-BE49-F238E27FC236}">
                    <a16:creationId xmlns:a16="http://schemas.microsoft.com/office/drawing/2014/main" id="{994B3000-3C4B-FFFF-9924-1E2BD0172CE3}"/>
                  </a:ext>
                </a:extLst>
              </p:cNvPr>
              <p:cNvGrpSpPr/>
              <p:nvPr/>
            </p:nvGrpSpPr>
            <p:grpSpPr>
              <a:xfrm rot="5400000">
                <a:off x="6177182" y="2688813"/>
                <a:ext cx="641350" cy="2436783"/>
                <a:chOff x="1321140" y="1361468"/>
                <a:chExt cx="444183" cy="1687655"/>
              </a:xfrm>
            </p:grpSpPr>
            <p:grpSp>
              <p:nvGrpSpPr>
                <p:cNvPr id="48" name="Group 47">
                  <a:extLst>
                    <a:ext uri="{FF2B5EF4-FFF2-40B4-BE49-F238E27FC236}">
                      <a16:creationId xmlns:a16="http://schemas.microsoft.com/office/drawing/2014/main" id="{D62B0DDB-D8AE-E28A-B5D7-65E43A47604D}"/>
                    </a:ext>
                  </a:extLst>
                </p:cNvPr>
                <p:cNvGrpSpPr/>
                <p:nvPr/>
              </p:nvGrpSpPr>
              <p:grpSpPr>
                <a:xfrm>
                  <a:off x="1321140" y="1361468"/>
                  <a:ext cx="444183" cy="1687655"/>
                  <a:chOff x="5659650" y="5218986"/>
                  <a:chExt cx="466829" cy="821185"/>
                </a:xfrm>
              </p:grpSpPr>
              <p:sp>
                <p:nvSpPr>
                  <p:cNvPr id="51" name="Rectangle: Rounded Corners 50">
                    <a:extLst>
                      <a:ext uri="{FF2B5EF4-FFF2-40B4-BE49-F238E27FC236}">
                        <a16:creationId xmlns:a16="http://schemas.microsoft.com/office/drawing/2014/main" id="{1BF38A78-93A8-9801-6368-AA7192CD651D}"/>
                      </a:ext>
                    </a:extLst>
                  </p:cNvPr>
                  <p:cNvSpPr/>
                  <p:nvPr/>
                </p:nvSpPr>
                <p:spPr>
                  <a:xfrm>
                    <a:off x="5782022" y="5218986"/>
                    <a:ext cx="231948" cy="62587"/>
                  </a:xfrm>
                  <a:prstGeom prst="roundRect">
                    <a:avLst/>
                  </a:prstGeom>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Rounded Corners 51">
                    <a:extLst>
                      <a:ext uri="{FF2B5EF4-FFF2-40B4-BE49-F238E27FC236}">
                        <a16:creationId xmlns:a16="http://schemas.microsoft.com/office/drawing/2014/main" id="{B5D9EABB-F95E-3788-FA0D-94B8A5E8F881}"/>
                      </a:ext>
                    </a:extLst>
                  </p:cNvPr>
                  <p:cNvSpPr/>
                  <p:nvPr/>
                </p:nvSpPr>
                <p:spPr>
                  <a:xfrm>
                    <a:off x="5659650" y="5281573"/>
                    <a:ext cx="466829" cy="758598"/>
                  </a:xfrm>
                  <a:prstGeom prst="roundRect">
                    <a:avLst/>
                  </a:prstGeom>
                  <a:solidFill>
                    <a:schemeClr val="tx2">
                      <a:lumMod val="10000"/>
                      <a:lumOff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9" name="Freeform: Shape 48">
                  <a:extLst>
                    <a:ext uri="{FF2B5EF4-FFF2-40B4-BE49-F238E27FC236}">
                      <a16:creationId xmlns:a16="http://schemas.microsoft.com/office/drawing/2014/main" id="{86799A8F-2C3B-88A3-A4A4-55AB4DF086C4}"/>
                    </a:ext>
                  </a:extLst>
                </p:cNvPr>
                <p:cNvSpPr/>
                <p:nvPr/>
              </p:nvSpPr>
              <p:spPr>
                <a:xfrm rot="5400000" flipH="1" flipV="1">
                  <a:off x="1427964" y="1575098"/>
                  <a:ext cx="235963" cy="218216"/>
                </a:xfrm>
                <a:custGeom>
                  <a:avLst/>
                  <a:gdLst>
                    <a:gd name="connsiteX0" fmla="*/ 0 w 1642361"/>
                    <a:gd name="connsiteY0" fmla="*/ 887113 h 1642360"/>
                    <a:gd name="connsiteX1" fmla="*/ 0 w 1642361"/>
                    <a:gd name="connsiteY1" fmla="*/ 755246 h 1642360"/>
                    <a:gd name="connsiteX2" fmla="*/ 128216 w 1642361"/>
                    <a:gd name="connsiteY2" fmla="*/ 627031 h 1642360"/>
                    <a:gd name="connsiteX3" fmla="*/ 601631 w 1642361"/>
                    <a:gd name="connsiteY3" fmla="*/ 627031 h 1642360"/>
                    <a:gd name="connsiteX4" fmla="*/ 601631 w 1642361"/>
                    <a:gd name="connsiteY4" fmla="*/ 128216 h 1642360"/>
                    <a:gd name="connsiteX5" fmla="*/ 729847 w 1642361"/>
                    <a:gd name="connsiteY5" fmla="*/ 0 h 1642360"/>
                    <a:gd name="connsiteX6" fmla="*/ 861714 w 1642361"/>
                    <a:gd name="connsiteY6" fmla="*/ 0 h 1642360"/>
                    <a:gd name="connsiteX7" fmla="*/ 989930 w 1642361"/>
                    <a:gd name="connsiteY7" fmla="*/ 128216 h 1642360"/>
                    <a:gd name="connsiteX8" fmla="*/ 989930 w 1642361"/>
                    <a:gd name="connsiteY8" fmla="*/ 627031 h 1642360"/>
                    <a:gd name="connsiteX9" fmla="*/ 1514145 w 1642361"/>
                    <a:gd name="connsiteY9" fmla="*/ 627031 h 1642360"/>
                    <a:gd name="connsiteX10" fmla="*/ 1642361 w 1642361"/>
                    <a:gd name="connsiteY10" fmla="*/ 755247 h 1642360"/>
                    <a:gd name="connsiteX11" fmla="*/ 1642361 w 1642361"/>
                    <a:gd name="connsiteY11" fmla="*/ 887114 h 1642360"/>
                    <a:gd name="connsiteX12" fmla="*/ 1514145 w 1642361"/>
                    <a:gd name="connsiteY12" fmla="*/ 1015330 h 1642360"/>
                    <a:gd name="connsiteX13" fmla="*/ 989930 w 1642361"/>
                    <a:gd name="connsiteY13" fmla="*/ 1015329 h 1642360"/>
                    <a:gd name="connsiteX14" fmla="*/ 989930 w 1642361"/>
                    <a:gd name="connsiteY14" fmla="*/ 1514144 h 1642360"/>
                    <a:gd name="connsiteX15" fmla="*/ 861714 w 1642361"/>
                    <a:gd name="connsiteY15" fmla="*/ 1642360 h 1642360"/>
                    <a:gd name="connsiteX16" fmla="*/ 729847 w 1642361"/>
                    <a:gd name="connsiteY16" fmla="*/ 1642360 h 1642360"/>
                    <a:gd name="connsiteX17" fmla="*/ 601631 w 1642361"/>
                    <a:gd name="connsiteY17" fmla="*/ 1514144 h 1642360"/>
                    <a:gd name="connsiteX18" fmla="*/ 601631 w 1642361"/>
                    <a:gd name="connsiteY18" fmla="*/ 1015329 h 1642360"/>
                    <a:gd name="connsiteX19" fmla="*/ 128216 w 1642361"/>
                    <a:gd name="connsiteY19" fmla="*/ 1015329 h 1642360"/>
                    <a:gd name="connsiteX20" fmla="*/ 0 w 1642361"/>
                    <a:gd name="connsiteY20" fmla="*/ 887113 h 164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2361" h="1642360">
                      <a:moveTo>
                        <a:pt x="0" y="887113"/>
                      </a:moveTo>
                      <a:lnTo>
                        <a:pt x="0" y="755246"/>
                      </a:lnTo>
                      <a:cubicBezTo>
                        <a:pt x="0" y="684434"/>
                        <a:pt x="57404" y="627031"/>
                        <a:pt x="128216" y="627031"/>
                      </a:cubicBezTo>
                      <a:lnTo>
                        <a:pt x="601631" y="627031"/>
                      </a:lnTo>
                      <a:lnTo>
                        <a:pt x="601631" y="128216"/>
                      </a:lnTo>
                      <a:cubicBezTo>
                        <a:pt x="601631" y="57404"/>
                        <a:pt x="659035" y="0"/>
                        <a:pt x="729847" y="0"/>
                      </a:cubicBezTo>
                      <a:lnTo>
                        <a:pt x="861714" y="0"/>
                      </a:lnTo>
                      <a:cubicBezTo>
                        <a:pt x="932526" y="0"/>
                        <a:pt x="989930" y="57404"/>
                        <a:pt x="989930" y="128216"/>
                      </a:cubicBezTo>
                      <a:lnTo>
                        <a:pt x="989930" y="627031"/>
                      </a:lnTo>
                      <a:lnTo>
                        <a:pt x="1514145" y="627031"/>
                      </a:lnTo>
                      <a:cubicBezTo>
                        <a:pt x="1584957" y="627031"/>
                        <a:pt x="1642361" y="684435"/>
                        <a:pt x="1642361" y="755247"/>
                      </a:cubicBezTo>
                      <a:lnTo>
                        <a:pt x="1642361" y="887114"/>
                      </a:lnTo>
                      <a:cubicBezTo>
                        <a:pt x="1642361" y="957926"/>
                        <a:pt x="1584957" y="1015330"/>
                        <a:pt x="1514145" y="1015330"/>
                      </a:cubicBezTo>
                      <a:lnTo>
                        <a:pt x="989930" y="1015329"/>
                      </a:lnTo>
                      <a:lnTo>
                        <a:pt x="989930" y="1514144"/>
                      </a:lnTo>
                      <a:cubicBezTo>
                        <a:pt x="989930" y="1584956"/>
                        <a:pt x="932526" y="1642360"/>
                        <a:pt x="861714" y="1642360"/>
                      </a:cubicBezTo>
                      <a:lnTo>
                        <a:pt x="729847" y="1642360"/>
                      </a:lnTo>
                      <a:cubicBezTo>
                        <a:pt x="659035" y="1642360"/>
                        <a:pt x="601631" y="1584956"/>
                        <a:pt x="601631" y="1514144"/>
                      </a:cubicBezTo>
                      <a:lnTo>
                        <a:pt x="601631" y="1015329"/>
                      </a:lnTo>
                      <a:lnTo>
                        <a:pt x="128216" y="1015329"/>
                      </a:lnTo>
                      <a:cubicBezTo>
                        <a:pt x="57404" y="1015329"/>
                        <a:pt x="0" y="957925"/>
                        <a:pt x="0" y="887113"/>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0" name="Rectangle: Rounded Corners 49">
                  <a:extLst>
                    <a:ext uri="{FF2B5EF4-FFF2-40B4-BE49-F238E27FC236}">
                      <a16:creationId xmlns:a16="http://schemas.microsoft.com/office/drawing/2014/main" id="{587CE461-A584-F979-2948-CA56BE006255}"/>
                    </a:ext>
                  </a:extLst>
                </p:cNvPr>
                <p:cNvSpPr/>
                <p:nvPr/>
              </p:nvSpPr>
              <p:spPr>
                <a:xfrm>
                  <a:off x="1435114" y="2842035"/>
                  <a:ext cx="216233" cy="78462"/>
                </a:xfrm>
                <a:prstGeom prst="roundRect">
                  <a:avLst>
                    <a:gd name="adj" fmla="val 32129"/>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7" name="TextBox 46">
                <a:extLst>
                  <a:ext uri="{FF2B5EF4-FFF2-40B4-BE49-F238E27FC236}">
                    <a16:creationId xmlns:a16="http://schemas.microsoft.com/office/drawing/2014/main" id="{3E9B8B53-17EE-1441-5203-B47A8301C658}"/>
                  </a:ext>
                </a:extLst>
              </p:cNvPr>
              <p:cNvSpPr txBox="1"/>
              <p:nvPr/>
            </p:nvSpPr>
            <p:spPr>
              <a:xfrm>
                <a:off x="5871140" y="3581121"/>
                <a:ext cx="1023037" cy="523220"/>
              </a:xfrm>
              <a:prstGeom prst="rect">
                <a:avLst/>
              </a:prstGeom>
              <a:noFill/>
            </p:spPr>
            <p:txBody>
              <a:bodyPr wrap="square" rtlCol="0">
                <a:spAutoFit/>
              </a:bodyPr>
              <a:lstStyle/>
              <a:p>
                <a:pPr algn="l"/>
                <a:r>
                  <a:rPr lang="en-GB" sz="2800"/>
                  <a:t>1.5 V</a:t>
                </a:r>
              </a:p>
            </p:txBody>
          </p:sp>
        </p:grpSp>
      </p:grpSp>
      <p:grpSp>
        <p:nvGrpSpPr>
          <p:cNvPr id="5" name="Group 4">
            <a:extLst>
              <a:ext uri="{FF2B5EF4-FFF2-40B4-BE49-F238E27FC236}">
                <a16:creationId xmlns:a16="http://schemas.microsoft.com/office/drawing/2014/main" id="{8A4663F0-3874-BD1D-426D-DFA9CEA84154}"/>
              </a:ext>
            </a:extLst>
          </p:cNvPr>
          <p:cNvGrpSpPr/>
          <p:nvPr/>
        </p:nvGrpSpPr>
        <p:grpSpPr>
          <a:xfrm>
            <a:off x="5379011" y="725707"/>
            <a:ext cx="3428692" cy="2464319"/>
            <a:chOff x="5379011" y="725707"/>
            <a:chExt cx="3428692" cy="2464319"/>
          </a:xfrm>
        </p:grpSpPr>
        <p:grpSp>
          <p:nvGrpSpPr>
            <p:cNvPr id="6" name="Group 5">
              <a:extLst>
                <a:ext uri="{FF2B5EF4-FFF2-40B4-BE49-F238E27FC236}">
                  <a16:creationId xmlns:a16="http://schemas.microsoft.com/office/drawing/2014/main" id="{A1EF9C9A-D75E-52B0-75AC-F6A2AA401BD7}"/>
                </a:ext>
              </a:extLst>
            </p:cNvPr>
            <p:cNvGrpSpPr/>
            <p:nvPr/>
          </p:nvGrpSpPr>
          <p:grpSpPr>
            <a:xfrm rot="5400000">
              <a:off x="6357551" y="1510772"/>
              <a:ext cx="930177" cy="934783"/>
              <a:chOff x="6653324" y="980440"/>
              <a:chExt cx="930177" cy="934783"/>
            </a:xfrm>
          </p:grpSpPr>
          <p:sp>
            <p:nvSpPr>
              <p:cNvPr id="7" name="Freeform: Shape 6">
                <a:extLst>
                  <a:ext uri="{FF2B5EF4-FFF2-40B4-BE49-F238E27FC236}">
                    <a16:creationId xmlns:a16="http://schemas.microsoft.com/office/drawing/2014/main" id="{1F17348C-56B6-C924-CFC5-5EC38B155F06}"/>
                  </a:ext>
                </a:extLst>
              </p:cNvPr>
              <p:cNvSpPr/>
              <p:nvPr/>
            </p:nvSpPr>
            <p:spPr>
              <a:xfrm flipH="1">
                <a:off x="6868611" y="1194075"/>
                <a:ext cx="490868" cy="651791"/>
              </a:xfrm>
              <a:custGeom>
                <a:avLst/>
                <a:gdLst>
                  <a:gd name="connsiteX0" fmla="*/ 315522 w 627154"/>
                  <a:gd name="connsiteY0" fmla="*/ 0 h 832757"/>
                  <a:gd name="connsiteX1" fmla="*/ 313577 w 627154"/>
                  <a:gd name="connsiteY1" fmla="*/ 192 h 832757"/>
                  <a:gd name="connsiteX2" fmla="*/ 311632 w 627154"/>
                  <a:gd name="connsiteY2" fmla="*/ 0 h 832757"/>
                  <a:gd name="connsiteX3" fmla="*/ 0 w 627154"/>
                  <a:gd name="connsiteY3" fmla="*/ 304800 h 832757"/>
                  <a:gd name="connsiteX4" fmla="*/ 81750 w 627154"/>
                  <a:gd name="connsiteY4" fmla="*/ 520326 h 832757"/>
                  <a:gd name="connsiteX5" fmla="*/ 142421 w 627154"/>
                  <a:gd name="connsiteY5" fmla="*/ 610451 h 832757"/>
                  <a:gd name="connsiteX6" fmla="*/ 136071 w 627154"/>
                  <a:gd name="connsiteY6" fmla="*/ 832757 h 832757"/>
                  <a:gd name="connsiteX7" fmla="*/ 292246 w 627154"/>
                  <a:gd name="connsiteY7" fmla="*/ 832757 h 832757"/>
                  <a:gd name="connsiteX8" fmla="*/ 334908 w 627154"/>
                  <a:gd name="connsiteY8" fmla="*/ 832757 h 832757"/>
                  <a:gd name="connsiteX9" fmla="*/ 491083 w 627154"/>
                  <a:gd name="connsiteY9" fmla="*/ 832757 h 832757"/>
                  <a:gd name="connsiteX10" fmla="*/ 484733 w 627154"/>
                  <a:gd name="connsiteY10" fmla="*/ 610451 h 832757"/>
                  <a:gd name="connsiteX11" fmla="*/ 545404 w 627154"/>
                  <a:gd name="connsiteY11" fmla="*/ 520326 h 832757"/>
                  <a:gd name="connsiteX12" fmla="*/ 627154 w 627154"/>
                  <a:gd name="connsiteY12" fmla="*/ 304800 h 832757"/>
                  <a:gd name="connsiteX13" fmla="*/ 315522 w 627154"/>
                  <a:gd name="connsiteY13" fmla="*/ 0 h 83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7154" h="832757">
                    <a:moveTo>
                      <a:pt x="315522" y="0"/>
                    </a:moveTo>
                    <a:lnTo>
                      <a:pt x="313577" y="192"/>
                    </a:lnTo>
                    <a:lnTo>
                      <a:pt x="311632" y="0"/>
                    </a:lnTo>
                    <a:cubicBezTo>
                      <a:pt x="139522" y="0"/>
                      <a:pt x="0" y="136464"/>
                      <a:pt x="0" y="304800"/>
                    </a:cubicBezTo>
                    <a:cubicBezTo>
                      <a:pt x="0" y="388968"/>
                      <a:pt x="47580" y="487393"/>
                      <a:pt x="81750" y="520326"/>
                    </a:cubicBezTo>
                    <a:cubicBezTo>
                      <a:pt x="115920" y="553259"/>
                      <a:pt x="144644" y="575980"/>
                      <a:pt x="142421" y="610451"/>
                    </a:cubicBezTo>
                    <a:cubicBezTo>
                      <a:pt x="140304" y="643278"/>
                      <a:pt x="138188" y="758655"/>
                      <a:pt x="136071" y="832757"/>
                    </a:cubicBezTo>
                    <a:lnTo>
                      <a:pt x="292246" y="832757"/>
                    </a:lnTo>
                    <a:lnTo>
                      <a:pt x="334908" y="832757"/>
                    </a:lnTo>
                    <a:lnTo>
                      <a:pt x="491083" y="832757"/>
                    </a:lnTo>
                    <a:cubicBezTo>
                      <a:pt x="488966" y="758655"/>
                      <a:pt x="486850" y="643278"/>
                      <a:pt x="484733" y="610451"/>
                    </a:cubicBezTo>
                    <a:cubicBezTo>
                      <a:pt x="482510" y="575980"/>
                      <a:pt x="511234" y="553259"/>
                      <a:pt x="545404" y="520326"/>
                    </a:cubicBezTo>
                    <a:cubicBezTo>
                      <a:pt x="579574" y="487393"/>
                      <a:pt x="627154" y="388968"/>
                      <a:pt x="627154" y="304800"/>
                    </a:cubicBezTo>
                    <a:cubicBezTo>
                      <a:pt x="627154" y="136464"/>
                      <a:pt x="487632" y="0"/>
                      <a:pt x="315522" y="0"/>
                    </a:cubicBezTo>
                    <a:close/>
                  </a:path>
                </a:pathLst>
              </a:custGeom>
              <a:gradFill flip="none" rotWithShape="1">
                <a:gsLst>
                  <a:gs pos="0">
                    <a:schemeClr val="bg1">
                      <a:lumMod val="95000"/>
                    </a:schemeClr>
                  </a:gs>
                  <a:gs pos="71000">
                    <a:schemeClr val="accent2">
                      <a:lumMod val="20000"/>
                      <a:lumOff val="80000"/>
                    </a:schemeClr>
                  </a:gs>
                  <a:gs pos="100000">
                    <a:schemeClr val="accent2">
                      <a:lumMod val="40000"/>
                      <a:lumOff val="60000"/>
                    </a:schemeClr>
                  </a:gs>
                </a:gsLst>
                <a:path path="circle">
                  <a:fillToRect r="100000" b="100000"/>
                </a:path>
                <a:tileRect l="-100000" t="-100000"/>
              </a:gra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cxnSp>
            <p:nvCxnSpPr>
              <p:cNvPr id="8" name="Straight Connector 7">
                <a:extLst>
                  <a:ext uri="{FF2B5EF4-FFF2-40B4-BE49-F238E27FC236}">
                    <a16:creationId xmlns:a16="http://schemas.microsoft.com/office/drawing/2014/main" id="{C07A7FFE-1F17-6591-BB9F-62AAB6DC1EAC}"/>
                  </a:ext>
                </a:extLst>
              </p:cNvPr>
              <p:cNvCxnSpPr/>
              <p:nvPr/>
            </p:nvCxnSpPr>
            <p:spPr>
              <a:xfrm flipV="1">
                <a:off x="7359479" y="1124714"/>
                <a:ext cx="116667" cy="9372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16B608F-9031-DD27-FB13-303609EFA591}"/>
                  </a:ext>
                </a:extLst>
              </p:cNvPr>
              <p:cNvCxnSpPr>
                <a:cxnSpLocks/>
              </p:cNvCxnSpPr>
              <p:nvPr/>
            </p:nvCxnSpPr>
            <p:spPr>
              <a:xfrm>
                <a:off x="7428434" y="1400767"/>
                <a:ext cx="15506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40710B5-48D4-BE3B-E953-6A7CCF5D92AD}"/>
                  </a:ext>
                </a:extLst>
              </p:cNvPr>
              <p:cNvCxnSpPr>
                <a:cxnSpLocks/>
              </p:cNvCxnSpPr>
              <p:nvPr/>
            </p:nvCxnSpPr>
            <p:spPr>
              <a:xfrm flipV="1">
                <a:off x="7122276" y="980440"/>
                <a:ext cx="0" cy="144274"/>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F5C00C3-1896-C32D-2972-1BAC617A1302}"/>
                  </a:ext>
                </a:extLst>
              </p:cNvPr>
              <p:cNvCxnSpPr>
                <a:cxnSpLocks/>
              </p:cNvCxnSpPr>
              <p:nvPr/>
            </p:nvCxnSpPr>
            <p:spPr>
              <a:xfrm flipH="1" flipV="1">
                <a:off x="6792262" y="1124714"/>
                <a:ext cx="100206" cy="8463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8E6F7BD-13D3-5FBF-9714-8F604A7F7567}"/>
                  </a:ext>
                </a:extLst>
              </p:cNvPr>
              <p:cNvCxnSpPr>
                <a:cxnSpLocks/>
              </p:cNvCxnSpPr>
              <p:nvPr/>
            </p:nvCxnSpPr>
            <p:spPr>
              <a:xfrm flipH="1">
                <a:off x="6653324" y="1400767"/>
                <a:ext cx="13893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720DAB92-D2FD-F391-D2BA-0EB31A2B0283}"/>
                  </a:ext>
                </a:extLst>
              </p:cNvPr>
              <p:cNvSpPr/>
              <p:nvPr/>
            </p:nvSpPr>
            <p:spPr>
              <a:xfrm>
                <a:off x="6842365" y="1728551"/>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A1666957-7EB7-6FDB-0121-ACCB76EB22F2}"/>
                  </a:ext>
                </a:extLst>
              </p:cNvPr>
              <p:cNvSpPr/>
              <p:nvPr/>
            </p:nvSpPr>
            <p:spPr>
              <a:xfrm>
                <a:off x="7317607" y="1722945"/>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D0ED589D-47CB-01AD-7F92-035266D54F94}"/>
                  </a:ext>
                </a:extLst>
              </p:cNvPr>
              <p:cNvSpPr/>
              <p:nvPr/>
            </p:nvSpPr>
            <p:spPr>
              <a:xfrm>
                <a:off x="6792262" y="1770867"/>
                <a:ext cx="683884" cy="1443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Freeform: Shape 32">
              <a:extLst>
                <a:ext uri="{FF2B5EF4-FFF2-40B4-BE49-F238E27FC236}">
                  <a16:creationId xmlns:a16="http://schemas.microsoft.com/office/drawing/2014/main" id="{04B80F77-8B48-E95D-E518-3BB248099E51}"/>
                </a:ext>
              </a:extLst>
            </p:cNvPr>
            <p:cNvSpPr/>
            <p:nvPr/>
          </p:nvSpPr>
          <p:spPr>
            <a:xfrm>
              <a:off x="5755188" y="725707"/>
              <a:ext cx="833376" cy="1059766"/>
            </a:xfrm>
            <a:custGeom>
              <a:avLst/>
              <a:gdLst>
                <a:gd name="csX0" fmla="*/ 381000 w 1295400"/>
                <a:gd name="csY0" fmla="*/ 0 h 2108200"/>
                <a:gd name="csX1" fmla="*/ 457200 w 1295400"/>
                <a:gd name="csY1" fmla="*/ 139700 h 2108200"/>
                <a:gd name="csX2" fmla="*/ 0 w 1295400"/>
                <a:gd name="csY2" fmla="*/ 1117600 h 2108200"/>
                <a:gd name="csX3" fmla="*/ 1295400 w 1295400"/>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597220 w 1511620"/>
                <a:gd name="csY0" fmla="*/ 0 h 2108200"/>
                <a:gd name="csX1" fmla="*/ 47484 w 1511620"/>
                <a:gd name="csY1" fmla="*/ 1450679 h 2108200"/>
                <a:gd name="csX2" fmla="*/ 216220 w 1511620"/>
                <a:gd name="csY2" fmla="*/ 1117600 h 2108200"/>
                <a:gd name="csX3" fmla="*/ 1511620 w 1511620"/>
                <a:gd name="csY3" fmla="*/ 2108200 h 2108200"/>
                <a:gd name="csX0" fmla="*/ 571827 w 1486227"/>
                <a:gd name="csY0" fmla="*/ 0 h 2108200"/>
                <a:gd name="csX1" fmla="*/ 22091 w 1486227"/>
                <a:gd name="csY1" fmla="*/ 1450679 h 2108200"/>
                <a:gd name="csX2" fmla="*/ 616996 w 1486227"/>
                <a:gd name="csY2" fmla="*/ 1375497 h 2108200"/>
                <a:gd name="csX3" fmla="*/ 1486227 w 1486227"/>
                <a:gd name="csY3" fmla="*/ 2108200 h 2108200"/>
                <a:gd name="csX0" fmla="*/ 571827 w 1459592"/>
                <a:gd name="csY0" fmla="*/ 0 h 2860401"/>
                <a:gd name="csX1" fmla="*/ 22091 w 1459592"/>
                <a:gd name="csY1" fmla="*/ 1450679 h 2860401"/>
                <a:gd name="csX2" fmla="*/ 616996 w 1459592"/>
                <a:gd name="csY2" fmla="*/ 1375497 h 2860401"/>
                <a:gd name="csX3" fmla="*/ 1459592 w 1459592"/>
                <a:gd name="csY3" fmla="*/ 2860401 h 2860401"/>
                <a:gd name="csX0" fmla="*/ 22091 w 1459592"/>
                <a:gd name="csY0" fmla="*/ 161386 h 1571108"/>
                <a:gd name="csX1" fmla="*/ 616996 w 1459592"/>
                <a:gd name="csY1" fmla="*/ 86204 h 1571108"/>
                <a:gd name="csX2" fmla="*/ 1459592 w 1459592"/>
                <a:gd name="csY2" fmla="*/ 1571108 h 1571108"/>
                <a:gd name="csX0" fmla="*/ 15547 w 1453048"/>
                <a:gd name="csY0" fmla="*/ 542989 h 1952711"/>
                <a:gd name="csX1" fmla="*/ 943396 w 1453048"/>
                <a:gd name="csY1" fmla="*/ 59470 h 1952711"/>
                <a:gd name="csX2" fmla="*/ 1453048 w 1453048"/>
                <a:gd name="csY2" fmla="*/ 1952711 h 1952711"/>
                <a:gd name="csX0" fmla="*/ 24027 w 1461528"/>
                <a:gd name="csY0" fmla="*/ 487300 h 1897022"/>
                <a:gd name="csX1" fmla="*/ 951876 w 1461528"/>
                <a:gd name="csY1" fmla="*/ 3781 h 1897022"/>
                <a:gd name="csX2" fmla="*/ 1461528 w 1461528"/>
                <a:gd name="csY2" fmla="*/ 1897022 h 1897022"/>
                <a:gd name="csX0" fmla="*/ 24027 w 1504784"/>
                <a:gd name="csY0" fmla="*/ 487300 h 1897022"/>
                <a:gd name="csX1" fmla="*/ 951876 w 1504784"/>
                <a:gd name="csY1" fmla="*/ 3781 h 1897022"/>
                <a:gd name="csX2" fmla="*/ 1461528 w 1504784"/>
                <a:gd name="csY2" fmla="*/ 1897022 h 1897022"/>
                <a:gd name="csX0" fmla="*/ 18215 w 1443103"/>
                <a:gd name="csY0" fmla="*/ 507404 h 1637737"/>
                <a:gd name="csX1" fmla="*/ 946064 w 1443103"/>
                <a:gd name="csY1" fmla="*/ 23885 h 1637737"/>
                <a:gd name="csX2" fmla="*/ 1415763 w 1443103"/>
                <a:gd name="csY2" fmla="*/ 1637737 h 1637737"/>
                <a:gd name="csX0" fmla="*/ 18223 w 1446063"/>
                <a:gd name="csY0" fmla="*/ 508506 h 1668838"/>
                <a:gd name="csX1" fmla="*/ 946072 w 1446063"/>
                <a:gd name="csY1" fmla="*/ 24987 h 1668838"/>
                <a:gd name="csX2" fmla="*/ 1418870 w 1446063"/>
                <a:gd name="csY2" fmla="*/ 1668837 h 1668838"/>
                <a:gd name="csX0" fmla="*/ 18223 w 1504207"/>
                <a:gd name="csY0" fmla="*/ 508508 h 1668838"/>
                <a:gd name="csX1" fmla="*/ 946072 w 1504207"/>
                <a:gd name="csY1" fmla="*/ 24989 h 1668838"/>
                <a:gd name="csX2" fmla="*/ 1418870 w 1504207"/>
                <a:gd name="csY2" fmla="*/ 1668839 h 1668838"/>
              </a:gdLst>
              <a:ahLst/>
              <a:cxnLst>
                <a:cxn ang="0">
                  <a:pos x="csX0" y="csY0"/>
                </a:cxn>
                <a:cxn ang="0">
                  <a:pos x="csX1" y="csY1"/>
                </a:cxn>
                <a:cxn ang="0">
                  <a:pos x="csX2" y="csY2"/>
                </a:cxn>
              </a:cxnLst>
              <a:rect l="l" t="t" r="r" b="b"/>
              <a:pathLst>
                <a:path w="1504207" h="1668838">
                  <a:moveTo>
                    <a:pt x="18223" y="508508"/>
                  </a:moveTo>
                  <a:cubicBezTo>
                    <a:pt x="-134177" y="834475"/>
                    <a:pt x="712631" y="-168399"/>
                    <a:pt x="946072" y="24989"/>
                  </a:cubicBezTo>
                  <a:cubicBezTo>
                    <a:pt x="1179513" y="218377"/>
                    <a:pt x="1710612" y="800802"/>
                    <a:pt x="1418870" y="1668839"/>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0B3605A6-4B47-943F-D33D-0E8342E31F89}"/>
                </a:ext>
              </a:extLst>
            </p:cNvPr>
            <p:cNvSpPr/>
            <p:nvPr/>
          </p:nvSpPr>
          <p:spPr>
            <a:xfrm flipH="1">
              <a:off x="5690728" y="2251773"/>
              <a:ext cx="935178" cy="842393"/>
            </a:xfrm>
            <a:custGeom>
              <a:avLst/>
              <a:gdLst>
                <a:gd name="csX0" fmla="*/ 381000 w 1295400"/>
                <a:gd name="csY0" fmla="*/ 0 h 2108200"/>
                <a:gd name="csX1" fmla="*/ 457200 w 1295400"/>
                <a:gd name="csY1" fmla="*/ 139700 h 2108200"/>
                <a:gd name="csX2" fmla="*/ 0 w 1295400"/>
                <a:gd name="csY2" fmla="*/ 1117600 h 2108200"/>
                <a:gd name="csX3" fmla="*/ 1295400 w 1295400"/>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472722 w 1387122"/>
                <a:gd name="csY0" fmla="*/ 0 h 2108200"/>
                <a:gd name="csX1" fmla="*/ 206022 w 1387122"/>
                <a:gd name="csY1" fmla="*/ 205856 h 2108200"/>
                <a:gd name="csX2" fmla="*/ 91722 w 1387122"/>
                <a:gd name="csY2" fmla="*/ 1117600 h 2108200"/>
                <a:gd name="csX3" fmla="*/ 1387122 w 1387122"/>
                <a:gd name="csY3" fmla="*/ 2108200 h 2108200"/>
                <a:gd name="csX0" fmla="*/ 142522 w 1387122"/>
                <a:gd name="csY0" fmla="*/ 0 h 2134662"/>
                <a:gd name="csX1" fmla="*/ 206022 w 1387122"/>
                <a:gd name="csY1" fmla="*/ 232318 h 2134662"/>
                <a:gd name="csX2" fmla="*/ 91722 w 1387122"/>
                <a:gd name="csY2" fmla="*/ 1144062 h 2134662"/>
                <a:gd name="csX3" fmla="*/ 1387122 w 1387122"/>
                <a:gd name="csY3" fmla="*/ 2134662 h 2134662"/>
                <a:gd name="csX0" fmla="*/ 604099 w 1387122"/>
                <a:gd name="csY0" fmla="*/ 0 h 2628560"/>
                <a:gd name="csX1" fmla="*/ 206022 w 1387122"/>
                <a:gd name="csY1" fmla="*/ 726216 h 2628560"/>
                <a:gd name="csX2" fmla="*/ 91722 w 1387122"/>
                <a:gd name="csY2" fmla="*/ 1637960 h 2628560"/>
                <a:gd name="csX3" fmla="*/ 1387122 w 1387122"/>
                <a:gd name="csY3" fmla="*/ 2628560 h 2628560"/>
                <a:gd name="csX0" fmla="*/ 658380 w 1441403"/>
                <a:gd name="csY0" fmla="*/ 208367 h 2836927"/>
                <a:gd name="csX1" fmla="*/ 116061 w 1441403"/>
                <a:gd name="csY1" fmla="*/ 11206 h 2836927"/>
                <a:gd name="csX2" fmla="*/ 146003 w 1441403"/>
                <a:gd name="csY2" fmla="*/ 1846327 h 2836927"/>
                <a:gd name="csX3" fmla="*/ 1441403 w 1441403"/>
                <a:gd name="csY3" fmla="*/ 2836927 h 2836927"/>
                <a:gd name="csX0" fmla="*/ 658380 w 2941525"/>
                <a:gd name="csY0" fmla="*/ 208367 h 1929461"/>
                <a:gd name="csX1" fmla="*/ 116061 w 2941525"/>
                <a:gd name="csY1" fmla="*/ 11206 h 1929461"/>
                <a:gd name="csX2" fmla="*/ 146003 w 2941525"/>
                <a:gd name="csY2" fmla="*/ 1846327 h 1929461"/>
                <a:gd name="csX3" fmla="*/ 2941525 w 2941525"/>
                <a:gd name="csY3" fmla="*/ 1612918 h 1929461"/>
                <a:gd name="csX0" fmla="*/ 658380 w 2941525"/>
                <a:gd name="csY0" fmla="*/ 208367 h 2049335"/>
                <a:gd name="csX1" fmla="*/ 116061 w 2941525"/>
                <a:gd name="csY1" fmla="*/ 11206 h 2049335"/>
                <a:gd name="csX2" fmla="*/ 146003 w 2941525"/>
                <a:gd name="csY2" fmla="*/ 1846327 h 2049335"/>
                <a:gd name="csX3" fmla="*/ 2941525 w 2941525"/>
                <a:gd name="csY3" fmla="*/ 1612918 h 2049335"/>
                <a:gd name="csX0" fmla="*/ 658380 w 2912676"/>
                <a:gd name="csY0" fmla="*/ 208367 h 2033920"/>
                <a:gd name="csX1" fmla="*/ 116061 w 2912676"/>
                <a:gd name="csY1" fmla="*/ 11206 h 2033920"/>
                <a:gd name="csX2" fmla="*/ 146003 w 2912676"/>
                <a:gd name="csY2" fmla="*/ 1846327 h 2033920"/>
                <a:gd name="csX3" fmla="*/ 2912676 w 2912676"/>
                <a:gd name="csY3" fmla="*/ 1569971 h 2033920"/>
                <a:gd name="csX0" fmla="*/ 586632 w 2840928"/>
                <a:gd name="csY0" fmla="*/ 208367 h 2192149"/>
                <a:gd name="csX1" fmla="*/ 44313 w 2840928"/>
                <a:gd name="csY1" fmla="*/ 11206 h 2192149"/>
                <a:gd name="csX2" fmla="*/ 362739 w 2840928"/>
                <a:gd name="csY2" fmla="*/ 2061066 h 2192149"/>
                <a:gd name="csX3" fmla="*/ 2840928 w 2840928"/>
                <a:gd name="csY3" fmla="*/ 1569971 h 2192149"/>
                <a:gd name="csX0" fmla="*/ 44313 w 2840928"/>
                <a:gd name="csY0" fmla="*/ 0 h 2180943"/>
                <a:gd name="csX1" fmla="*/ 362739 w 2840928"/>
                <a:gd name="csY1" fmla="*/ 2049860 h 2180943"/>
                <a:gd name="csX2" fmla="*/ 2840928 w 2840928"/>
                <a:gd name="csY2" fmla="*/ 1558765 h 2180943"/>
                <a:gd name="csX0" fmla="*/ 836047 w 2507571"/>
                <a:gd name="csY0" fmla="*/ 0 h 1343464"/>
                <a:gd name="csX1" fmla="*/ 29382 w 2507571"/>
                <a:gd name="csY1" fmla="*/ 1212381 h 1343464"/>
                <a:gd name="csX2" fmla="*/ 2507571 w 2507571"/>
                <a:gd name="csY2" fmla="*/ 721286 h 1343464"/>
                <a:gd name="csX0" fmla="*/ 77751 w 1749275"/>
                <a:gd name="csY0" fmla="*/ 0 h 1260506"/>
                <a:gd name="csX1" fmla="*/ 208661 w 1749275"/>
                <a:gd name="csY1" fmla="*/ 1105012 h 1260506"/>
                <a:gd name="csX2" fmla="*/ 1749275 w 1749275"/>
                <a:gd name="csY2" fmla="*/ 721286 h 1260506"/>
                <a:gd name="csX0" fmla="*/ 112727 w 1690293"/>
                <a:gd name="csY0" fmla="*/ 0 h 1325449"/>
                <a:gd name="csX1" fmla="*/ 149679 w 1690293"/>
                <a:gd name="csY1" fmla="*/ 1169955 h 1325449"/>
                <a:gd name="csX2" fmla="*/ 1690293 w 1690293"/>
                <a:gd name="csY2" fmla="*/ 786229 h 1325449"/>
              </a:gdLst>
              <a:ahLst/>
              <a:cxnLst>
                <a:cxn ang="0">
                  <a:pos x="csX0" y="csY0"/>
                </a:cxn>
                <a:cxn ang="0">
                  <a:pos x="csX1" y="csY1"/>
                </a:cxn>
                <a:cxn ang="0">
                  <a:pos x="csX2" y="csY2"/>
                </a:cxn>
              </a:cxnLst>
              <a:rect l="l" t="t" r="r" b="b"/>
              <a:pathLst>
                <a:path w="1690293" h="1325449">
                  <a:moveTo>
                    <a:pt x="112727" y="0"/>
                  </a:moveTo>
                  <a:cubicBezTo>
                    <a:pt x="-39673" y="325967"/>
                    <a:pt x="-47171" y="852898"/>
                    <a:pt x="149679" y="1169955"/>
                  </a:cubicBezTo>
                  <a:cubicBezTo>
                    <a:pt x="346529" y="1487012"/>
                    <a:pt x="1180569" y="1299517"/>
                    <a:pt x="1690293" y="786229"/>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6" name="Group 35">
              <a:extLst>
                <a:ext uri="{FF2B5EF4-FFF2-40B4-BE49-F238E27FC236}">
                  <a16:creationId xmlns:a16="http://schemas.microsoft.com/office/drawing/2014/main" id="{4BACA240-D58D-46BE-59BF-4BA72BDA4C7B}"/>
                </a:ext>
              </a:extLst>
            </p:cNvPr>
            <p:cNvGrpSpPr/>
            <p:nvPr/>
          </p:nvGrpSpPr>
          <p:grpSpPr>
            <a:xfrm rot="16200000">
              <a:off x="4824056" y="1666248"/>
              <a:ext cx="1633130" cy="523220"/>
              <a:chOff x="-3169959" y="1074450"/>
              <a:chExt cx="2436776" cy="780690"/>
            </a:xfrm>
          </p:grpSpPr>
          <p:grpSp>
            <p:nvGrpSpPr>
              <p:cNvPr id="37" name="Group 36">
                <a:extLst>
                  <a:ext uri="{FF2B5EF4-FFF2-40B4-BE49-F238E27FC236}">
                    <a16:creationId xmlns:a16="http://schemas.microsoft.com/office/drawing/2014/main" id="{C7C260BA-1B01-AED0-C7BF-2471A2B49269}"/>
                  </a:ext>
                </a:extLst>
              </p:cNvPr>
              <p:cNvGrpSpPr/>
              <p:nvPr/>
            </p:nvGrpSpPr>
            <p:grpSpPr>
              <a:xfrm rot="5400000">
                <a:off x="-2272246" y="310881"/>
                <a:ext cx="641350" cy="2436776"/>
                <a:chOff x="1321140" y="1361436"/>
                <a:chExt cx="444183" cy="1687650"/>
              </a:xfrm>
            </p:grpSpPr>
            <p:grpSp>
              <p:nvGrpSpPr>
                <p:cNvPr id="42" name="Group 41">
                  <a:extLst>
                    <a:ext uri="{FF2B5EF4-FFF2-40B4-BE49-F238E27FC236}">
                      <a16:creationId xmlns:a16="http://schemas.microsoft.com/office/drawing/2014/main" id="{A5C5B0EE-5B5A-3ABA-BF42-DBD6D8BD9C74}"/>
                    </a:ext>
                  </a:extLst>
                </p:cNvPr>
                <p:cNvGrpSpPr/>
                <p:nvPr/>
              </p:nvGrpSpPr>
              <p:grpSpPr>
                <a:xfrm>
                  <a:off x="1321140" y="1361436"/>
                  <a:ext cx="444183" cy="1687650"/>
                  <a:chOff x="5659650" y="5218986"/>
                  <a:chExt cx="466829" cy="821185"/>
                </a:xfrm>
              </p:grpSpPr>
              <p:sp>
                <p:nvSpPr>
                  <p:cNvPr id="62" name="Rectangle: Rounded Corners 61">
                    <a:extLst>
                      <a:ext uri="{FF2B5EF4-FFF2-40B4-BE49-F238E27FC236}">
                        <a16:creationId xmlns:a16="http://schemas.microsoft.com/office/drawing/2014/main" id="{023DD850-6933-B74E-53F4-817DEBF0649D}"/>
                      </a:ext>
                    </a:extLst>
                  </p:cNvPr>
                  <p:cNvSpPr/>
                  <p:nvPr/>
                </p:nvSpPr>
                <p:spPr>
                  <a:xfrm>
                    <a:off x="5782022" y="5218986"/>
                    <a:ext cx="231948" cy="62587"/>
                  </a:xfrm>
                  <a:prstGeom prst="roundRect">
                    <a:avLst/>
                  </a:prstGeom>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Rounded Corners 62">
                    <a:extLst>
                      <a:ext uri="{FF2B5EF4-FFF2-40B4-BE49-F238E27FC236}">
                        <a16:creationId xmlns:a16="http://schemas.microsoft.com/office/drawing/2014/main" id="{50B4FCEA-DECB-D9AA-65CE-923C7DF38714}"/>
                      </a:ext>
                    </a:extLst>
                  </p:cNvPr>
                  <p:cNvSpPr/>
                  <p:nvPr/>
                </p:nvSpPr>
                <p:spPr>
                  <a:xfrm>
                    <a:off x="5659650" y="5281573"/>
                    <a:ext cx="466829" cy="758598"/>
                  </a:xfrm>
                  <a:prstGeom prst="roundRect">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4" name="Freeform: Shape 43">
                  <a:extLst>
                    <a:ext uri="{FF2B5EF4-FFF2-40B4-BE49-F238E27FC236}">
                      <a16:creationId xmlns:a16="http://schemas.microsoft.com/office/drawing/2014/main" id="{5605D9AE-E7F9-4C32-D145-EC8F83257984}"/>
                    </a:ext>
                  </a:extLst>
                </p:cNvPr>
                <p:cNvSpPr/>
                <p:nvPr/>
              </p:nvSpPr>
              <p:spPr>
                <a:xfrm rot="5400000" flipH="1" flipV="1">
                  <a:off x="1427964" y="1575098"/>
                  <a:ext cx="235963" cy="218216"/>
                </a:xfrm>
                <a:custGeom>
                  <a:avLst/>
                  <a:gdLst>
                    <a:gd name="connsiteX0" fmla="*/ 0 w 1642361"/>
                    <a:gd name="connsiteY0" fmla="*/ 887113 h 1642360"/>
                    <a:gd name="connsiteX1" fmla="*/ 0 w 1642361"/>
                    <a:gd name="connsiteY1" fmla="*/ 755246 h 1642360"/>
                    <a:gd name="connsiteX2" fmla="*/ 128216 w 1642361"/>
                    <a:gd name="connsiteY2" fmla="*/ 627031 h 1642360"/>
                    <a:gd name="connsiteX3" fmla="*/ 601631 w 1642361"/>
                    <a:gd name="connsiteY3" fmla="*/ 627031 h 1642360"/>
                    <a:gd name="connsiteX4" fmla="*/ 601631 w 1642361"/>
                    <a:gd name="connsiteY4" fmla="*/ 128216 h 1642360"/>
                    <a:gd name="connsiteX5" fmla="*/ 729847 w 1642361"/>
                    <a:gd name="connsiteY5" fmla="*/ 0 h 1642360"/>
                    <a:gd name="connsiteX6" fmla="*/ 861714 w 1642361"/>
                    <a:gd name="connsiteY6" fmla="*/ 0 h 1642360"/>
                    <a:gd name="connsiteX7" fmla="*/ 989930 w 1642361"/>
                    <a:gd name="connsiteY7" fmla="*/ 128216 h 1642360"/>
                    <a:gd name="connsiteX8" fmla="*/ 989930 w 1642361"/>
                    <a:gd name="connsiteY8" fmla="*/ 627031 h 1642360"/>
                    <a:gd name="connsiteX9" fmla="*/ 1514145 w 1642361"/>
                    <a:gd name="connsiteY9" fmla="*/ 627031 h 1642360"/>
                    <a:gd name="connsiteX10" fmla="*/ 1642361 w 1642361"/>
                    <a:gd name="connsiteY10" fmla="*/ 755247 h 1642360"/>
                    <a:gd name="connsiteX11" fmla="*/ 1642361 w 1642361"/>
                    <a:gd name="connsiteY11" fmla="*/ 887114 h 1642360"/>
                    <a:gd name="connsiteX12" fmla="*/ 1514145 w 1642361"/>
                    <a:gd name="connsiteY12" fmla="*/ 1015330 h 1642360"/>
                    <a:gd name="connsiteX13" fmla="*/ 989930 w 1642361"/>
                    <a:gd name="connsiteY13" fmla="*/ 1015329 h 1642360"/>
                    <a:gd name="connsiteX14" fmla="*/ 989930 w 1642361"/>
                    <a:gd name="connsiteY14" fmla="*/ 1514144 h 1642360"/>
                    <a:gd name="connsiteX15" fmla="*/ 861714 w 1642361"/>
                    <a:gd name="connsiteY15" fmla="*/ 1642360 h 1642360"/>
                    <a:gd name="connsiteX16" fmla="*/ 729847 w 1642361"/>
                    <a:gd name="connsiteY16" fmla="*/ 1642360 h 1642360"/>
                    <a:gd name="connsiteX17" fmla="*/ 601631 w 1642361"/>
                    <a:gd name="connsiteY17" fmla="*/ 1514144 h 1642360"/>
                    <a:gd name="connsiteX18" fmla="*/ 601631 w 1642361"/>
                    <a:gd name="connsiteY18" fmla="*/ 1015329 h 1642360"/>
                    <a:gd name="connsiteX19" fmla="*/ 128216 w 1642361"/>
                    <a:gd name="connsiteY19" fmla="*/ 1015329 h 1642360"/>
                    <a:gd name="connsiteX20" fmla="*/ 0 w 1642361"/>
                    <a:gd name="connsiteY20" fmla="*/ 887113 h 164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2361" h="1642360">
                      <a:moveTo>
                        <a:pt x="0" y="887113"/>
                      </a:moveTo>
                      <a:lnTo>
                        <a:pt x="0" y="755246"/>
                      </a:lnTo>
                      <a:cubicBezTo>
                        <a:pt x="0" y="684434"/>
                        <a:pt x="57404" y="627031"/>
                        <a:pt x="128216" y="627031"/>
                      </a:cubicBezTo>
                      <a:lnTo>
                        <a:pt x="601631" y="627031"/>
                      </a:lnTo>
                      <a:lnTo>
                        <a:pt x="601631" y="128216"/>
                      </a:lnTo>
                      <a:cubicBezTo>
                        <a:pt x="601631" y="57404"/>
                        <a:pt x="659035" y="0"/>
                        <a:pt x="729847" y="0"/>
                      </a:cubicBezTo>
                      <a:lnTo>
                        <a:pt x="861714" y="0"/>
                      </a:lnTo>
                      <a:cubicBezTo>
                        <a:pt x="932526" y="0"/>
                        <a:pt x="989930" y="57404"/>
                        <a:pt x="989930" y="128216"/>
                      </a:cubicBezTo>
                      <a:lnTo>
                        <a:pt x="989930" y="627031"/>
                      </a:lnTo>
                      <a:lnTo>
                        <a:pt x="1514145" y="627031"/>
                      </a:lnTo>
                      <a:cubicBezTo>
                        <a:pt x="1584957" y="627031"/>
                        <a:pt x="1642361" y="684435"/>
                        <a:pt x="1642361" y="755247"/>
                      </a:cubicBezTo>
                      <a:lnTo>
                        <a:pt x="1642361" y="887114"/>
                      </a:lnTo>
                      <a:cubicBezTo>
                        <a:pt x="1642361" y="957926"/>
                        <a:pt x="1584957" y="1015330"/>
                        <a:pt x="1514145" y="1015330"/>
                      </a:cubicBezTo>
                      <a:lnTo>
                        <a:pt x="989930" y="1015329"/>
                      </a:lnTo>
                      <a:lnTo>
                        <a:pt x="989930" y="1514144"/>
                      </a:lnTo>
                      <a:cubicBezTo>
                        <a:pt x="989930" y="1584956"/>
                        <a:pt x="932526" y="1642360"/>
                        <a:pt x="861714" y="1642360"/>
                      </a:cubicBezTo>
                      <a:lnTo>
                        <a:pt x="729847" y="1642360"/>
                      </a:lnTo>
                      <a:cubicBezTo>
                        <a:pt x="659035" y="1642360"/>
                        <a:pt x="601631" y="1584956"/>
                        <a:pt x="601631" y="1514144"/>
                      </a:cubicBezTo>
                      <a:lnTo>
                        <a:pt x="601631" y="1015329"/>
                      </a:lnTo>
                      <a:lnTo>
                        <a:pt x="128216" y="1015329"/>
                      </a:lnTo>
                      <a:cubicBezTo>
                        <a:pt x="57404" y="1015329"/>
                        <a:pt x="0" y="957925"/>
                        <a:pt x="0" y="887113"/>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1" name="Rectangle: Rounded Corners 60">
                  <a:extLst>
                    <a:ext uri="{FF2B5EF4-FFF2-40B4-BE49-F238E27FC236}">
                      <a16:creationId xmlns:a16="http://schemas.microsoft.com/office/drawing/2014/main" id="{448E2CB9-62DD-B471-BD17-7F18F54133C7}"/>
                    </a:ext>
                  </a:extLst>
                </p:cNvPr>
                <p:cNvSpPr/>
                <p:nvPr/>
              </p:nvSpPr>
              <p:spPr>
                <a:xfrm>
                  <a:off x="1435114" y="2842035"/>
                  <a:ext cx="216233" cy="78462"/>
                </a:xfrm>
                <a:prstGeom prst="roundRect">
                  <a:avLst>
                    <a:gd name="adj" fmla="val 32129"/>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1" name="TextBox 40">
                <a:extLst>
                  <a:ext uri="{FF2B5EF4-FFF2-40B4-BE49-F238E27FC236}">
                    <a16:creationId xmlns:a16="http://schemas.microsoft.com/office/drawing/2014/main" id="{CD94D35B-6E27-FC66-F04A-4223826F347B}"/>
                  </a:ext>
                </a:extLst>
              </p:cNvPr>
              <p:cNvSpPr txBox="1"/>
              <p:nvPr/>
            </p:nvSpPr>
            <p:spPr>
              <a:xfrm>
                <a:off x="-2578339" y="1074450"/>
                <a:ext cx="1023037" cy="780690"/>
              </a:xfrm>
              <a:prstGeom prst="rect">
                <a:avLst/>
              </a:prstGeom>
              <a:noFill/>
            </p:spPr>
            <p:txBody>
              <a:bodyPr wrap="square" rtlCol="0">
                <a:spAutoFit/>
              </a:bodyPr>
              <a:lstStyle/>
              <a:p>
                <a:pPr algn="l"/>
                <a:endParaRPr lang="en-GB" sz="2800"/>
              </a:p>
            </p:txBody>
          </p:sp>
        </p:grpSp>
        <p:grpSp>
          <p:nvGrpSpPr>
            <p:cNvPr id="64" name="Group 63">
              <a:extLst>
                <a:ext uri="{FF2B5EF4-FFF2-40B4-BE49-F238E27FC236}">
                  <a16:creationId xmlns:a16="http://schemas.microsoft.com/office/drawing/2014/main" id="{7236CF2B-BE4D-B201-7DBA-09A553A8A8B5}"/>
                </a:ext>
              </a:extLst>
            </p:cNvPr>
            <p:cNvGrpSpPr/>
            <p:nvPr/>
          </p:nvGrpSpPr>
          <p:grpSpPr>
            <a:xfrm rot="5400000">
              <a:off x="7875223" y="1505272"/>
              <a:ext cx="930177" cy="934783"/>
              <a:chOff x="6653324" y="980440"/>
              <a:chExt cx="930177" cy="934783"/>
            </a:xfrm>
          </p:grpSpPr>
          <p:sp>
            <p:nvSpPr>
              <p:cNvPr id="76" name="Freeform: Shape 75">
                <a:extLst>
                  <a:ext uri="{FF2B5EF4-FFF2-40B4-BE49-F238E27FC236}">
                    <a16:creationId xmlns:a16="http://schemas.microsoft.com/office/drawing/2014/main" id="{7628B106-055B-E942-08BC-F6D94F387F32}"/>
                  </a:ext>
                </a:extLst>
              </p:cNvPr>
              <p:cNvSpPr/>
              <p:nvPr/>
            </p:nvSpPr>
            <p:spPr>
              <a:xfrm flipH="1">
                <a:off x="6868611" y="1194075"/>
                <a:ext cx="490868" cy="651791"/>
              </a:xfrm>
              <a:custGeom>
                <a:avLst/>
                <a:gdLst>
                  <a:gd name="connsiteX0" fmla="*/ 315522 w 627154"/>
                  <a:gd name="connsiteY0" fmla="*/ 0 h 832757"/>
                  <a:gd name="connsiteX1" fmla="*/ 313577 w 627154"/>
                  <a:gd name="connsiteY1" fmla="*/ 192 h 832757"/>
                  <a:gd name="connsiteX2" fmla="*/ 311632 w 627154"/>
                  <a:gd name="connsiteY2" fmla="*/ 0 h 832757"/>
                  <a:gd name="connsiteX3" fmla="*/ 0 w 627154"/>
                  <a:gd name="connsiteY3" fmla="*/ 304800 h 832757"/>
                  <a:gd name="connsiteX4" fmla="*/ 81750 w 627154"/>
                  <a:gd name="connsiteY4" fmla="*/ 520326 h 832757"/>
                  <a:gd name="connsiteX5" fmla="*/ 142421 w 627154"/>
                  <a:gd name="connsiteY5" fmla="*/ 610451 h 832757"/>
                  <a:gd name="connsiteX6" fmla="*/ 136071 w 627154"/>
                  <a:gd name="connsiteY6" fmla="*/ 832757 h 832757"/>
                  <a:gd name="connsiteX7" fmla="*/ 292246 w 627154"/>
                  <a:gd name="connsiteY7" fmla="*/ 832757 h 832757"/>
                  <a:gd name="connsiteX8" fmla="*/ 334908 w 627154"/>
                  <a:gd name="connsiteY8" fmla="*/ 832757 h 832757"/>
                  <a:gd name="connsiteX9" fmla="*/ 491083 w 627154"/>
                  <a:gd name="connsiteY9" fmla="*/ 832757 h 832757"/>
                  <a:gd name="connsiteX10" fmla="*/ 484733 w 627154"/>
                  <a:gd name="connsiteY10" fmla="*/ 610451 h 832757"/>
                  <a:gd name="connsiteX11" fmla="*/ 545404 w 627154"/>
                  <a:gd name="connsiteY11" fmla="*/ 520326 h 832757"/>
                  <a:gd name="connsiteX12" fmla="*/ 627154 w 627154"/>
                  <a:gd name="connsiteY12" fmla="*/ 304800 h 832757"/>
                  <a:gd name="connsiteX13" fmla="*/ 315522 w 627154"/>
                  <a:gd name="connsiteY13" fmla="*/ 0 h 83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7154" h="832757">
                    <a:moveTo>
                      <a:pt x="315522" y="0"/>
                    </a:moveTo>
                    <a:lnTo>
                      <a:pt x="313577" y="192"/>
                    </a:lnTo>
                    <a:lnTo>
                      <a:pt x="311632" y="0"/>
                    </a:lnTo>
                    <a:cubicBezTo>
                      <a:pt x="139522" y="0"/>
                      <a:pt x="0" y="136464"/>
                      <a:pt x="0" y="304800"/>
                    </a:cubicBezTo>
                    <a:cubicBezTo>
                      <a:pt x="0" y="388968"/>
                      <a:pt x="47580" y="487393"/>
                      <a:pt x="81750" y="520326"/>
                    </a:cubicBezTo>
                    <a:cubicBezTo>
                      <a:pt x="115920" y="553259"/>
                      <a:pt x="144644" y="575980"/>
                      <a:pt x="142421" y="610451"/>
                    </a:cubicBezTo>
                    <a:cubicBezTo>
                      <a:pt x="140304" y="643278"/>
                      <a:pt x="138188" y="758655"/>
                      <a:pt x="136071" y="832757"/>
                    </a:cubicBezTo>
                    <a:lnTo>
                      <a:pt x="292246" y="832757"/>
                    </a:lnTo>
                    <a:lnTo>
                      <a:pt x="334908" y="832757"/>
                    </a:lnTo>
                    <a:lnTo>
                      <a:pt x="491083" y="832757"/>
                    </a:lnTo>
                    <a:cubicBezTo>
                      <a:pt x="488966" y="758655"/>
                      <a:pt x="486850" y="643278"/>
                      <a:pt x="484733" y="610451"/>
                    </a:cubicBezTo>
                    <a:cubicBezTo>
                      <a:pt x="482510" y="575980"/>
                      <a:pt x="511234" y="553259"/>
                      <a:pt x="545404" y="520326"/>
                    </a:cubicBezTo>
                    <a:cubicBezTo>
                      <a:pt x="579574" y="487393"/>
                      <a:pt x="627154" y="388968"/>
                      <a:pt x="627154" y="304800"/>
                    </a:cubicBezTo>
                    <a:cubicBezTo>
                      <a:pt x="627154" y="136464"/>
                      <a:pt x="487632" y="0"/>
                      <a:pt x="315522" y="0"/>
                    </a:cubicBezTo>
                    <a:close/>
                  </a:path>
                </a:pathLst>
              </a:custGeom>
              <a:gradFill flip="none" rotWithShape="1">
                <a:gsLst>
                  <a:gs pos="0">
                    <a:schemeClr val="bg1">
                      <a:lumMod val="95000"/>
                    </a:schemeClr>
                  </a:gs>
                  <a:gs pos="71000">
                    <a:schemeClr val="accent2">
                      <a:lumMod val="20000"/>
                      <a:lumOff val="80000"/>
                    </a:schemeClr>
                  </a:gs>
                  <a:gs pos="100000">
                    <a:schemeClr val="accent2">
                      <a:lumMod val="40000"/>
                      <a:lumOff val="60000"/>
                    </a:schemeClr>
                  </a:gs>
                </a:gsLst>
                <a:path path="circle">
                  <a:fillToRect r="100000" b="100000"/>
                </a:path>
                <a:tileRect l="-100000" t="-100000"/>
              </a:gra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cxnSp>
            <p:nvCxnSpPr>
              <p:cNvPr id="77" name="Straight Connector 76">
                <a:extLst>
                  <a:ext uri="{FF2B5EF4-FFF2-40B4-BE49-F238E27FC236}">
                    <a16:creationId xmlns:a16="http://schemas.microsoft.com/office/drawing/2014/main" id="{6D85036F-907D-C296-E133-6267B002A301}"/>
                  </a:ext>
                </a:extLst>
              </p:cNvPr>
              <p:cNvCxnSpPr/>
              <p:nvPr/>
            </p:nvCxnSpPr>
            <p:spPr>
              <a:xfrm flipV="1">
                <a:off x="7359479" y="1124714"/>
                <a:ext cx="116667" cy="9372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99A4C86-14D0-9AC3-1D47-53C6006CAA44}"/>
                  </a:ext>
                </a:extLst>
              </p:cNvPr>
              <p:cNvCxnSpPr>
                <a:cxnSpLocks/>
              </p:cNvCxnSpPr>
              <p:nvPr/>
            </p:nvCxnSpPr>
            <p:spPr>
              <a:xfrm>
                <a:off x="7428434" y="1400767"/>
                <a:ext cx="15506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60D4CF6-C5B0-9C34-0B11-EA25BA4B8C09}"/>
                  </a:ext>
                </a:extLst>
              </p:cNvPr>
              <p:cNvCxnSpPr>
                <a:cxnSpLocks/>
              </p:cNvCxnSpPr>
              <p:nvPr/>
            </p:nvCxnSpPr>
            <p:spPr>
              <a:xfrm flipV="1">
                <a:off x="7122276" y="980440"/>
                <a:ext cx="0" cy="144274"/>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F950511-9723-12AC-1B59-AD87E9F5537E}"/>
                  </a:ext>
                </a:extLst>
              </p:cNvPr>
              <p:cNvCxnSpPr>
                <a:cxnSpLocks/>
              </p:cNvCxnSpPr>
              <p:nvPr/>
            </p:nvCxnSpPr>
            <p:spPr>
              <a:xfrm flipH="1" flipV="1">
                <a:off x="6792262" y="1124714"/>
                <a:ext cx="100206" cy="8463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00975AA-C119-40F9-6D97-0EF8BD6A9007}"/>
                  </a:ext>
                </a:extLst>
              </p:cNvPr>
              <p:cNvCxnSpPr>
                <a:cxnSpLocks/>
              </p:cNvCxnSpPr>
              <p:nvPr/>
            </p:nvCxnSpPr>
            <p:spPr>
              <a:xfrm flipH="1">
                <a:off x="6653324" y="1400767"/>
                <a:ext cx="13893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609DAEF3-BDF8-FFE2-17AF-3802BEEA8A2F}"/>
                  </a:ext>
                </a:extLst>
              </p:cNvPr>
              <p:cNvSpPr/>
              <p:nvPr/>
            </p:nvSpPr>
            <p:spPr>
              <a:xfrm>
                <a:off x="6842365" y="1728551"/>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C61BC6C8-9642-DAC3-B0EF-14CF41D7384B}"/>
                  </a:ext>
                </a:extLst>
              </p:cNvPr>
              <p:cNvSpPr/>
              <p:nvPr/>
            </p:nvSpPr>
            <p:spPr>
              <a:xfrm>
                <a:off x="7317607" y="1722945"/>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a16="http://schemas.microsoft.com/office/drawing/2014/main" id="{DAAFE2C2-B94E-117A-5E0B-E1B10A5DB7B0}"/>
                  </a:ext>
                </a:extLst>
              </p:cNvPr>
              <p:cNvSpPr/>
              <p:nvPr/>
            </p:nvSpPr>
            <p:spPr>
              <a:xfrm>
                <a:off x="6792262" y="1770867"/>
                <a:ext cx="683884" cy="1443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5" name="Freeform: Shape 104">
              <a:extLst>
                <a:ext uri="{FF2B5EF4-FFF2-40B4-BE49-F238E27FC236}">
                  <a16:creationId xmlns:a16="http://schemas.microsoft.com/office/drawing/2014/main" id="{97E9472B-9BFD-C4F0-342B-7CF07F526235}"/>
                </a:ext>
              </a:extLst>
            </p:cNvPr>
            <p:cNvSpPr/>
            <p:nvPr/>
          </p:nvSpPr>
          <p:spPr>
            <a:xfrm>
              <a:off x="6529815" y="808012"/>
              <a:ext cx="1525899" cy="1031903"/>
            </a:xfrm>
            <a:custGeom>
              <a:avLst/>
              <a:gdLst>
                <a:gd name="csX0" fmla="*/ 381000 w 1295400"/>
                <a:gd name="csY0" fmla="*/ 0 h 2108200"/>
                <a:gd name="csX1" fmla="*/ 457200 w 1295400"/>
                <a:gd name="csY1" fmla="*/ 139700 h 2108200"/>
                <a:gd name="csX2" fmla="*/ 0 w 1295400"/>
                <a:gd name="csY2" fmla="*/ 1117600 h 2108200"/>
                <a:gd name="csX3" fmla="*/ 1295400 w 1295400"/>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597220 w 1511620"/>
                <a:gd name="csY0" fmla="*/ 0 h 2108200"/>
                <a:gd name="csX1" fmla="*/ 47484 w 1511620"/>
                <a:gd name="csY1" fmla="*/ 1450679 h 2108200"/>
                <a:gd name="csX2" fmla="*/ 216220 w 1511620"/>
                <a:gd name="csY2" fmla="*/ 1117600 h 2108200"/>
                <a:gd name="csX3" fmla="*/ 1511620 w 1511620"/>
                <a:gd name="csY3" fmla="*/ 2108200 h 2108200"/>
                <a:gd name="csX0" fmla="*/ 571827 w 1486227"/>
                <a:gd name="csY0" fmla="*/ 0 h 2108200"/>
                <a:gd name="csX1" fmla="*/ 22091 w 1486227"/>
                <a:gd name="csY1" fmla="*/ 1450679 h 2108200"/>
                <a:gd name="csX2" fmla="*/ 616996 w 1486227"/>
                <a:gd name="csY2" fmla="*/ 1375497 h 2108200"/>
                <a:gd name="csX3" fmla="*/ 1486227 w 1486227"/>
                <a:gd name="csY3" fmla="*/ 2108200 h 2108200"/>
                <a:gd name="csX0" fmla="*/ 571827 w 1459592"/>
                <a:gd name="csY0" fmla="*/ 0 h 2860401"/>
                <a:gd name="csX1" fmla="*/ 22091 w 1459592"/>
                <a:gd name="csY1" fmla="*/ 1450679 h 2860401"/>
                <a:gd name="csX2" fmla="*/ 616996 w 1459592"/>
                <a:gd name="csY2" fmla="*/ 1375497 h 2860401"/>
                <a:gd name="csX3" fmla="*/ 1459592 w 1459592"/>
                <a:gd name="csY3" fmla="*/ 2860401 h 2860401"/>
                <a:gd name="csX0" fmla="*/ 22091 w 1459592"/>
                <a:gd name="csY0" fmla="*/ 161386 h 1571108"/>
                <a:gd name="csX1" fmla="*/ 616996 w 1459592"/>
                <a:gd name="csY1" fmla="*/ 86204 h 1571108"/>
                <a:gd name="csX2" fmla="*/ 1459592 w 1459592"/>
                <a:gd name="csY2" fmla="*/ 1571108 h 1571108"/>
                <a:gd name="csX0" fmla="*/ 15547 w 1453048"/>
                <a:gd name="csY0" fmla="*/ 542989 h 1952711"/>
                <a:gd name="csX1" fmla="*/ 943396 w 1453048"/>
                <a:gd name="csY1" fmla="*/ 59470 h 1952711"/>
                <a:gd name="csX2" fmla="*/ 1453048 w 1453048"/>
                <a:gd name="csY2" fmla="*/ 1952711 h 1952711"/>
                <a:gd name="csX0" fmla="*/ 24027 w 1461528"/>
                <a:gd name="csY0" fmla="*/ 487300 h 1897022"/>
                <a:gd name="csX1" fmla="*/ 951876 w 1461528"/>
                <a:gd name="csY1" fmla="*/ 3781 h 1897022"/>
                <a:gd name="csX2" fmla="*/ 1461528 w 1461528"/>
                <a:gd name="csY2" fmla="*/ 1897022 h 1897022"/>
                <a:gd name="csX0" fmla="*/ 24027 w 1504784"/>
                <a:gd name="csY0" fmla="*/ 487300 h 1897022"/>
                <a:gd name="csX1" fmla="*/ 951876 w 1504784"/>
                <a:gd name="csY1" fmla="*/ 3781 h 1897022"/>
                <a:gd name="csX2" fmla="*/ 1461528 w 1504784"/>
                <a:gd name="csY2" fmla="*/ 1897022 h 1897022"/>
                <a:gd name="csX0" fmla="*/ 18215 w 1443103"/>
                <a:gd name="csY0" fmla="*/ 507404 h 1637737"/>
                <a:gd name="csX1" fmla="*/ 946064 w 1443103"/>
                <a:gd name="csY1" fmla="*/ 23885 h 1637737"/>
                <a:gd name="csX2" fmla="*/ 1415763 w 1443103"/>
                <a:gd name="csY2" fmla="*/ 1637737 h 1637737"/>
                <a:gd name="csX0" fmla="*/ 18223 w 1446063"/>
                <a:gd name="csY0" fmla="*/ 508506 h 1668838"/>
                <a:gd name="csX1" fmla="*/ 946072 w 1446063"/>
                <a:gd name="csY1" fmla="*/ 24987 h 1668838"/>
                <a:gd name="csX2" fmla="*/ 1418870 w 1446063"/>
                <a:gd name="csY2" fmla="*/ 1668837 h 1668838"/>
                <a:gd name="csX0" fmla="*/ 18223 w 1504207"/>
                <a:gd name="csY0" fmla="*/ 508508 h 1668838"/>
                <a:gd name="csX1" fmla="*/ 946072 w 1504207"/>
                <a:gd name="csY1" fmla="*/ 24989 h 1668838"/>
                <a:gd name="csX2" fmla="*/ 1418870 w 1504207"/>
                <a:gd name="csY2" fmla="*/ 1668839 h 1668838"/>
                <a:gd name="csX0" fmla="*/ 23147 w 2740057"/>
                <a:gd name="csY0" fmla="*/ 496421 h 660368"/>
                <a:gd name="csX1" fmla="*/ 950996 w 2740057"/>
                <a:gd name="csY1" fmla="*/ 12902 h 660368"/>
                <a:gd name="csX2" fmla="*/ 2704741 w 2740057"/>
                <a:gd name="csY2" fmla="*/ 660368 h 660368"/>
                <a:gd name="csX0" fmla="*/ 34376 w 2757193"/>
                <a:gd name="csY0" fmla="*/ 543384 h 707331"/>
                <a:gd name="csX1" fmla="*/ 962225 w 2757193"/>
                <a:gd name="csY1" fmla="*/ 59865 h 707331"/>
                <a:gd name="csX2" fmla="*/ 2715970 w 2757193"/>
                <a:gd name="csY2" fmla="*/ 707331 h 707331"/>
                <a:gd name="csX0" fmla="*/ 22857 w 2754181"/>
                <a:gd name="csY0" fmla="*/ 977510 h 1141457"/>
                <a:gd name="csX1" fmla="*/ 1221676 w 2754181"/>
                <a:gd name="csY1" fmla="*/ 10895 h 1141457"/>
                <a:gd name="csX2" fmla="*/ 2704451 w 2754181"/>
                <a:gd name="csY2" fmla="*/ 1141457 h 1141457"/>
              </a:gdLst>
              <a:ahLst/>
              <a:cxnLst>
                <a:cxn ang="0">
                  <a:pos x="csX0" y="csY0"/>
                </a:cxn>
                <a:cxn ang="0">
                  <a:pos x="csX1" y="csY1"/>
                </a:cxn>
                <a:cxn ang="0">
                  <a:pos x="csX2" y="csY2"/>
                </a:cxn>
              </a:cxnLst>
              <a:rect l="l" t="t" r="r" b="b"/>
              <a:pathLst>
                <a:path w="2754181" h="1141457">
                  <a:moveTo>
                    <a:pt x="22857" y="977510"/>
                  </a:moveTo>
                  <a:cubicBezTo>
                    <a:pt x="-129543" y="1303477"/>
                    <a:pt x="503773" y="89248"/>
                    <a:pt x="1221676" y="10895"/>
                  </a:cubicBezTo>
                  <a:cubicBezTo>
                    <a:pt x="1939579" y="-67458"/>
                    <a:pt x="2996193" y="273420"/>
                    <a:pt x="2704451" y="1141457"/>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Freeform: Shape 107">
              <a:extLst>
                <a:ext uri="{FF2B5EF4-FFF2-40B4-BE49-F238E27FC236}">
                  <a16:creationId xmlns:a16="http://schemas.microsoft.com/office/drawing/2014/main" id="{19165646-21A3-029A-52E1-211D6000EFB0}"/>
                </a:ext>
              </a:extLst>
            </p:cNvPr>
            <p:cNvSpPr/>
            <p:nvPr/>
          </p:nvSpPr>
          <p:spPr>
            <a:xfrm flipV="1">
              <a:off x="6585259" y="2158123"/>
              <a:ext cx="1525899" cy="1031903"/>
            </a:xfrm>
            <a:custGeom>
              <a:avLst/>
              <a:gdLst>
                <a:gd name="csX0" fmla="*/ 381000 w 1295400"/>
                <a:gd name="csY0" fmla="*/ 0 h 2108200"/>
                <a:gd name="csX1" fmla="*/ 457200 w 1295400"/>
                <a:gd name="csY1" fmla="*/ 139700 h 2108200"/>
                <a:gd name="csX2" fmla="*/ 0 w 1295400"/>
                <a:gd name="csY2" fmla="*/ 1117600 h 2108200"/>
                <a:gd name="csX3" fmla="*/ 1295400 w 1295400"/>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597220 w 1511620"/>
                <a:gd name="csY0" fmla="*/ 0 h 2108200"/>
                <a:gd name="csX1" fmla="*/ 47484 w 1511620"/>
                <a:gd name="csY1" fmla="*/ 1450679 h 2108200"/>
                <a:gd name="csX2" fmla="*/ 216220 w 1511620"/>
                <a:gd name="csY2" fmla="*/ 1117600 h 2108200"/>
                <a:gd name="csX3" fmla="*/ 1511620 w 1511620"/>
                <a:gd name="csY3" fmla="*/ 2108200 h 2108200"/>
                <a:gd name="csX0" fmla="*/ 571827 w 1486227"/>
                <a:gd name="csY0" fmla="*/ 0 h 2108200"/>
                <a:gd name="csX1" fmla="*/ 22091 w 1486227"/>
                <a:gd name="csY1" fmla="*/ 1450679 h 2108200"/>
                <a:gd name="csX2" fmla="*/ 616996 w 1486227"/>
                <a:gd name="csY2" fmla="*/ 1375497 h 2108200"/>
                <a:gd name="csX3" fmla="*/ 1486227 w 1486227"/>
                <a:gd name="csY3" fmla="*/ 2108200 h 2108200"/>
                <a:gd name="csX0" fmla="*/ 571827 w 1459592"/>
                <a:gd name="csY0" fmla="*/ 0 h 2860401"/>
                <a:gd name="csX1" fmla="*/ 22091 w 1459592"/>
                <a:gd name="csY1" fmla="*/ 1450679 h 2860401"/>
                <a:gd name="csX2" fmla="*/ 616996 w 1459592"/>
                <a:gd name="csY2" fmla="*/ 1375497 h 2860401"/>
                <a:gd name="csX3" fmla="*/ 1459592 w 1459592"/>
                <a:gd name="csY3" fmla="*/ 2860401 h 2860401"/>
                <a:gd name="csX0" fmla="*/ 22091 w 1459592"/>
                <a:gd name="csY0" fmla="*/ 161386 h 1571108"/>
                <a:gd name="csX1" fmla="*/ 616996 w 1459592"/>
                <a:gd name="csY1" fmla="*/ 86204 h 1571108"/>
                <a:gd name="csX2" fmla="*/ 1459592 w 1459592"/>
                <a:gd name="csY2" fmla="*/ 1571108 h 1571108"/>
                <a:gd name="csX0" fmla="*/ 15547 w 1453048"/>
                <a:gd name="csY0" fmla="*/ 542989 h 1952711"/>
                <a:gd name="csX1" fmla="*/ 943396 w 1453048"/>
                <a:gd name="csY1" fmla="*/ 59470 h 1952711"/>
                <a:gd name="csX2" fmla="*/ 1453048 w 1453048"/>
                <a:gd name="csY2" fmla="*/ 1952711 h 1952711"/>
                <a:gd name="csX0" fmla="*/ 24027 w 1461528"/>
                <a:gd name="csY0" fmla="*/ 487300 h 1897022"/>
                <a:gd name="csX1" fmla="*/ 951876 w 1461528"/>
                <a:gd name="csY1" fmla="*/ 3781 h 1897022"/>
                <a:gd name="csX2" fmla="*/ 1461528 w 1461528"/>
                <a:gd name="csY2" fmla="*/ 1897022 h 1897022"/>
                <a:gd name="csX0" fmla="*/ 24027 w 1504784"/>
                <a:gd name="csY0" fmla="*/ 487300 h 1897022"/>
                <a:gd name="csX1" fmla="*/ 951876 w 1504784"/>
                <a:gd name="csY1" fmla="*/ 3781 h 1897022"/>
                <a:gd name="csX2" fmla="*/ 1461528 w 1504784"/>
                <a:gd name="csY2" fmla="*/ 1897022 h 1897022"/>
                <a:gd name="csX0" fmla="*/ 18215 w 1443103"/>
                <a:gd name="csY0" fmla="*/ 507404 h 1637737"/>
                <a:gd name="csX1" fmla="*/ 946064 w 1443103"/>
                <a:gd name="csY1" fmla="*/ 23885 h 1637737"/>
                <a:gd name="csX2" fmla="*/ 1415763 w 1443103"/>
                <a:gd name="csY2" fmla="*/ 1637737 h 1637737"/>
                <a:gd name="csX0" fmla="*/ 18223 w 1446063"/>
                <a:gd name="csY0" fmla="*/ 508506 h 1668838"/>
                <a:gd name="csX1" fmla="*/ 946072 w 1446063"/>
                <a:gd name="csY1" fmla="*/ 24987 h 1668838"/>
                <a:gd name="csX2" fmla="*/ 1418870 w 1446063"/>
                <a:gd name="csY2" fmla="*/ 1668837 h 1668838"/>
                <a:gd name="csX0" fmla="*/ 18223 w 1504207"/>
                <a:gd name="csY0" fmla="*/ 508508 h 1668838"/>
                <a:gd name="csX1" fmla="*/ 946072 w 1504207"/>
                <a:gd name="csY1" fmla="*/ 24989 h 1668838"/>
                <a:gd name="csX2" fmla="*/ 1418870 w 1504207"/>
                <a:gd name="csY2" fmla="*/ 1668839 h 1668838"/>
                <a:gd name="csX0" fmla="*/ 23147 w 2740057"/>
                <a:gd name="csY0" fmla="*/ 496421 h 660368"/>
                <a:gd name="csX1" fmla="*/ 950996 w 2740057"/>
                <a:gd name="csY1" fmla="*/ 12902 h 660368"/>
                <a:gd name="csX2" fmla="*/ 2704741 w 2740057"/>
                <a:gd name="csY2" fmla="*/ 660368 h 660368"/>
                <a:gd name="csX0" fmla="*/ 34376 w 2757193"/>
                <a:gd name="csY0" fmla="*/ 543384 h 707331"/>
                <a:gd name="csX1" fmla="*/ 962225 w 2757193"/>
                <a:gd name="csY1" fmla="*/ 59865 h 707331"/>
                <a:gd name="csX2" fmla="*/ 2715970 w 2757193"/>
                <a:gd name="csY2" fmla="*/ 707331 h 707331"/>
                <a:gd name="csX0" fmla="*/ 22857 w 2754181"/>
                <a:gd name="csY0" fmla="*/ 977510 h 1141457"/>
                <a:gd name="csX1" fmla="*/ 1221676 w 2754181"/>
                <a:gd name="csY1" fmla="*/ 10895 h 1141457"/>
                <a:gd name="csX2" fmla="*/ 2704451 w 2754181"/>
                <a:gd name="csY2" fmla="*/ 1141457 h 1141457"/>
              </a:gdLst>
              <a:ahLst/>
              <a:cxnLst>
                <a:cxn ang="0">
                  <a:pos x="csX0" y="csY0"/>
                </a:cxn>
                <a:cxn ang="0">
                  <a:pos x="csX1" y="csY1"/>
                </a:cxn>
                <a:cxn ang="0">
                  <a:pos x="csX2" y="csY2"/>
                </a:cxn>
              </a:cxnLst>
              <a:rect l="l" t="t" r="r" b="b"/>
              <a:pathLst>
                <a:path w="2754181" h="1141457">
                  <a:moveTo>
                    <a:pt x="22857" y="977510"/>
                  </a:moveTo>
                  <a:cubicBezTo>
                    <a:pt x="-129543" y="1303477"/>
                    <a:pt x="503773" y="89248"/>
                    <a:pt x="1221676" y="10895"/>
                  </a:cubicBezTo>
                  <a:cubicBezTo>
                    <a:pt x="1939579" y="-67458"/>
                    <a:pt x="2996193" y="273420"/>
                    <a:pt x="2704451" y="1141457"/>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55076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AD310-D940-5FE0-7B37-4B9A5C77551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655EECD-0CA3-46F2-1A03-6CD544A66FB4}"/>
              </a:ext>
            </a:extLst>
          </p:cNvPr>
          <p:cNvSpPr>
            <a:spLocks noGrp="1"/>
          </p:cNvSpPr>
          <p:nvPr>
            <p:ph type="title"/>
          </p:nvPr>
        </p:nvSpPr>
        <p:spPr/>
        <p:txBody>
          <a:bodyPr>
            <a:normAutofit fontScale="90000"/>
          </a:bodyPr>
          <a:lstStyle/>
          <a:p>
            <a:r>
              <a:rPr lang="en-GB"/>
              <a:t>Exercise</a:t>
            </a:r>
          </a:p>
        </p:txBody>
      </p:sp>
      <p:sp>
        <p:nvSpPr>
          <p:cNvPr id="4" name="Text Placeholder 3">
            <a:extLst>
              <a:ext uri="{FF2B5EF4-FFF2-40B4-BE49-F238E27FC236}">
                <a16:creationId xmlns:a16="http://schemas.microsoft.com/office/drawing/2014/main" id="{6A8EA528-492E-F52F-5E64-D26815A2CB75}"/>
              </a:ext>
            </a:extLst>
          </p:cNvPr>
          <p:cNvSpPr>
            <a:spLocks noGrp="1"/>
          </p:cNvSpPr>
          <p:nvPr>
            <p:ph type="body" sz="quarter" idx="10"/>
          </p:nvPr>
        </p:nvSpPr>
        <p:spPr/>
        <p:txBody>
          <a:bodyPr/>
          <a:lstStyle/>
          <a:p>
            <a:r>
              <a:rPr lang="en-GB"/>
              <a:t>Draw a circuit diagram for this setup. </a:t>
            </a:r>
          </a:p>
        </p:txBody>
      </p:sp>
      <p:grpSp>
        <p:nvGrpSpPr>
          <p:cNvPr id="35" name="Group 34">
            <a:extLst>
              <a:ext uri="{FF2B5EF4-FFF2-40B4-BE49-F238E27FC236}">
                <a16:creationId xmlns:a16="http://schemas.microsoft.com/office/drawing/2014/main" id="{8408E899-4309-C660-D238-541D154B81CA}"/>
              </a:ext>
            </a:extLst>
          </p:cNvPr>
          <p:cNvGrpSpPr/>
          <p:nvPr/>
        </p:nvGrpSpPr>
        <p:grpSpPr>
          <a:xfrm>
            <a:off x="6293812" y="4737100"/>
            <a:ext cx="2166727" cy="1659236"/>
            <a:chOff x="359478" y="4425272"/>
            <a:chExt cx="2970261" cy="2274566"/>
          </a:xfrm>
        </p:grpSpPr>
        <p:cxnSp>
          <p:nvCxnSpPr>
            <p:cNvPr id="100" name="Straight Connector 99">
              <a:extLst>
                <a:ext uri="{FF2B5EF4-FFF2-40B4-BE49-F238E27FC236}">
                  <a16:creationId xmlns:a16="http://schemas.microsoft.com/office/drawing/2014/main" id="{CE5093B3-F5BA-5C2C-33ED-835F183DE577}"/>
                </a:ext>
              </a:extLst>
            </p:cNvPr>
            <p:cNvCxnSpPr/>
            <p:nvPr/>
          </p:nvCxnSpPr>
          <p:spPr>
            <a:xfrm>
              <a:off x="359478" y="5449320"/>
              <a:ext cx="1157288"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F0FBF5C3-C9DF-0F84-4C1E-6E87CADA3B65}"/>
                </a:ext>
              </a:extLst>
            </p:cNvPr>
            <p:cNvCxnSpPr>
              <a:cxnSpLocks/>
            </p:cNvCxnSpPr>
            <p:nvPr/>
          </p:nvCxnSpPr>
          <p:spPr>
            <a:xfrm>
              <a:off x="730953" y="5663632"/>
              <a:ext cx="328613"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102" name="Rectangle 29">
              <a:extLst>
                <a:ext uri="{FF2B5EF4-FFF2-40B4-BE49-F238E27FC236}">
                  <a16:creationId xmlns:a16="http://schemas.microsoft.com/office/drawing/2014/main" id="{9EA67861-2D7E-B0FE-10DE-374BFEF72C65}"/>
                </a:ext>
              </a:extLst>
            </p:cNvPr>
            <p:cNvSpPr/>
            <p:nvPr/>
          </p:nvSpPr>
          <p:spPr>
            <a:xfrm>
              <a:off x="896824" y="5663632"/>
              <a:ext cx="2134418" cy="1014469"/>
            </a:xfrm>
            <a:custGeom>
              <a:avLst/>
              <a:gdLst>
                <a:gd name="csX0" fmla="*/ 0 w 2280769"/>
                <a:gd name="csY0" fmla="*/ 0 h 1356690"/>
                <a:gd name="csX1" fmla="*/ 2280769 w 2280769"/>
                <a:gd name="csY1" fmla="*/ 0 h 1356690"/>
                <a:gd name="csX2" fmla="*/ 2280769 w 2280769"/>
                <a:gd name="csY2" fmla="*/ 1356690 h 1356690"/>
                <a:gd name="csX3" fmla="*/ 0 w 2280769"/>
                <a:gd name="csY3" fmla="*/ 1356690 h 1356690"/>
                <a:gd name="csX4" fmla="*/ 0 w 2280769"/>
                <a:gd name="csY4" fmla="*/ 0 h 1356690"/>
                <a:gd name="csX0" fmla="*/ 2280769 w 2372209"/>
                <a:gd name="csY0" fmla="*/ 0 h 1356690"/>
                <a:gd name="csX1" fmla="*/ 2280769 w 2372209"/>
                <a:gd name="csY1" fmla="*/ 1356690 h 1356690"/>
                <a:gd name="csX2" fmla="*/ 0 w 2372209"/>
                <a:gd name="csY2" fmla="*/ 1356690 h 1356690"/>
                <a:gd name="csX3" fmla="*/ 0 w 2372209"/>
                <a:gd name="csY3" fmla="*/ 0 h 1356690"/>
                <a:gd name="csX4" fmla="*/ 2372209 w 2372209"/>
                <a:gd name="csY4" fmla="*/ 91440 h 1356690"/>
                <a:gd name="csX0" fmla="*/ 2280769 w 2280769"/>
                <a:gd name="csY0" fmla="*/ 0 h 1356690"/>
                <a:gd name="csX1" fmla="*/ 2280769 w 2280769"/>
                <a:gd name="csY1" fmla="*/ 1356690 h 1356690"/>
                <a:gd name="csX2" fmla="*/ 0 w 2280769"/>
                <a:gd name="csY2" fmla="*/ 1356690 h 1356690"/>
                <a:gd name="csX3" fmla="*/ 0 w 2280769"/>
                <a:gd name="csY3" fmla="*/ 0 h 1356690"/>
                <a:gd name="csX0" fmla="*/ 2280769 w 2280769"/>
                <a:gd name="csY0" fmla="*/ 1356690 h 1356690"/>
                <a:gd name="csX1" fmla="*/ 0 w 2280769"/>
                <a:gd name="csY1" fmla="*/ 1356690 h 1356690"/>
                <a:gd name="csX2" fmla="*/ 0 w 2280769"/>
                <a:gd name="csY2" fmla="*/ 0 h 1356690"/>
              </a:gdLst>
              <a:ahLst/>
              <a:cxnLst>
                <a:cxn ang="0">
                  <a:pos x="csX0" y="csY0"/>
                </a:cxn>
                <a:cxn ang="0">
                  <a:pos x="csX1" y="csY1"/>
                </a:cxn>
                <a:cxn ang="0">
                  <a:pos x="csX2" y="csY2"/>
                </a:cxn>
              </a:cxnLst>
              <a:rect l="l" t="t" r="r" b="b"/>
              <a:pathLst>
                <a:path w="2280769" h="1356690">
                  <a:moveTo>
                    <a:pt x="2280769" y="1356690"/>
                  </a:moveTo>
                  <a:lnTo>
                    <a:pt x="0" y="1356690"/>
                  </a:lnTo>
                  <a:lnTo>
                    <a:pt x="0" y="0"/>
                  </a:lnTo>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29">
              <a:extLst>
                <a:ext uri="{FF2B5EF4-FFF2-40B4-BE49-F238E27FC236}">
                  <a16:creationId xmlns:a16="http://schemas.microsoft.com/office/drawing/2014/main" id="{99097E0B-CB03-E85D-4545-475CA427997E}"/>
                </a:ext>
              </a:extLst>
            </p:cNvPr>
            <p:cNvSpPr/>
            <p:nvPr/>
          </p:nvSpPr>
          <p:spPr>
            <a:xfrm flipV="1">
              <a:off x="895258" y="4430061"/>
              <a:ext cx="2153043" cy="1014470"/>
            </a:xfrm>
            <a:custGeom>
              <a:avLst/>
              <a:gdLst>
                <a:gd name="csX0" fmla="*/ 0 w 2280769"/>
                <a:gd name="csY0" fmla="*/ 0 h 1356690"/>
                <a:gd name="csX1" fmla="*/ 2280769 w 2280769"/>
                <a:gd name="csY1" fmla="*/ 0 h 1356690"/>
                <a:gd name="csX2" fmla="*/ 2280769 w 2280769"/>
                <a:gd name="csY2" fmla="*/ 1356690 h 1356690"/>
                <a:gd name="csX3" fmla="*/ 0 w 2280769"/>
                <a:gd name="csY3" fmla="*/ 1356690 h 1356690"/>
                <a:gd name="csX4" fmla="*/ 0 w 2280769"/>
                <a:gd name="csY4" fmla="*/ 0 h 1356690"/>
                <a:gd name="csX0" fmla="*/ 2280769 w 2372209"/>
                <a:gd name="csY0" fmla="*/ 0 h 1356690"/>
                <a:gd name="csX1" fmla="*/ 2280769 w 2372209"/>
                <a:gd name="csY1" fmla="*/ 1356690 h 1356690"/>
                <a:gd name="csX2" fmla="*/ 0 w 2372209"/>
                <a:gd name="csY2" fmla="*/ 1356690 h 1356690"/>
                <a:gd name="csX3" fmla="*/ 0 w 2372209"/>
                <a:gd name="csY3" fmla="*/ 0 h 1356690"/>
                <a:gd name="csX4" fmla="*/ 2372209 w 2372209"/>
                <a:gd name="csY4" fmla="*/ 91440 h 1356690"/>
                <a:gd name="csX0" fmla="*/ 2280769 w 2280769"/>
                <a:gd name="csY0" fmla="*/ 0 h 1356690"/>
                <a:gd name="csX1" fmla="*/ 2280769 w 2280769"/>
                <a:gd name="csY1" fmla="*/ 1356690 h 1356690"/>
                <a:gd name="csX2" fmla="*/ 0 w 2280769"/>
                <a:gd name="csY2" fmla="*/ 1356690 h 1356690"/>
                <a:gd name="csX3" fmla="*/ 0 w 2280769"/>
                <a:gd name="csY3" fmla="*/ 0 h 1356690"/>
                <a:gd name="csX0" fmla="*/ 2280769 w 2280769"/>
                <a:gd name="csY0" fmla="*/ 1356690 h 1356690"/>
                <a:gd name="csX1" fmla="*/ 0 w 2280769"/>
                <a:gd name="csY1" fmla="*/ 1356690 h 1356690"/>
                <a:gd name="csX2" fmla="*/ 0 w 2280769"/>
                <a:gd name="csY2" fmla="*/ 0 h 1356690"/>
              </a:gdLst>
              <a:ahLst/>
              <a:cxnLst>
                <a:cxn ang="0">
                  <a:pos x="csX0" y="csY0"/>
                </a:cxn>
                <a:cxn ang="0">
                  <a:pos x="csX1" y="csY1"/>
                </a:cxn>
                <a:cxn ang="0">
                  <a:pos x="csX2" y="csY2"/>
                </a:cxn>
              </a:cxnLst>
              <a:rect l="l" t="t" r="r" b="b"/>
              <a:pathLst>
                <a:path w="2280769" h="1356690">
                  <a:moveTo>
                    <a:pt x="2280769" y="1356690"/>
                  </a:moveTo>
                  <a:lnTo>
                    <a:pt x="0" y="1356690"/>
                  </a:lnTo>
                  <a:lnTo>
                    <a:pt x="0" y="0"/>
                  </a:lnTo>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4" name="Straight Connector 103">
              <a:extLst>
                <a:ext uri="{FF2B5EF4-FFF2-40B4-BE49-F238E27FC236}">
                  <a16:creationId xmlns:a16="http://schemas.microsoft.com/office/drawing/2014/main" id="{CBFB33C5-24A3-4885-792E-1C608C4FF7B3}"/>
                </a:ext>
              </a:extLst>
            </p:cNvPr>
            <p:cNvCxnSpPr>
              <a:cxnSpLocks/>
            </p:cNvCxnSpPr>
            <p:nvPr/>
          </p:nvCxnSpPr>
          <p:spPr>
            <a:xfrm>
              <a:off x="3041220" y="4425272"/>
              <a:ext cx="0" cy="480621"/>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nvGrpSpPr>
            <p:cNvPr id="109" name="Group 108">
              <a:extLst>
                <a:ext uri="{FF2B5EF4-FFF2-40B4-BE49-F238E27FC236}">
                  <a16:creationId xmlns:a16="http://schemas.microsoft.com/office/drawing/2014/main" id="{78942FAF-704C-3BDD-9B7B-109AECE231A3}"/>
                </a:ext>
              </a:extLst>
            </p:cNvPr>
            <p:cNvGrpSpPr/>
            <p:nvPr/>
          </p:nvGrpSpPr>
          <p:grpSpPr>
            <a:xfrm>
              <a:off x="2735501" y="5813734"/>
              <a:ext cx="585602" cy="576245"/>
              <a:chOff x="2558691" y="5087915"/>
              <a:chExt cx="941973" cy="926922"/>
            </a:xfrm>
          </p:grpSpPr>
          <p:sp>
            <p:nvSpPr>
              <p:cNvPr id="106" name="Oval 105">
                <a:extLst>
                  <a:ext uri="{FF2B5EF4-FFF2-40B4-BE49-F238E27FC236}">
                    <a16:creationId xmlns:a16="http://schemas.microsoft.com/office/drawing/2014/main" id="{0E75DE49-95F6-FAB7-66F4-B4E25D28B218}"/>
                  </a:ext>
                </a:extLst>
              </p:cNvPr>
              <p:cNvSpPr/>
              <p:nvPr/>
            </p:nvSpPr>
            <p:spPr>
              <a:xfrm>
                <a:off x="2558691" y="5087915"/>
                <a:ext cx="941973" cy="926922"/>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Freeform: Shape 106">
                <a:extLst>
                  <a:ext uri="{FF2B5EF4-FFF2-40B4-BE49-F238E27FC236}">
                    <a16:creationId xmlns:a16="http://schemas.microsoft.com/office/drawing/2014/main" id="{0E659831-144A-366D-24AD-F04EAABB6BFB}"/>
                  </a:ext>
                </a:extLst>
              </p:cNvPr>
              <p:cNvSpPr/>
              <p:nvPr/>
            </p:nvSpPr>
            <p:spPr>
              <a:xfrm>
                <a:off x="3027188" y="5087915"/>
                <a:ext cx="289775" cy="923366"/>
              </a:xfrm>
              <a:custGeom>
                <a:avLst/>
                <a:gdLst>
                  <a:gd name="csX0" fmla="*/ 0 w 414337"/>
                  <a:gd name="csY0" fmla="*/ 0 h 1042988"/>
                  <a:gd name="csX1" fmla="*/ 14287 w 414337"/>
                  <a:gd name="csY1" fmla="*/ 385763 h 1042988"/>
                  <a:gd name="csX2" fmla="*/ 414337 w 414337"/>
                  <a:gd name="csY2" fmla="*/ 542925 h 1042988"/>
                  <a:gd name="csX3" fmla="*/ 0 w 414337"/>
                  <a:gd name="csY3" fmla="*/ 657225 h 1042988"/>
                  <a:gd name="csX4" fmla="*/ 0 w 414337"/>
                  <a:gd name="csY4" fmla="*/ 1042988 h 1042988"/>
                  <a:gd name="csX0" fmla="*/ 0 w 414396"/>
                  <a:gd name="csY0" fmla="*/ 0 h 1042988"/>
                  <a:gd name="csX1" fmla="*/ 14287 w 414396"/>
                  <a:gd name="csY1" fmla="*/ 385763 h 1042988"/>
                  <a:gd name="csX2" fmla="*/ 414337 w 414396"/>
                  <a:gd name="csY2" fmla="*/ 542925 h 1042988"/>
                  <a:gd name="csX3" fmla="*/ 0 w 414396"/>
                  <a:gd name="csY3" fmla="*/ 657225 h 1042988"/>
                  <a:gd name="csX4" fmla="*/ 0 w 414396"/>
                  <a:gd name="csY4" fmla="*/ 1042988 h 1042988"/>
                  <a:gd name="csX0" fmla="*/ 26595 w 414396"/>
                  <a:gd name="csY0" fmla="*/ 0 h 857251"/>
                  <a:gd name="csX1" fmla="*/ 14287 w 414396"/>
                  <a:gd name="csY1" fmla="*/ 200026 h 857251"/>
                  <a:gd name="csX2" fmla="*/ 414337 w 414396"/>
                  <a:gd name="csY2" fmla="*/ 357188 h 857251"/>
                  <a:gd name="csX3" fmla="*/ 0 w 414396"/>
                  <a:gd name="csY3" fmla="*/ 471488 h 857251"/>
                  <a:gd name="csX4" fmla="*/ 0 w 414396"/>
                  <a:gd name="csY4" fmla="*/ 857251 h 857251"/>
                  <a:gd name="csX0" fmla="*/ 26595 w 414396"/>
                  <a:gd name="csY0" fmla="*/ 0 h 657226"/>
                  <a:gd name="csX1" fmla="*/ 14287 w 414396"/>
                  <a:gd name="csY1" fmla="*/ 200026 h 657226"/>
                  <a:gd name="csX2" fmla="*/ 414337 w 414396"/>
                  <a:gd name="csY2" fmla="*/ 357188 h 657226"/>
                  <a:gd name="csX3" fmla="*/ 0 w 414396"/>
                  <a:gd name="csY3" fmla="*/ 471488 h 657226"/>
                  <a:gd name="csX4" fmla="*/ 0 w 414396"/>
                  <a:gd name="csY4" fmla="*/ 657226 h 657226"/>
                  <a:gd name="csX0" fmla="*/ 17731 w 414396"/>
                  <a:gd name="csY0" fmla="*/ 0 h 563564"/>
                  <a:gd name="csX1" fmla="*/ 14287 w 414396"/>
                  <a:gd name="csY1" fmla="*/ 106364 h 563564"/>
                  <a:gd name="csX2" fmla="*/ 414337 w 414396"/>
                  <a:gd name="csY2" fmla="*/ 263526 h 563564"/>
                  <a:gd name="csX3" fmla="*/ 0 w 414396"/>
                  <a:gd name="csY3" fmla="*/ 377826 h 563564"/>
                  <a:gd name="csX4" fmla="*/ 0 w 414396"/>
                  <a:gd name="csY4" fmla="*/ 563564 h 563564"/>
                  <a:gd name="csX0" fmla="*/ 17731 w 414396"/>
                  <a:gd name="csY0" fmla="*/ 0 h 473077"/>
                  <a:gd name="csX1" fmla="*/ 14287 w 414396"/>
                  <a:gd name="csY1" fmla="*/ 106364 h 473077"/>
                  <a:gd name="csX2" fmla="*/ 414337 w 414396"/>
                  <a:gd name="csY2" fmla="*/ 263526 h 473077"/>
                  <a:gd name="csX3" fmla="*/ 0 w 414396"/>
                  <a:gd name="csY3" fmla="*/ 377826 h 473077"/>
                  <a:gd name="csX4" fmla="*/ 0 w 414396"/>
                  <a:gd name="csY4" fmla="*/ 473077 h 473077"/>
                  <a:gd name="csX0" fmla="*/ 17731 w 415228"/>
                  <a:gd name="csY0" fmla="*/ 0 h 473077"/>
                  <a:gd name="csX1" fmla="*/ 14287 w 415228"/>
                  <a:gd name="csY1" fmla="*/ 106364 h 473077"/>
                  <a:gd name="csX2" fmla="*/ 414337 w 415228"/>
                  <a:gd name="csY2" fmla="*/ 263526 h 473077"/>
                  <a:gd name="csX3" fmla="*/ 0 w 415228"/>
                  <a:gd name="csY3" fmla="*/ 377826 h 473077"/>
                  <a:gd name="csX4" fmla="*/ 0 w 415228"/>
                  <a:gd name="csY4" fmla="*/ 473077 h 473077"/>
                  <a:gd name="csX0" fmla="*/ 17731 w 303460"/>
                  <a:gd name="csY0" fmla="*/ 0 h 473077"/>
                  <a:gd name="csX1" fmla="*/ 14287 w 303460"/>
                  <a:gd name="csY1" fmla="*/ 106364 h 473077"/>
                  <a:gd name="csX2" fmla="*/ 302041 w 303460"/>
                  <a:gd name="csY2" fmla="*/ 254001 h 473077"/>
                  <a:gd name="csX3" fmla="*/ 0 w 303460"/>
                  <a:gd name="csY3" fmla="*/ 377826 h 473077"/>
                  <a:gd name="csX4" fmla="*/ 0 w 303460"/>
                  <a:gd name="csY4" fmla="*/ 473077 h 473077"/>
                  <a:gd name="csX0" fmla="*/ 17731 w 302047"/>
                  <a:gd name="csY0" fmla="*/ 0 h 473077"/>
                  <a:gd name="csX1" fmla="*/ 14287 w 302047"/>
                  <a:gd name="csY1" fmla="*/ 106364 h 473077"/>
                  <a:gd name="csX2" fmla="*/ 302041 w 302047"/>
                  <a:gd name="csY2" fmla="*/ 254001 h 473077"/>
                  <a:gd name="csX3" fmla="*/ 0 w 302047"/>
                  <a:gd name="csY3" fmla="*/ 377826 h 473077"/>
                  <a:gd name="csX4" fmla="*/ 0 w 302047"/>
                  <a:gd name="csY4" fmla="*/ 473077 h 473077"/>
                </a:gdLst>
                <a:ahLst/>
                <a:cxnLst>
                  <a:cxn ang="0">
                    <a:pos x="csX0" y="csY0"/>
                  </a:cxn>
                  <a:cxn ang="0">
                    <a:pos x="csX1" y="csY1"/>
                  </a:cxn>
                  <a:cxn ang="0">
                    <a:pos x="csX2" y="csY2"/>
                  </a:cxn>
                  <a:cxn ang="0">
                    <a:pos x="csX3" y="csY3"/>
                  </a:cxn>
                  <a:cxn ang="0">
                    <a:pos x="csX4" y="csY4"/>
                  </a:cxn>
                </a:cxnLst>
                <a:rect l="l" t="t" r="r" b="b"/>
                <a:pathLst>
                  <a:path w="302047" h="473077">
                    <a:moveTo>
                      <a:pt x="17731" y="0"/>
                    </a:moveTo>
                    <a:lnTo>
                      <a:pt x="14287" y="106364"/>
                    </a:lnTo>
                    <a:cubicBezTo>
                      <a:pt x="147637" y="158751"/>
                      <a:pt x="303190" y="136526"/>
                      <a:pt x="302041" y="254001"/>
                    </a:cubicBezTo>
                    <a:cubicBezTo>
                      <a:pt x="300892" y="371476"/>
                      <a:pt x="138112" y="339726"/>
                      <a:pt x="0" y="377826"/>
                    </a:cubicBezTo>
                    <a:lnTo>
                      <a:pt x="0" y="473077"/>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1" name="Group 110">
              <a:extLst>
                <a:ext uri="{FF2B5EF4-FFF2-40B4-BE49-F238E27FC236}">
                  <a16:creationId xmlns:a16="http://schemas.microsoft.com/office/drawing/2014/main" id="{D8F00865-29B7-267D-FFBD-DAAAF3F3DA9B}"/>
                </a:ext>
              </a:extLst>
            </p:cNvPr>
            <p:cNvGrpSpPr/>
            <p:nvPr/>
          </p:nvGrpSpPr>
          <p:grpSpPr>
            <a:xfrm>
              <a:off x="2744137" y="4905893"/>
              <a:ext cx="585602" cy="576245"/>
              <a:chOff x="2558691" y="5087915"/>
              <a:chExt cx="941973" cy="926922"/>
            </a:xfrm>
          </p:grpSpPr>
          <p:sp>
            <p:nvSpPr>
              <p:cNvPr id="112" name="Oval 111">
                <a:extLst>
                  <a:ext uri="{FF2B5EF4-FFF2-40B4-BE49-F238E27FC236}">
                    <a16:creationId xmlns:a16="http://schemas.microsoft.com/office/drawing/2014/main" id="{10F21799-FBE9-CEAD-18F5-59CCA9BA8503}"/>
                  </a:ext>
                </a:extLst>
              </p:cNvPr>
              <p:cNvSpPr/>
              <p:nvPr/>
            </p:nvSpPr>
            <p:spPr>
              <a:xfrm>
                <a:off x="2558691" y="5087915"/>
                <a:ext cx="941973" cy="926922"/>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Freeform: Shape 112">
                <a:extLst>
                  <a:ext uri="{FF2B5EF4-FFF2-40B4-BE49-F238E27FC236}">
                    <a16:creationId xmlns:a16="http://schemas.microsoft.com/office/drawing/2014/main" id="{2C05255B-D6C6-6E6D-2641-F769B89C9AB4}"/>
                  </a:ext>
                </a:extLst>
              </p:cNvPr>
              <p:cNvSpPr/>
              <p:nvPr/>
            </p:nvSpPr>
            <p:spPr>
              <a:xfrm>
                <a:off x="3027188" y="5087915"/>
                <a:ext cx="289775" cy="923366"/>
              </a:xfrm>
              <a:custGeom>
                <a:avLst/>
                <a:gdLst>
                  <a:gd name="csX0" fmla="*/ 0 w 414337"/>
                  <a:gd name="csY0" fmla="*/ 0 h 1042988"/>
                  <a:gd name="csX1" fmla="*/ 14287 w 414337"/>
                  <a:gd name="csY1" fmla="*/ 385763 h 1042988"/>
                  <a:gd name="csX2" fmla="*/ 414337 w 414337"/>
                  <a:gd name="csY2" fmla="*/ 542925 h 1042988"/>
                  <a:gd name="csX3" fmla="*/ 0 w 414337"/>
                  <a:gd name="csY3" fmla="*/ 657225 h 1042988"/>
                  <a:gd name="csX4" fmla="*/ 0 w 414337"/>
                  <a:gd name="csY4" fmla="*/ 1042988 h 1042988"/>
                  <a:gd name="csX0" fmla="*/ 0 w 414396"/>
                  <a:gd name="csY0" fmla="*/ 0 h 1042988"/>
                  <a:gd name="csX1" fmla="*/ 14287 w 414396"/>
                  <a:gd name="csY1" fmla="*/ 385763 h 1042988"/>
                  <a:gd name="csX2" fmla="*/ 414337 w 414396"/>
                  <a:gd name="csY2" fmla="*/ 542925 h 1042988"/>
                  <a:gd name="csX3" fmla="*/ 0 w 414396"/>
                  <a:gd name="csY3" fmla="*/ 657225 h 1042988"/>
                  <a:gd name="csX4" fmla="*/ 0 w 414396"/>
                  <a:gd name="csY4" fmla="*/ 1042988 h 1042988"/>
                  <a:gd name="csX0" fmla="*/ 26595 w 414396"/>
                  <a:gd name="csY0" fmla="*/ 0 h 857251"/>
                  <a:gd name="csX1" fmla="*/ 14287 w 414396"/>
                  <a:gd name="csY1" fmla="*/ 200026 h 857251"/>
                  <a:gd name="csX2" fmla="*/ 414337 w 414396"/>
                  <a:gd name="csY2" fmla="*/ 357188 h 857251"/>
                  <a:gd name="csX3" fmla="*/ 0 w 414396"/>
                  <a:gd name="csY3" fmla="*/ 471488 h 857251"/>
                  <a:gd name="csX4" fmla="*/ 0 w 414396"/>
                  <a:gd name="csY4" fmla="*/ 857251 h 857251"/>
                  <a:gd name="csX0" fmla="*/ 26595 w 414396"/>
                  <a:gd name="csY0" fmla="*/ 0 h 657226"/>
                  <a:gd name="csX1" fmla="*/ 14287 w 414396"/>
                  <a:gd name="csY1" fmla="*/ 200026 h 657226"/>
                  <a:gd name="csX2" fmla="*/ 414337 w 414396"/>
                  <a:gd name="csY2" fmla="*/ 357188 h 657226"/>
                  <a:gd name="csX3" fmla="*/ 0 w 414396"/>
                  <a:gd name="csY3" fmla="*/ 471488 h 657226"/>
                  <a:gd name="csX4" fmla="*/ 0 w 414396"/>
                  <a:gd name="csY4" fmla="*/ 657226 h 657226"/>
                  <a:gd name="csX0" fmla="*/ 17731 w 414396"/>
                  <a:gd name="csY0" fmla="*/ 0 h 563564"/>
                  <a:gd name="csX1" fmla="*/ 14287 w 414396"/>
                  <a:gd name="csY1" fmla="*/ 106364 h 563564"/>
                  <a:gd name="csX2" fmla="*/ 414337 w 414396"/>
                  <a:gd name="csY2" fmla="*/ 263526 h 563564"/>
                  <a:gd name="csX3" fmla="*/ 0 w 414396"/>
                  <a:gd name="csY3" fmla="*/ 377826 h 563564"/>
                  <a:gd name="csX4" fmla="*/ 0 w 414396"/>
                  <a:gd name="csY4" fmla="*/ 563564 h 563564"/>
                  <a:gd name="csX0" fmla="*/ 17731 w 414396"/>
                  <a:gd name="csY0" fmla="*/ 0 h 473077"/>
                  <a:gd name="csX1" fmla="*/ 14287 w 414396"/>
                  <a:gd name="csY1" fmla="*/ 106364 h 473077"/>
                  <a:gd name="csX2" fmla="*/ 414337 w 414396"/>
                  <a:gd name="csY2" fmla="*/ 263526 h 473077"/>
                  <a:gd name="csX3" fmla="*/ 0 w 414396"/>
                  <a:gd name="csY3" fmla="*/ 377826 h 473077"/>
                  <a:gd name="csX4" fmla="*/ 0 w 414396"/>
                  <a:gd name="csY4" fmla="*/ 473077 h 473077"/>
                  <a:gd name="csX0" fmla="*/ 17731 w 415228"/>
                  <a:gd name="csY0" fmla="*/ 0 h 473077"/>
                  <a:gd name="csX1" fmla="*/ 14287 w 415228"/>
                  <a:gd name="csY1" fmla="*/ 106364 h 473077"/>
                  <a:gd name="csX2" fmla="*/ 414337 w 415228"/>
                  <a:gd name="csY2" fmla="*/ 263526 h 473077"/>
                  <a:gd name="csX3" fmla="*/ 0 w 415228"/>
                  <a:gd name="csY3" fmla="*/ 377826 h 473077"/>
                  <a:gd name="csX4" fmla="*/ 0 w 415228"/>
                  <a:gd name="csY4" fmla="*/ 473077 h 473077"/>
                  <a:gd name="csX0" fmla="*/ 17731 w 303460"/>
                  <a:gd name="csY0" fmla="*/ 0 h 473077"/>
                  <a:gd name="csX1" fmla="*/ 14287 w 303460"/>
                  <a:gd name="csY1" fmla="*/ 106364 h 473077"/>
                  <a:gd name="csX2" fmla="*/ 302041 w 303460"/>
                  <a:gd name="csY2" fmla="*/ 254001 h 473077"/>
                  <a:gd name="csX3" fmla="*/ 0 w 303460"/>
                  <a:gd name="csY3" fmla="*/ 377826 h 473077"/>
                  <a:gd name="csX4" fmla="*/ 0 w 303460"/>
                  <a:gd name="csY4" fmla="*/ 473077 h 473077"/>
                  <a:gd name="csX0" fmla="*/ 17731 w 302047"/>
                  <a:gd name="csY0" fmla="*/ 0 h 473077"/>
                  <a:gd name="csX1" fmla="*/ 14287 w 302047"/>
                  <a:gd name="csY1" fmla="*/ 106364 h 473077"/>
                  <a:gd name="csX2" fmla="*/ 302041 w 302047"/>
                  <a:gd name="csY2" fmla="*/ 254001 h 473077"/>
                  <a:gd name="csX3" fmla="*/ 0 w 302047"/>
                  <a:gd name="csY3" fmla="*/ 377826 h 473077"/>
                  <a:gd name="csX4" fmla="*/ 0 w 302047"/>
                  <a:gd name="csY4" fmla="*/ 473077 h 473077"/>
                </a:gdLst>
                <a:ahLst/>
                <a:cxnLst>
                  <a:cxn ang="0">
                    <a:pos x="csX0" y="csY0"/>
                  </a:cxn>
                  <a:cxn ang="0">
                    <a:pos x="csX1" y="csY1"/>
                  </a:cxn>
                  <a:cxn ang="0">
                    <a:pos x="csX2" y="csY2"/>
                  </a:cxn>
                  <a:cxn ang="0">
                    <a:pos x="csX3" y="csY3"/>
                  </a:cxn>
                  <a:cxn ang="0">
                    <a:pos x="csX4" y="csY4"/>
                  </a:cxn>
                </a:cxnLst>
                <a:rect l="l" t="t" r="r" b="b"/>
                <a:pathLst>
                  <a:path w="302047" h="473077">
                    <a:moveTo>
                      <a:pt x="17731" y="0"/>
                    </a:moveTo>
                    <a:lnTo>
                      <a:pt x="14287" y="106364"/>
                    </a:lnTo>
                    <a:cubicBezTo>
                      <a:pt x="147637" y="158751"/>
                      <a:pt x="303190" y="136526"/>
                      <a:pt x="302041" y="254001"/>
                    </a:cubicBezTo>
                    <a:cubicBezTo>
                      <a:pt x="300892" y="371476"/>
                      <a:pt x="138112" y="339726"/>
                      <a:pt x="0" y="377826"/>
                    </a:cubicBezTo>
                    <a:lnTo>
                      <a:pt x="0" y="473077"/>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15" name="Straight Connector 114">
              <a:extLst>
                <a:ext uri="{FF2B5EF4-FFF2-40B4-BE49-F238E27FC236}">
                  <a16:creationId xmlns:a16="http://schemas.microsoft.com/office/drawing/2014/main" id="{1BA022F4-1ED5-5D50-AA2B-C6FA9F7FF24A}"/>
                </a:ext>
              </a:extLst>
            </p:cNvPr>
            <p:cNvCxnSpPr>
              <a:cxnSpLocks/>
              <a:stCxn id="112" idx="4"/>
              <a:endCxn id="106" idx="0"/>
            </p:cNvCxnSpPr>
            <p:nvPr/>
          </p:nvCxnSpPr>
          <p:spPr>
            <a:xfrm flipH="1">
              <a:off x="3028302" y="5482138"/>
              <a:ext cx="8636" cy="331596"/>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23AE3BDF-E8DC-537A-2A08-E7AB2A2CE7A4}"/>
                </a:ext>
              </a:extLst>
            </p:cNvPr>
            <p:cNvCxnSpPr>
              <a:cxnSpLocks/>
              <a:stCxn id="106" idx="4"/>
            </p:cNvCxnSpPr>
            <p:nvPr/>
          </p:nvCxnSpPr>
          <p:spPr>
            <a:xfrm>
              <a:off x="3028302" y="6389979"/>
              <a:ext cx="5657" cy="309859"/>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nvGrpSpPr>
            <p:cNvPr id="129" name="Group 128">
              <a:extLst>
                <a:ext uri="{FF2B5EF4-FFF2-40B4-BE49-F238E27FC236}">
                  <a16:creationId xmlns:a16="http://schemas.microsoft.com/office/drawing/2014/main" id="{20ACE7DE-3C9C-3A9A-7043-84C71A33C2D0}"/>
                </a:ext>
              </a:extLst>
            </p:cNvPr>
            <p:cNvGrpSpPr/>
            <p:nvPr/>
          </p:nvGrpSpPr>
          <p:grpSpPr>
            <a:xfrm>
              <a:off x="1868461" y="5265391"/>
              <a:ext cx="585602" cy="576245"/>
              <a:chOff x="2558691" y="5087915"/>
              <a:chExt cx="941973" cy="926922"/>
            </a:xfrm>
          </p:grpSpPr>
          <p:sp>
            <p:nvSpPr>
              <p:cNvPr id="130" name="Oval 129">
                <a:extLst>
                  <a:ext uri="{FF2B5EF4-FFF2-40B4-BE49-F238E27FC236}">
                    <a16:creationId xmlns:a16="http://schemas.microsoft.com/office/drawing/2014/main" id="{82FFE0BB-7F07-35EC-EFA2-EC649E5439C6}"/>
                  </a:ext>
                </a:extLst>
              </p:cNvPr>
              <p:cNvSpPr/>
              <p:nvPr/>
            </p:nvSpPr>
            <p:spPr>
              <a:xfrm>
                <a:off x="2558691" y="5087915"/>
                <a:ext cx="941973" cy="926922"/>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Freeform: Shape 130">
                <a:extLst>
                  <a:ext uri="{FF2B5EF4-FFF2-40B4-BE49-F238E27FC236}">
                    <a16:creationId xmlns:a16="http://schemas.microsoft.com/office/drawing/2014/main" id="{001EFBC5-8EDB-C9A7-0D64-679A97463C79}"/>
                  </a:ext>
                </a:extLst>
              </p:cNvPr>
              <p:cNvSpPr/>
              <p:nvPr/>
            </p:nvSpPr>
            <p:spPr>
              <a:xfrm>
                <a:off x="3027188" y="5087915"/>
                <a:ext cx="289775" cy="923366"/>
              </a:xfrm>
              <a:custGeom>
                <a:avLst/>
                <a:gdLst>
                  <a:gd name="csX0" fmla="*/ 0 w 414337"/>
                  <a:gd name="csY0" fmla="*/ 0 h 1042988"/>
                  <a:gd name="csX1" fmla="*/ 14287 w 414337"/>
                  <a:gd name="csY1" fmla="*/ 385763 h 1042988"/>
                  <a:gd name="csX2" fmla="*/ 414337 w 414337"/>
                  <a:gd name="csY2" fmla="*/ 542925 h 1042988"/>
                  <a:gd name="csX3" fmla="*/ 0 w 414337"/>
                  <a:gd name="csY3" fmla="*/ 657225 h 1042988"/>
                  <a:gd name="csX4" fmla="*/ 0 w 414337"/>
                  <a:gd name="csY4" fmla="*/ 1042988 h 1042988"/>
                  <a:gd name="csX0" fmla="*/ 0 w 414396"/>
                  <a:gd name="csY0" fmla="*/ 0 h 1042988"/>
                  <a:gd name="csX1" fmla="*/ 14287 w 414396"/>
                  <a:gd name="csY1" fmla="*/ 385763 h 1042988"/>
                  <a:gd name="csX2" fmla="*/ 414337 w 414396"/>
                  <a:gd name="csY2" fmla="*/ 542925 h 1042988"/>
                  <a:gd name="csX3" fmla="*/ 0 w 414396"/>
                  <a:gd name="csY3" fmla="*/ 657225 h 1042988"/>
                  <a:gd name="csX4" fmla="*/ 0 w 414396"/>
                  <a:gd name="csY4" fmla="*/ 1042988 h 1042988"/>
                  <a:gd name="csX0" fmla="*/ 26595 w 414396"/>
                  <a:gd name="csY0" fmla="*/ 0 h 857251"/>
                  <a:gd name="csX1" fmla="*/ 14287 w 414396"/>
                  <a:gd name="csY1" fmla="*/ 200026 h 857251"/>
                  <a:gd name="csX2" fmla="*/ 414337 w 414396"/>
                  <a:gd name="csY2" fmla="*/ 357188 h 857251"/>
                  <a:gd name="csX3" fmla="*/ 0 w 414396"/>
                  <a:gd name="csY3" fmla="*/ 471488 h 857251"/>
                  <a:gd name="csX4" fmla="*/ 0 w 414396"/>
                  <a:gd name="csY4" fmla="*/ 857251 h 857251"/>
                  <a:gd name="csX0" fmla="*/ 26595 w 414396"/>
                  <a:gd name="csY0" fmla="*/ 0 h 657226"/>
                  <a:gd name="csX1" fmla="*/ 14287 w 414396"/>
                  <a:gd name="csY1" fmla="*/ 200026 h 657226"/>
                  <a:gd name="csX2" fmla="*/ 414337 w 414396"/>
                  <a:gd name="csY2" fmla="*/ 357188 h 657226"/>
                  <a:gd name="csX3" fmla="*/ 0 w 414396"/>
                  <a:gd name="csY3" fmla="*/ 471488 h 657226"/>
                  <a:gd name="csX4" fmla="*/ 0 w 414396"/>
                  <a:gd name="csY4" fmla="*/ 657226 h 657226"/>
                  <a:gd name="csX0" fmla="*/ 17731 w 414396"/>
                  <a:gd name="csY0" fmla="*/ 0 h 563564"/>
                  <a:gd name="csX1" fmla="*/ 14287 w 414396"/>
                  <a:gd name="csY1" fmla="*/ 106364 h 563564"/>
                  <a:gd name="csX2" fmla="*/ 414337 w 414396"/>
                  <a:gd name="csY2" fmla="*/ 263526 h 563564"/>
                  <a:gd name="csX3" fmla="*/ 0 w 414396"/>
                  <a:gd name="csY3" fmla="*/ 377826 h 563564"/>
                  <a:gd name="csX4" fmla="*/ 0 w 414396"/>
                  <a:gd name="csY4" fmla="*/ 563564 h 563564"/>
                  <a:gd name="csX0" fmla="*/ 17731 w 414396"/>
                  <a:gd name="csY0" fmla="*/ 0 h 473077"/>
                  <a:gd name="csX1" fmla="*/ 14287 w 414396"/>
                  <a:gd name="csY1" fmla="*/ 106364 h 473077"/>
                  <a:gd name="csX2" fmla="*/ 414337 w 414396"/>
                  <a:gd name="csY2" fmla="*/ 263526 h 473077"/>
                  <a:gd name="csX3" fmla="*/ 0 w 414396"/>
                  <a:gd name="csY3" fmla="*/ 377826 h 473077"/>
                  <a:gd name="csX4" fmla="*/ 0 w 414396"/>
                  <a:gd name="csY4" fmla="*/ 473077 h 473077"/>
                  <a:gd name="csX0" fmla="*/ 17731 w 415228"/>
                  <a:gd name="csY0" fmla="*/ 0 h 473077"/>
                  <a:gd name="csX1" fmla="*/ 14287 w 415228"/>
                  <a:gd name="csY1" fmla="*/ 106364 h 473077"/>
                  <a:gd name="csX2" fmla="*/ 414337 w 415228"/>
                  <a:gd name="csY2" fmla="*/ 263526 h 473077"/>
                  <a:gd name="csX3" fmla="*/ 0 w 415228"/>
                  <a:gd name="csY3" fmla="*/ 377826 h 473077"/>
                  <a:gd name="csX4" fmla="*/ 0 w 415228"/>
                  <a:gd name="csY4" fmla="*/ 473077 h 473077"/>
                  <a:gd name="csX0" fmla="*/ 17731 w 303460"/>
                  <a:gd name="csY0" fmla="*/ 0 h 473077"/>
                  <a:gd name="csX1" fmla="*/ 14287 w 303460"/>
                  <a:gd name="csY1" fmla="*/ 106364 h 473077"/>
                  <a:gd name="csX2" fmla="*/ 302041 w 303460"/>
                  <a:gd name="csY2" fmla="*/ 254001 h 473077"/>
                  <a:gd name="csX3" fmla="*/ 0 w 303460"/>
                  <a:gd name="csY3" fmla="*/ 377826 h 473077"/>
                  <a:gd name="csX4" fmla="*/ 0 w 303460"/>
                  <a:gd name="csY4" fmla="*/ 473077 h 473077"/>
                  <a:gd name="csX0" fmla="*/ 17731 w 302047"/>
                  <a:gd name="csY0" fmla="*/ 0 h 473077"/>
                  <a:gd name="csX1" fmla="*/ 14287 w 302047"/>
                  <a:gd name="csY1" fmla="*/ 106364 h 473077"/>
                  <a:gd name="csX2" fmla="*/ 302041 w 302047"/>
                  <a:gd name="csY2" fmla="*/ 254001 h 473077"/>
                  <a:gd name="csX3" fmla="*/ 0 w 302047"/>
                  <a:gd name="csY3" fmla="*/ 377826 h 473077"/>
                  <a:gd name="csX4" fmla="*/ 0 w 302047"/>
                  <a:gd name="csY4" fmla="*/ 473077 h 473077"/>
                </a:gdLst>
                <a:ahLst/>
                <a:cxnLst>
                  <a:cxn ang="0">
                    <a:pos x="csX0" y="csY0"/>
                  </a:cxn>
                  <a:cxn ang="0">
                    <a:pos x="csX1" y="csY1"/>
                  </a:cxn>
                  <a:cxn ang="0">
                    <a:pos x="csX2" y="csY2"/>
                  </a:cxn>
                  <a:cxn ang="0">
                    <a:pos x="csX3" y="csY3"/>
                  </a:cxn>
                  <a:cxn ang="0">
                    <a:pos x="csX4" y="csY4"/>
                  </a:cxn>
                </a:cxnLst>
                <a:rect l="l" t="t" r="r" b="b"/>
                <a:pathLst>
                  <a:path w="302047" h="473077">
                    <a:moveTo>
                      <a:pt x="17731" y="0"/>
                    </a:moveTo>
                    <a:lnTo>
                      <a:pt x="14287" y="106364"/>
                    </a:lnTo>
                    <a:cubicBezTo>
                      <a:pt x="147637" y="158751"/>
                      <a:pt x="303190" y="136526"/>
                      <a:pt x="302041" y="254001"/>
                    </a:cubicBezTo>
                    <a:cubicBezTo>
                      <a:pt x="300892" y="371476"/>
                      <a:pt x="138112" y="339726"/>
                      <a:pt x="0" y="377826"/>
                    </a:cubicBezTo>
                    <a:lnTo>
                      <a:pt x="0" y="473077"/>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32" name="Straight Connector 131">
              <a:extLst>
                <a:ext uri="{FF2B5EF4-FFF2-40B4-BE49-F238E27FC236}">
                  <a16:creationId xmlns:a16="http://schemas.microsoft.com/office/drawing/2014/main" id="{433471F8-ED0A-27E3-EA71-9625A989EC33}"/>
                </a:ext>
              </a:extLst>
            </p:cNvPr>
            <p:cNvCxnSpPr>
              <a:cxnSpLocks/>
              <a:stCxn id="130" idx="4"/>
            </p:cNvCxnSpPr>
            <p:nvPr/>
          </p:nvCxnSpPr>
          <p:spPr>
            <a:xfrm>
              <a:off x="2161262" y="5841636"/>
              <a:ext cx="0" cy="858202"/>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69616ABA-2BC7-E2BC-9749-AA8E1D70DABB}"/>
                </a:ext>
              </a:extLst>
            </p:cNvPr>
            <p:cNvCxnSpPr>
              <a:cxnSpLocks/>
            </p:cNvCxnSpPr>
            <p:nvPr/>
          </p:nvCxnSpPr>
          <p:spPr>
            <a:xfrm>
              <a:off x="2152626" y="4425272"/>
              <a:ext cx="7088" cy="840119"/>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grpSp>
        <p:nvGrpSpPr>
          <p:cNvPr id="12" name="Group 11">
            <a:extLst>
              <a:ext uri="{FF2B5EF4-FFF2-40B4-BE49-F238E27FC236}">
                <a16:creationId xmlns:a16="http://schemas.microsoft.com/office/drawing/2014/main" id="{8BA1A6B5-13F5-CBDB-E5B5-59E0E91B9702}"/>
              </a:ext>
            </a:extLst>
          </p:cNvPr>
          <p:cNvGrpSpPr/>
          <p:nvPr/>
        </p:nvGrpSpPr>
        <p:grpSpPr>
          <a:xfrm>
            <a:off x="1298330" y="1635756"/>
            <a:ext cx="3389894" cy="2600654"/>
            <a:chOff x="1298330" y="1635756"/>
            <a:chExt cx="3389894" cy="2600654"/>
          </a:xfrm>
        </p:grpSpPr>
        <p:grpSp>
          <p:nvGrpSpPr>
            <p:cNvPr id="2" name="Group 1">
              <a:extLst>
                <a:ext uri="{FF2B5EF4-FFF2-40B4-BE49-F238E27FC236}">
                  <a16:creationId xmlns:a16="http://schemas.microsoft.com/office/drawing/2014/main" id="{D3AD9FD7-BDF4-9791-F3D3-AA84BA77851C}"/>
                </a:ext>
              </a:extLst>
            </p:cNvPr>
            <p:cNvGrpSpPr/>
            <p:nvPr/>
          </p:nvGrpSpPr>
          <p:grpSpPr>
            <a:xfrm rot="5400000">
              <a:off x="2276867" y="2442464"/>
              <a:ext cx="930177" cy="934783"/>
              <a:chOff x="6653324" y="980440"/>
              <a:chExt cx="930177" cy="934783"/>
            </a:xfrm>
          </p:grpSpPr>
          <p:sp>
            <p:nvSpPr>
              <p:cNvPr id="5" name="Freeform: Shape 4">
                <a:extLst>
                  <a:ext uri="{FF2B5EF4-FFF2-40B4-BE49-F238E27FC236}">
                    <a16:creationId xmlns:a16="http://schemas.microsoft.com/office/drawing/2014/main" id="{7B8029C6-7C5A-CF72-AAB0-44960E5B4062}"/>
                  </a:ext>
                </a:extLst>
              </p:cNvPr>
              <p:cNvSpPr/>
              <p:nvPr/>
            </p:nvSpPr>
            <p:spPr>
              <a:xfrm flipH="1">
                <a:off x="6868611" y="1194075"/>
                <a:ext cx="490868" cy="651791"/>
              </a:xfrm>
              <a:custGeom>
                <a:avLst/>
                <a:gdLst>
                  <a:gd name="connsiteX0" fmla="*/ 315522 w 627154"/>
                  <a:gd name="connsiteY0" fmla="*/ 0 h 832757"/>
                  <a:gd name="connsiteX1" fmla="*/ 313577 w 627154"/>
                  <a:gd name="connsiteY1" fmla="*/ 192 h 832757"/>
                  <a:gd name="connsiteX2" fmla="*/ 311632 w 627154"/>
                  <a:gd name="connsiteY2" fmla="*/ 0 h 832757"/>
                  <a:gd name="connsiteX3" fmla="*/ 0 w 627154"/>
                  <a:gd name="connsiteY3" fmla="*/ 304800 h 832757"/>
                  <a:gd name="connsiteX4" fmla="*/ 81750 w 627154"/>
                  <a:gd name="connsiteY4" fmla="*/ 520326 h 832757"/>
                  <a:gd name="connsiteX5" fmla="*/ 142421 w 627154"/>
                  <a:gd name="connsiteY5" fmla="*/ 610451 h 832757"/>
                  <a:gd name="connsiteX6" fmla="*/ 136071 w 627154"/>
                  <a:gd name="connsiteY6" fmla="*/ 832757 h 832757"/>
                  <a:gd name="connsiteX7" fmla="*/ 292246 w 627154"/>
                  <a:gd name="connsiteY7" fmla="*/ 832757 h 832757"/>
                  <a:gd name="connsiteX8" fmla="*/ 334908 w 627154"/>
                  <a:gd name="connsiteY8" fmla="*/ 832757 h 832757"/>
                  <a:gd name="connsiteX9" fmla="*/ 491083 w 627154"/>
                  <a:gd name="connsiteY9" fmla="*/ 832757 h 832757"/>
                  <a:gd name="connsiteX10" fmla="*/ 484733 w 627154"/>
                  <a:gd name="connsiteY10" fmla="*/ 610451 h 832757"/>
                  <a:gd name="connsiteX11" fmla="*/ 545404 w 627154"/>
                  <a:gd name="connsiteY11" fmla="*/ 520326 h 832757"/>
                  <a:gd name="connsiteX12" fmla="*/ 627154 w 627154"/>
                  <a:gd name="connsiteY12" fmla="*/ 304800 h 832757"/>
                  <a:gd name="connsiteX13" fmla="*/ 315522 w 627154"/>
                  <a:gd name="connsiteY13" fmla="*/ 0 h 83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7154" h="832757">
                    <a:moveTo>
                      <a:pt x="315522" y="0"/>
                    </a:moveTo>
                    <a:lnTo>
                      <a:pt x="313577" y="192"/>
                    </a:lnTo>
                    <a:lnTo>
                      <a:pt x="311632" y="0"/>
                    </a:lnTo>
                    <a:cubicBezTo>
                      <a:pt x="139522" y="0"/>
                      <a:pt x="0" y="136464"/>
                      <a:pt x="0" y="304800"/>
                    </a:cubicBezTo>
                    <a:cubicBezTo>
                      <a:pt x="0" y="388968"/>
                      <a:pt x="47580" y="487393"/>
                      <a:pt x="81750" y="520326"/>
                    </a:cubicBezTo>
                    <a:cubicBezTo>
                      <a:pt x="115920" y="553259"/>
                      <a:pt x="144644" y="575980"/>
                      <a:pt x="142421" y="610451"/>
                    </a:cubicBezTo>
                    <a:cubicBezTo>
                      <a:pt x="140304" y="643278"/>
                      <a:pt x="138188" y="758655"/>
                      <a:pt x="136071" y="832757"/>
                    </a:cubicBezTo>
                    <a:lnTo>
                      <a:pt x="292246" y="832757"/>
                    </a:lnTo>
                    <a:lnTo>
                      <a:pt x="334908" y="832757"/>
                    </a:lnTo>
                    <a:lnTo>
                      <a:pt x="491083" y="832757"/>
                    </a:lnTo>
                    <a:cubicBezTo>
                      <a:pt x="488966" y="758655"/>
                      <a:pt x="486850" y="643278"/>
                      <a:pt x="484733" y="610451"/>
                    </a:cubicBezTo>
                    <a:cubicBezTo>
                      <a:pt x="482510" y="575980"/>
                      <a:pt x="511234" y="553259"/>
                      <a:pt x="545404" y="520326"/>
                    </a:cubicBezTo>
                    <a:cubicBezTo>
                      <a:pt x="579574" y="487393"/>
                      <a:pt x="627154" y="388968"/>
                      <a:pt x="627154" y="304800"/>
                    </a:cubicBezTo>
                    <a:cubicBezTo>
                      <a:pt x="627154" y="136464"/>
                      <a:pt x="487632" y="0"/>
                      <a:pt x="315522" y="0"/>
                    </a:cubicBezTo>
                    <a:close/>
                  </a:path>
                </a:pathLst>
              </a:custGeom>
              <a:gradFill flip="none" rotWithShape="1">
                <a:gsLst>
                  <a:gs pos="0">
                    <a:schemeClr val="bg1">
                      <a:lumMod val="95000"/>
                    </a:schemeClr>
                  </a:gs>
                  <a:gs pos="71000">
                    <a:schemeClr val="accent2">
                      <a:lumMod val="20000"/>
                      <a:lumOff val="80000"/>
                    </a:schemeClr>
                  </a:gs>
                  <a:gs pos="100000">
                    <a:schemeClr val="accent2">
                      <a:lumMod val="40000"/>
                      <a:lumOff val="60000"/>
                    </a:schemeClr>
                  </a:gs>
                </a:gsLst>
                <a:path path="circle">
                  <a:fillToRect r="100000" b="100000"/>
                </a:path>
                <a:tileRect l="-100000" t="-100000"/>
              </a:gra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cxnSp>
            <p:nvCxnSpPr>
              <p:cNvPr id="6" name="Straight Connector 5">
                <a:extLst>
                  <a:ext uri="{FF2B5EF4-FFF2-40B4-BE49-F238E27FC236}">
                    <a16:creationId xmlns:a16="http://schemas.microsoft.com/office/drawing/2014/main" id="{8952E258-71D9-33FC-175F-88229025F389}"/>
                  </a:ext>
                </a:extLst>
              </p:cNvPr>
              <p:cNvCxnSpPr/>
              <p:nvPr/>
            </p:nvCxnSpPr>
            <p:spPr>
              <a:xfrm flipV="1">
                <a:off x="7359479" y="1124714"/>
                <a:ext cx="116667" cy="9372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D47BE8B-FA7B-FB01-1E14-11260711DE69}"/>
                  </a:ext>
                </a:extLst>
              </p:cNvPr>
              <p:cNvCxnSpPr>
                <a:cxnSpLocks/>
              </p:cNvCxnSpPr>
              <p:nvPr/>
            </p:nvCxnSpPr>
            <p:spPr>
              <a:xfrm>
                <a:off x="7428434" y="1400767"/>
                <a:ext cx="15506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EBFAC9F-6145-43FF-D6A7-1F99CA518B2D}"/>
                  </a:ext>
                </a:extLst>
              </p:cNvPr>
              <p:cNvCxnSpPr>
                <a:cxnSpLocks/>
              </p:cNvCxnSpPr>
              <p:nvPr/>
            </p:nvCxnSpPr>
            <p:spPr>
              <a:xfrm flipV="1">
                <a:off x="7122276" y="980440"/>
                <a:ext cx="0" cy="144274"/>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409F85F-FE11-8B82-CCF8-B2308DC77008}"/>
                  </a:ext>
                </a:extLst>
              </p:cNvPr>
              <p:cNvCxnSpPr>
                <a:cxnSpLocks/>
              </p:cNvCxnSpPr>
              <p:nvPr/>
            </p:nvCxnSpPr>
            <p:spPr>
              <a:xfrm flipH="1" flipV="1">
                <a:off x="6792262" y="1124714"/>
                <a:ext cx="100206" cy="8463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C1ACD0A-5287-2712-3624-A559635DDF46}"/>
                  </a:ext>
                </a:extLst>
              </p:cNvPr>
              <p:cNvCxnSpPr>
                <a:cxnSpLocks/>
              </p:cNvCxnSpPr>
              <p:nvPr/>
            </p:nvCxnSpPr>
            <p:spPr>
              <a:xfrm flipH="1">
                <a:off x="6653324" y="1400767"/>
                <a:ext cx="13893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53B3A6C0-829D-DA82-A5D2-DE67A4C8F42B}"/>
                  </a:ext>
                </a:extLst>
              </p:cNvPr>
              <p:cNvSpPr/>
              <p:nvPr/>
            </p:nvSpPr>
            <p:spPr>
              <a:xfrm>
                <a:off x="6842365" y="1728551"/>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C33D4FBE-08CE-9AAD-F24D-9EBF53FBF7AB}"/>
                  </a:ext>
                </a:extLst>
              </p:cNvPr>
              <p:cNvSpPr/>
              <p:nvPr/>
            </p:nvSpPr>
            <p:spPr>
              <a:xfrm>
                <a:off x="7317607" y="1722945"/>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DF7BC043-6374-3EA1-C20B-6258BFC9E6ED}"/>
                  </a:ext>
                </a:extLst>
              </p:cNvPr>
              <p:cNvSpPr/>
              <p:nvPr/>
            </p:nvSpPr>
            <p:spPr>
              <a:xfrm>
                <a:off x="6792262" y="1770867"/>
                <a:ext cx="683884" cy="1443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Freeform: Shape 24">
              <a:extLst>
                <a:ext uri="{FF2B5EF4-FFF2-40B4-BE49-F238E27FC236}">
                  <a16:creationId xmlns:a16="http://schemas.microsoft.com/office/drawing/2014/main" id="{EFC2AFE7-D664-0432-647C-7A20ED27BE97}"/>
                </a:ext>
              </a:extLst>
            </p:cNvPr>
            <p:cNvSpPr/>
            <p:nvPr/>
          </p:nvSpPr>
          <p:spPr>
            <a:xfrm>
              <a:off x="1674507" y="1657399"/>
              <a:ext cx="833376" cy="1059766"/>
            </a:xfrm>
            <a:custGeom>
              <a:avLst/>
              <a:gdLst>
                <a:gd name="csX0" fmla="*/ 381000 w 1295400"/>
                <a:gd name="csY0" fmla="*/ 0 h 2108200"/>
                <a:gd name="csX1" fmla="*/ 457200 w 1295400"/>
                <a:gd name="csY1" fmla="*/ 139700 h 2108200"/>
                <a:gd name="csX2" fmla="*/ 0 w 1295400"/>
                <a:gd name="csY2" fmla="*/ 1117600 h 2108200"/>
                <a:gd name="csX3" fmla="*/ 1295400 w 1295400"/>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597220 w 1511620"/>
                <a:gd name="csY0" fmla="*/ 0 h 2108200"/>
                <a:gd name="csX1" fmla="*/ 47484 w 1511620"/>
                <a:gd name="csY1" fmla="*/ 1450679 h 2108200"/>
                <a:gd name="csX2" fmla="*/ 216220 w 1511620"/>
                <a:gd name="csY2" fmla="*/ 1117600 h 2108200"/>
                <a:gd name="csX3" fmla="*/ 1511620 w 1511620"/>
                <a:gd name="csY3" fmla="*/ 2108200 h 2108200"/>
                <a:gd name="csX0" fmla="*/ 571827 w 1486227"/>
                <a:gd name="csY0" fmla="*/ 0 h 2108200"/>
                <a:gd name="csX1" fmla="*/ 22091 w 1486227"/>
                <a:gd name="csY1" fmla="*/ 1450679 h 2108200"/>
                <a:gd name="csX2" fmla="*/ 616996 w 1486227"/>
                <a:gd name="csY2" fmla="*/ 1375497 h 2108200"/>
                <a:gd name="csX3" fmla="*/ 1486227 w 1486227"/>
                <a:gd name="csY3" fmla="*/ 2108200 h 2108200"/>
                <a:gd name="csX0" fmla="*/ 571827 w 1459592"/>
                <a:gd name="csY0" fmla="*/ 0 h 2860401"/>
                <a:gd name="csX1" fmla="*/ 22091 w 1459592"/>
                <a:gd name="csY1" fmla="*/ 1450679 h 2860401"/>
                <a:gd name="csX2" fmla="*/ 616996 w 1459592"/>
                <a:gd name="csY2" fmla="*/ 1375497 h 2860401"/>
                <a:gd name="csX3" fmla="*/ 1459592 w 1459592"/>
                <a:gd name="csY3" fmla="*/ 2860401 h 2860401"/>
                <a:gd name="csX0" fmla="*/ 22091 w 1459592"/>
                <a:gd name="csY0" fmla="*/ 161386 h 1571108"/>
                <a:gd name="csX1" fmla="*/ 616996 w 1459592"/>
                <a:gd name="csY1" fmla="*/ 86204 h 1571108"/>
                <a:gd name="csX2" fmla="*/ 1459592 w 1459592"/>
                <a:gd name="csY2" fmla="*/ 1571108 h 1571108"/>
                <a:gd name="csX0" fmla="*/ 15547 w 1453048"/>
                <a:gd name="csY0" fmla="*/ 542989 h 1952711"/>
                <a:gd name="csX1" fmla="*/ 943396 w 1453048"/>
                <a:gd name="csY1" fmla="*/ 59470 h 1952711"/>
                <a:gd name="csX2" fmla="*/ 1453048 w 1453048"/>
                <a:gd name="csY2" fmla="*/ 1952711 h 1952711"/>
                <a:gd name="csX0" fmla="*/ 24027 w 1461528"/>
                <a:gd name="csY0" fmla="*/ 487300 h 1897022"/>
                <a:gd name="csX1" fmla="*/ 951876 w 1461528"/>
                <a:gd name="csY1" fmla="*/ 3781 h 1897022"/>
                <a:gd name="csX2" fmla="*/ 1461528 w 1461528"/>
                <a:gd name="csY2" fmla="*/ 1897022 h 1897022"/>
                <a:gd name="csX0" fmla="*/ 24027 w 1504784"/>
                <a:gd name="csY0" fmla="*/ 487300 h 1897022"/>
                <a:gd name="csX1" fmla="*/ 951876 w 1504784"/>
                <a:gd name="csY1" fmla="*/ 3781 h 1897022"/>
                <a:gd name="csX2" fmla="*/ 1461528 w 1504784"/>
                <a:gd name="csY2" fmla="*/ 1897022 h 1897022"/>
                <a:gd name="csX0" fmla="*/ 18215 w 1443103"/>
                <a:gd name="csY0" fmla="*/ 507404 h 1637737"/>
                <a:gd name="csX1" fmla="*/ 946064 w 1443103"/>
                <a:gd name="csY1" fmla="*/ 23885 h 1637737"/>
                <a:gd name="csX2" fmla="*/ 1415763 w 1443103"/>
                <a:gd name="csY2" fmla="*/ 1637737 h 1637737"/>
                <a:gd name="csX0" fmla="*/ 18223 w 1446063"/>
                <a:gd name="csY0" fmla="*/ 508506 h 1668838"/>
                <a:gd name="csX1" fmla="*/ 946072 w 1446063"/>
                <a:gd name="csY1" fmla="*/ 24987 h 1668838"/>
                <a:gd name="csX2" fmla="*/ 1418870 w 1446063"/>
                <a:gd name="csY2" fmla="*/ 1668837 h 1668838"/>
                <a:gd name="csX0" fmla="*/ 18223 w 1504207"/>
                <a:gd name="csY0" fmla="*/ 508508 h 1668838"/>
                <a:gd name="csX1" fmla="*/ 946072 w 1504207"/>
                <a:gd name="csY1" fmla="*/ 24989 h 1668838"/>
                <a:gd name="csX2" fmla="*/ 1418870 w 1504207"/>
                <a:gd name="csY2" fmla="*/ 1668839 h 1668838"/>
              </a:gdLst>
              <a:ahLst/>
              <a:cxnLst>
                <a:cxn ang="0">
                  <a:pos x="csX0" y="csY0"/>
                </a:cxn>
                <a:cxn ang="0">
                  <a:pos x="csX1" y="csY1"/>
                </a:cxn>
                <a:cxn ang="0">
                  <a:pos x="csX2" y="csY2"/>
                </a:cxn>
              </a:cxnLst>
              <a:rect l="l" t="t" r="r" b="b"/>
              <a:pathLst>
                <a:path w="1504207" h="1668838">
                  <a:moveTo>
                    <a:pt x="18223" y="508508"/>
                  </a:moveTo>
                  <a:cubicBezTo>
                    <a:pt x="-134177" y="834475"/>
                    <a:pt x="712631" y="-168399"/>
                    <a:pt x="946072" y="24989"/>
                  </a:cubicBezTo>
                  <a:cubicBezTo>
                    <a:pt x="1179513" y="218377"/>
                    <a:pt x="1710612" y="800802"/>
                    <a:pt x="1418870" y="1668839"/>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C48A53B7-E604-513D-188D-D72BEC768815}"/>
                </a:ext>
              </a:extLst>
            </p:cNvPr>
            <p:cNvSpPr/>
            <p:nvPr/>
          </p:nvSpPr>
          <p:spPr>
            <a:xfrm flipH="1">
              <a:off x="1588781" y="3183465"/>
              <a:ext cx="935178" cy="842393"/>
            </a:xfrm>
            <a:custGeom>
              <a:avLst/>
              <a:gdLst>
                <a:gd name="csX0" fmla="*/ 381000 w 1295400"/>
                <a:gd name="csY0" fmla="*/ 0 h 2108200"/>
                <a:gd name="csX1" fmla="*/ 457200 w 1295400"/>
                <a:gd name="csY1" fmla="*/ 139700 h 2108200"/>
                <a:gd name="csX2" fmla="*/ 0 w 1295400"/>
                <a:gd name="csY2" fmla="*/ 1117600 h 2108200"/>
                <a:gd name="csX3" fmla="*/ 1295400 w 1295400"/>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472722 w 1387122"/>
                <a:gd name="csY0" fmla="*/ 0 h 2108200"/>
                <a:gd name="csX1" fmla="*/ 206022 w 1387122"/>
                <a:gd name="csY1" fmla="*/ 205856 h 2108200"/>
                <a:gd name="csX2" fmla="*/ 91722 w 1387122"/>
                <a:gd name="csY2" fmla="*/ 1117600 h 2108200"/>
                <a:gd name="csX3" fmla="*/ 1387122 w 1387122"/>
                <a:gd name="csY3" fmla="*/ 2108200 h 2108200"/>
                <a:gd name="csX0" fmla="*/ 142522 w 1387122"/>
                <a:gd name="csY0" fmla="*/ 0 h 2134662"/>
                <a:gd name="csX1" fmla="*/ 206022 w 1387122"/>
                <a:gd name="csY1" fmla="*/ 232318 h 2134662"/>
                <a:gd name="csX2" fmla="*/ 91722 w 1387122"/>
                <a:gd name="csY2" fmla="*/ 1144062 h 2134662"/>
                <a:gd name="csX3" fmla="*/ 1387122 w 1387122"/>
                <a:gd name="csY3" fmla="*/ 2134662 h 2134662"/>
                <a:gd name="csX0" fmla="*/ 604099 w 1387122"/>
                <a:gd name="csY0" fmla="*/ 0 h 2628560"/>
                <a:gd name="csX1" fmla="*/ 206022 w 1387122"/>
                <a:gd name="csY1" fmla="*/ 726216 h 2628560"/>
                <a:gd name="csX2" fmla="*/ 91722 w 1387122"/>
                <a:gd name="csY2" fmla="*/ 1637960 h 2628560"/>
                <a:gd name="csX3" fmla="*/ 1387122 w 1387122"/>
                <a:gd name="csY3" fmla="*/ 2628560 h 2628560"/>
                <a:gd name="csX0" fmla="*/ 658380 w 1441403"/>
                <a:gd name="csY0" fmla="*/ 208367 h 2836927"/>
                <a:gd name="csX1" fmla="*/ 116061 w 1441403"/>
                <a:gd name="csY1" fmla="*/ 11206 h 2836927"/>
                <a:gd name="csX2" fmla="*/ 146003 w 1441403"/>
                <a:gd name="csY2" fmla="*/ 1846327 h 2836927"/>
                <a:gd name="csX3" fmla="*/ 1441403 w 1441403"/>
                <a:gd name="csY3" fmla="*/ 2836927 h 2836927"/>
                <a:gd name="csX0" fmla="*/ 658380 w 2941525"/>
                <a:gd name="csY0" fmla="*/ 208367 h 1929461"/>
                <a:gd name="csX1" fmla="*/ 116061 w 2941525"/>
                <a:gd name="csY1" fmla="*/ 11206 h 1929461"/>
                <a:gd name="csX2" fmla="*/ 146003 w 2941525"/>
                <a:gd name="csY2" fmla="*/ 1846327 h 1929461"/>
                <a:gd name="csX3" fmla="*/ 2941525 w 2941525"/>
                <a:gd name="csY3" fmla="*/ 1612918 h 1929461"/>
                <a:gd name="csX0" fmla="*/ 658380 w 2941525"/>
                <a:gd name="csY0" fmla="*/ 208367 h 2049335"/>
                <a:gd name="csX1" fmla="*/ 116061 w 2941525"/>
                <a:gd name="csY1" fmla="*/ 11206 h 2049335"/>
                <a:gd name="csX2" fmla="*/ 146003 w 2941525"/>
                <a:gd name="csY2" fmla="*/ 1846327 h 2049335"/>
                <a:gd name="csX3" fmla="*/ 2941525 w 2941525"/>
                <a:gd name="csY3" fmla="*/ 1612918 h 2049335"/>
                <a:gd name="csX0" fmla="*/ 658380 w 2912676"/>
                <a:gd name="csY0" fmla="*/ 208367 h 2033920"/>
                <a:gd name="csX1" fmla="*/ 116061 w 2912676"/>
                <a:gd name="csY1" fmla="*/ 11206 h 2033920"/>
                <a:gd name="csX2" fmla="*/ 146003 w 2912676"/>
                <a:gd name="csY2" fmla="*/ 1846327 h 2033920"/>
                <a:gd name="csX3" fmla="*/ 2912676 w 2912676"/>
                <a:gd name="csY3" fmla="*/ 1569971 h 2033920"/>
                <a:gd name="csX0" fmla="*/ 586632 w 2840928"/>
                <a:gd name="csY0" fmla="*/ 208367 h 2192149"/>
                <a:gd name="csX1" fmla="*/ 44313 w 2840928"/>
                <a:gd name="csY1" fmla="*/ 11206 h 2192149"/>
                <a:gd name="csX2" fmla="*/ 362739 w 2840928"/>
                <a:gd name="csY2" fmla="*/ 2061066 h 2192149"/>
                <a:gd name="csX3" fmla="*/ 2840928 w 2840928"/>
                <a:gd name="csY3" fmla="*/ 1569971 h 2192149"/>
                <a:gd name="csX0" fmla="*/ 44313 w 2840928"/>
                <a:gd name="csY0" fmla="*/ 0 h 2180943"/>
                <a:gd name="csX1" fmla="*/ 362739 w 2840928"/>
                <a:gd name="csY1" fmla="*/ 2049860 h 2180943"/>
                <a:gd name="csX2" fmla="*/ 2840928 w 2840928"/>
                <a:gd name="csY2" fmla="*/ 1558765 h 2180943"/>
                <a:gd name="csX0" fmla="*/ 836047 w 2507571"/>
                <a:gd name="csY0" fmla="*/ 0 h 1343464"/>
                <a:gd name="csX1" fmla="*/ 29382 w 2507571"/>
                <a:gd name="csY1" fmla="*/ 1212381 h 1343464"/>
                <a:gd name="csX2" fmla="*/ 2507571 w 2507571"/>
                <a:gd name="csY2" fmla="*/ 721286 h 1343464"/>
                <a:gd name="csX0" fmla="*/ 77751 w 1749275"/>
                <a:gd name="csY0" fmla="*/ 0 h 1260506"/>
                <a:gd name="csX1" fmla="*/ 208661 w 1749275"/>
                <a:gd name="csY1" fmla="*/ 1105012 h 1260506"/>
                <a:gd name="csX2" fmla="*/ 1749275 w 1749275"/>
                <a:gd name="csY2" fmla="*/ 721286 h 1260506"/>
                <a:gd name="csX0" fmla="*/ 112727 w 1690293"/>
                <a:gd name="csY0" fmla="*/ 0 h 1325449"/>
                <a:gd name="csX1" fmla="*/ 149679 w 1690293"/>
                <a:gd name="csY1" fmla="*/ 1169955 h 1325449"/>
                <a:gd name="csX2" fmla="*/ 1690293 w 1690293"/>
                <a:gd name="csY2" fmla="*/ 786229 h 1325449"/>
              </a:gdLst>
              <a:ahLst/>
              <a:cxnLst>
                <a:cxn ang="0">
                  <a:pos x="csX0" y="csY0"/>
                </a:cxn>
                <a:cxn ang="0">
                  <a:pos x="csX1" y="csY1"/>
                </a:cxn>
                <a:cxn ang="0">
                  <a:pos x="csX2" y="csY2"/>
                </a:cxn>
              </a:cxnLst>
              <a:rect l="l" t="t" r="r" b="b"/>
              <a:pathLst>
                <a:path w="1690293" h="1325449">
                  <a:moveTo>
                    <a:pt x="112727" y="0"/>
                  </a:moveTo>
                  <a:cubicBezTo>
                    <a:pt x="-39673" y="325967"/>
                    <a:pt x="-47171" y="852898"/>
                    <a:pt x="149679" y="1169955"/>
                  </a:cubicBezTo>
                  <a:cubicBezTo>
                    <a:pt x="346529" y="1487012"/>
                    <a:pt x="1180569" y="1299517"/>
                    <a:pt x="1690293" y="786229"/>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a:extLst>
                <a:ext uri="{FF2B5EF4-FFF2-40B4-BE49-F238E27FC236}">
                  <a16:creationId xmlns:a16="http://schemas.microsoft.com/office/drawing/2014/main" id="{D0AE007E-20E1-446F-09D5-370063D8EE48}"/>
                </a:ext>
              </a:extLst>
            </p:cNvPr>
            <p:cNvGrpSpPr/>
            <p:nvPr/>
          </p:nvGrpSpPr>
          <p:grpSpPr>
            <a:xfrm rot="16200000">
              <a:off x="743375" y="2597940"/>
              <a:ext cx="1633130" cy="523220"/>
              <a:chOff x="-3169959" y="1074450"/>
              <a:chExt cx="2436776" cy="780690"/>
            </a:xfrm>
          </p:grpSpPr>
          <p:grpSp>
            <p:nvGrpSpPr>
              <p:cNvPr id="29" name="Group 28">
                <a:extLst>
                  <a:ext uri="{FF2B5EF4-FFF2-40B4-BE49-F238E27FC236}">
                    <a16:creationId xmlns:a16="http://schemas.microsoft.com/office/drawing/2014/main" id="{776CCB97-E596-9D48-303C-F1B7DDF0FBCB}"/>
                  </a:ext>
                </a:extLst>
              </p:cNvPr>
              <p:cNvGrpSpPr/>
              <p:nvPr/>
            </p:nvGrpSpPr>
            <p:grpSpPr>
              <a:xfrm rot="5400000">
                <a:off x="-2272246" y="310881"/>
                <a:ext cx="641350" cy="2436776"/>
                <a:chOff x="1321140" y="1361436"/>
                <a:chExt cx="444183" cy="1687650"/>
              </a:xfrm>
            </p:grpSpPr>
            <p:grpSp>
              <p:nvGrpSpPr>
                <p:cNvPr id="31" name="Group 30">
                  <a:extLst>
                    <a:ext uri="{FF2B5EF4-FFF2-40B4-BE49-F238E27FC236}">
                      <a16:creationId xmlns:a16="http://schemas.microsoft.com/office/drawing/2014/main" id="{5472F50A-589D-8679-122B-7B33E8C5DA6F}"/>
                    </a:ext>
                  </a:extLst>
                </p:cNvPr>
                <p:cNvGrpSpPr/>
                <p:nvPr/>
              </p:nvGrpSpPr>
              <p:grpSpPr>
                <a:xfrm>
                  <a:off x="1321140" y="1361436"/>
                  <a:ext cx="444183" cy="1687650"/>
                  <a:chOff x="5659650" y="5218986"/>
                  <a:chExt cx="466829" cy="821185"/>
                </a:xfrm>
              </p:grpSpPr>
              <p:sp>
                <p:nvSpPr>
                  <p:cNvPr id="36" name="Rectangle: Rounded Corners 35">
                    <a:extLst>
                      <a:ext uri="{FF2B5EF4-FFF2-40B4-BE49-F238E27FC236}">
                        <a16:creationId xmlns:a16="http://schemas.microsoft.com/office/drawing/2014/main" id="{5A31402F-C83F-6590-AFEF-9A1774DBF67E}"/>
                      </a:ext>
                    </a:extLst>
                  </p:cNvPr>
                  <p:cNvSpPr/>
                  <p:nvPr/>
                </p:nvSpPr>
                <p:spPr>
                  <a:xfrm>
                    <a:off x="5782022" y="5218986"/>
                    <a:ext cx="231948" cy="62587"/>
                  </a:xfrm>
                  <a:prstGeom prst="roundRect">
                    <a:avLst/>
                  </a:prstGeom>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60D96190-9E24-5F59-38C0-A3795CEA3644}"/>
                      </a:ext>
                    </a:extLst>
                  </p:cNvPr>
                  <p:cNvSpPr/>
                  <p:nvPr/>
                </p:nvSpPr>
                <p:spPr>
                  <a:xfrm>
                    <a:off x="5659650" y="5281573"/>
                    <a:ext cx="466829" cy="758598"/>
                  </a:xfrm>
                  <a:prstGeom prst="roundRect">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2" name="Freeform: Shape 31">
                  <a:extLst>
                    <a:ext uri="{FF2B5EF4-FFF2-40B4-BE49-F238E27FC236}">
                      <a16:creationId xmlns:a16="http://schemas.microsoft.com/office/drawing/2014/main" id="{634EC81E-81B9-953B-CD3A-36B498F5D159}"/>
                    </a:ext>
                  </a:extLst>
                </p:cNvPr>
                <p:cNvSpPr/>
                <p:nvPr/>
              </p:nvSpPr>
              <p:spPr>
                <a:xfrm rot="5400000" flipH="1" flipV="1">
                  <a:off x="1427964" y="1575098"/>
                  <a:ext cx="235963" cy="218216"/>
                </a:xfrm>
                <a:custGeom>
                  <a:avLst/>
                  <a:gdLst>
                    <a:gd name="connsiteX0" fmla="*/ 0 w 1642361"/>
                    <a:gd name="connsiteY0" fmla="*/ 887113 h 1642360"/>
                    <a:gd name="connsiteX1" fmla="*/ 0 w 1642361"/>
                    <a:gd name="connsiteY1" fmla="*/ 755246 h 1642360"/>
                    <a:gd name="connsiteX2" fmla="*/ 128216 w 1642361"/>
                    <a:gd name="connsiteY2" fmla="*/ 627031 h 1642360"/>
                    <a:gd name="connsiteX3" fmla="*/ 601631 w 1642361"/>
                    <a:gd name="connsiteY3" fmla="*/ 627031 h 1642360"/>
                    <a:gd name="connsiteX4" fmla="*/ 601631 w 1642361"/>
                    <a:gd name="connsiteY4" fmla="*/ 128216 h 1642360"/>
                    <a:gd name="connsiteX5" fmla="*/ 729847 w 1642361"/>
                    <a:gd name="connsiteY5" fmla="*/ 0 h 1642360"/>
                    <a:gd name="connsiteX6" fmla="*/ 861714 w 1642361"/>
                    <a:gd name="connsiteY6" fmla="*/ 0 h 1642360"/>
                    <a:gd name="connsiteX7" fmla="*/ 989930 w 1642361"/>
                    <a:gd name="connsiteY7" fmla="*/ 128216 h 1642360"/>
                    <a:gd name="connsiteX8" fmla="*/ 989930 w 1642361"/>
                    <a:gd name="connsiteY8" fmla="*/ 627031 h 1642360"/>
                    <a:gd name="connsiteX9" fmla="*/ 1514145 w 1642361"/>
                    <a:gd name="connsiteY9" fmla="*/ 627031 h 1642360"/>
                    <a:gd name="connsiteX10" fmla="*/ 1642361 w 1642361"/>
                    <a:gd name="connsiteY10" fmla="*/ 755247 h 1642360"/>
                    <a:gd name="connsiteX11" fmla="*/ 1642361 w 1642361"/>
                    <a:gd name="connsiteY11" fmla="*/ 887114 h 1642360"/>
                    <a:gd name="connsiteX12" fmla="*/ 1514145 w 1642361"/>
                    <a:gd name="connsiteY12" fmla="*/ 1015330 h 1642360"/>
                    <a:gd name="connsiteX13" fmla="*/ 989930 w 1642361"/>
                    <a:gd name="connsiteY13" fmla="*/ 1015329 h 1642360"/>
                    <a:gd name="connsiteX14" fmla="*/ 989930 w 1642361"/>
                    <a:gd name="connsiteY14" fmla="*/ 1514144 h 1642360"/>
                    <a:gd name="connsiteX15" fmla="*/ 861714 w 1642361"/>
                    <a:gd name="connsiteY15" fmla="*/ 1642360 h 1642360"/>
                    <a:gd name="connsiteX16" fmla="*/ 729847 w 1642361"/>
                    <a:gd name="connsiteY16" fmla="*/ 1642360 h 1642360"/>
                    <a:gd name="connsiteX17" fmla="*/ 601631 w 1642361"/>
                    <a:gd name="connsiteY17" fmla="*/ 1514144 h 1642360"/>
                    <a:gd name="connsiteX18" fmla="*/ 601631 w 1642361"/>
                    <a:gd name="connsiteY18" fmla="*/ 1015329 h 1642360"/>
                    <a:gd name="connsiteX19" fmla="*/ 128216 w 1642361"/>
                    <a:gd name="connsiteY19" fmla="*/ 1015329 h 1642360"/>
                    <a:gd name="connsiteX20" fmla="*/ 0 w 1642361"/>
                    <a:gd name="connsiteY20" fmla="*/ 887113 h 164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2361" h="1642360">
                      <a:moveTo>
                        <a:pt x="0" y="887113"/>
                      </a:moveTo>
                      <a:lnTo>
                        <a:pt x="0" y="755246"/>
                      </a:lnTo>
                      <a:cubicBezTo>
                        <a:pt x="0" y="684434"/>
                        <a:pt x="57404" y="627031"/>
                        <a:pt x="128216" y="627031"/>
                      </a:cubicBezTo>
                      <a:lnTo>
                        <a:pt x="601631" y="627031"/>
                      </a:lnTo>
                      <a:lnTo>
                        <a:pt x="601631" y="128216"/>
                      </a:lnTo>
                      <a:cubicBezTo>
                        <a:pt x="601631" y="57404"/>
                        <a:pt x="659035" y="0"/>
                        <a:pt x="729847" y="0"/>
                      </a:cubicBezTo>
                      <a:lnTo>
                        <a:pt x="861714" y="0"/>
                      </a:lnTo>
                      <a:cubicBezTo>
                        <a:pt x="932526" y="0"/>
                        <a:pt x="989930" y="57404"/>
                        <a:pt x="989930" y="128216"/>
                      </a:cubicBezTo>
                      <a:lnTo>
                        <a:pt x="989930" y="627031"/>
                      </a:lnTo>
                      <a:lnTo>
                        <a:pt x="1514145" y="627031"/>
                      </a:lnTo>
                      <a:cubicBezTo>
                        <a:pt x="1584957" y="627031"/>
                        <a:pt x="1642361" y="684435"/>
                        <a:pt x="1642361" y="755247"/>
                      </a:cubicBezTo>
                      <a:lnTo>
                        <a:pt x="1642361" y="887114"/>
                      </a:lnTo>
                      <a:cubicBezTo>
                        <a:pt x="1642361" y="957926"/>
                        <a:pt x="1584957" y="1015330"/>
                        <a:pt x="1514145" y="1015330"/>
                      </a:cubicBezTo>
                      <a:lnTo>
                        <a:pt x="989930" y="1015329"/>
                      </a:lnTo>
                      <a:lnTo>
                        <a:pt x="989930" y="1514144"/>
                      </a:lnTo>
                      <a:cubicBezTo>
                        <a:pt x="989930" y="1584956"/>
                        <a:pt x="932526" y="1642360"/>
                        <a:pt x="861714" y="1642360"/>
                      </a:cubicBezTo>
                      <a:lnTo>
                        <a:pt x="729847" y="1642360"/>
                      </a:lnTo>
                      <a:cubicBezTo>
                        <a:pt x="659035" y="1642360"/>
                        <a:pt x="601631" y="1584956"/>
                        <a:pt x="601631" y="1514144"/>
                      </a:cubicBezTo>
                      <a:lnTo>
                        <a:pt x="601631" y="1015329"/>
                      </a:lnTo>
                      <a:lnTo>
                        <a:pt x="128216" y="1015329"/>
                      </a:lnTo>
                      <a:cubicBezTo>
                        <a:pt x="57404" y="1015329"/>
                        <a:pt x="0" y="957925"/>
                        <a:pt x="0" y="887113"/>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Rectangle: Rounded Corners 33">
                  <a:extLst>
                    <a:ext uri="{FF2B5EF4-FFF2-40B4-BE49-F238E27FC236}">
                      <a16:creationId xmlns:a16="http://schemas.microsoft.com/office/drawing/2014/main" id="{534D7B3C-C3D0-0BED-72F4-79AA33B16868}"/>
                    </a:ext>
                  </a:extLst>
                </p:cNvPr>
                <p:cNvSpPr/>
                <p:nvPr/>
              </p:nvSpPr>
              <p:spPr>
                <a:xfrm>
                  <a:off x="1435114" y="2842035"/>
                  <a:ext cx="216233" cy="78462"/>
                </a:xfrm>
                <a:prstGeom prst="roundRect">
                  <a:avLst>
                    <a:gd name="adj" fmla="val 32129"/>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TextBox 29">
                <a:extLst>
                  <a:ext uri="{FF2B5EF4-FFF2-40B4-BE49-F238E27FC236}">
                    <a16:creationId xmlns:a16="http://schemas.microsoft.com/office/drawing/2014/main" id="{5920BA77-D63A-C467-ED5F-34230DA9738A}"/>
                  </a:ext>
                </a:extLst>
              </p:cNvPr>
              <p:cNvSpPr txBox="1"/>
              <p:nvPr/>
            </p:nvSpPr>
            <p:spPr>
              <a:xfrm>
                <a:off x="-2578339" y="1074450"/>
                <a:ext cx="1023037" cy="780690"/>
              </a:xfrm>
              <a:prstGeom prst="rect">
                <a:avLst/>
              </a:prstGeom>
              <a:noFill/>
            </p:spPr>
            <p:txBody>
              <a:bodyPr wrap="square" rtlCol="0">
                <a:spAutoFit/>
              </a:bodyPr>
              <a:lstStyle/>
              <a:p>
                <a:pPr algn="l"/>
                <a:endParaRPr lang="en-GB" sz="2800"/>
              </a:p>
            </p:txBody>
          </p:sp>
        </p:grpSp>
        <p:grpSp>
          <p:nvGrpSpPr>
            <p:cNvPr id="38" name="Group 37">
              <a:extLst>
                <a:ext uri="{FF2B5EF4-FFF2-40B4-BE49-F238E27FC236}">
                  <a16:creationId xmlns:a16="http://schemas.microsoft.com/office/drawing/2014/main" id="{9408C3E0-DD7A-C270-F2BD-973247EE54C2}"/>
                </a:ext>
              </a:extLst>
            </p:cNvPr>
            <p:cNvGrpSpPr/>
            <p:nvPr/>
          </p:nvGrpSpPr>
          <p:grpSpPr>
            <a:xfrm rot="5400000">
              <a:off x="3754214" y="1890676"/>
              <a:ext cx="930177" cy="934783"/>
              <a:chOff x="6653324" y="980440"/>
              <a:chExt cx="930177" cy="934783"/>
            </a:xfrm>
          </p:grpSpPr>
          <p:sp>
            <p:nvSpPr>
              <p:cNvPr id="39" name="Freeform: Shape 38">
                <a:extLst>
                  <a:ext uri="{FF2B5EF4-FFF2-40B4-BE49-F238E27FC236}">
                    <a16:creationId xmlns:a16="http://schemas.microsoft.com/office/drawing/2014/main" id="{7B20F37B-4BB6-D2D5-CA98-A22762133A63}"/>
                  </a:ext>
                </a:extLst>
              </p:cNvPr>
              <p:cNvSpPr/>
              <p:nvPr/>
            </p:nvSpPr>
            <p:spPr>
              <a:xfrm flipH="1">
                <a:off x="6868611" y="1194075"/>
                <a:ext cx="490868" cy="651791"/>
              </a:xfrm>
              <a:custGeom>
                <a:avLst/>
                <a:gdLst>
                  <a:gd name="connsiteX0" fmla="*/ 315522 w 627154"/>
                  <a:gd name="connsiteY0" fmla="*/ 0 h 832757"/>
                  <a:gd name="connsiteX1" fmla="*/ 313577 w 627154"/>
                  <a:gd name="connsiteY1" fmla="*/ 192 h 832757"/>
                  <a:gd name="connsiteX2" fmla="*/ 311632 w 627154"/>
                  <a:gd name="connsiteY2" fmla="*/ 0 h 832757"/>
                  <a:gd name="connsiteX3" fmla="*/ 0 w 627154"/>
                  <a:gd name="connsiteY3" fmla="*/ 304800 h 832757"/>
                  <a:gd name="connsiteX4" fmla="*/ 81750 w 627154"/>
                  <a:gd name="connsiteY4" fmla="*/ 520326 h 832757"/>
                  <a:gd name="connsiteX5" fmla="*/ 142421 w 627154"/>
                  <a:gd name="connsiteY5" fmla="*/ 610451 h 832757"/>
                  <a:gd name="connsiteX6" fmla="*/ 136071 w 627154"/>
                  <a:gd name="connsiteY6" fmla="*/ 832757 h 832757"/>
                  <a:gd name="connsiteX7" fmla="*/ 292246 w 627154"/>
                  <a:gd name="connsiteY7" fmla="*/ 832757 h 832757"/>
                  <a:gd name="connsiteX8" fmla="*/ 334908 w 627154"/>
                  <a:gd name="connsiteY8" fmla="*/ 832757 h 832757"/>
                  <a:gd name="connsiteX9" fmla="*/ 491083 w 627154"/>
                  <a:gd name="connsiteY9" fmla="*/ 832757 h 832757"/>
                  <a:gd name="connsiteX10" fmla="*/ 484733 w 627154"/>
                  <a:gd name="connsiteY10" fmla="*/ 610451 h 832757"/>
                  <a:gd name="connsiteX11" fmla="*/ 545404 w 627154"/>
                  <a:gd name="connsiteY11" fmla="*/ 520326 h 832757"/>
                  <a:gd name="connsiteX12" fmla="*/ 627154 w 627154"/>
                  <a:gd name="connsiteY12" fmla="*/ 304800 h 832757"/>
                  <a:gd name="connsiteX13" fmla="*/ 315522 w 627154"/>
                  <a:gd name="connsiteY13" fmla="*/ 0 h 83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7154" h="832757">
                    <a:moveTo>
                      <a:pt x="315522" y="0"/>
                    </a:moveTo>
                    <a:lnTo>
                      <a:pt x="313577" y="192"/>
                    </a:lnTo>
                    <a:lnTo>
                      <a:pt x="311632" y="0"/>
                    </a:lnTo>
                    <a:cubicBezTo>
                      <a:pt x="139522" y="0"/>
                      <a:pt x="0" y="136464"/>
                      <a:pt x="0" y="304800"/>
                    </a:cubicBezTo>
                    <a:cubicBezTo>
                      <a:pt x="0" y="388968"/>
                      <a:pt x="47580" y="487393"/>
                      <a:pt x="81750" y="520326"/>
                    </a:cubicBezTo>
                    <a:cubicBezTo>
                      <a:pt x="115920" y="553259"/>
                      <a:pt x="144644" y="575980"/>
                      <a:pt x="142421" y="610451"/>
                    </a:cubicBezTo>
                    <a:cubicBezTo>
                      <a:pt x="140304" y="643278"/>
                      <a:pt x="138188" y="758655"/>
                      <a:pt x="136071" y="832757"/>
                    </a:cubicBezTo>
                    <a:lnTo>
                      <a:pt x="292246" y="832757"/>
                    </a:lnTo>
                    <a:lnTo>
                      <a:pt x="334908" y="832757"/>
                    </a:lnTo>
                    <a:lnTo>
                      <a:pt x="491083" y="832757"/>
                    </a:lnTo>
                    <a:cubicBezTo>
                      <a:pt x="488966" y="758655"/>
                      <a:pt x="486850" y="643278"/>
                      <a:pt x="484733" y="610451"/>
                    </a:cubicBezTo>
                    <a:cubicBezTo>
                      <a:pt x="482510" y="575980"/>
                      <a:pt x="511234" y="553259"/>
                      <a:pt x="545404" y="520326"/>
                    </a:cubicBezTo>
                    <a:cubicBezTo>
                      <a:pt x="579574" y="487393"/>
                      <a:pt x="627154" y="388968"/>
                      <a:pt x="627154" y="304800"/>
                    </a:cubicBezTo>
                    <a:cubicBezTo>
                      <a:pt x="627154" y="136464"/>
                      <a:pt x="487632" y="0"/>
                      <a:pt x="315522" y="0"/>
                    </a:cubicBezTo>
                    <a:close/>
                  </a:path>
                </a:pathLst>
              </a:custGeom>
              <a:gradFill flip="none" rotWithShape="1">
                <a:gsLst>
                  <a:gs pos="0">
                    <a:schemeClr val="bg1">
                      <a:lumMod val="95000"/>
                    </a:schemeClr>
                  </a:gs>
                  <a:gs pos="71000">
                    <a:schemeClr val="accent2">
                      <a:lumMod val="20000"/>
                      <a:lumOff val="80000"/>
                    </a:schemeClr>
                  </a:gs>
                  <a:gs pos="100000">
                    <a:schemeClr val="accent2">
                      <a:lumMod val="40000"/>
                      <a:lumOff val="60000"/>
                    </a:schemeClr>
                  </a:gs>
                </a:gsLst>
                <a:path path="circle">
                  <a:fillToRect r="100000" b="100000"/>
                </a:path>
                <a:tileRect l="-100000" t="-100000"/>
              </a:gra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cxnSp>
            <p:nvCxnSpPr>
              <p:cNvPr id="40" name="Straight Connector 39">
                <a:extLst>
                  <a:ext uri="{FF2B5EF4-FFF2-40B4-BE49-F238E27FC236}">
                    <a16:creationId xmlns:a16="http://schemas.microsoft.com/office/drawing/2014/main" id="{9DFA59CA-AC99-36AD-548A-CD4C41729102}"/>
                  </a:ext>
                </a:extLst>
              </p:cNvPr>
              <p:cNvCxnSpPr/>
              <p:nvPr/>
            </p:nvCxnSpPr>
            <p:spPr>
              <a:xfrm flipV="1">
                <a:off x="7359479" y="1124714"/>
                <a:ext cx="116667" cy="9372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9EDB298-33C1-F641-57F5-889D4C7DA720}"/>
                  </a:ext>
                </a:extLst>
              </p:cNvPr>
              <p:cNvCxnSpPr>
                <a:cxnSpLocks/>
              </p:cNvCxnSpPr>
              <p:nvPr/>
            </p:nvCxnSpPr>
            <p:spPr>
              <a:xfrm>
                <a:off x="7428434" y="1400767"/>
                <a:ext cx="15506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BE76E02-77B8-4A2D-A482-6087B58FD61F}"/>
                  </a:ext>
                </a:extLst>
              </p:cNvPr>
              <p:cNvCxnSpPr>
                <a:cxnSpLocks/>
              </p:cNvCxnSpPr>
              <p:nvPr/>
            </p:nvCxnSpPr>
            <p:spPr>
              <a:xfrm flipV="1">
                <a:off x="7122276" y="980440"/>
                <a:ext cx="0" cy="144274"/>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317A3E1-82E9-15AC-29DA-D41AF111B4B9}"/>
                  </a:ext>
                </a:extLst>
              </p:cNvPr>
              <p:cNvCxnSpPr>
                <a:cxnSpLocks/>
              </p:cNvCxnSpPr>
              <p:nvPr/>
            </p:nvCxnSpPr>
            <p:spPr>
              <a:xfrm flipH="1" flipV="1">
                <a:off x="6792262" y="1124714"/>
                <a:ext cx="100206" cy="8463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B2AF041-9F07-760A-BDDD-B016BA8320CF}"/>
                  </a:ext>
                </a:extLst>
              </p:cNvPr>
              <p:cNvCxnSpPr>
                <a:cxnSpLocks/>
              </p:cNvCxnSpPr>
              <p:nvPr/>
            </p:nvCxnSpPr>
            <p:spPr>
              <a:xfrm flipH="1">
                <a:off x="6653324" y="1400767"/>
                <a:ext cx="13893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DE5637EA-EDBD-A996-CBC3-B938A8D7255D}"/>
                  </a:ext>
                </a:extLst>
              </p:cNvPr>
              <p:cNvSpPr/>
              <p:nvPr/>
            </p:nvSpPr>
            <p:spPr>
              <a:xfrm>
                <a:off x="6842365" y="1728551"/>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CB9A19CA-8C3C-8B90-670E-284E6FBDB4C9}"/>
                  </a:ext>
                </a:extLst>
              </p:cNvPr>
              <p:cNvSpPr/>
              <p:nvPr/>
            </p:nvSpPr>
            <p:spPr>
              <a:xfrm>
                <a:off x="7317607" y="1722945"/>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AB2F0BB1-476D-554A-3AAB-18B75A63248A}"/>
                  </a:ext>
                </a:extLst>
              </p:cNvPr>
              <p:cNvSpPr/>
              <p:nvPr/>
            </p:nvSpPr>
            <p:spPr>
              <a:xfrm>
                <a:off x="6792262" y="1770867"/>
                <a:ext cx="683884" cy="1443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9" name="Freeform: Shape 48">
              <a:extLst>
                <a:ext uri="{FF2B5EF4-FFF2-40B4-BE49-F238E27FC236}">
                  <a16:creationId xmlns:a16="http://schemas.microsoft.com/office/drawing/2014/main" id="{2F8A4162-77D0-B0CC-D19D-DD6B3391847F}"/>
                </a:ext>
              </a:extLst>
            </p:cNvPr>
            <p:cNvSpPr/>
            <p:nvPr/>
          </p:nvSpPr>
          <p:spPr>
            <a:xfrm>
              <a:off x="2452504" y="1635756"/>
              <a:ext cx="1451346" cy="1037935"/>
            </a:xfrm>
            <a:custGeom>
              <a:avLst/>
              <a:gdLst>
                <a:gd name="csX0" fmla="*/ 381000 w 1295400"/>
                <a:gd name="csY0" fmla="*/ 0 h 2108200"/>
                <a:gd name="csX1" fmla="*/ 457200 w 1295400"/>
                <a:gd name="csY1" fmla="*/ 139700 h 2108200"/>
                <a:gd name="csX2" fmla="*/ 0 w 1295400"/>
                <a:gd name="csY2" fmla="*/ 1117600 h 2108200"/>
                <a:gd name="csX3" fmla="*/ 1295400 w 1295400"/>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597220 w 1511620"/>
                <a:gd name="csY0" fmla="*/ 0 h 2108200"/>
                <a:gd name="csX1" fmla="*/ 47484 w 1511620"/>
                <a:gd name="csY1" fmla="*/ 1450679 h 2108200"/>
                <a:gd name="csX2" fmla="*/ 216220 w 1511620"/>
                <a:gd name="csY2" fmla="*/ 1117600 h 2108200"/>
                <a:gd name="csX3" fmla="*/ 1511620 w 1511620"/>
                <a:gd name="csY3" fmla="*/ 2108200 h 2108200"/>
                <a:gd name="csX0" fmla="*/ 571827 w 1486227"/>
                <a:gd name="csY0" fmla="*/ 0 h 2108200"/>
                <a:gd name="csX1" fmla="*/ 22091 w 1486227"/>
                <a:gd name="csY1" fmla="*/ 1450679 h 2108200"/>
                <a:gd name="csX2" fmla="*/ 616996 w 1486227"/>
                <a:gd name="csY2" fmla="*/ 1375497 h 2108200"/>
                <a:gd name="csX3" fmla="*/ 1486227 w 1486227"/>
                <a:gd name="csY3" fmla="*/ 2108200 h 2108200"/>
                <a:gd name="csX0" fmla="*/ 571827 w 1459592"/>
                <a:gd name="csY0" fmla="*/ 0 h 2860401"/>
                <a:gd name="csX1" fmla="*/ 22091 w 1459592"/>
                <a:gd name="csY1" fmla="*/ 1450679 h 2860401"/>
                <a:gd name="csX2" fmla="*/ 616996 w 1459592"/>
                <a:gd name="csY2" fmla="*/ 1375497 h 2860401"/>
                <a:gd name="csX3" fmla="*/ 1459592 w 1459592"/>
                <a:gd name="csY3" fmla="*/ 2860401 h 2860401"/>
                <a:gd name="csX0" fmla="*/ 22091 w 1459592"/>
                <a:gd name="csY0" fmla="*/ 161386 h 1571108"/>
                <a:gd name="csX1" fmla="*/ 616996 w 1459592"/>
                <a:gd name="csY1" fmla="*/ 86204 h 1571108"/>
                <a:gd name="csX2" fmla="*/ 1459592 w 1459592"/>
                <a:gd name="csY2" fmla="*/ 1571108 h 1571108"/>
                <a:gd name="csX0" fmla="*/ 15547 w 1453048"/>
                <a:gd name="csY0" fmla="*/ 542989 h 1952711"/>
                <a:gd name="csX1" fmla="*/ 943396 w 1453048"/>
                <a:gd name="csY1" fmla="*/ 59470 h 1952711"/>
                <a:gd name="csX2" fmla="*/ 1453048 w 1453048"/>
                <a:gd name="csY2" fmla="*/ 1952711 h 1952711"/>
                <a:gd name="csX0" fmla="*/ 24027 w 1461528"/>
                <a:gd name="csY0" fmla="*/ 487300 h 1897022"/>
                <a:gd name="csX1" fmla="*/ 951876 w 1461528"/>
                <a:gd name="csY1" fmla="*/ 3781 h 1897022"/>
                <a:gd name="csX2" fmla="*/ 1461528 w 1461528"/>
                <a:gd name="csY2" fmla="*/ 1897022 h 1897022"/>
                <a:gd name="csX0" fmla="*/ 24027 w 1504784"/>
                <a:gd name="csY0" fmla="*/ 487300 h 1897022"/>
                <a:gd name="csX1" fmla="*/ 951876 w 1504784"/>
                <a:gd name="csY1" fmla="*/ 3781 h 1897022"/>
                <a:gd name="csX2" fmla="*/ 1461528 w 1504784"/>
                <a:gd name="csY2" fmla="*/ 1897022 h 1897022"/>
                <a:gd name="csX0" fmla="*/ 18215 w 1443103"/>
                <a:gd name="csY0" fmla="*/ 507404 h 1637737"/>
                <a:gd name="csX1" fmla="*/ 946064 w 1443103"/>
                <a:gd name="csY1" fmla="*/ 23885 h 1637737"/>
                <a:gd name="csX2" fmla="*/ 1415763 w 1443103"/>
                <a:gd name="csY2" fmla="*/ 1637737 h 1637737"/>
                <a:gd name="csX0" fmla="*/ 18223 w 1446063"/>
                <a:gd name="csY0" fmla="*/ 508506 h 1668838"/>
                <a:gd name="csX1" fmla="*/ 946072 w 1446063"/>
                <a:gd name="csY1" fmla="*/ 24987 h 1668838"/>
                <a:gd name="csX2" fmla="*/ 1418870 w 1446063"/>
                <a:gd name="csY2" fmla="*/ 1668837 h 1668838"/>
                <a:gd name="csX0" fmla="*/ 18223 w 1504207"/>
                <a:gd name="csY0" fmla="*/ 508508 h 1668838"/>
                <a:gd name="csX1" fmla="*/ 946072 w 1504207"/>
                <a:gd name="csY1" fmla="*/ 24989 h 1668838"/>
                <a:gd name="csX2" fmla="*/ 1418870 w 1504207"/>
                <a:gd name="csY2" fmla="*/ 1668839 h 1668838"/>
                <a:gd name="csX0" fmla="*/ 23147 w 2740057"/>
                <a:gd name="csY0" fmla="*/ 496421 h 660368"/>
                <a:gd name="csX1" fmla="*/ 950996 w 2740057"/>
                <a:gd name="csY1" fmla="*/ 12902 h 660368"/>
                <a:gd name="csX2" fmla="*/ 2704741 w 2740057"/>
                <a:gd name="csY2" fmla="*/ 660368 h 660368"/>
                <a:gd name="csX0" fmla="*/ 34376 w 2757193"/>
                <a:gd name="csY0" fmla="*/ 543384 h 707331"/>
                <a:gd name="csX1" fmla="*/ 962225 w 2757193"/>
                <a:gd name="csY1" fmla="*/ 59865 h 707331"/>
                <a:gd name="csX2" fmla="*/ 2715970 w 2757193"/>
                <a:gd name="csY2" fmla="*/ 707331 h 707331"/>
                <a:gd name="csX0" fmla="*/ 22857 w 2754181"/>
                <a:gd name="csY0" fmla="*/ 977510 h 1141457"/>
                <a:gd name="csX1" fmla="*/ 1221676 w 2754181"/>
                <a:gd name="csY1" fmla="*/ 10895 h 1141457"/>
                <a:gd name="csX2" fmla="*/ 2704451 w 2754181"/>
                <a:gd name="csY2" fmla="*/ 1141457 h 1141457"/>
                <a:gd name="csX0" fmla="*/ 17103 w 2740167"/>
                <a:gd name="csY0" fmla="*/ 1263732 h 1321194"/>
                <a:gd name="csX1" fmla="*/ 1215922 w 2740167"/>
                <a:gd name="csY1" fmla="*/ 297117 h 1321194"/>
                <a:gd name="csX2" fmla="*/ 2698697 w 2740167"/>
                <a:gd name="csY2" fmla="*/ 476587 h 1321194"/>
                <a:gd name="csX0" fmla="*/ 16776 w 2619616"/>
                <a:gd name="csY0" fmla="*/ 1092493 h 1148130"/>
                <a:gd name="csX1" fmla="*/ 1215595 w 2619616"/>
                <a:gd name="csY1" fmla="*/ 125878 h 1148130"/>
                <a:gd name="csX2" fmla="*/ 2575201 w 2619616"/>
                <a:gd name="csY2" fmla="*/ 592186 h 1148130"/>
              </a:gdLst>
              <a:ahLst/>
              <a:cxnLst>
                <a:cxn ang="0">
                  <a:pos x="csX0" y="csY0"/>
                </a:cxn>
                <a:cxn ang="0">
                  <a:pos x="csX1" y="csY1"/>
                </a:cxn>
                <a:cxn ang="0">
                  <a:pos x="csX2" y="csY2"/>
                </a:cxn>
              </a:cxnLst>
              <a:rect l="l" t="t" r="r" b="b"/>
              <a:pathLst>
                <a:path w="2619616" h="1148130">
                  <a:moveTo>
                    <a:pt x="16776" y="1092493"/>
                  </a:moveTo>
                  <a:cubicBezTo>
                    <a:pt x="-135624" y="1418460"/>
                    <a:pt x="789191" y="209262"/>
                    <a:pt x="1215595" y="125878"/>
                  </a:cubicBezTo>
                  <a:cubicBezTo>
                    <a:pt x="1641999" y="42494"/>
                    <a:pt x="2866943" y="-275851"/>
                    <a:pt x="2575201" y="592186"/>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Freeform: Shape 49">
              <a:extLst>
                <a:ext uri="{FF2B5EF4-FFF2-40B4-BE49-F238E27FC236}">
                  <a16:creationId xmlns:a16="http://schemas.microsoft.com/office/drawing/2014/main" id="{1A79BB7F-E869-C4C7-839A-958D4B0ED8D6}"/>
                </a:ext>
              </a:extLst>
            </p:cNvPr>
            <p:cNvSpPr/>
            <p:nvPr/>
          </p:nvSpPr>
          <p:spPr>
            <a:xfrm flipV="1">
              <a:off x="2443970" y="3176843"/>
              <a:ext cx="1518133" cy="1059567"/>
            </a:xfrm>
            <a:custGeom>
              <a:avLst/>
              <a:gdLst>
                <a:gd name="csX0" fmla="*/ 381000 w 1295400"/>
                <a:gd name="csY0" fmla="*/ 0 h 2108200"/>
                <a:gd name="csX1" fmla="*/ 457200 w 1295400"/>
                <a:gd name="csY1" fmla="*/ 139700 h 2108200"/>
                <a:gd name="csX2" fmla="*/ 0 w 1295400"/>
                <a:gd name="csY2" fmla="*/ 1117600 h 2108200"/>
                <a:gd name="csX3" fmla="*/ 1295400 w 1295400"/>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597220 w 1511620"/>
                <a:gd name="csY0" fmla="*/ 0 h 2108200"/>
                <a:gd name="csX1" fmla="*/ 47484 w 1511620"/>
                <a:gd name="csY1" fmla="*/ 1450679 h 2108200"/>
                <a:gd name="csX2" fmla="*/ 216220 w 1511620"/>
                <a:gd name="csY2" fmla="*/ 1117600 h 2108200"/>
                <a:gd name="csX3" fmla="*/ 1511620 w 1511620"/>
                <a:gd name="csY3" fmla="*/ 2108200 h 2108200"/>
                <a:gd name="csX0" fmla="*/ 571827 w 1486227"/>
                <a:gd name="csY0" fmla="*/ 0 h 2108200"/>
                <a:gd name="csX1" fmla="*/ 22091 w 1486227"/>
                <a:gd name="csY1" fmla="*/ 1450679 h 2108200"/>
                <a:gd name="csX2" fmla="*/ 616996 w 1486227"/>
                <a:gd name="csY2" fmla="*/ 1375497 h 2108200"/>
                <a:gd name="csX3" fmla="*/ 1486227 w 1486227"/>
                <a:gd name="csY3" fmla="*/ 2108200 h 2108200"/>
                <a:gd name="csX0" fmla="*/ 571827 w 1459592"/>
                <a:gd name="csY0" fmla="*/ 0 h 2860401"/>
                <a:gd name="csX1" fmla="*/ 22091 w 1459592"/>
                <a:gd name="csY1" fmla="*/ 1450679 h 2860401"/>
                <a:gd name="csX2" fmla="*/ 616996 w 1459592"/>
                <a:gd name="csY2" fmla="*/ 1375497 h 2860401"/>
                <a:gd name="csX3" fmla="*/ 1459592 w 1459592"/>
                <a:gd name="csY3" fmla="*/ 2860401 h 2860401"/>
                <a:gd name="csX0" fmla="*/ 22091 w 1459592"/>
                <a:gd name="csY0" fmla="*/ 161386 h 1571108"/>
                <a:gd name="csX1" fmla="*/ 616996 w 1459592"/>
                <a:gd name="csY1" fmla="*/ 86204 h 1571108"/>
                <a:gd name="csX2" fmla="*/ 1459592 w 1459592"/>
                <a:gd name="csY2" fmla="*/ 1571108 h 1571108"/>
                <a:gd name="csX0" fmla="*/ 15547 w 1453048"/>
                <a:gd name="csY0" fmla="*/ 542989 h 1952711"/>
                <a:gd name="csX1" fmla="*/ 943396 w 1453048"/>
                <a:gd name="csY1" fmla="*/ 59470 h 1952711"/>
                <a:gd name="csX2" fmla="*/ 1453048 w 1453048"/>
                <a:gd name="csY2" fmla="*/ 1952711 h 1952711"/>
                <a:gd name="csX0" fmla="*/ 24027 w 1461528"/>
                <a:gd name="csY0" fmla="*/ 487300 h 1897022"/>
                <a:gd name="csX1" fmla="*/ 951876 w 1461528"/>
                <a:gd name="csY1" fmla="*/ 3781 h 1897022"/>
                <a:gd name="csX2" fmla="*/ 1461528 w 1461528"/>
                <a:gd name="csY2" fmla="*/ 1897022 h 1897022"/>
                <a:gd name="csX0" fmla="*/ 24027 w 1504784"/>
                <a:gd name="csY0" fmla="*/ 487300 h 1897022"/>
                <a:gd name="csX1" fmla="*/ 951876 w 1504784"/>
                <a:gd name="csY1" fmla="*/ 3781 h 1897022"/>
                <a:gd name="csX2" fmla="*/ 1461528 w 1504784"/>
                <a:gd name="csY2" fmla="*/ 1897022 h 1897022"/>
                <a:gd name="csX0" fmla="*/ 18215 w 1443103"/>
                <a:gd name="csY0" fmla="*/ 507404 h 1637737"/>
                <a:gd name="csX1" fmla="*/ 946064 w 1443103"/>
                <a:gd name="csY1" fmla="*/ 23885 h 1637737"/>
                <a:gd name="csX2" fmla="*/ 1415763 w 1443103"/>
                <a:gd name="csY2" fmla="*/ 1637737 h 1637737"/>
                <a:gd name="csX0" fmla="*/ 18223 w 1446063"/>
                <a:gd name="csY0" fmla="*/ 508506 h 1668838"/>
                <a:gd name="csX1" fmla="*/ 946072 w 1446063"/>
                <a:gd name="csY1" fmla="*/ 24987 h 1668838"/>
                <a:gd name="csX2" fmla="*/ 1418870 w 1446063"/>
                <a:gd name="csY2" fmla="*/ 1668837 h 1668838"/>
                <a:gd name="csX0" fmla="*/ 18223 w 1504207"/>
                <a:gd name="csY0" fmla="*/ 508508 h 1668838"/>
                <a:gd name="csX1" fmla="*/ 946072 w 1504207"/>
                <a:gd name="csY1" fmla="*/ 24989 h 1668838"/>
                <a:gd name="csX2" fmla="*/ 1418870 w 1504207"/>
                <a:gd name="csY2" fmla="*/ 1668839 h 1668838"/>
                <a:gd name="csX0" fmla="*/ 23147 w 2740057"/>
                <a:gd name="csY0" fmla="*/ 496421 h 660368"/>
                <a:gd name="csX1" fmla="*/ 950996 w 2740057"/>
                <a:gd name="csY1" fmla="*/ 12902 h 660368"/>
                <a:gd name="csX2" fmla="*/ 2704741 w 2740057"/>
                <a:gd name="csY2" fmla="*/ 660368 h 660368"/>
                <a:gd name="csX0" fmla="*/ 34376 w 2757193"/>
                <a:gd name="csY0" fmla="*/ 543384 h 707331"/>
                <a:gd name="csX1" fmla="*/ 962225 w 2757193"/>
                <a:gd name="csY1" fmla="*/ 59865 h 707331"/>
                <a:gd name="csX2" fmla="*/ 2715970 w 2757193"/>
                <a:gd name="csY2" fmla="*/ 707331 h 707331"/>
                <a:gd name="csX0" fmla="*/ 22857 w 2754181"/>
                <a:gd name="csY0" fmla="*/ 977510 h 1141457"/>
                <a:gd name="csX1" fmla="*/ 1221676 w 2754181"/>
                <a:gd name="csY1" fmla="*/ 10895 h 1141457"/>
                <a:gd name="csX2" fmla="*/ 2704451 w 2754181"/>
                <a:gd name="csY2" fmla="*/ 1141457 h 1141457"/>
                <a:gd name="csX0" fmla="*/ 16776 w 2619616"/>
                <a:gd name="csY0" fmla="*/ 1167629 h 1224118"/>
                <a:gd name="csX1" fmla="*/ 1215595 w 2619616"/>
                <a:gd name="csY1" fmla="*/ 201014 h 1224118"/>
                <a:gd name="csX2" fmla="*/ 2575201 w 2619616"/>
                <a:gd name="csY2" fmla="*/ 531451 h 1224118"/>
                <a:gd name="csX0" fmla="*/ 17101 w 2740164"/>
                <a:gd name="csY0" fmla="*/ 1116140 h 1172058"/>
                <a:gd name="csX1" fmla="*/ 1215920 w 2740164"/>
                <a:gd name="csY1" fmla="*/ 149525 h 1172058"/>
                <a:gd name="csX2" fmla="*/ 2698693 w 2740164"/>
                <a:gd name="csY2" fmla="*/ 570542 h 1172058"/>
              </a:gdLst>
              <a:ahLst/>
              <a:cxnLst>
                <a:cxn ang="0">
                  <a:pos x="csX0" y="csY0"/>
                </a:cxn>
                <a:cxn ang="0">
                  <a:pos x="csX1" y="csY1"/>
                </a:cxn>
                <a:cxn ang="0">
                  <a:pos x="csX2" y="csY2"/>
                </a:cxn>
              </a:cxnLst>
              <a:rect l="l" t="t" r="r" b="b"/>
              <a:pathLst>
                <a:path w="2740164" h="1172058">
                  <a:moveTo>
                    <a:pt x="17101" y="1116140"/>
                  </a:moveTo>
                  <a:cubicBezTo>
                    <a:pt x="-135299" y="1442107"/>
                    <a:pt x="768988" y="240458"/>
                    <a:pt x="1215920" y="149525"/>
                  </a:cubicBezTo>
                  <a:cubicBezTo>
                    <a:pt x="1662852" y="58592"/>
                    <a:pt x="2990435" y="-297495"/>
                    <a:pt x="2698693" y="570542"/>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1" name="Group 50">
              <a:extLst>
                <a:ext uri="{FF2B5EF4-FFF2-40B4-BE49-F238E27FC236}">
                  <a16:creationId xmlns:a16="http://schemas.microsoft.com/office/drawing/2014/main" id="{8AF51F57-CA75-F001-C1B6-A3160AB85FE4}"/>
                </a:ext>
              </a:extLst>
            </p:cNvPr>
            <p:cNvGrpSpPr/>
            <p:nvPr/>
          </p:nvGrpSpPr>
          <p:grpSpPr>
            <a:xfrm rot="5400000">
              <a:off x="3755744" y="2989289"/>
              <a:ext cx="930177" cy="934783"/>
              <a:chOff x="6653324" y="980440"/>
              <a:chExt cx="930177" cy="934783"/>
            </a:xfrm>
          </p:grpSpPr>
          <p:sp>
            <p:nvSpPr>
              <p:cNvPr id="52" name="Freeform: Shape 51">
                <a:extLst>
                  <a:ext uri="{FF2B5EF4-FFF2-40B4-BE49-F238E27FC236}">
                    <a16:creationId xmlns:a16="http://schemas.microsoft.com/office/drawing/2014/main" id="{DAA967EF-F049-1209-26DD-B3CD9AC2E1C1}"/>
                  </a:ext>
                </a:extLst>
              </p:cNvPr>
              <p:cNvSpPr/>
              <p:nvPr/>
            </p:nvSpPr>
            <p:spPr>
              <a:xfrm flipH="1">
                <a:off x="6868611" y="1194075"/>
                <a:ext cx="490868" cy="651791"/>
              </a:xfrm>
              <a:custGeom>
                <a:avLst/>
                <a:gdLst>
                  <a:gd name="connsiteX0" fmla="*/ 315522 w 627154"/>
                  <a:gd name="connsiteY0" fmla="*/ 0 h 832757"/>
                  <a:gd name="connsiteX1" fmla="*/ 313577 w 627154"/>
                  <a:gd name="connsiteY1" fmla="*/ 192 h 832757"/>
                  <a:gd name="connsiteX2" fmla="*/ 311632 w 627154"/>
                  <a:gd name="connsiteY2" fmla="*/ 0 h 832757"/>
                  <a:gd name="connsiteX3" fmla="*/ 0 w 627154"/>
                  <a:gd name="connsiteY3" fmla="*/ 304800 h 832757"/>
                  <a:gd name="connsiteX4" fmla="*/ 81750 w 627154"/>
                  <a:gd name="connsiteY4" fmla="*/ 520326 h 832757"/>
                  <a:gd name="connsiteX5" fmla="*/ 142421 w 627154"/>
                  <a:gd name="connsiteY5" fmla="*/ 610451 h 832757"/>
                  <a:gd name="connsiteX6" fmla="*/ 136071 w 627154"/>
                  <a:gd name="connsiteY6" fmla="*/ 832757 h 832757"/>
                  <a:gd name="connsiteX7" fmla="*/ 292246 w 627154"/>
                  <a:gd name="connsiteY7" fmla="*/ 832757 h 832757"/>
                  <a:gd name="connsiteX8" fmla="*/ 334908 w 627154"/>
                  <a:gd name="connsiteY8" fmla="*/ 832757 h 832757"/>
                  <a:gd name="connsiteX9" fmla="*/ 491083 w 627154"/>
                  <a:gd name="connsiteY9" fmla="*/ 832757 h 832757"/>
                  <a:gd name="connsiteX10" fmla="*/ 484733 w 627154"/>
                  <a:gd name="connsiteY10" fmla="*/ 610451 h 832757"/>
                  <a:gd name="connsiteX11" fmla="*/ 545404 w 627154"/>
                  <a:gd name="connsiteY11" fmla="*/ 520326 h 832757"/>
                  <a:gd name="connsiteX12" fmla="*/ 627154 w 627154"/>
                  <a:gd name="connsiteY12" fmla="*/ 304800 h 832757"/>
                  <a:gd name="connsiteX13" fmla="*/ 315522 w 627154"/>
                  <a:gd name="connsiteY13" fmla="*/ 0 h 83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7154" h="832757">
                    <a:moveTo>
                      <a:pt x="315522" y="0"/>
                    </a:moveTo>
                    <a:lnTo>
                      <a:pt x="313577" y="192"/>
                    </a:lnTo>
                    <a:lnTo>
                      <a:pt x="311632" y="0"/>
                    </a:lnTo>
                    <a:cubicBezTo>
                      <a:pt x="139522" y="0"/>
                      <a:pt x="0" y="136464"/>
                      <a:pt x="0" y="304800"/>
                    </a:cubicBezTo>
                    <a:cubicBezTo>
                      <a:pt x="0" y="388968"/>
                      <a:pt x="47580" y="487393"/>
                      <a:pt x="81750" y="520326"/>
                    </a:cubicBezTo>
                    <a:cubicBezTo>
                      <a:pt x="115920" y="553259"/>
                      <a:pt x="144644" y="575980"/>
                      <a:pt x="142421" y="610451"/>
                    </a:cubicBezTo>
                    <a:cubicBezTo>
                      <a:pt x="140304" y="643278"/>
                      <a:pt x="138188" y="758655"/>
                      <a:pt x="136071" y="832757"/>
                    </a:cubicBezTo>
                    <a:lnTo>
                      <a:pt x="292246" y="832757"/>
                    </a:lnTo>
                    <a:lnTo>
                      <a:pt x="334908" y="832757"/>
                    </a:lnTo>
                    <a:lnTo>
                      <a:pt x="491083" y="832757"/>
                    </a:lnTo>
                    <a:cubicBezTo>
                      <a:pt x="488966" y="758655"/>
                      <a:pt x="486850" y="643278"/>
                      <a:pt x="484733" y="610451"/>
                    </a:cubicBezTo>
                    <a:cubicBezTo>
                      <a:pt x="482510" y="575980"/>
                      <a:pt x="511234" y="553259"/>
                      <a:pt x="545404" y="520326"/>
                    </a:cubicBezTo>
                    <a:cubicBezTo>
                      <a:pt x="579574" y="487393"/>
                      <a:pt x="627154" y="388968"/>
                      <a:pt x="627154" y="304800"/>
                    </a:cubicBezTo>
                    <a:cubicBezTo>
                      <a:pt x="627154" y="136464"/>
                      <a:pt x="487632" y="0"/>
                      <a:pt x="315522" y="0"/>
                    </a:cubicBezTo>
                    <a:close/>
                  </a:path>
                </a:pathLst>
              </a:custGeom>
              <a:gradFill flip="none" rotWithShape="1">
                <a:gsLst>
                  <a:gs pos="0">
                    <a:schemeClr val="bg1">
                      <a:lumMod val="95000"/>
                    </a:schemeClr>
                  </a:gs>
                  <a:gs pos="71000">
                    <a:schemeClr val="accent2">
                      <a:lumMod val="20000"/>
                      <a:lumOff val="80000"/>
                    </a:schemeClr>
                  </a:gs>
                  <a:gs pos="100000">
                    <a:schemeClr val="accent2">
                      <a:lumMod val="40000"/>
                      <a:lumOff val="60000"/>
                    </a:schemeClr>
                  </a:gs>
                </a:gsLst>
                <a:path path="circle">
                  <a:fillToRect r="100000" b="100000"/>
                </a:path>
                <a:tileRect l="-100000" t="-100000"/>
              </a:gra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cxnSp>
            <p:nvCxnSpPr>
              <p:cNvPr id="53" name="Straight Connector 52">
                <a:extLst>
                  <a:ext uri="{FF2B5EF4-FFF2-40B4-BE49-F238E27FC236}">
                    <a16:creationId xmlns:a16="http://schemas.microsoft.com/office/drawing/2014/main" id="{C4B6A8A3-669B-3642-EE05-DF5B91C39F33}"/>
                  </a:ext>
                </a:extLst>
              </p:cNvPr>
              <p:cNvCxnSpPr/>
              <p:nvPr/>
            </p:nvCxnSpPr>
            <p:spPr>
              <a:xfrm flipV="1">
                <a:off x="7359479" y="1124714"/>
                <a:ext cx="116667" cy="9372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7703D1A-C888-742C-923B-84DB87B2D057}"/>
                  </a:ext>
                </a:extLst>
              </p:cNvPr>
              <p:cNvCxnSpPr>
                <a:cxnSpLocks/>
              </p:cNvCxnSpPr>
              <p:nvPr/>
            </p:nvCxnSpPr>
            <p:spPr>
              <a:xfrm>
                <a:off x="7428434" y="1400767"/>
                <a:ext cx="15506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FF471B7-BD70-2583-2234-27E08E7E2B77}"/>
                  </a:ext>
                </a:extLst>
              </p:cNvPr>
              <p:cNvCxnSpPr>
                <a:cxnSpLocks/>
              </p:cNvCxnSpPr>
              <p:nvPr/>
            </p:nvCxnSpPr>
            <p:spPr>
              <a:xfrm flipV="1">
                <a:off x="7122276" y="980440"/>
                <a:ext cx="0" cy="144274"/>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D907E12-711F-1698-623D-A8BCA666B696}"/>
                  </a:ext>
                </a:extLst>
              </p:cNvPr>
              <p:cNvCxnSpPr>
                <a:cxnSpLocks/>
              </p:cNvCxnSpPr>
              <p:nvPr/>
            </p:nvCxnSpPr>
            <p:spPr>
              <a:xfrm flipH="1" flipV="1">
                <a:off x="6792262" y="1124714"/>
                <a:ext cx="100206" cy="8463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074D2FD-ABC0-1F3B-2AAC-F140F2F66AA3}"/>
                  </a:ext>
                </a:extLst>
              </p:cNvPr>
              <p:cNvCxnSpPr>
                <a:cxnSpLocks/>
              </p:cNvCxnSpPr>
              <p:nvPr/>
            </p:nvCxnSpPr>
            <p:spPr>
              <a:xfrm flipH="1">
                <a:off x="6653324" y="1400767"/>
                <a:ext cx="13893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53EEF9CB-896F-A5E5-67FA-9484FF21F8E9}"/>
                  </a:ext>
                </a:extLst>
              </p:cNvPr>
              <p:cNvSpPr/>
              <p:nvPr/>
            </p:nvSpPr>
            <p:spPr>
              <a:xfrm>
                <a:off x="6842365" y="1728551"/>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A45B52B5-D94A-E967-CD89-E8E28F7E90D1}"/>
                  </a:ext>
                </a:extLst>
              </p:cNvPr>
              <p:cNvSpPr/>
              <p:nvPr/>
            </p:nvSpPr>
            <p:spPr>
              <a:xfrm>
                <a:off x="7317607" y="1722945"/>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316CD5F3-0938-8BA3-2269-C79B54958EA8}"/>
                  </a:ext>
                </a:extLst>
              </p:cNvPr>
              <p:cNvSpPr/>
              <p:nvPr/>
            </p:nvSpPr>
            <p:spPr>
              <a:xfrm>
                <a:off x="6792262" y="1770867"/>
                <a:ext cx="683884" cy="1443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1" name="Freeform: Shape 60">
              <a:extLst>
                <a:ext uri="{FF2B5EF4-FFF2-40B4-BE49-F238E27FC236}">
                  <a16:creationId xmlns:a16="http://schemas.microsoft.com/office/drawing/2014/main" id="{D3E96EAE-6D68-0294-CEEC-FBF02EE36A33}"/>
                </a:ext>
              </a:extLst>
            </p:cNvPr>
            <p:cNvSpPr/>
            <p:nvPr/>
          </p:nvSpPr>
          <p:spPr>
            <a:xfrm>
              <a:off x="3877672" y="2556215"/>
              <a:ext cx="174957" cy="707771"/>
            </a:xfrm>
            <a:custGeom>
              <a:avLst/>
              <a:gdLst>
                <a:gd name="csX0" fmla="*/ 381000 w 1295400"/>
                <a:gd name="csY0" fmla="*/ 0 h 2108200"/>
                <a:gd name="csX1" fmla="*/ 457200 w 1295400"/>
                <a:gd name="csY1" fmla="*/ 139700 h 2108200"/>
                <a:gd name="csX2" fmla="*/ 0 w 1295400"/>
                <a:gd name="csY2" fmla="*/ 1117600 h 2108200"/>
                <a:gd name="csX3" fmla="*/ 1295400 w 1295400"/>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597220 w 1511620"/>
                <a:gd name="csY0" fmla="*/ 0 h 2108200"/>
                <a:gd name="csX1" fmla="*/ 47484 w 1511620"/>
                <a:gd name="csY1" fmla="*/ 1450679 h 2108200"/>
                <a:gd name="csX2" fmla="*/ 216220 w 1511620"/>
                <a:gd name="csY2" fmla="*/ 1117600 h 2108200"/>
                <a:gd name="csX3" fmla="*/ 1511620 w 1511620"/>
                <a:gd name="csY3" fmla="*/ 2108200 h 2108200"/>
                <a:gd name="csX0" fmla="*/ 571827 w 1486227"/>
                <a:gd name="csY0" fmla="*/ 0 h 2108200"/>
                <a:gd name="csX1" fmla="*/ 22091 w 1486227"/>
                <a:gd name="csY1" fmla="*/ 1450679 h 2108200"/>
                <a:gd name="csX2" fmla="*/ 616996 w 1486227"/>
                <a:gd name="csY2" fmla="*/ 1375497 h 2108200"/>
                <a:gd name="csX3" fmla="*/ 1486227 w 1486227"/>
                <a:gd name="csY3" fmla="*/ 2108200 h 2108200"/>
                <a:gd name="csX0" fmla="*/ 571827 w 1459592"/>
                <a:gd name="csY0" fmla="*/ 0 h 2860401"/>
                <a:gd name="csX1" fmla="*/ 22091 w 1459592"/>
                <a:gd name="csY1" fmla="*/ 1450679 h 2860401"/>
                <a:gd name="csX2" fmla="*/ 616996 w 1459592"/>
                <a:gd name="csY2" fmla="*/ 1375497 h 2860401"/>
                <a:gd name="csX3" fmla="*/ 1459592 w 1459592"/>
                <a:gd name="csY3" fmla="*/ 2860401 h 2860401"/>
                <a:gd name="csX0" fmla="*/ 22091 w 1459592"/>
                <a:gd name="csY0" fmla="*/ 161386 h 1571108"/>
                <a:gd name="csX1" fmla="*/ 616996 w 1459592"/>
                <a:gd name="csY1" fmla="*/ 86204 h 1571108"/>
                <a:gd name="csX2" fmla="*/ 1459592 w 1459592"/>
                <a:gd name="csY2" fmla="*/ 1571108 h 1571108"/>
                <a:gd name="csX0" fmla="*/ 15547 w 1453048"/>
                <a:gd name="csY0" fmla="*/ 542989 h 1952711"/>
                <a:gd name="csX1" fmla="*/ 943396 w 1453048"/>
                <a:gd name="csY1" fmla="*/ 59470 h 1952711"/>
                <a:gd name="csX2" fmla="*/ 1453048 w 1453048"/>
                <a:gd name="csY2" fmla="*/ 1952711 h 1952711"/>
                <a:gd name="csX0" fmla="*/ 24027 w 1461528"/>
                <a:gd name="csY0" fmla="*/ 487300 h 1897022"/>
                <a:gd name="csX1" fmla="*/ 951876 w 1461528"/>
                <a:gd name="csY1" fmla="*/ 3781 h 1897022"/>
                <a:gd name="csX2" fmla="*/ 1461528 w 1461528"/>
                <a:gd name="csY2" fmla="*/ 1897022 h 1897022"/>
                <a:gd name="csX0" fmla="*/ 24027 w 1504784"/>
                <a:gd name="csY0" fmla="*/ 487300 h 1897022"/>
                <a:gd name="csX1" fmla="*/ 951876 w 1504784"/>
                <a:gd name="csY1" fmla="*/ 3781 h 1897022"/>
                <a:gd name="csX2" fmla="*/ 1461528 w 1504784"/>
                <a:gd name="csY2" fmla="*/ 1897022 h 1897022"/>
                <a:gd name="csX0" fmla="*/ 18215 w 1443103"/>
                <a:gd name="csY0" fmla="*/ 507404 h 1637737"/>
                <a:gd name="csX1" fmla="*/ 946064 w 1443103"/>
                <a:gd name="csY1" fmla="*/ 23885 h 1637737"/>
                <a:gd name="csX2" fmla="*/ 1415763 w 1443103"/>
                <a:gd name="csY2" fmla="*/ 1637737 h 1637737"/>
                <a:gd name="csX0" fmla="*/ 18223 w 1446063"/>
                <a:gd name="csY0" fmla="*/ 508506 h 1668838"/>
                <a:gd name="csX1" fmla="*/ 946072 w 1446063"/>
                <a:gd name="csY1" fmla="*/ 24987 h 1668838"/>
                <a:gd name="csX2" fmla="*/ 1418870 w 1446063"/>
                <a:gd name="csY2" fmla="*/ 1668837 h 1668838"/>
                <a:gd name="csX0" fmla="*/ 18223 w 1504207"/>
                <a:gd name="csY0" fmla="*/ 508508 h 1668838"/>
                <a:gd name="csX1" fmla="*/ 946072 w 1504207"/>
                <a:gd name="csY1" fmla="*/ 24989 h 1668838"/>
                <a:gd name="csX2" fmla="*/ 1418870 w 1504207"/>
                <a:gd name="csY2" fmla="*/ 1668839 h 1668838"/>
                <a:gd name="csX0" fmla="*/ 23147 w 2740057"/>
                <a:gd name="csY0" fmla="*/ 496421 h 660368"/>
                <a:gd name="csX1" fmla="*/ 950996 w 2740057"/>
                <a:gd name="csY1" fmla="*/ 12902 h 660368"/>
                <a:gd name="csX2" fmla="*/ 2704741 w 2740057"/>
                <a:gd name="csY2" fmla="*/ 660368 h 660368"/>
                <a:gd name="csX0" fmla="*/ 34376 w 2757193"/>
                <a:gd name="csY0" fmla="*/ 543384 h 707331"/>
                <a:gd name="csX1" fmla="*/ 962225 w 2757193"/>
                <a:gd name="csY1" fmla="*/ 59865 h 707331"/>
                <a:gd name="csX2" fmla="*/ 2715970 w 2757193"/>
                <a:gd name="csY2" fmla="*/ 707331 h 707331"/>
                <a:gd name="csX0" fmla="*/ 22857 w 2754181"/>
                <a:gd name="csY0" fmla="*/ 977510 h 1141457"/>
                <a:gd name="csX1" fmla="*/ 1221676 w 2754181"/>
                <a:gd name="csY1" fmla="*/ 10895 h 1141457"/>
                <a:gd name="csX2" fmla="*/ 2704451 w 2754181"/>
                <a:gd name="csY2" fmla="*/ 1141457 h 1141457"/>
                <a:gd name="csX0" fmla="*/ 17103 w 2740167"/>
                <a:gd name="csY0" fmla="*/ 1263732 h 1321194"/>
                <a:gd name="csX1" fmla="*/ 1215922 w 2740167"/>
                <a:gd name="csY1" fmla="*/ 297117 h 1321194"/>
                <a:gd name="csX2" fmla="*/ 2698697 w 2740167"/>
                <a:gd name="csY2" fmla="*/ 476587 h 1321194"/>
                <a:gd name="csX0" fmla="*/ 16776 w 2619616"/>
                <a:gd name="csY0" fmla="*/ 1092493 h 1148130"/>
                <a:gd name="csX1" fmla="*/ 1215595 w 2619616"/>
                <a:gd name="csY1" fmla="*/ 125878 h 1148130"/>
                <a:gd name="csX2" fmla="*/ 2575201 w 2619616"/>
                <a:gd name="csY2" fmla="*/ 592186 h 1148130"/>
                <a:gd name="csX0" fmla="*/ 6363 w 4666424"/>
                <a:gd name="csY0" fmla="*/ 1060274 h 1116910"/>
                <a:gd name="csX1" fmla="*/ 3249772 w 4666424"/>
                <a:gd name="csY1" fmla="*/ 123852 h 1116910"/>
                <a:gd name="csX2" fmla="*/ 4609378 w 4666424"/>
                <a:gd name="csY2" fmla="*/ 590160 h 1116910"/>
                <a:gd name="csX0" fmla="*/ 1 w 4660062"/>
                <a:gd name="csY0" fmla="*/ 1060273 h 1116909"/>
                <a:gd name="csX1" fmla="*/ 3243410 w 4660062"/>
                <a:gd name="csY1" fmla="*/ 123851 h 1116909"/>
                <a:gd name="csX2" fmla="*/ 4603016 w 4660062"/>
                <a:gd name="csY2" fmla="*/ 590159 h 1116909"/>
                <a:gd name="csX0" fmla="*/ -1 w 3243473"/>
                <a:gd name="csY0" fmla="*/ 945079 h 1727993"/>
                <a:gd name="csX1" fmla="*/ 3243408 w 3243473"/>
                <a:gd name="csY1" fmla="*/ 8657 h 1727993"/>
                <a:gd name="csX2" fmla="*/ 95061 w 3243473"/>
                <a:gd name="csY2" fmla="*/ 1727993 h 1727993"/>
                <a:gd name="csX0" fmla="*/ 1 w 95063"/>
                <a:gd name="csY0" fmla="*/ 0 h 782914"/>
                <a:gd name="csX1" fmla="*/ 95063 w 95063"/>
                <a:gd name="csY1" fmla="*/ 782914 h 782914"/>
                <a:gd name="csX0" fmla="*/ -1 w 208852"/>
                <a:gd name="csY0" fmla="*/ 0 h 782914"/>
                <a:gd name="csX1" fmla="*/ 95061 w 208852"/>
                <a:gd name="csY1" fmla="*/ 782914 h 782914"/>
                <a:gd name="csX0" fmla="*/ 1 w 315788"/>
                <a:gd name="csY0" fmla="*/ 0 h 782914"/>
                <a:gd name="csX1" fmla="*/ 95063 w 315788"/>
                <a:gd name="csY1" fmla="*/ 782914 h 782914"/>
              </a:gdLst>
              <a:ahLst/>
              <a:cxnLst>
                <a:cxn ang="0">
                  <a:pos x="csX0" y="csY0"/>
                </a:cxn>
                <a:cxn ang="0">
                  <a:pos x="csX1" y="csY1"/>
                </a:cxn>
              </a:cxnLst>
              <a:rect l="l" t="t" r="r" b="b"/>
              <a:pathLst>
                <a:path w="315788" h="782914">
                  <a:moveTo>
                    <a:pt x="1" y="0"/>
                  </a:moveTo>
                  <a:cubicBezTo>
                    <a:pt x="425823" y="200584"/>
                    <a:pt x="383611" y="491749"/>
                    <a:pt x="95063" y="782914"/>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2985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5">
            <a:extLst>
              <a:ext uri="{FF2B5EF4-FFF2-40B4-BE49-F238E27FC236}">
                <a16:creationId xmlns:a16="http://schemas.microsoft.com/office/drawing/2014/main" id="{63214487-91D0-4A18-537C-90F875010EC0}"/>
              </a:ext>
            </a:extLst>
          </p:cNvPr>
          <p:cNvSpPr txBox="1">
            <a:spLocks noChangeArrowheads="1"/>
          </p:cNvSpPr>
          <p:nvPr/>
        </p:nvSpPr>
        <p:spPr bwMode="auto">
          <a:xfrm>
            <a:off x="406690" y="5274971"/>
            <a:ext cx="758313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E" altLang="en-US" sz="2800"/>
              <a:t>the electrons flow in the opposite direction to conventional current.</a:t>
            </a:r>
          </a:p>
          <a:p>
            <a:pPr eaLnBrk="1" hangingPunct="1"/>
            <a:r>
              <a:rPr lang="en-IE" altLang="en-US" sz="2800"/>
              <a:t>(negative charge)</a:t>
            </a:r>
            <a:endParaRPr lang="en-GB" altLang="en-US" sz="2800"/>
          </a:p>
        </p:txBody>
      </p:sp>
      <p:sp>
        <p:nvSpPr>
          <p:cNvPr id="4" name="Arrow: Circular 3">
            <a:extLst>
              <a:ext uri="{FF2B5EF4-FFF2-40B4-BE49-F238E27FC236}">
                <a16:creationId xmlns:a16="http://schemas.microsoft.com/office/drawing/2014/main" id="{D10F5C6A-4C41-CDEC-0C1C-22CB5B0E8FC5}"/>
              </a:ext>
            </a:extLst>
          </p:cNvPr>
          <p:cNvSpPr/>
          <p:nvPr/>
        </p:nvSpPr>
        <p:spPr>
          <a:xfrm rot="4346175" flipV="1">
            <a:off x="2064768" y="3388864"/>
            <a:ext cx="1273073" cy="2024344"/>
          </a:xfrm>
          <a:prstGeom prst="circularArrow">
            <a:avLst>
              <a:gd name="adj1" fmla="val 12500"/>
              <a:gd name="adj2" fmla="val 1142319"/>
              <a:gd name="adj3" fmla="val 20457681"/>
              <a:gd name="adj4" fmla="val 18007291"/>
              <a:gd name="adj5" fmla="val 13801"/>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 name="Text Box 5">
            <a:extLst>
              <a:ext uri="{FF2B5EF4-FFF2-40B4-BE49-F238E27FC236}">
                <a16:creationId xmlns:a16="http://schemas.microsoft.com/office/drawing/2014/main" id="{9B9451EA-C303-7CC0-CE70-74DF9929277A}"/>
              </a:ext>
            </a:extLst>
          </p:cNvPr>
          <p:cNvSpPr txBox="1">
            <a:spLocks noChangeArrowheads="1"/>
          </p:cNvSpPr>
          <p:nvPr/>
        </p:nvSpPr>
        <p:spPr bwMode="auto">
          <a:xfrm>
            <a:off x="1108714" y="1268581"/>
            <a:ext cx="3162419" cy="707886"/>
          </a:xfrm>
          <a:prstGeom prst="rect">
            <a:avLst/>
          </a:prstGeom>
          <a:noFill/>
          <a:ln w="38100">
            <a:solidFill>
              <a:srgbClr val="FF0000"/>
            </a:solid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IE" altLang="en-US" sz="3600"/>
              <a:t>From </a:t>
            </a:r>
            <a:r>
              <a:rPr lang="en-IE" altLang="en-US" sz="4000" b="1"/>
              <a:t>+</a:t>
            </a:r>
            <a:r>
              <a:rPr lang="en-IE" altLang="en-US" sz="3600"/>
              <a:t> to </a:t>
            </a:r>
            <a:r>
              <a:rPr lang="en-IE" altLang="en-US" sz="4000" b="1"/>
              <a:t>-</a:t>
            </a:r>
            <a:r>
              <a:rPr lang="en-IE" altLang="en-US" sz="3600"/>
              <a:t> </a:t>
            </a:r>
          </a:p>
        </p:txBody>
      </p:sp>
      <p:grpSp>
        <p:nvGrpSpPr>
          <p:cNvPr id="2" name="Group 1">
            <a:extLst>
              <a:ext uri="{FF2B5EF4-FFF2-40B4-BE49-F238E27FC236}">
                <a16:creationId xmlns:a16="http://schemas.microsoft.com/office/drawing/2014/main" id="{81CCBCB2-E6A3-7ECE-AADA-80F90D666F4C}"/>
              </a:ext>
            </a:extLst>
          </p:cNvPr>
          <p:cNvGrpSpPr/>
          <p:nvPr/>
        </p:nvGrpSpPr>
        <p:grpSpPr>
          <a:xfrm>
            <a:off x="886201" y="1594881"/>
            <a:ext cx="4962764" cy="3100313"/>
            <a:chOff x="886201" y="1594881"/>
            <a:chExt cx="4962764" cy="3100313"/>
          </a:xfrm>
        </p:grpSpPr>
        <p:sp>
          <p:nvSpPr>
            <p:cNvPr id="9" name="Arrow: Circular 8">
              <a:extLst>
                <a:ext uri="{FF2B5EF4-FFF2-40B4-BE49-F238E27FC236}">
                  <a16:creationId xmlns:a16="http://schemas.microsoft.com/office/drawing/2014/main" id="{B6CE98E1-525A-5FE5-7AA3-2977C0E686E4}"/>
                </a:ext>
              </a:extLst>
            </p:cNvPr>
            <p:cNvSpPr/>
            <p:nvPr/>
          </p:nvSpPr>
          <p:spPr>
            <a:xfrm rot="253170">
              <a:off x="3552148" y="1980776"/>
              <a:ext cx="2056571" cy="2121238"/>
            </a:xfrm>
            <a:prstGeom prst="circularArrow">
              <a:avLst>
                <a:gd name="adj1" fmla="val 7647"/>
                <a:gd name="adj2" fmla="val 1142319"/>
                <a:gd name="adj3" fmla="val 20473446"/>
                <a:gd name="adj4" fmla="val 15979971"/>
                <a:gd name="adj5" fmla="val 12500"/>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TextBox 9">
              <a:extLst>
                <a:ext uri="{FF2B5EF4-FFF2-40B4-BE49-F238E27FC236}">
                  <a16:creationId xmlns:a16="http://schemas.microsoft.com/office/drawing/2014/main" id="{C2D465FB-2ABF-4A0D-B69F-DEA9BB557388}"/>
                </a:ext>
              </a:extLst>
            </p:cNvPr>
            <p:cNvSpPr txBox="1"/>
            <p:nvPr/>
          </p:nvSpPr>
          <p:spPr>
            <a:xfrm>
              <a:off x="4365867" y="1594881"/>
              <a:ext cx="1483098" cy="523220"/>
            </a:xfrm>
            <a:prstGeom prst="rect">
              <a:avLst/>
            </a:prstGeom>
            <a:noFill/>
          </p:spPr>
          <p:txBody>
            <a:bodyPr wrap="none" rtlCol="0">
              <a:spAutoFit/>
            </a:bodyPr>
            <a:lstStyle/>
            <a:p>
              <a:pPr algn="l"/>
              <a:r>
                <a:rPr lang="en-GB" sz="2800" b="1"/>
                <a:t>Current</a:t>
              </a:r>
            </a:p>
          </p:txBody>
        </p:sp>
        <p:sp>
          <p:nvSpPr>
            <p:cNvPr id="25" name="Freeform: Shape 24">
              <a:extLst>
                <a:ext uri="{FF2B5EF4-FFF2-40B4-BE49-F238E27FC236}">
                  <a16:creationId xmlns:a16="http://schemas.microsoft.com/office/drawing/2014/main" id="{1DC38C62-8B2D-2966-A6A4-06D7394F2AEB}"/>
                </a:ext>
              </a:extLst>
            </p:cNvPr>
            <p:cNvSpPr/>
            <p:nvPr/>
          </p:nvSpPr>
          <p:spPr>
            <a:xfrm>
              <a:off x="1119093" y="4244159"/>
              <a:ext cx="2719612" cy="416205"/>
            </a:xfrm>
            <a:custGeom>
              <a:avLst/>
              <a:gdLst>
                <a:gd name="connsiteX0" fmla="*/ 0 w 1326996"/>
                <a:gd name="connsiteY0" fmla="*/ 189571 h 189571"/>
                <a:gd name="connsiteX1" fmla="*/ 189571 w 1326996"/>
                <a:gd name="connsiteY1" fmla="*/ 0 h 189571"/>
                <a:gd name="connsiteX2" fmla="*/ 1193181 w 1326996"/>
                <a:gd name="connsiteY2" fmla="*/ 0 h 189571"/>
                <a:gd name="connsiteX3" fmla="*/ 1326996 w 1326996"/>
                <a:gd name="connsiteY3" fmla="*/ 133815 h 189571"/>
                <a:gd name="connsiteX0" fmla="*/ 0 w 1326996"/>
                <a:gd name="connsiteY0" fmla="*/ 202271 h 202271"/>
                <a:gd name="connsiteX1" fmla="*/ 189571 w 1326996"/>
                <a:gd name="connsiteY1" fmla="*/ 12700 h 202271"/>
                <a:gd name="connsiteX2" fmla="*/ 850281 w 1326996"/>
                <a:gd name="connsiteY2" fmla="*/ 0 h 202271"/>
                <a:gd name="connsiteX3" fmla="*/ 1326996 w 1326996"/>
                <a:gd name="connsiteY3" fmla="*/ 146515 h 202271"/>
                <a:gd name="connsiteX0" fmla="*/ 0 w 863995"/>
                <a:gd name="connsiteY0" fmla="*/ 202271 h 565615"/>
                <a:gd name="connsiteX1" fmla="*/ 189571 w 863995"/>
                <a:gd name="connsiteY1" fmla="*/ 12700 h 565615"/>
                <a:gd name="connsiteX2" fmla="*/ 850281 w 863995"/>
                <a:gd name="connsiteY2" fmla="*/ 0 h 565615"/>
                <a:gd name="connsiteX3" fmla="*/ 857096 w 863995"/>
                <a:gd name="connsiteY3" fmla="*/ 565615 h 565615"/>
                <a:gd name="connsiteX0" fmla="*/ 0 w 857096"/>
                <a:gd name="connsiteY0" fmla="*/ 189571 h 552915"/>
                <a:gd name="connsiteX1" fmla="*/ 189571 w 857096"/>
                <a:gd name="connsiteY1" fmla="*/ 0 h 552915"/>
                <a:gd name="connsiteX2" fmla="*/ 735981 w 857096"/>
                <a:gd name="connsiteY2" fmla="*/ 0 h 552915"/>
                <a:gd name="connsiteX3" fmla="*/ 857096 w 857096"/>
                <a:gd name="connsiteY3" fmla="*/ 552915 h 552915"/>
                <a:gd name="connsiteX0" fmla="*/ 0 w 1022196"/>
                <a:gd name="connsiteY0" fmla="*/ 189571 h 565615"/>
                <a:gd name="connsiteX1" fmla="*/ 189571 w 1022196"/>
                <a:gd name="connsiteY1" fmla="*/ 0 h 565615"/>
                <a:gd name="connsiteX2" fmla="*/ 735981 w 1022196"/>
                <a:gd name="connsiteY2" fmla="*/ 0 h 565615"/>
                <a:gd name="connsiteX3" fmla="*/ 1022196 w 1022196"/>
                <a:gd name="connsiteY3" fmla="*/ 565615 h 565615"/>
                <a:gd name="connsiteX0" fmla="*/ 0 w 843376"/>
                <a:gd name="connsiteY0" fmla="*/ 189571 h 963896"/>
                <a:gd name="connsiteX1" fmla="*/ 189571 w 843376"/>
                <a:gd name="connsiteY1" fmla="*/ 0 h 963896"/>
                <a:gd name="connsiteX2" fmla="*/ 735981 w 843376"/>
                <a:gd name="connsiteY2" fmla="*/ 0 h 963896"/>
                <a:gd name="connsiteX3" fmla="*/ 843376 w 843376"/>
                <a:gd name="connsiteY3" fmla="*/ 963896 h 963896"/>
                <a:gd name="connsiteX0" fmla="*/ 0 w 1355452"/>
                <a:gd name="connsiteY0" fmla="*/ 189571 h 1126460"/>
                <a:gd name="connsiteX1" fmla="*/ 189571 w 1355452"/>
                <a:gd name="connsiteY1" fmla="*/ 0 h 1126460"/>
                <a:gd name="connsiteX2" fmla="*/ 735981 w 1355452"/>
                <a:gd name="connsiteY2" fmla="*/ 0 h 1126460"/>
                <a:gd name="connsiteX3" fmla="*/ 1355452 w 1355452"/>
                <a:gd name="connsiteY3" fmla="*/ 1126460 h 1126460"/>
                <a:gd name="connsiteX0" fmla="*/ 0 w 1355452"/>
                <a:gd name="connsiteY0" fmla="*/ 189571 h 1126460"/>
                <a:gd name="connsiteX1" fmla="*/ 189571 w 1355452"/>
                <a:gd name="connsiteY1" fmla="*/ 0 h 1126460"/>
                <a:gd name="connsiteX2" fmla="*/ 735981 w 1355452"/>
                <a:gd name="connsiteY2" fmla="*/ 0 h 1126460"/>
                <a:gd name="connsiteX3" fmla="*/ 1355452 w 1355452"/>
                <a:gd name="connsiteY3" fmla="*/ 1126460 h 1126460"/>
                <a:gd name="connsiteX0" fmla="*/ 0 w 1355452"/>
                <a:gd name="connsiteY0" fmla="*/ 242125 h 1179014"/>
                <a:gd name="connsiteX1" fmla="*/ 189571 w 1355452"/>
                <a:gd name="connsiteY1" fmla="*/ 52554 h 1179014"/>
                <a:gd name="connsiteX2" fmla="*/ 735981 w 1355452"/>
                <a:gd name="connsiteY2" fmla="*/ 52554 h 1179014"/>
                <a:gd name="connsiteX3" fmla="*/ 1355452 w 1355452"/>
                <a:gd name="connsiteY3" fmla="*/ 1179014 h 1179014"/>
                <a:gd name="connsiteX0" fmla="*/ 0 w 1355452"/>
                <a:gd name="connsiteY0" fmla="*/ 189571 h 1126460"/>
                <a:gd name="connsiteX1" fmla="*/ 189571 w 1355452"/>
                <a:gd name="connsiteY1" fmla="*/ 0 h 1126460"/>
                <a:gd name="connsiteX2" fmla="*/ 687212 w 1355452"/>
                <a:gd name="connsiteY2" fmla="*/ 121923 h 1126460"/>
                <a:gd name="connsiteX3" fmla="*/ 1355452 w 1355452"/>
                <a:gd name="connsiteY3" fmla="*/ 1126460 h 1126460"/>
                <a:gd name="connsiteX0" fmla="*/ 0 w 1355452"/>
                <a:gd name="connsiteY0" fmla="*/ 204306 h 1141195"/>
                <a:gd name="connsiteX1" fmla="*/ 189571 w 1355452"/>
                <a:gd name="connsiteY1" fmla="*/ 14735 h 1141195"/>
                <a:gd name="connsiteX2" fmla="*/ 687212 w 1355452"/>
                <a:gd name="connsiteY2" fmla="*/ 136658 h 1141195"/>
                <a:gd name="connsiteX3" fmla="*/ 1355452 w 1355452"/>
                <a:gd name="connsiteY3" fmla="*/ 1141195 h 1141195"/>
                <a:gd name="connsiteX0" fmla="*/ 0 w 1355452"/>
                <a:gd name="connsiteY0" fmla="*/ 190102 h 1126991"/>
                <a:gd name="connsiteX1" fmla="*/ 189571 w 1355452"/>
                <a:gd name="connsiteY1" fmla="*/ 531 h 1126991"/>
                <a:gd name="connsiteX2" fmla="*/ 516520 w 1355452"/>
                <a:gd name="connsiteY2" fmla="*/ 154967 h 1126991"/>
                <a:gd name="connsiteX3" fmla="*/ 1355452 w 1355452"/>
                <a:gd name="connsiteY3" fmla="*/ 1126991 h 1126991"/>
                <a:gd name="connsiteX0" fmla="*/ 0 w 1355452"/>
                <a:gd name="connsiteY0" fmla="*/ 219084 h 1155973"/>
                <a:gd name="connsiteX1" fmla="*/ 189571 w 1355452"/>
                <a:gd name="connsiteY1" fmla="*/ 29513 h 1155973"/>
                <a:gd name="connsiteX2" fmla="*/ 581545 w 1355452"/>
                <a:gd name="connsiteY2" fmla="*/ 891101 h 1155973"/>
                <a:gd name="connsiteX3" fmla="*/ 1355452 w 1355452"/>
                <a:gd name="connsiteY3" fmla="*/ 1155973 h 1155973"/>
                <a:gd name="connsiteX0" fmla="*/ 0 w 1355452"/>
                <a:gd name="connsiteY0" fmla="*/ 219084 h 1156752"/>
                <a:gd name="connsiteX1" fmla="*/ 189571 w 1355452"/>
                <a:gd name="connsiteY1" fmla="*/ 29513 h 1156752"/>
                <a:gd name="connsiteX2" fmla="*/ 581545 w 1355452"/>
                <a:gd name="connsiteY2" fmla="*/ 891101 h 1156752"/>
                <a:gd name="connsiteX3" fmla="*/ 1355452 w 1355452"/>
                <a:gd name="connsiteY3" fmla="*/ 1155973 h 1156752"/>
                <a:gd name="connsiteX0" fmla="*/ 0 w 1347324"/>
                <a:gd name="connsiteY0" fmla="*/ 219084 h 1132967"/>
                <a:gd name="connsiteX1" fmla="*/ 189571 w 1347324"/>
                <a:gd name="connsiteY1" fmla="*/ 29513 h 1132967"/>
                <a:gd name="connsiteX2" fmla="*/ 581545 w 1347324"/>
                <a:gd name="connsiteY2" fmla="*/ 891101 h 1132967"/>
                <a:gd name="connsiteX3" fmla="*/ 1347324 w 1347324"/>
                <a:gd name="connsiteY3" fmla="*/ 1131589 h 1132967"/>
                <a:gd name="connsiteX0" fmla="*/ 0 w 1347324"/>
                <a:gd name="connsiteY0" fmla="*/ 2710 h 1129480"/>
                <a:gd name="connsiteX1" fmla="*/ 173315 w 1347324"/>
                <a:gd name="connsiteY1" fmla="*/ 1113649 h 1129480"/>
                <a:gd name="connsiteX2" fmla="*/ 581545 w 1347324"/>
                <a:gd name="connsiteY2" fmla="*/ 674727 h 1129480"/>
                <a:gd name="connsiteX3" fmla="*/ 1347324 w 1347324"/>
                <a:gd name="connsiteY3" fmla="*/ 915215 h 1129480"/>
                <a:gd name="connsiteX0" fmla="*/ 0 w 1591170"/>
                <a:gd name="connsiteY0" fmla="*/ 257263 h 445849"/>
                <a:gd name="connsiteX1" fmla="*/ 417161 w 1591170"/>
                <a:gd name="connsiteY1" fmla="*/ 441588 h 445849"/>
                <a:gd name="connsiteX2" fmla="*/ 825391 w 1591170"/>
                <a:gd name="connsiteY2" fmla="*/ 2666 h 445849"/>
                <a:gd name="connsiteX3" fmla="*/ 1591170 w 1591170"/>
                <a:gd name="connsiteY3" fmla="*/ 243154 h 445849"/>
                <a:gd name="connsiteX0" fmla="*/ 0 w 1591170"/>
                <a:gd name="connsiteY0" fmla="*/ 51804 h 236279"/>
                <a:gd name="connsiteX1" fmla="*/ 417161 w 1591170"/>
                <a:gd name="connsiteY1" fmla="*/ 236129 h 236279"/>
                <a:gd name="connsiteX2" fmla="*/ 922929 w 1591170"/>
                <a:gd name="connsiteY2" fmla="*/ 8540 h 236279"/>
                <a:gd name="connsiteX3" fmla="*/ 1591170 w 1591170"/>
                <a:gd name="connsiteY3" fmla="*/ 37695 h 236279"/>
                <a:gd name="connsiteX0" fmla="*/ 0 w 1591170"/>
                <a:gd name="connsiteY0" fmla="*/ 48017 h 167517"/>
                <a:gd name="connsiteX1" fmla="*/ 441545 w 1591170"/>
                <a:gd name="connsiteY1" fmla="*/ 167317 h 167517"/>
                <a:gd name="connsiteX2" fmla="*/ 922929 w 1591170"/>
                <a:gd name="connsiteY2" fmla="*/ 4753 h 167517"/>
                <a:gd name="connsiteX3" fmla="*/ 1591170 w 1591170"/>
                <a:gd name="connsiteY3" fmla="*/ 33908 h 167517"/>
                <a:gd name="connsiteX0" fmla="*/ 0 w 1591170"/>
                <a:gd name="connsiteY0" fmla="*/ 14109 h 134099"/>
                <a:gd name="connsiteX1" fmla="*/ 441545 w 1591170"/>
                <a:gd name="connsiteY1" fmla="*/ 133409 h 134099"/>
                <a:gd name="connsiteX2" fmla="*/ 963570 w 1591170"/>
                <a:gd name="connsiteY2" fmla="*/ 60255 h 134099"/>
                <a:gd name="connsiteX3" fmla="*/ 1591170 w 1591170"/>
                <a:gd name="connsiteY3" fmla="*/ 0 h 134099"/>
                <a:gd name="connsiteX0" fmla="*/ 0 w 1591170"/>
                <a:gd name="connsiteY0" fmla="*/ 8800 h 281686"/>
                <a:gd name="connsiteX1" fmla="*/ 441545 w 1591170"/>
                <a:gd name="connsiteY1" fmla="*/ 274407 h 281686"/>
                <a:gd name="connsiteX2" fmla="*/ 963570 w 1591170"/>
                <a:gd name="connsiteY2" fmla="*/ 201253 h 281686"/>
                <a:gd name="connsiteX3" fmla="*/ 1591170 w 1591170"/>
                <a:gd name="connsiteY3" fmla="*/ 140998 h 281686"/>
                <a:gd name="connsiteX0" fmla="*/ 0 w 1591170"/>
                <a:gd name="connsiteY0" fmla="*/ 11909 h 211161"/>
                <a:gd name="connsiteX1" fmla="*/ 425289 w 1591170"/>
                <a:gd name="connsiteY1" fmla="*/ 188106 h 211161"/>
                <a:gd name="connsiteX2" fmla="*/ 963570 w 1591170"/>
                <a:gd name="connsiteY2" fmla="*/ 204362 h 211161"/>
                <a:gd name="connsiteX3" fmla="*/ 1591170 w 1591170"/>
                <a:gd name="connsiteY3" fmla="*/ 144107 h 211161"/>
                <a:gd name="csX0" fmla="*/ 0 w 1616074"/>
                <a:gd name="csY0" fmla="*/ 35602 h 61889"/>
                <a:gd name="csX1" fmla="*/ 450193 w 1616074"/>
                <a:gd name="csY1" fmla="*/ 43999 h 61889"/>
                <a:gd name="csX2" fmla="*/ 988474 w 1616074"/>
                <a:gd name="csY2" fmla="*/ 60255 h 61889"/>
                <a:gd name="csX3" fmla="*/ 1616074 w 1616074"/>
                <a:gd name="csY3" fmla="*/ 0 h 61889"/>
                <a:gd name="csX0" fmla="*/ 0 w 1740591"/>
                <a:gd name="csY0" fmla="*/ 11909 h 211160"/>
                <a:gd name="csX1" fmla="*/ 574710 w 1740591"/>
                <a:gd name="csY1" fmla="*/ 188105 h 211160"/>
                <a:gd name="csX2" fmla="*/ 1112991 w 1740591"/>
                <a:gd name="csY2" fmla="*/ 204361 h 211160"/>
                <a:gd name="csX3" fmla="*/ 1740591 w 1740591"/>
                <a:gd name="csY3" fmla="*/ 144106 h 211160"/>
              </a:gdLst>
              <a:ahLst/>
              <a:cxnLst>
                <a:cxn ang="0">
                  <a:pos x="csX0" y="csY0"/>
                </a:cxn>
                <a:cxn ang="0">
                  <a:pos x="csX1" y="csY1"/>
                </a:cxn>
                <a:cxn ang="0">
                  <a:pos x="csX2" y="csY2"/>
                </a:cxn>
                <a:cxn ang="0">
                  <a:pos x="csX3" y="csY3"/>
                </a:cxn>
              </a:cxnLst>
              <a:rect l="l" t="t" r="r" b="b"/>
              <a:pathLst>
                <a:path w="1740591" h="211160">
                  <a:moveTo>
                    <a:pt x="0" y="11909"/>
                  </a:moveTo>
                  <a:cubicBezTo>
                    <a:pt x="63190" y="-51281"/>
                    <a:pt x="389211" y="156030"/>
                    <a:pt x="574710" y="188105"/>
                  </a:cubicBezTo>
                  <a:cubicBezTo>
                    <a:pt x="760209" y="220180"/>
                    <a:pt x="918678" y="211694"/>
                    <a:pt x="1112991" y="204361"/>
                  </a:cubicBezTo>
                  <a:cubicBezTo>
                    <a:pt x="1307304" y="197028"/>
                    <a:pt x="1208294" y="156398"/>
                    <a:pt x="1740591" y="144106"/>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3FC0554A-55E7-346D-929B-8DAA5963D5EB}"/>
                </a:ext>
              </a:extLst>
            </p:cNvPr>
            <p:cNvSpPr/>
            <p:nvPr/>
          </p:nvSpPr>
          <p:spPr>
            <a:xfrm>
              <a:off x="1175339" y="2329029"/>
              <a:ext cx="3932077" cy="2222778"/>
            </a:xfrm>
            <a:custGeom>
              <a:avLst/>
              <a:gdLst>
                <a:gd name="connsiteX0" fmla="*/ 0 w 1326996"/>
                <a:gd name="connsiteY0" fmla="*/ 189571 h 189571"/>
                <a:gd name="connsiteX1" fmla="*/ 189571 w 1326996"/>
                <a:gd name="connsiteY1" fmla="*/ 0 h 189571"/>
                <a:gd name="connsiteX2" fmla="*/ 1193181 w 1326996"/>
                <a:gd name="connsiteY2" fmla="*/ 0 h 189571"/>
                <a:gd name="connsiteX3" fmla="*/ 1326996 w 1326996"/>
                <a:gd name="connsiteY3" fmla="*/ 133815 h 189571"/>
                <a:gd name="connsiteX0" fmla="*/ 0 w 1326996"/>
                <a:gd name="connsiteY0" fmla="*/ 189571 h 189571"/>
                <a:gd name="connsiteX1" fmla="*/ 189571 w 1326996"/>
                <a:gd name="connsiteY1" fmla="*/ 0 h 189571"/>
                <a:gd name="connsiteX2" fmla="*/ 1193181 w 1326996"/>
                <a:gd name="connsiteY2" fmla="*/ 0 h 189571"/>
                <a:gd name="connsiteX3" fmla="*/ 1326996 w 1326996"/>
                <a:gd name="connsiteY3" fmla="*/ 170789 h 189571"/>
                <a:gd name="connsiteX0" fmla="*/ 0 w 1605016"/>
                <a:gd name="connsiteY0" fmla="*/ 189571 h 437477"/>
                <a:gd name="connsiteX1" fmla="*/ 189571 w 1605016"/>
                <a:gd name="connsiteY1" fmla="*/ 0 h 437477"/>
                <a:gd name="connsiteX2" fmla="*/ 1193181 w 1605016"/>
                <a:gd name="connsiteY2" fmla="*/ 0 h 437477"/>
                <a:gd name="connsiteX3" fmla="*/ 1605016 w 1605016"/>
                <a:gd name="connsiteY3" fmla="*/ 437477 h 437477"/>
                <a:gd name="connsiteX0" fmla="*/ 0 w 1506891"/>
                <a:gd name="connsiteY0" fmla="*/ 189571 h 395368"/>
                <a:gd name="connsiteX1" fmla="*/ 189571 w 1506891"/>
                <a:gd name="connsiteY1" fmla="*/ 0 h 395368"/>
                <a:gd name="connsiteX2" fmla="*/ 1193181 w 1506891"/>
                <a:gd name="connsiteY2" fmla="*/ 0 h 395368"/>
                <a:gd name="connsiteX3" fmla="*/ 1506891 w 1506891"/>
                <a:gd name="connsiteY3" fmla="*/ 395368 h 395368"/>
                <a:gd name="connsiteX0" fmla="*/ 0 w 1506891"/>
                <a:gd name="connsiteY0" fmla="*/ 189571 h 395368"/>
                <a:gd name="connsiteX1" fmla="*/ 189571 w 1506891"/>
                <a:gd name="connsiteY1" fmla="*/ 0 h 395368"/>
                <a:gd name="connsiteX2" fmla="*/ 1193181 w 1506891"/>
                <a:gd name="connsiteY2" fmla="*/ 0 h 395368"/>
                <a:gd name="connsiteX3" fmla="*/ 1421576 w 1506891"/>
                <a:gd name="connsiteY3" fmla="*/ 163243 h 395368"/>
                <a:gd name="connsiteX4" fmla="*/ 1506891 w 1506891"/>
                <a:gd name="connsiteY4" fmla="*/ 395368 h 395368"/>
                <a:gd name="connsiteX0" fmla="*/ 0 w 1517358"/>
                <a:gd name="connsiteY0" fmla="*/ 189571 h 723261"/>
                <a:gd name="connsiteX1" fmla="*/ 189571 w 1517358"/>
                <a:gd name="connsiteY1" fmla="*/ 0 h 723261"/>
                <a:gd name="connsiteX2" fmla="*/ 1193181 w 1517358"/>
                <a:gd name="connsiteY2" fmla="*/ 0 h 723261"/>
                <a:gd name="connsiteX3" fmla="*/ 1421576 w 1517358"/>
                <a:gd name="connsiteY3" fmla="*/ 163243 h 723261"/>
                <a:gd name="connsiteX4" fmla="*/ 1517358 w 1517358"/>
                <a:gd name="connsiteY4" fmla="*/ 723261 h 723261"/>
                <a:gd name="connsiteX0" fmla="*/ 0 w 1572420"/>
                <a:gd name="connsiteY0" fmla="*/ 189571 h 723261"/>
                <a:gd name="connsiteX1" fmla="*/ 189571 w 1572420"/>
                <a:gd name="connsiteY1" fmla="*/ 0 h 723261"/>
                <a:gd name="connsiteX2" fmla="*/ 1193181 w 1572420"/>
                <a:gd name="connsiteY2" fmla="*/ 0 h 723261"/>
                <a:gd name="connsiteX3" fmla="*/ 1421576 w 1572420"/>
                <a:gd name="connsiteY3" fmla="*/ 163243 h 723261"/>
                <a:gd name="connsiteX4" fmla="*/ 1517358 w 1572420"/>
                <a:gd name="connsiteY4" fmla="*/ 723261 h 723261"/>
                <a:gd name="connsiteX0" fmla="*/ 0 w 1435483"/>
                <a:gd name="connsiteY0" fmla="*/ 189571 h 705294"/>
                <a:gd name="connsiteX1" fmla="*/ 189571 w 1435483"/>
                <a:gd name="connsiteY1" fmla="*/ 0 h 705294"/>
                <a:gd name="connsiteX2" fmla="*/ 1193181 w 1435483"/>
                <a:gd name="connsiteY2" fmla="*/ 0 h 705294"/>
                <a:gd name="connsiteX3" fmla="*/ 1421576 w 1435483"/>
                <a:gd name="connsiteY3" fmla="*/ 163243 h 705294"/>
                <a:gd name="connsiteX4" fmla="*/ 1224285 w 1435483"/>
                <a:gd name="connsiteY4" fmla="*/ 705294 h 705294"/>
                <a:gd name="connsiteX0" fmla="*/ 0 w 1435483"/>
                <a:gd name="connsiteY0" fmla="*/ 189571 h 705294"/>
                <a:gd name="connsiteX1" fmla="*/ 189571 w 1435483"/>
                <a:gd name="connsiteY1" fmla="*/ 0 h 705294"/>
                <a:gd name="connsiteX2" fmla="*/ 1193181 w 1435483"/>
                <a:gd name="connsiteY2" fmla="*/ 0 h 705294"/>
                <a:gd name="connsiteX3" fmla="*/ 1421576 w 1435483"/>
                <a:gd name="connsiteY3" fmla="*/ 163243 h 705294"/>
                <a:gd name="connsiteX4" fmla="*/ 1224285 w 1435483"/>
                <a:gd name="connsiteY4" fmla="*/ 705294 h 705294"/>
                <a:gd name="connsiteX0" fmla="*/ 0 w 1565024"/>
                <a:gd name="connsiteY0" fmla="*/ 189571 h 705294"/>
                <a:gd name="connsiteX1" fmla="*/ 189571 w 1565024"/>
                <a:gd name="connsiteY1" fmla="*/ 0 h 705294"/>
                <a:gd name="connsiteX2" fmla="*/ 1193181 w 1565024"/>
                <a:gd name="connsiteY2" fmla="*/ 0 h 705294"/>
                <a:gd name="connsiteX3" fmla="*/ 1557646 w 1565024"/>
                <a:gd name="connsiteY3" fmla="*/ 235110 h 705294"/>
                <a:gd name="connsiteX4" fmla="*/ 1224285 w 1565024"/>
                <a:gd name="connsiteY4" fmla="*/ 705294 h 705294"/>
                <a:gd name="connsiteX0" fmla="*/ 0 w 1558045"/>
                <a:gd name="connsiteY0" fmla="*/ 189571 h 705294"/>
                <a:gd name="connsiteX1" fmla="*/ 189571 w 1558045"/>
                <a:gd name="connsiteY1" fmla="*/ 0 h 705294"/>
                <a:gd name="connsiteX2" fmla="*/ 1193181 w 1558045"/>
                <a:gd name="connsiteY2" fmla="*/ 0 h 705294"/>
                <a:gd name="connsiteX3" fmla="*/ 1557646 w 1558045"/>
                <a:gd name="connsiteY3" fmla="*/ 235110 h 705294"/>
                <a:gd name="connsiteX4" fmla="*/ 1224285 w 1558045"/>
                <a:gd name="connsiteY4" fmla="*/ 705294 h 705294"/>
                <a:gd name="connsiteX0" fmla="*/ 0 w 1558045"/>
                <a:gd name="connsiteY0" fmla="*/ 221511 h 737234"/>
                <a:gd name="connsiteX1" fmla="*/ 189571 w 1558045"/>
                <a:gd name="connsiteY1" fmla="*/ 31940 h 737234"/>
                <a:gd name="connsiteX2" fmla="*/ 1193181 w 1558045"/>
                <a:gd name="connsiteY2" fmla="*/ 31940 h 737234"/>
                <a:gd name="connsiteX3" fmla="*/ 1557646 w 1558045"/>
                <a:gd name="connsiteY3" fmla="*/ 267050 h 737234"/>
                <a:gd name="connsiteX4" fmla="*/ 1224285 w 1558045"/>
                <a:gd name="connsiteY4" fmla="*/ 737234 h 737234"/>
                <a:gd name="connsiteX0" fmla="*/ 0 w 1557983"/>
                <a:gd name="connsiteY0" fmla="*/ 270421 h 786144"/>
                <a:gd name="connsiteX1" fmla="*/ 189571 w 1557983"/>
                <a:gd name="connsiteY1" fmla="*/ 80850 h 786144"/>
                <a:gd name="connsiteX2" fmla="*/ 1167014 w 1557983"/>
                <a:gd name="connsiteY2" fmla="*/ 0 h 786144"/>
                <a:gd name="connsiteX3" fmla="*/ 1557646 w 1557983"/>
                <a:gd name="connsiteY3" fmla="*/ 315960 h 786144"/>
                <a:gd name="connsiteX4" fmla="*/ 1224285 w 1557983"/>
                <a:gd name="connsiteY4" fmla="*/ 786144 h 786144"/>
                <a:gd name="connsiteX0" fmla="*/ 0 w 1516115"/>
                <a:gd name="connsiteY0" fmla="*/ 180587 h 786144"/>
                <a:gd name="connsiteX1" fmla="*/ 147703 w 1516115"/>
                <a:gd name="connsiteY1" fmla="*/ 80850 h 786144"/>
                <a:gd name="connsiteX2" fmla="*/ 1125146 w 1516115"/>
                <a:gd name="connsiteY2" fmla="*/ 0 h 786144"/>
                <a:gd name="connsiteX3" fmla="*/ 1515778 w 1516115"/>
                <a:gd name="connsiteY3" fmla="*/ 315960 h 786144"/>
                <a:gd name="connsiteX4" fmla="*/ 1182417 w 1516115"/>
                <a:gd name="connsiteY4" fmla="*/ 786144 h 786144"/>
                <a:gd name="connsiteX0" fmla="*/ 0 w 1516115"/>
                <a:gd name="connsiteY0" fmla="*/ 180587 h 786144"/>
                <a:gd name="connsiteX1" fmla="*/ 147703 w 1516115"/>
                <a:gd name="connsiteY1" fmla="*/ 49408 h 786144"/>
                <a:gd name="connsiteX2" fmla="*/ 1125146 w 1516115"/>
                <a:gd name="connsiteY2" fmla="*/ 0 h 786144"/>
                <a:gd name="connsiteX3" fmla="*/ 1515778 w 1516115"/>
                <a:gd name="connsiteY3" fmla="*/ 315960 h 786144"/>
                <a:gd name="connsiteX4" fmla="*/ 1182417 w 1516115"/>
                <a:gd name="connsiteY4" fmla="*/ 786144 h 786144"/>
                <a:gd name="csX0" fmla="*/ 0 w 1620338"/>
                <a:gd name="csY0" fmla="*/ 104898 h 786144"/>
                <a:gd name="csX1" fmla="*/ 251926 w 1620338"/>
                <a:gd name="csY1" fmla="*/ 49408 h 786144"/>
                <a:gd name="csX2" fmla="*/ 1229369 w 1620338"/>
                <a:gd name="csY2" fmla="*/ 0 h 786144"/>
                <a:gd name="csX3" fmla="*/ 1620001 w 1620338"/>
                <a:gd name="csY3" fmla="*/ 315960 h 786144"/>
                <a:gd name="csX4" fmla="*/ 1286640 w 1620338"/>
                <a:gd name="csY4" fmla="*/ 786144 h 786144"/>
              </a:gdLst>
              <a:ahLst/>
              <a:cxnLst>
                <a:cxn ang="0">
                  <a:pos x="csX0" y="csY0"/>
                </a:cxn>
                <a:cxn ang="0">
                  <a:pos x="csX1" y="csY1"/>
                </a:cxn>
                <a:cxn ang="0">
                  <a:pos x="csX2" y="csY2"/>
                </a:cxn>
                <a:cxn ang="0">
                  <a:pos x="csX3" y="csY3"/>
                </a:cxn>
                <a:cxn ang="0">
                  <a:pos x="csX4" y="csY4"/>
                </a:cxn>
              </a:cxnLst>
              <a:rect l="l" t="t" r="r" b="b"/>
              <a:pathLst>
                <a:path w="1620338" h="786144">
                  <a:moveTo>
                    <a:pt x="0" y="104898"/>
                  </a:moveTo>
                  <a:cubicBezTo>
                    <a:pt x="63190" y="41708"/>
                    <a:pt x="47031" y="66891"/>
                    <a:pt x="251926" y="49408"/>
                  </a:cubicBezTo>
                  <a:cubicBezTo>
                    <a:pt x="456821" y="31925"/>
                    <a:pt x="894832" y="0"/>
                    <a:pt x="1229369" y="0"/>
                  </a:cubicBezTo>
                  <a:cubicBezTo>
                    <a:pt x="1419003" y="27956"/>
                    <a:pt x="1610456" y="184936"/>
                    <a:pt x="1620001" y="315960"/>
                  </a:cubicBezTo>
                  <a:cubicBezTo>
                    <a:pt x="1629546" y="446984"/>
                    <a:pt x="1434658" y="595488"/>
                    <a:pt x="1286640" y="786144"/>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 name="Group 29">
              <a:extLst>
                <a:ext uri="{FF2B5EF4-FFF2-40B4-BE49-F238E27FC236}">
                  <a16:creationId xmlns:a16="http://schemas.microsoft.com/office/drawing/2014/main" id="{349E5B5F-5B96-9F45-E4E9-5E7DAD983747}"/>
                </a:ext>
              </a:extLst>
            </p:cNvPr>
            <p:cNvGrpSpPr/>
            <p:nvPr/>
          </p:nvGrpSpPr>
          <p:grpSpPr>
            <a:xfrm>
              <a:off x="3564978" y="3760411"/>
              <a:ext cx="930177" cy="934783"/>
              <a:chOff x="6653324" y="980440"/>
              <a:chExt cx="930177" cy="934783"/>
            </a:xfrm>
          </p:grpSpPr>
          <p:sp>
            <p:nvSpPr>
              <p:cNvPr id="31" name="Freeform: Shape 30">
                <a:extLst>
                  <a:ext uri="{FF2B5EF4-FFF2-40B4-BE49-F238E27FC236}">
                    <a16:creationId xmlns:a16="http://schemas.microsoft.com/office/drawing/2014/main" id="{5731C5FE-2595-7B98-8D9D-FDD1D570EF56}"/>
                  </a:ext>
                </a:extLst>
              </p:cNvPr>
              <p:cNvSpPr/>
              <p:nvPr/>
            </p:nvSpPr>
            <p:spPr>
              <a:xfrm flipH="1">
                <a:off x="6868611" y="1194075"/>
                <a:ext cx="490868" cy="651791"/>
              </a:xfrm>
              <a:custGeom>
                <a:avLst/>
                <a:gdLst>
                  <a:gd name="connsiteX0" fmla="*/ 315522 w 627154"/>
                  <a:gd name="connsiteY0" fmla="*/ 0 h 832757"/>
                  <a:gd name="connsiteX1" fmla="*/ 313577 w 627154"/>
                  <a:gd name="connsiteY1" fmla="*/ 192 h 832757"/>
                  <a:gd name="connsiteX2" fmla="*/ 311632 w 627154"/>
                  <a:gd name="connsiteY2" fmla="*/ 0 h 832757"/>
                  <a:gd name="connsiteX3" fmla="*/ 0 w 627154"/>
                  <a:gd name="connsiteY3" fmla="*/ 304800 h 832757"/>
                  <a:gd name="connsiteX4" fmla="*/ 81750 w 627154"/>
                  <a:gd name="connsiteY4" fmla="*/ 520326 h 832757"/>
                  <a:gd name="connsiteX5" fmla="*/ 142421 w 627154"/>
                  <a:gd name="connsiteY5" fmla="*/ 610451 h 832757"/>
                  <a:gd name="connsiteX6" fmla="*/ 136071 w 627154"/>
                  <a:gd name="connsiteY6" fmla="*/ 832757 h 832757"/>
                  <a:gd name="connsiteX7" fmla="*/ 292246 w 627154"/>
                  <a:gd name="connsiteY7" fmla="*/ 832757 h 832757"/>
                  <a:gd name="connsiteX8" fmla="*/ 334908 w 627154"/>
                  <a:gd name="connsiteY8" fmla="*/ 832757 h 832757"/>
                  <a:gd name="connsiteX9" fmla="*/ 491083 w 627154"/>
                  <a:gd name="connsiteY9" fmla="*/ 832757 h 832757"/>
                  <a:gd name="connsiteX10" fmla="*/ 484733 w 627154"/>
                  <a:gd name="connsiteY10" fmla="*/ 610451 h 832757"/>
                  <a:gd name="connsiteX11" fmla="*/ 545404 w 627154"/>
                  <a:gd name="connsiteY11" fmla="*/ 520326 h 832757"/>
                  <a:gd name="connsiteX12" fmla="*/ 627154 w 627154"/>
                  <a:gd name="connsiteY12" fmla="*/ 304800 h 832757"/>
                  <a:gd name="connsiteX13" fmla="*/ 315522 w 627154"/>
                  <a:gd name="connsiteY13" fmla="*/ 0 h 83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7154" h="832757">
                    <a:moveTo>
                      <a:pt x="315522" y="0"/>
                    </a:moveTo>
                    <a:lnTo>
                      <a:pt x="313577" y="192"/>
                    </a:lnTo>
                    <a:lnTo>
                      <a:pt x="311632" y="0"/>
                    </a:lnTo>
                    <a:cubicBezTo>
                      <a:pt x="139522" y="0"/>
                      <a:pt x="0" y="136464"/>
                      <a:pt x="0" y="304800"/>
                    </a:cubicBezTo>
                    <a:cubicBezTo>
                      <a:pt x="0" y="388968"/>
                      <a:pt x="47580" y="487393"/>
                      <a:pt x="81750" y="520326"/>
                    </a:cubicBezTo>
                    <a:cubicBezTo>
                      <a:pt x="115920" y="553259"/>
                      <a:pt x="144644" y="575980"/>
                      <a:pt x="142421" y="610451"/>
                    </a:cubicBezTo>
                    <a:cubicBezTo>
                      <a:pt x="140304" y="643278"/>
                      <a:pt x="138188" y="758655"/>
                      <a:pt x="136071" y="832757"/>
                    </a:cubicBezTo>
                    <a:lnTo>
                      <a:pt x="292246" y="832757"/>
                    </a:lnTo>
                    <a:lnTo>
                      <a:pt x="334908" y="832757"/>
                    </a:lnTo>
                    <a:lnTo>
                      <a:pt x="491083" y="832757"/>
                    </a:lnTo>
                    <a:cubicBezTo>
                      <a:pt x="488966" y="758655"/>
                      <a:pt x="486850" y="643278"/>
                      <a:pt x="484733" y="610451"/>
                    </a:cubicBezTo>
                    <a:cubicBezTo>
                      <a:pt x="482510" y="575980"/>
                      <a:pt x="511234" y="553259"/>
                      <a:pt x="545404" y="520326"/>
                    </a:cubicBezTo>
                    <a:cubicBezTo>
                      <a:pt x="579574" y="487393"/>
                      <a:pt x="627154" y="388968"/>
                      <a:pt x="627154" y="304800"/>
                    </a:cubicBezTo>
                    <a:cubicBezTo>
                      <a:pt x="627154" y="136464"/>
                      <a:pt x="487632" y="0"/>
                      <a:pt x="315522" y="0"/>
                    </a:cubicBezTo>
                    <a:close/>
                  </a:path>
                </a:pathLst>
              </a:custGeom>
              <a:gradFill flip="none" rotWithShape="1">
                <a:gsLst>
                  <a:gs pos="0">
                    <a:schemeClr val="bg1">
                      <a:lumMod val="95000"/>
                    </a:schemeClr>
                  </a:gs>
                  <a:gs pos="71000">
                    <a:schemeClr val="accent2">
                      <a:lumMod val="20000"/>
                      <a:lumOff val="80000"/>
                    </a:schemeClr>
                  </a:gs>
                  <a:gs pos="100000">
                    <a:schemeClr val="accent2">
                      <a:lumMod val="40000"/>
                      <a:lumOff val="60000"/>
                    </a:schemeClr>
                  </a:gs>
                </a:gsLst>
                <a:path path="circle">
                  <a:fillToRect r="100000" b="100000"/>
                </a:path>
                <a:tileRect l="-100000" t="-100000"/>
              </a:gra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cxnSp>
            <p:nvCxnSpPr>
              <p:cNvPr id="32" name="Straight Connector 31">
                <a:extLst>
                  <a:ext uri="{FF2B5EF4-FFF2-40B4-BE49-F238E27FC236}">
                    <a16:creationId xmlns:a16="http://schemas.microsoft.com/office/drawing/2014/main" id="{020285EB-FD2C-71BD-B7C7-D38AF2B98B15}"/>
                  </a:ext>
                </a:extLst>
              </p:cNvPr>
              <p:cNvCxnSpPr/>
              <p:nvPr/>
            </p:nvCxnSpPr>
            <p:spPr>
              <a:xfrm flipV="1">
                <a:off x="7359479" y="1124714"/>
                <a:ext cx="116667" cy="9372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2845AB4-054D-99CB-360F-E48001CEC55F}"/>
                  </a:ext>
                </a:extLst>
              </p:cNvPr>
              <p:cNvCxnSpPr>
                <a:cxnSpLocks/>
              </p:cNvCxnSpPr>
              <p:nvPr/>
            </p:nvCxnSpPr>
            <p:spPr>
              <a:xfrm>
                <a:off x="7428434" y="1400767"/>
                <a:ext cx="15506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62BD7BC-1C30-52F7-F18A-110E13DA4A96}"/>
                  </a:ext>
                </a:extLst>
              </p:cNvPr>
              <p:cNvCxnSpPr>
                <a:cxnSpLocks/>
              </p:cNvCxnSpPr>
              <p:nvPr/>
            </p:nvCxnSpPr>
            <p:spPr>
              <a:xfrm flipV="1">
                <a:off x="7122276" y="980440"/>
                <a:ext cx="0" cy="144274"/>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E7E42A4-472B-A48F-AB3A-AFB24A77F096}"/>
                  </a:ext>
                </a:extLst>
              </p:cNvPr>
              <p:cNvCxnSpPr>
                <a:cxnSpLocks/>
              </p:cNvCxnSpPr>
              <p:nvPr/>
            </p:nvCxnSpPr>
            <p:spPr>
              <a:xfrm flipH="1" flipV="1">
                <a:off x="6792262" y="1124714"/>
                <a:ext cx="100206" cy="8463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8ABE9CF-56DA-4643-AA53-9190818F6872}"/>
                  </a:ext>
                </a:extLst>
              </p:cNvPr>
              <p:cNvCxnSpPr>
                <a:cxnSpLocks/>
              </p:cNvCxnSpPr>
              <p:nvPr/>
            </p:nvCxnSpPr>
            <p:spPr>
              <a:xfrm flipH="1">
                <a:off x="6653324" y="1400767"/>
                <a:ext cx="13893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547C6AD2-0643-BF51-E8D4-B13C802D31EB}"/>
                  </a:ext>
                </a:extLst>
              </p:cNvPr>
              <p:cNvSpPr/>
              <p:nvPr/>
            </p:nvSpPr>
            <p:spPr>
              <a:xfrm>
                <a:off x="6842365" y="1728551"/>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5EFC03ED-5097-9CF4-8C90-01748BB3D84E}"/>
                  </a:ext>
                </a:extLst>
              </p:cNvPr>
              <p:cNvSpPr/>
              <p:nvPr/>
            </p:nvSpPr>
            <p:spPr>
              <a:xfrm>
                <a:off x="7317607" y="1722945"/>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2AF16BD-4BC3-F7F0-70E4-6FDBC94ACF03}"/>
                  </a:ext>
                </a:extLst>
              </p:cNvPr>
              <p:cNvSpPr/>
              <p:nvPr/>
            </p:nvSpPr>
            <p:spPr>
              <a:xfrm>
                <a:off x="6792262" y="1770867"/>
                <a:ext cx="683884" cy="1443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318" name="Group 13317">
              <a:extLst>
                <a:ext uri="{FF2B5EF4-FFF2-40B4-BE49-F238E27FC236}">
                  <a16:creationId xmlns:a16="http://schemas.microsoft.com/office/drawing/2014/main" id="{3B51FB95-060A-CF56-58DC-F36E4C343EAE}"/>
                </a:ext>
              </a:extLst>
            </p:cNvPr>
            <p:cNvGrpSpPr/>
            <p:nvPr/>
          </p:nvGrpSpPr>
          <p:grpSpPr>
            <a:xfrm rot="16200000">
              <a:off x="331243" y="3149917"/>
              <a:ext cx="1633135" cy="523220"/>
              <a:chOff x="-3170013" y="1074450"/>
              <a:chExt cx="2436783" cy="780690"/>
            </a:xfrm>
          </p:grpSpPr>
          <p:grpSp>
            <p:nvGrpSpPr>
              <p:cNvPr id="8" name="Group 7">
                <a:extLst>
                  <a:ext uri="{FF2B5EF4-FFF2-40B4-BE49-F238E27FC236}">
                    <a16:creationId xmlns:a16="http://schemas.microsoft.com/office/drawing/2014/main" id="{FB8F607C-9FC6-0178-614B-71CCEE33AD75}"/>
                  </a:ext>
                </a:extLst>
              </p:cNvPr>
              <p:cNvGrpSpPr/>
              <p:nvPr/>
            </p:nvGrpSpPr>
            <p:grpSpPr>
              <a:xfrm rot="5400000">
                <a:off x="-2272296" y="310877"/>
                <a:ext cx="641350" cy="2436783"/>
                <a:chOff x="1321140" y="1361468"/>
                <a:chExt cx="444183" cy="1687655"/>
              </a:xfrm>
            </p:grpSpPr>
            <p:grpSp>
              <p:nvGrpSpPr>
                <p:cNvPr id="46" name="Group 45">
                  <a:extLst>
                    <a:ext uri="{FF2B5EF4-FFF2-40B4-BE49-F238E27FC236}">
                      <a16:creationId xmlns:a16="http://schemas.microsoft.com/office/drawing/2014/main" id="{DB0F806C-3E37-D056-05AD-433C7E29975A}"/>
                    </a:ext>
                  </a:extLst>
                </p:cNvPr>
                <p:cNvGrpSpPr/>
                <p:nvPr/>
              </p:nvGrpSpPr>
              <p:grpSpPr>
                <a:xfrm>
                  <a:off x="1321140" y="1361468"/>
                  <a:ext cx="444183" cy="1687655"/>
                  <a:chOff x="5659650" y="5218986"/>
                  <a:chExt cx="466829" cy="821185"/>
                </a:xfrm>
              </p:grpSpPr>
              <p:sp>
                <p:nvSpPr>
                  <p:cNvPr id="49" name="Rectangle: Rounded Corners 48">
                    <a:extLst>
                      <a:ext uri="{FF2B5EF4-FFF2-40B4-BE49-F238E27FC236}">
                        <a16:creationId xmlns:a16="http://schemas.microsoft.com/office/drawing/2014/main" id="{9510095F-C164-90C0-E350-63043C5B858A}"/>
                      </a:ext>
                    </a:extLst>
                  </p:cNvPr>
                  <p:cNvSpPr/>
                  <p:nvPr/>
                </p:nvSpPr>
                <p:spPr>
                  <a:xfrm>
                    <a:off x="5782022" y="5218986"/>
                    <a:ext cx="231948" cy="62587"/>
                  </a:xfrm>
                  <a:prstGeom prst="roundRect">
                    <a:avLst/>
                  </a:prstGeom>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Rounded Corners 49">
                    <a:extLst>
                      <a:ext uri="{FF2B5EF4-FFF2-40B4-BE49-F238E27FC236}">
                        <a16:creationId xmlns:a16="http://schemas.microsoft.com/office/drawing/2014/main" id="{12FE7B02-E25A-D78E-A0B2-6F01C2FFACC8}"/>
                      </a:ext>
                    </a:extLst>
                  </p:cNvPr>
                  <p:cNvSpPr/>
                  <p:nvPr/>
                </p:nvSpPr>
                <p:spPr>
                  <a:xfrm>
                    <a:off x="5659650" y="5281573"/>
                    <a:ext cx="466829" cy="758598"/>
                  </a:xfrm>
                  <a:prstGeom prst="roundRect">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7" name="Freeform: Shape 46">
                  <a:extLst>
                    <a:ext uri="{FF2B5EF4-FFF2-40B4-BE49-F238E27FC236}">
                      <a16:creationId xmlns:a16="http://schemas.microsoft.com/office/drawing/2014/main" id="{5F401EF4-4789-390E-C138-B2A729B8D400}"/>
                    </a:ext>
                  </a:extLst>
                </p:cNvPr>
                <p:cNvSpPr/>
                <p:nvPr/>
              </p:nvSpPr>
              <p:spPr>
                <a:xfrm rot="5400000" flipH="1" flipV="1">
                  <a:off x="1427964" y="1575098"/>
                  <a:ext cx="235963" cy="218216"/>
                </a:xfrm>
                <a:custGeom>
                  <a:avLst/>
                  <a:gdLst>
                    <a:gd name="connsiteX0" fmla="*/ 0 w 1642361"/>
                    <a:gd name="connsiteY0" fmla="*/ 887113 h 1642360"/>
                    <a:gd name="connsiteX1" fmla="*/ 0 w 1642361"/>
                    <a:gd name="connsiteY1" fmla="*/ 755246 h 1642360"/>
                    <a:gd name="connsiteX2" fmla="*/ 128216 w 1642361"/>
                    <a:gd name="connsiteY2" fmla="*/ 627031 h 1642360"/>
                    <a:gd name="connsiteX3" fmla="*/ 601631 w 1642361"/>
                    <a:gd name="connsiteY3" fmla="*/ 627031 h 1642360"/>
                    <a:gd name="connsiteX4" fmla="*/ 601631 w 1642361"/>
                    <a:gd name="connsiteY4" fmla="*/ 128216 h 1642360"/>
                    <a:gd name="connsiteX5" fmla="*/ 729847 w 1642361"/>
                    <a:gd name="connsiteY5" fmla="*/ 0 h 1642360"/>
                    <a:gd name="connsiteX6" fmla="*/ 861714 w 1642361"/>
                    <a:gd name="connsiteY6" fmla="*/ 0 h 1642360"/>
                    <a:gd name="connsiteX7" fmla="*/ 989930 w 1642361"/>
                    <a:gd name="connsiteY7" fmla="*/ 128216 h 1642360"/>
                    <a:gd name="connsiteX8" fmla="*/ 989930 w 1642361"/>
                    <a:gd name="connsiteY8" fmla="*/ 627031 h 1642360"/>
                    <a:gd name="connsiteX9" fmla="*/ 1514145 w 1642361"/>
                    <a:gd name="connsiteY9" fmla="*/ 627031 h 1642360"/>
                    <a:gd name="connsiteX10" fmla="*/ 1642361 w 1642361"/>
                    <a:gd name="connsiteY10" fmla="*/ 755247 h 1642360"/>
                    <a:gd name="connsiteX11" fmla="*/ 1642361 w 1642361"/>
                    <a:gd name="connsiteY11" fmla="*/ 887114 h 1642360"/>
                    <a:gd name="connsiteX12" fmla="*/ 1514145 w 1642361"/>
                    <a:gd name="connsiteY12" fmla="*/ 1015330 h 1642360"/>
                    <a:gd name="connsiteX13" fmla="*/ 989930 w 1642361"/>
                    <a:gd name="connsiteY13" fmla="*/ 1015329 h 1642360"/>
                    <a:gd name="connsiteX14" fmla="*/ 989930 w 1642361"/>
                    <a:gd name="connsiteY14" fmla="*/ 1514144 h 1642360"/>
                    <a:gd name="connsiteX15" fmla="*/ 861714 w 1642361"/>
                    <a:gd name="connsiteY15" fmla="*/ 1642360 h 1642360"/>
                    <a:gd name="connsiteX16" fmla="*/ 729847 w 1642361"/>
                    <a:gd name="connsiteY16" fmla="*/ 1642360 h 1642360"/>
                    <a:gd name="connsiteX17" fmla="*/ 601631 w 1642361"/>
                    <a:gd name="connsiteY17" fmla="*/ 1514144 h 1642360"/>
                    <a:gd name="connsiteX18" fmla="*/ 601631 w 1642361"/>
                    <a:gd name="connsiteY18" fmla="*/ 1015329 h 1642360"/>
                    <a:gd name="connsiteX19" fmla="*/ 128216 w 1642361"/>
                    <a:gd name="connsiteY19" fmla="*/ 1015329 h 1642360"/>
                    <a:gd name="connsiteX20" fmla="*/ 0 w 1642361"/>
                    <a:gd name="connsiteY20" fmla="*/ 887113 h 164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2361" h="1642360">
                      <a:moveTo>
                        <a:pt x="0" y="887113"/>
                      </a:moveTo>
                      <a:lnTo>
                        <a:pt x="0" y="755246"/>
                      </a:lnTo>
                      <a:cubicBezTo>
                        <a:pt x="0" y="684434"/>
                        <a:pt x="57404" y="627031"/>
                        <a:pt x="128216" y="627031"/>
                      </a:cubicBezTo>
                      <a:lnTo>
                        <a:pt x="601631" y="627031"/>
                      </a:lnTo>
                      <a:lnTo>
                        <a:pt x="601631" y="128216"/>
                      </a:lnTo>
                      <a:cubicBezTo>
                        <a:pt x="601631" y="57404"/>
                        <a:pt x="659035" y="0"/>
                        <a:pt x="729847" y="0"/>
                      </a:cubicBezTo>
                      <a:lnTo>
                        <a:pt x="861714" y="0"/>
                      </a:lnTo>
                      <a:cubicBezTo>
                        <a:pt x="932526" y="0"/>
                        <a:pt x="989930" y="57404"/>
                        <a:pt x="989930" y="128216"/>
                      </a:cubicBezTo>
                      <a:lnTo>
                        <a:pt x="989930" y="627031"/>
                      </a:lnTo>
                      <a:lnTo>
                        <a:pt x="1514145" y="627031"/>
                      </a:lnTo>
                      <a:cubicBezTo>
                        <a:pt x="1584957" y="627031"/>
                        <a:pt x="1642361" y="684435"/>
                        <a:pt x="1642361" y="755247"/>
                      </a:cubicBezTo>
                      <a:lnTo>
                        <a:pt x="1642361" y="887114"/>
                      </a:lnTo>
                      <a:cubicBezTo>
                        <a:pt x="1642361" y="957926"/>
                        <a:pt x="1584957" y="1015330"/>
                        <a:pt x="1514145" y="1015330"/>
                      </a:cubicBezTo>
                      <a:lnTo>
                        <a:pt x="989930" y="1015329"/>
                      </a:lnTo>
                      <a:lnTo>
                        <a:pt x="989930" y="1514144"/>
                      </a:lnTo>
                      <a:cubicBezTo>
                        <a:pt x="989930" y="1584956"/>
                        <a:pt x="932526" y="1642360"/>
                        <a:pt x="861714" y="1642360"/>
                      </a:cubicBezTo>
                      <a:lnTo>
                        <a:pt x="729847" y="1642360"/>
                      </a:lnTo>
                      <a:cubicBezTo>
                        <a:pt x="659035" y="1642360"/>
                        <a:pt x="601631" y="1584956"/>
                        <a:pt x="601631" y="1514144"/>
                      </a:cubicBezTo>
                      <a:lnTo>
                        <a:pt x="601631" y="1015329"/>
                      </a:lnTo>
                      <a:lnTo>
                        <a:pt x="128216" y="1015329"/>
                      </a:lnTo>
                      <a:cubicBezTo>
                        <a:pt x="57404" y="1015329"/>
                        <a:pt x="0" y="957925"/>
                        <a:pt x="0" y="887113"/>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8" name="Rectangle: Rounded Corners 47">
                  <a:extLst>
                    <a:ext uri="{FF2B5EF4-FFF2-40B4-BE49-F238E27FC236}">
                      <a16:creationId xmlns:a16="http://schemas.microsoft.com/office/drawing/2014/main" id="{7E8EBC1A-CCE5-6A0F-61B0-94397408E22C}"/>
                    </a:ext>
                  </a:extLst>
                </p:cNvPr>
                <p:cNvSpPr/>
                <p:nvPr/>
              </p:nvSpPr>
              <p:spPr>
                <a:xfrm>
                  <a:off x="1435114" y="2842035"/>
                  <a:ext cx="216233" cy="78462"/>
                </a:xfrm>
                <a:prstGeom prst="roundRect">
                  <a:avLst>
                    <a:gd name="adj" fmla="val 32129"/>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78098D12-25DC-AC6C-4F84-81CF8E7D533E}"/>
                  </a:ext>
                </a:extLst>
              </p:cNvPr>
              <p:cNvSpPr txBox="1"/>
              <p:nvPr/>
            </p:nvSpPr>
            <p:spPr>
              <a:xfrm>
                <a:off x="-2578339" y="1074450"/>
                <a:ext cx="1023037" cy="780690"/>
              </a:xfrm>
              <a:prstGeom prst="rect">
                <a:avLst/>
              </a:prstGeom>
              <a:noFill/>
            </p:spPr>
            <p:txBody>
              <a:bodyPr wrap="square" rtlCol="0">
                <a:spAutoFit/>
              </a:bodyPr>
              <a:lstStyle/>
              <a:p>
                <a:pPr algn="l"/>
                <a:endParaRPr lang="en-GB" sz="2800"/>
              </a:p>
            </p:txBody>
          </p:sp>
        </p:grpSp>
      </p:grpSp>
      <p:sp>
        <p:nvSpPr>
          <p:cNvPr id="13321" name="TextBox 13320">
            <a:extLst>
              <a:ext uri="{FF2B5EF4-FFF2-40B4-BE49-F238E27FC236}">
                <a16:creationId xmlns:a16="http://schemas.microsoft.com/office/drawing/2014/main" id="{C5AEEDC3-0F18-7C3D-CAAD-0486148342B9}"/>
              </a:ext>
            </a:extLst>
          </p:cNvPr>
          <p:cNvSpPr txBox="1"/>
          <p:nvPr/>
        </p:nvSpPr>
        <p:spPr>
          <a:xfrm>
            <a:off x="5872430" y="2340171"/>
            <a:ext cx="3162419" cy="1569660"/>
          </a:xfrm>
          <a:prstGeom prst="rect">
            <a:avLst/>
          </a:prstGeom>
          <a:solidFill>
            <a:srgbClr val="FFFF99"/>
          </a:solidFill>
        </p:spPr>
        <p:txBody>
          <a:bodyPr wrap="square">
            <a:spAutoFit/>
          </a:bodyPr>
          <a:lstStyle/>
          <a:p>
            <a:r>
              <a:rPr lang="en-IE" altLang="en-US" sz="3200" b="1"/>
              <a:t>+</a:t>
            </a:r>
            <a:r>
              <a:rPr lang="en-IE" altLang="en-US" sz="3200"/>
              <a:t> to </a:t>
            </a:r>
            <a:r>
              <a:rPr lang="en-IE" altLang="en-US" sz="3200" b="1"/>
              <a:t>– is called “conventional current”</a:t>
            </a:r>
            <a:r>
              <a:rPr lang="en-IE" altLang="en-US" sz="3200"/>
              <a:t> </a:t>
            </a:r>
            <a:endParaRPr lang="en-GB" sz="3200"/>
          </a:p>
        </p:txBody>
      </p:sp>
      <p:sp>
        <p:nvSpPr>
          <p:cNvPr id="3" name="Title 2">
            <a:extLst>
              <a:ext uri="{FF2B5EF4-FFF2-40B4-BE49-F238E27FC236}">
                <a16:creationId xmlns:a16="http://schemas.microsoft.com/office/drawing/2014/main" id="{EC138E64-BE3C-E86E-830C-15393BD33720}"/>
              </a:ext>
            </a:extLst>
          </p:cNvPr>
          <p:cNvSpPr>
            <a:spLocks noGrp="1"/>
          </p:cNvSpPr>
          <p:nvPr>
            <p:ph type="title"/>
          </p:nvPr>
        </p:nvSpPr>
        <p:spPr>
          <a:xfrm>
            <a:off x="241300" y="155246"/>
            <a:ext cx="8724900" cy="1588127"/>
          </a:xfrm>
        </p:spPr>
        <p:txBody>
          <a:bodyPr/>
          <a:lstStyle/>
          <a:p>
            <a:r>
              <a:rPr lang="en-IE" altLang="en-US"/>
              <a:t>What direction does electric current flow?</a:t>
            </a:r>
            <a:br>
              <a:rPr lang="en-GB" altLang="en-US"/>
            </a:b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4" grpId="0" animBg="1"/>
      <p:bldP spid="40" grpId="0" animBg="1"/>
      <p:bldP spid="1332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379BB-0747-088B-0A56-BA5CA6E9B195}"/>
            </a:ext>
          </a:extLst>
        </p:cNvPr>
        <p:cNvGrpSpPr/>
        <p:nvPr/>
      </p:nvGrpSpPr>
      <p:grpSpPr>
        <a:xfrm>
          <a:off x="0" y="0"/>
          <a:ext cx="0" cy="0"/>
          <a:chOff x="0" y="0"/>
          <a:chExt cx="0" cy="0"/>
        </a:xfrm>
      </p:grpSpPr>
      <p:sp>
        <p:nvSpPr>
          <p:cNvPr id="40" name="Text Box 5">
            <a:extLst>
              <a:ext uri="{FF2B5EF4-FFF2-40B4-BE49-F238E27FC236}">
                <a16:creationId xmlns:a16="http://schemas.microsoft.com/office/drawing/2014/main" id="{4A590C5F-C1F7-AFAB-7684-6928663AEF4E}"/>
              </a:ext>
            </a:extLst>
          </p:cNvPr>
          <p:cNvSpPr txBox="1">
            <a:spLocks noChangeArrowheads="1"/>
          </p:cNvSpPr>
          <p:nvPr/>
        </p:nvSpPr>
        <p:spPr bwMode="auto">
          <a:xfrm>
            <a:off x="1045214" y="938381"/>
            <a:ext cx="3162419" cy="707886"/>
          </a:xfrm>
          <a:prstGeom prst="rect">
            <a:avLst/>
          </a:prstGeom>
          <a:noFill/>
          <a:ln w="38100">
            <a:solidFill>
              <a:srgbClr val="FF0000"/>
            </a:solid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IE" altLang="en-US" sz="3600"/>
              <a:t>From </a:t>
            </a:r>
            <a:r>
              <a:rPr lang="en-IE" altLang="en-US" sz="4000" b="1"/>
              <a:t>+</a:t>
            </a:r>
            <a:r>
              <a:rPr lang="en-IE" altLang="en-US" sz="3600"/>
              <a:t> to </a:t>
            </a:r>
            <a:r>
              <a:rPr lang="en-IE" altLang="en-US" sz="4000" b="1"/>
              <a:t>-</a:t>
            </a:r>
            <a:r>
              <a:rPr lang="en-IE" altLang="en-US" sz="3600"/>
              <a:t> </a:t>
            </a:r>
          </a:p>
        </p:txBody>
      </p:sp>
      <p:grpSp>
        <p:nvGrpSpPr>
          <p:cNvPr id="2" name="Group 1">
            <a:extLst>
              <a:ext uri="{FF2B5EF4-FFF2-40B4-BE49-F238E27FC236}">
                <a16:creationId xmlns:a16="http://schemas.microsoft.com/office/drawing/2014/main" id="{651EA8CE-190C-1BE6-DD3E-3CDC60F16D66}"/>
              </a:ext>
            </a:extLst>
          </p:cNvPr>
          <p:cNvGrpSpPr/>
          <p:nvPr/>
        </p:nvGrpSpPr>
        <p:grpSpPr>
          <a:xfrm>
            <a:off x="822701" y="1264681"/>
            <a:ext cx="4962764" cy="3100313"/>
            <a:chOff x="822701" y="1264681"/>
            <a:chExt cx="4962764" cy="3100313"/>
          </a:xfrm>
        </p:grpSpPr>
        <p:sp>
          <p:nvSpPr>
            <p:cNvPr id="9" name="Arrow: Circular 8">
              <a:extLst>
                <a:ext uri="{FF2B5EF4-FFF2-40B4-BE49-F238E27FC236}">
                  <a16:creationId xmlns:a16="http://schemas.microsoft.com/office/drawing/2014/main" id="{7043951C-4A88-AEED-E2D5-C668FE027774}"/>
                </a:ext>
              </a:extLst>
            </p:cNvPr>
            <p:cNvSpPr/>
            <p:nvPr/>
          </p:nvSpPr>
          <p:spPr>
            <a:xfrm rot="253170">
              <a:off x="3488648" y="1650576"/>
              <a:ext cx="2056571" cy="2121238"/>
            </a:xfrm>
            <a:prstGeom prst="circularArrow">
              <a:avLst>
                <a:gd name="adj1" fmla="val 7647"/>
                <a:gd name="adj2" fmla="val 1142319"/>
                <a:gd name="adj3" fmla="val 20473446"/>
                <a:gd name="adj4" fmla="val 15979971"/>
                <a:gd name="adj5" fmla="val 12500"/>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TextBox 9">
              <a:extLst>
                <a:ext uri="{FF2B5EF4-FFF2-40B4-BE49-F238E27FC236}">
                  <a16:creationId xmlns:a16="http://schemas.microsoft.com/office/drawing/2014/main" id="{DA25F6AD-7E87-AAF9-A75B-9C58297DD655}"/>
                </a:ext>
              </a:extLst>
            </p:cNvPr>
            <p:cNvSpPr txBox="1"/>
            <p:nvPr/>
          </p:nvSpPr>
          <p:spPr>
            <a:xfrm>
              <a:off x="4302367" y="1264681"/>
              <a:ext cx="1483098" cy="523220"/>
            </a:xfrm>
            <a:prstGeom prst="rect">
              <a:avLst/>
            </a:prstGeom>
            <a:noFill/>
          </p:spPr>
          <p:txBody>
            <a:bodyPr wrap="none" rtlCol="0">
              <a:spAutoFit/>
            </a:bodyPr>
            <a:lstStyle/>
            <a:p>
              <a:pPr algn="l"/>
              <a:r>
                <a:rPr lang="en-GB" sz="2800" b="1"/>
                <a:t>Current</a:t>
              </a:r>
            </a:p>
          </p:txBody>
        </p:sp>
        <p:sp>
          <p:nvSpPr>
            <p:cNvPr id="25" name="Freeform: Shape 24">
              <a:extLst>
                <a:ext uri="{FF2B5EF4-FFF2-40B4-BE49-F238E27FC236}">
                  <a16:creationId xmlns:a16="http://schemas.microsoft.com/office/drawing/2014/main" id="{5B010893-F785-8E1E-C7BB-7FEA19EBBD51}"/>
                </a:ext>
              </a:extLst>
            </p:cNvPr>
            <p:cNvSpPr/>
            <p:nvPr/>
          </p:nvSpPr>
          <p:spPr>
            <a:xfrm>
              <a:off x="1055593" y="3913959"/>
              <a:ext cx="2719612" cy="416205"/>
            </a:xfrm>
            <a:custGeom>
              <a:avLst/>
              <a:gdLst>
                <a:gd name="connsiteX0" fmla="*/ 0 w 1326996"/>
                <a:gd name="connsiteY0" fmla="*/ 189571 h 189571"/>
                <a:gd name="connsiteX1" fmla="*/ 189571 w 1326996"/>
                <a:gd name="connsiteY1" fmla="*/ 0 h 189571"/>
                <a:gd name="connsiteX2" fmla="*/ 1193181 w 1326996"/>
                <a:gd name="connsiteY2" fmla="*/ 0 h 189571"/>
                <a:gd name="connsiteX3" fmla="*/ 1326996 w 1326996"/>
                <a:gd name="connsiteY3" fmla="*/ 133815 h 189571"/>
                <a:gd name="connsiteX0" fmla="*/ 0 w 1326996"/>
                <a:gd name="connsiteY0" fmla="*/ 202271 h 202271"/>
                <a:gd name="connsiteX1" fmla="*/ 189571 w 1326996"/>
                <a:gd name="connsiteY1" fmla="*/ 12700 h 202271"/>
                <a:gd name="connsiteX2" fmla="*/ 850281 w 1326996"/>
                <a:gd name="connsiteY2" fmla="*/ 0 h 202271"/>
                <a:gd name="connsiteX3" fmla="*/ 1326996 w 1326996"/>
                <a:gd name="connsiteY3" fmla="*/ 146515 h 202271"/>
                <a:gd name="connsiteX0" fmla="*/ 0 w 863995"/>
                <a:gd name="connsiteY0" fmla="*/ 202271 h 565615"/>
                <a:gd name="connsiteX1" fmla="*/ 189571 w 863995"/>
                <a:gd name="connsiteY1" fmla="*/ 12700 h 565615"/>
                <a:gd name="connsiteX2" fmla="*/ 850281 w 863995"/>
                <a:gd name="connsiteY2" fmla="*/ 0 h 565615"/>
                <a:gd name="connsiteX3" fmla="*/ 857096 w 863995"/>
                <a:gd name="connsiteY3" fmla="*/ 565615 h 565615"/>
                <a:gd name="connsiteX0" fmla="*/ 0 w 857096"/>
                <a:gd name="connsiteY0" fmla="*/ 189571 h 552915"/>
                <a:gd name="connsiteX1" fmla="*/ 189571 w 857096"/>
                <a:gd name="connsiteY1" fmla="*/ 0 h 552915"/>
                <a:gd name="connsiteX2" fmla="*/ 735981 w 857096"/>
                <a:gd name="connsiteY2" fmla="*/ 0 h 552915"/>
                <a:gd name="connsiteX3" fmla="*/ 857096 w 857096"/>
                <a:gd name="connsiteY3" fmla="*/ 552915 h 552915"/>
                <a:gd name="connsiteX0" fmla="*/ 0 w 1022196"/>
                <a:gd name="connsiteY0" fmla="*/ 189571 h 565615"/>
                <a:gd name="connsiteX1" fmla="*/ 189571 w 1022196"/>
                <a:gd name="connsiteY1" fmla="*/ 0 h 565615"/>
                <a:gd name="connsiteX2" fmla="*/ 735981 w 1022196"/>
                <a:gd name="connsiteY2" fmla="*/ 0 h 565615"/>
                <a:gd name="connsiteX3" fmla="*/ 1022196 w 1022196"/>
                <a:gd name="connsiteY3" fmla="*/ 565615 h 565615"/>
                <a:gd name="connsiteX0" fmla="*/ 0 w 843376"/>
                <a:gd name="connsiteY0" fmla="*/ 189571 h 963896"/>
                <a:gd name="connsiteX1" fmla="*/ 189571 w 843376"/>
                <a:gd name="connsiteY1" fmla="*/ 0 h 963896"/>
                <a:gd name="connsiteX2" fmla="*/ 735981 w 843376"/>
                <a:gd name="connsiteY2" fmla="*/ 0 h 963896"/>
                <a:gd name="connsiteX3" fmla="*/ 843376 w 843376"/>
                <a:gd name="connsiteY3" fmla="*/ 963896 h 963896"/>
                <a:gd name="connsiteX0" fmla="*/ 0 w 1355452"/>
                <a:gd name="connsiteY0" fmla="*/ 189571 h 1126460"/>
                <a:gd name="connsiteX1" fmla="*/ 189571 w 1355452"/>
                <a:gd name="connsiteY1" fmla="*/ 0 h 1126460"/>
                <a:gd name="connsiteX2" fmla="*/ 735981 w 1355452"/>
                <a:gd name="connsiteY2" fmla="*/ 0 h 1126460"/>
                <a:gd name="connsiteX3" fmla="*/ 1355452 w 1355452"/>
                <a:gd name="connsiteY3" fmla="*/ 1126460 h 1126460"/>
                <a:gd name="connsiteX0" fmla="*/ 0 w 1355452"/>
                <a:gd name="connsiteY0" fmla="*/ 189571 h 1126460"/>
                <a:gd name="connsiteX1" fmla="*/ 189571 w 1355452"/>
                <a:gd name="connsiteY1" fmla="*/ 0 h 1126460"/>
                <a:gd name="connsiteX2" fmla="*/ 735981 w 1355452"/>
                <a:gd name="connsiteY2" fmla="*/ 0 h 1126460"/>
                <a:gd name="connsiteX3" fmla="*/ 1355452 w 1355452"/>
                <a:gd name="connsiteY3" fmla="*/ 1126460 h 1126460"/>
                <a:gd name="connsiteX0" fmla="*/ 0 w 1355452"/>
                <a:gd name="connsiteY0" fmla="*/ 242125 h 1179014"/>
                <a:gd name="connsiteX1" fmla="*/ 189571 w 1355452"/>
                <a:gd name="connsiteY1" fmla="*/ 52554 h 1179014"/>
                <a:gd name="connsiteX2" fmla="*/ 735981 w 1355452"/>
                <a:gd name="connsiteY2" fmla="*/ 52554 h 1179014"/>
                <a:gd name="connsiteX3" fmla="*/ 1355452 w 1355452"/>
                <a:gd name="connsiteY3" fmla="*/ 1179014 h 1179014"/>
                <a:gd name="connsiteX0" fmla="*/ 0 w 1355452"/>
                <a:gd name="connsiteY0" fmla="*/ 189571 h 1126460"/>
                <a:gd name="connsiteX1" fmla="*/ 189571 w 1355452"/>
                <a:gd name="connsiteY1" fmla="*/ 0 h 1126460"/>
                <a:gd name="connsiteX2" fmla="*/ 687212 w 1355452"/>
                <a:gd name="connsiteY2" fmla="*/ 121923 h 1126460"/>
                <a:gd name="connsiteX3" fmla="*/ 1355452 w 1355452"/>
                <a:gd name="connsiteY3" fmla="*/ 1126460 h 1126460"/>
                <a:gd name="connsiteX0" fmla="*/ 0 w 1355452"/>
                <a:gd name="connsiteY0" fmla="*/ 204306 h 1141195"/>
                <a:gd name="connsiteX1" fmla="*/ 189571 w 1355452"/>
                <a:gd name="connsiteY1" fmla="*/ 14735 h 1141195"/>
                <a:gd name="connsiteX2" fmla="*/ 687212 w 1355452"/>
                <a:gd name="connsiteY2" fmla="*/ 136658 h 1141195"/>
                <a:gd name="connsiteX3" fmla="*/ 1355452 w 1355452"/>
                <a:gd name="connsiteY3" fmla="*/ 1141195 h 1141195"/>
                <a:gd name="connsiteX0" fmla="*/ 0 w 1355452"/>
                <a:gd name="connsiteY0" fmla="*/ 190102 h 1126991"/>
                <a:gd name="connsiteX1" fmla="*/ 189571 w 1355452"/>
                <a:gd name="connsiteY1" fmla="*/ 531 h 1126991"/>
                <a:gd name="connsiteX2" fmla="*/ 516520 w 1355452"/>
                <a:gd name="connsiteY2" fmla="*/ 154967 h 1126991"/>
                <a:gd name="connsiteX3" fmla="*/ 1355452 w 1355452"/>
                <a:gd name="connsiteY3" fmla="*/ 1126991 h 1126991"/>
                <a:gd name="connsiteX0" fmla="*/ 0 w 1355452"/>
                <a:gd name="connsiteY0" fmla="*/ 219084 h 1155973"/>
                <a:gd name="connsiteX1" fmla="*/ 189571 w 1355452"/>
                <a:gd name="connsiteY1" fmla="*/ 29513 h 1155973"/>
                <a:gd name="connsiteX2" fmla="*/ 581545 w 1355452"/>
                <a:gd name="connsiteY2" fmla="*/ 891101 h 1155973"/>
                <a:gd name="connsiteX3" fmla="*/ 1355452 w 1355452"/>
                <a:gd name="connsiteY3" fmla="*/ 1155973 h 1155973"/>
                <a:gd name="connsiteX0" fmla="*/ 0 w 1355452"/>
                <a:gd name="connsiteY0" fmla="*/ 219084 h 1156752"/>
                <a:gd name="connsiteX1" fmla="*/ 189571 w 1355452"/>
                <a:gd name="connsiteY1" fmla="*/ 29513 h 1156752"/>
                <a:gd name="connsiteX2" fmla="*/ 581545 w 1355452"/>
                <a:gd name="connsiteY2" fmla="*/ 891101 h 1156752"/>
                <a:gd name="connsiteX3" fmla="*/ 1355452 w 1355452"/>
                <a:gd name="connsiteY3" fmla="*/ 1155973 h 1156752"/>
                <a:gd name="connsiteX0" fmla="*/ 0 w 1347324"/>
                <a:gd name="connsiteY0" fmla="*/ 219084 h 1132967"/>
                <a:gd name="connsiteX1" fmla="*/ 189571 w 1347324"/>
                <a:gd name="connsiteY1" fmla="*/ 29513 h 1132967"/>
                <a:gd name="connsiteX2" fmla="*/ 581545 w 1347324"/>
                <a:gd name="connsiteY2" fmla="*/ 891101 h 1132967"/>
                <a:gd name="connsiteX3" fmla="*/ 1347324 w 1347324"/>
                <a:gd name="connsiteY3" fmla="*/ 1131589 h 1132967"/>
                <a:gd name="connsiteX0" fmla="*/ 0 w 1347324"/>
                <a:gd name="connsiteY0" fmla="*/ 2710 h 1129480"/>
                <a:gd name="connsiteX1" fmla="*/ 173315 w 1347324"/>
                <a:gd name="connsiteY1" fmla="*/ 1113649 h 1129480"/>
                <a:gd name="connsiteX2" fmla="*/ 581545 w 1347324"/>
                <a:gd name="connsiteY2" fmla="*/ 674727 h 1129480"/>
                <a:gd name="connsiteX3" fmla="*/ 1347324 w 1347324"/>
                <a:gd name="connsiteY3" fmla="*/ 915215 h 1129480"/>
                <a:gd name="connsiteX0" fmla="*/ 0 w 1591170"/>
                <a:gd name="connsiteY0" fmla="*/ 257263 h 445849"/>
                <a:gd name="connsiteX1" fmla="*/ 417161 w 1591170"/>
                <a:gd name="connsiteY1" fmla="*/ 441588 h 445849"/>
                <a:gd name="connsiteX2" fmla="*/ 825391 w 1591170"/>
                <a:gd name="connsiteY2" fmla="*/ 2666 h 445849"/>
                <a:gd name="connsiteX3" fmla="*/ 1591170 w 1591170"/>
                <a:gd name="connsiteY3" fmla="*/ 243154 h 445849"/>
                <a:gd name="connsiteX0" fmla="*/ 0 w 1591170"/>
                <a:gd name="connsiteY0" fmla="*/ 51804 h 236279"/>
                <a:gd name="connsiteX1" fmla="*/ 417161 w 1591170"/>
                <a:gd name="connsiteY1" fmla="*/ 236129 h 236279"/>
                <a:gd name="connsiteX2" fmla="*/ 922929 w 1591170"/>
                <a:gd name="connsiteY2" fmla="*/ 8540 h 236279"/>
                <a:gd name="connsiteX3" fmla="*/ 1591170 w 1591170"/>
                <a:gd name="connsiteY3" fmla="*/ 37695 h 236279"/>
                <a:gd name="connsiteX0" fmla="*/ 0 w 1591170"/>
                <a:gd name="connsiteY0" fmla="*/ 48017 h 167517"/>
                <a:gd name="connsiteX1" fmla="*/ 441545 w 1591170"/>
                <a:gd name="connsiteY1" fmla="*/ 167317 h 167517"/>
                <a:gd name="connsiteX2" fmla="*/ 922929 w 1591170"/>
                <a:gd name="connsiteY2" fmla="*/ 4753 h 167517"/>
                <a:gd name="connsiteX3" fmla="*/ 1591170 w 1591170"/>
                <a:gd name="connsiteY3" fmla="*/ 33908 h 167517"/>
                <a:gd name="connsiteX0" fmla="*/ 0 w 1591170"/>
                <a:gd name="connsiteY0" fmla="*/ 14109 h 134099"/>
                <a:gd name="connsiteX1" fmla="*/ 441545 w 1591170"/>
                <a:gd name="connsiteY1" fmla="*/ 133409 h 134099"/>
                <a:gd name="connsiteX2" fmla="*/ 963570 w 1591170"/>
                <a:gd name="connsiteY2" fmla="*/ 60255 h 134099"/>
                <a:gd name="connsiteX3" fmla="*/ 1591170 w 1591170"/>
                <a:gd name="connsiteY3" fmla="*/ 0 h 134099"/>
                <a:gd name="connsiteX0" fmla="*/ 0 w 1591170"/>
                <a:gd name="connsiteY0" fmla="*/ 8800 h 281686"/>
                <a:gd name="connsiteX1" fmla="*/ 441545 w 1591170"/>
                <a:gd name="connsiteY1" fmla="*/ 274407 h 281686"/>
                <a:gd name="connsiteX2" fmla="*/ 963570 w 1591170"/>
                <a:gd name="connsiteY2" fmla="*/ 201253 h 281686"/>
                <a:gd name="connsiteX3" fmla="*/ 1591170 w 1591170"/>
                <a:gd name="connsiteY3" fmla="*/ 140998 h 281686"/>
                <a:gd name="connsiteX0" fmla="*/ 0 w 1591170"/>
                <a:gd name="connsiteY0" fmla="*/ 11909 h 211161"/>
                <a:gd name="connsiteX1" fmla="*/ 425289 w 1591170"/>
                <a:gd name="connsiteY1" fmla="*/ 188106 h 211161"/>
                <a:gd name="connsiteX2" fmla="*/ 963570 w 1591170"/>
                <a:gd name="connsiteY2" fmla="*/ 204362 h 211161"/>
                <a:gd name="connsiteX3" fmla="*/ 1591170 w 1591170"/>
                <a:gd name="connsiteY3" fmla="*/ 144107 h 211161"/>
                <a:gd name="csX0" fmla="*/ 0 w 1616074"/>
                <a:gd name="csY0" fmla="*/ 35602 h 61889"/>
                <a:gd name="csX1" fmla="*/ 450193 w 1616074"/>
                <a:gd name="csY1" fmla="*/ 43999 h 61889"/>
                <a:gd name="csX2" fmla="*/ 988474 w 1616074"/>
                <a:gd name="csY2" fmla="*/ 60255 h 61889"/>
                <a:gd name="csX3" fmla="*/ 1616074 w 1616074"/>
                <a:gd name="csY3" fmla="*/ 0 h 61889"/>
                <a:gd name="csX0" fmla="*/ 0 w 1740591"/>
                <a:gd name="csY0" fmla="*/ 11909 h 211160"/>
                <a:gd name="csX1" fmla="*/ 574710 w 1740591"/>
                <a:gd name="csY1" fmla="*/ 188105 h 211160"/>
                <a:gd name="csX2" fmla="*/ 1112991 w 1740591"/>
                <a:gd name="csY2" fmla="*/ 204361 h 211160"/>
                <a:gd name="csX3" fmla="*/ 1740591 w 1740591"/>
                <a:gd name="csY3" fmla="*/ 144106 h 211160"/>
              </a:gdLst>
              <a:ahLst/>
              <a:cxnLst>
                <a:cxn ang="0">
                  <a:pos x="csX0" y="csY0"/>
                </a:cxn>
                <a:cxn ang="0">
                  <a:pos x="csX1" y="csY1"/>
                </a:cxn>
                <a:cxn ang="0">
                  <a:pos x="csX2" y="csY2"/>
                </a:cxn>
                <a:cxn ang="0">
                  <a:pos x="csX3" y="csY3"/>
                </a:cxn>
              </a:cxnLst>
              <a:rect l="l" t="t" r="r" b="b"/>
              <a:pathLst>
                <a:path w="1740591" h="211160">
                  <a:moveTo>
                    <a:pt x="0" y="11909"/>
                  </a:moveTo>
                  <a:cubicBezTo>
                    <a:pt x="63190" y="-51281"/>
                    <a:pt x="389211" y="156030"/>
                    <a:pt x="574710" y="188105"/>
                  </a:cubicBezTo>
                  <a:cubicBezTo>
                    <a:pt x="760209" y="220180"/>
                    <a:pt x="918678" y="211694"/>
                    <a:pt x="1112991" y="204361"/>
                  </a:cubicBezTo>
                  <a:cubicBezTo>
                    <a:pt x="1307304" y="197028"/>
                    <a:pt x="1208294" y="156398"/>
                    <a:pt x="1740591" y="144106"/>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E36C97E4-7D7F-E16D-A162-6188E460A8C5}"/>
                </a:ext>
              </a:extLst>
            </p:cNvPr>
            <p:cNvSpPr/>
            <p:nvPr/>
          </p:nvSpPr>
          <p:spPr>
            <a:xfrm>
              <a:off x="1111839" y="1998829"/>
              <a:ext cx="3932077" cy="2222778"/>
            </a:xfrm>
            <a:custGeom>
              <a:avLst/>
              <a:gdLst>
                <a:gd name="connsiteX0" fmla="*/ 0 w 1326996"/>
                <a:gd name="connsiteY0" fmla="*/ 189571 h 189571"/>
                <a:gd name="connsiteX1" fmla="*/ 189571 w 1326996"/>
                <a:gd name="connsiteY1" fmla="*/ 0 h 189571"/>
                <a:gd name="connsiteX2" fmla="*/ 1193181 w 1326996"/>
                <a:gd name="connsiteY2" fmla="*/ 0 h 189571"/>
                <a:gd name="connsiteX3" fmla="*/ 1326996 w 1326996"/>
                <a:gd name="connsiteY3" fmla="*/ 133815 h 189571"/>
                <a:gd name="connsiteX0" fmla="*/ 0 w 1326996"/>
                <a:gd name="connsiteY0" fmla="*/ 189571 h 189571"/>
                <a:gd name="connsiteX1" fmla="*/ 189571 w 1326996"/>
                <a:gd name="connsiteY1" fmla="*/ 0 h 189571"/>
                <a:gd name="connsiteX2" fmla="*/ 1193181 w 1326996"/>
                <a:gd name="connsiteY2" fmla="*/ 0 h 189571"/>
                <a:gd name="connsiteX3" fmla="*/ 1326996 w 1326996"/>
                <a:gd name="connsiteY3" fmla="*/ 170789 h 189571"/>
                <a:gd name="connsiteX0" fmla="*/ 0 w 1605016"/>
                <a:gd name="connsiteY0" fmla="*/ 189571 h 437477"/>
                <a:gd name="connsiteX1" fmla="*/ 189571 w 1605016"/>
                <a:gd name="connsiteY1" fmla="*/ 0 h 437477"/>
                <a:gd name="connsiteX2" fmla="*/ 1193181 w 1605016"/>
                <a:gd name="connsiteY2" fmla="*/ 0 h 437477"/>
                <a:gd name="connsiteX3" fmla="*/ 1605016 w 1605016"/>
                <a:gd name="connsiteY3" fmla="*/ 437477 h 437477"/>
                <a:gd name="connsiteX0" fmla="*/ 0 w 1506891"/>
                <a:gd name="connsiteY0" fmla="*/ 189571 h 395368"/>
                <a:gd name="connsiteX1" fmla="*/ 189571 w 1506891"/>
                <a:gd name="connsiteY1" fmla="*/ 0 h 395368"/>
                <a:gd name="connsiteX2" fmla="*/ 1193181 w 1506891"/>
                <a:gd name="connsiteY2" fmla="*/ 0 h 395368"/>
                <a:gd name="connsiteX3" fmla="*/ 1506891 w 1506891"/>
                <a:gd name="connsiteY3" fmla="*/ 395368 h 395368"/>
                <a:gd name="connsiteX0" fmla="*/ 0 w 1506891"/>
                <a:gd name="connsiteY0" fmla="*/ 189571 h 395368"/>
                <a:gd name="connsiteX1" fmla="*/ 189571 w 1506891"/>
                <a:gd name="connsiteY1" fmla="*/ 0 h 395368"/>
                <a:gd name="connsiteX2" fmla="*/ 1193181 w 1506891"/>
                <a:gd name="connsiteY2" fmla="*/ 0 h 395368"/>
                <a:gd name="connsiteX3" fmla="*/ 1421576 w 1506891"/>
                <a:gd name="connsiteY3" fmla="*/ 163243 h 395368"/>
                <a:gd name="connsiteX4" fmla="*/ 1506891 w 1506891"/>
                <a:gd name="connsiteY4" fmla="*/ 395368 h 395368"/>
                <a:gd name="connsiteX0" fmla="*/ 0 w 1517358"/>
                <a:gd name="connsiteY0" fmla="*/ 189571 h 723261"/>
                <a:gd name="connsiteX1" fmla="*/ 189571 w 1517358"/>
                <a:gd name="connsiteY1" fmla="*/ 0 h 723261"/>
                <a:gd name="connsiteX2" fmla="*/ 1193181 w 1517358"/>
                <a:gd name="connsiteY2" fmla="*/ 0 h 723261"/>
                <a:gd name="connsiteX3" fmla="*/ 1421576 w 1517358"/>
                <a:gd name="connsiteY3" fmla="*/ 163243 h 723261"/>
                <a:gd name="connsiteX4" fmla="*/ 1517358 w 1517358"/>
                <a:gd name="connsiteY4" fmla="*/ 723261 h 723261"/>
                <a:gd name="connsiteX0" fmla="*/ 0 w 1572420"/>
                <a:gd name="connsiteY0" fmla="*/ 189571 h 723261"/>
                <a:gd name="connsiteX1" fmla="*/ 189571 w 1572420"/>
                <a:gd name="connsiteY1" fmla="*/ 0 h 723261"/>
                <a:gd name="connsiteX2" fmla="*/ 1193181 w 1572420"/>
                <a:gd name="connsiteY2" fmla="*/ 0 h 723261"/>
                <a:gd name="connsiteX3" fmla="*/ 1421576 w 1572420"/>
                <a:gd name="connsiteY3" fmla="*/ 163243 h 723261"/>
                <a:gd name="connsiteX4" fmla="*/ 1517358 w 1572420"/>
                <a:gd name="connsiteY4" fmla="*/ 723261 h 723261"/>
                <a:gd name="connsiteX0" fmla="*/ 0 w 1435483"/>
                <a:gd name="connsiteY0" fmla="*/ 189571 h 705294"/>
                <a:gd name="connsiteX1" fmla="*/ 189571 w 1435483"/>
                <a:gd name="connsiteY1" fmla="*/ 0 h 705294"/>
                <a:gd name="connsiteX2" fmla="*/ 1193181 w 1435483"/>
                <a:gd name="connsiteY2" fmla="*/ 0 h 705294"/>
                <a:gd name="connsiteX3" fmla="*/ 1421576 w 1435483"/>
                <a:gd name="connsiteY3" fmla="*/ 163243 h 705294"/>
                <a:gd name="connsiteX4" fmla="*/ 1224285 w 1435483"/>
                <a:gd name="connsiteY4" fmla="*/ 705294 h 705294"/>
                <a:gd name="connsiteX0" fmla="*/ 0 w 1435483"/>
                <a:gd name="connsiteY0" fmla="*/ 189571 h 705294"/>
                <a:gd name="connsiteX1" fmla="*/ 189571 w 1435483"/>
                <a:gd name="connsiteY1" fmla="*/ 0 h 705294"/>
                <a:gd name="connsiteX2" fmla="*/ 1193181 w 1435483"/>
                <a:gd name="connsiteY2" fmla="*/ 0 h 705294"/>
                <a:gd name="connsiteX3" fmla="*/ 1421576 w 1435483"/>
                <a:gd name="connsiteY3" fmla="*/ 163243 h 705294"/>
                <a:gd name="connsiteX4" fmla="*/ 1224285 w 1435483"/>
                <a:gd name="connsiteY4" fmla="*/ 705294 h 705294"/>
                <a:gd name="connsiteX0" fmla="*/ 0 w 1565024"/>
                <a:gd name="connsiteY0" fmla="*/ 189571 h 705294"/>
                <a:gd name="connsiteX1" fmla="*/ 189571 w 1565024"/>
                <a:gd name="connsiteY1" fmla="*/ 0 h 705294"/>
                <a:gd name="connsiteX2" fmla="*/ 1193181 w 1565024"/>
                <a:gd name="connsiteY2" fmla="*/ 0 h 705294"/>
                <a:gd name="connsiteX3" fmla="*/ 1557646 w 1565024"/>
                <a:gd name="connsiteY3" fmla="*/ 235110 h 705294"/>
                <a:gd name="connsiteX4" fmla="*/ 1224285 w 1565024"/>
                <a:gd name="connsiteY4" fmla="*/ 705294 h 705294"/>
                <a:gd name="connsiteX0" fmla="*/ 0 w 1558045"/>
                <a:gd name="connsiteY0" fmla="*/ 189571 h 705294"/>
                <a:gd name="connsiteX1" fmla="*/ 189571 w 1558045"/>
                <a:gd name="connsiteY1" fmla="*/ 0 h 705294"/>
                <a:gd name="connsiteX2" fmla="*/ 1193181 w 1558045"/>
                <a:gd name="connsiteY2" fmla="*/ 0 h 705294"/>
                <a:gd name="connsiteX3" fmla="*/ 1557646 w 1558045"/>
                <a:gd name="connsiteY3" fmla="*/ 235110 h 705294"/>
                <a:gd name="connsiteX4" fmla="*/ 1224285 w 1558045"/>
                <a:gd name="connsiteY4" fmla="*/ 705294 h 705294"/>
                <a:gd name="connsiteX0" fmla="*/ 0 w 1558045"/>
                <a:gd name="connsiteY0" fmla="*/ 221511 h 737234"/>
                <a:gd name="connsiteX1" fmla="*/ 189571 w 1558045"/>
                <a:gd name="connsiteY1" fmla="*/ 31940 h 737234"/>
                <a:gd name="connsiteX2" fmla="*/ 1193181 w 1558045"/>
                <a:gd name="connsiteY2" fmla="*/ 31940 h 737234"/>
                <a:gd name="connsiteX3" fmla="*/ 1557646 w 1558045"/>
                <a:gd name="connsiteY3" fmla="*/ 267050 h 737234"/>
                <a:gd name="connsiteX4" fmla="*/ 1224285 w 1558045"/>
                <a:gd name="connsiteY4" fmla="*/ 737234 h 737234"/>
                <a:gd name="connsiteX0" fmla="*/ 0 w 1557983"/>
                <a:gd name="connsiteY0" fmla="*/ 270421 h 786144"/>
                <a:gd name="connsiteX1" fmla="*/ 189571 w 1557983"/>
                <a:gd name="connsiteY1" fmla="*/ 80850 h 786144"/>
                <a:gd name="connsiteX2" fmla="*/ 1167014 w 1557983"/>
                <a:gd name="connsiteY2" fmla="*/ 0 h 786144"/>
                <a:gd name="connsiteX3" fmla="*/ 1557646 w 1557983"/>
                <a:gd name="connsiteY3" fmla="*/ 315960 h 786144"/>
                <a:gd name="connsiteX4" fmla="*/ 1224285 w 1557983"/>
                <a:gd name="connsiteY4" fmla="*/ 786144 h 786144"/>
                <a:gd name="connsiteX0" fmla="*/ 0 w 1516115"/>
                <a:gd name="connsiteY0" fmla="*/ 180587 h 786144"/>
                <a:gd name="connsiteX1" fmla="*/ 147703 w 1516115"/>
                <a:gd name="connsiteY1" fmla="*/ 80850 h 786144"/>
                <a:gd name="connsiteX2" fmla="*/ 1125146 w 1516115"/>
                <a:gd name="connsiteY2" fmla="*/ 0 h 786144"/>
                <a:gd name="connsiteX3" fmla="*/ 1515778 w 1516115"/>
                <a:gd name="connsiteY3" fmla="*/ 315960 h 786144"/>
                <a:gd name="connsiteX4" fmla="*/ 1182417 w 1516115"/>
                <a:gd name="connsiteY4" fmla="*/ 786144 h 786144"/>
                <a:gd name="connsiteX0" fmla="*/ 0 w 1516115"/>
                <a:gd name="connsiteY0" fmla="*/ 180587 h 786144"/>
                <a:gd name="connsiteX1" fmla="*/ 147703 w 1516115"/>
                <a:gd name="connsiteY1" fmla="*/ 49408 h 786144"/>
                <a:gd name="connsiteX2" fmla="*/ 1125146 w 1516115"/>
                <a:gd name="connsiteY2" fmla="*/ 0 h 786144"/>
                <a:gd name="connsiteX3" fmla="*/ 1515778 w 1516115"/>
                <a:gd name="connsiteY3" fmla="*/ 315960 h 786144"/>
                <a:gd name="connsiteX4" fmla="*/ 1182417 w 1516115"/>
                <a:gd name="connsiteY4" fmla="*/ 786144 h 786144"/>
                <a:gd name="csX0" fmla="*/ 0 w 1620338"/>
                <a:gd name="csY0" fmla="*/ 104898 h 786144"/>
                <a:gd name="csX1" fmla="*/ 251926 w 1620338"/>
                <a:gd name="csY1" fmla="*/ 49408 h 786144"/>
                <a:gd name="csX2" fmla="*/ 1229369 w 1620338"/>
                <a:gd name="csY2" fmla="*/ 0 h 786144"/>
                <a:gd name="csX3" fmla="*/ 1620001 w 1620338"/>
                <a:gd name="csY3" fmla="*/ 315960 h 786144"/>
                <a:gd name="csX4" fmla="*/ 1286640 w 1620338"/>
                <a:gd name="csY4" fmla="*/ 786144 h 786144"/>
              </a:gdLst>
              <a:ahLst/>
              <a:cxnLst>
                <a:cxn ang="0">
                  <a:pos x="csX0" y="csY0"/>
                </a:cxn>
                <a:cxn ang="0">
                  <a:pos x="csX1" y="csY1"/>
                </a:cxn>
                <a:cxn ang="0">
                  <a:pos x="csX2" y="csY2"/>
                </a:cxn>
                <a:cxn ang="0">
                  <a:pos x="csX3" y="csY3"/>
                </a:cxn>
                <a:cxn ang="0">
                  <a:pos x="csX4" y="csY4"/>
                </a:cxn>
              </a:cxnLst>
              <a:rect l="l" t="t" r="r" b="b"/>
              <a:pathLst>
                <a:path w="1620338" h="786144">
                  <a:moveTo>
                    <a:pt x="0" y="104898"/>
                  </a:moveTo>
                  <a:cubicBezTo>
                    <a:pt x="63190" y="41708"/>
                    <a:pt x="47031" y="66891"/>
                    <a:pt x="251926" y="49408"/>
                  </a:cubicBezTo>
                  <a:cubicBezTo>
                    <a:pt x="456821" y="31925"/>
                    <a:pt x="894832" y="0"/>
                    <a:pt x="1229369" y="0"/>
                  </a:cubicBezTo>
                  <a:cubicBezTo>
                    <a:pt x="1419003" y="27956"/>
                    <a:pt x="1610456" y="184936"/>
                    <a:pt x="1620001" y="315960"/>
                  </a:cubicBezTo>
                  <a:cubicBezTo>
                    <a:pt x="1629546" y="446984"/>
                    <a:pt x="1434658" y="595488"/>
                    <a:pt x="1286640" y="786144"/>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 name="Group 29">
              <a:extLst>
                <a:ext uri="{FF2B5EF4-FFF2-40B4-BE49-F238E27FC236}">
                  <a16:creationId xmlns:a16="http://schemas.microsoft.com/office/drawing/2014/main" id="{C13765E2-C7CF-2D0B-9E5E-71C8E08BA943}"/>
                </a:ext>
              </a:extLst>
            </p:cNvPr>
            <p:cNvGrpSpPr/>
            <p:nvPr/>
          </p:nvGrpSpPr>
          <p:grpSpPr>
            <a:xfrm>
              <a:off x="3501478" y="3430211"/>
              <a:ext cx="930177" cy="934783"/>
              <a:chOff x="6653324" y="980440"/>
              <a:chExt cx="930177" cy="934783"/>
            </a:xfrm>
          </p:grpSpPr>
          <p:sp>
            <p:nvSpPr>
              <p:cNvPr id="31" name="Freeform: Shape 30">
                <a:extLst>
                  <a:ext uri="{FF2B5EF4-FFF2-40B4-BE49-F238E27FC236}">
                    <a16:creationId xmlns:a16="http://schemas.microsoft.com/office/drawing/2014/main" id="{7C9C13E6-70D6-E9DD-7428-9312BDF4816C}"/>
                  </a:ext>
                </a:extLst>
              </p:cNvPr>
              <p:cNvSpPr/>
              <p:nvPr/>
            </p:nvSpPr>
            <p:spPr>
              <a:xfrm flipH="1">
                <a:off x="6868611" y="1194075"/>
                <a:ext cx="490868" cy="651791"/>
              </a:xfrm>
              <a:custGeom>
                <a:avLst/>
                <a:gdLst>
                  <a:gd name="connsiteX0" fmla="*/ 315522 w 627154"/>
                  <a:gd name="connsiteY0" fmla="*/ 0 h 832757"/>
                  <a:gd name="connsiteX1" fmla="*/ 313577 w 627154"/>
                  <a:gd name="connsiteY1" fmla="*/ 192 h 832757"/>
                  <a:gd name="connsiteX2" fmla="*/ 311632 w 627154"/>
                  <a:gd name="connsiteY2" fmla="*/ 0 h 832757"/>
                  <a:gd name="connsiteX3" fmla="*/ 0 w 627154"/>
                  <a:gd name="connsiteY3" fmla="*/ 304800 h 832757"/>
                  <a:gd name="connsiteX4" fmla="*/ 81750 w 627154"/>
                  <a:gd name="connsiteY4" fmla="*/ 520326 h 832757"/>
                  <a:gd name="connsiteX5" fmla="*/ 142421 w 627154"/>
                  <a:gd name="connsiteY5" fmla="*/ 610451 h 832757"/>
                  <a:gd name="connsiteX6" fmla="*/ 136071 w 627154"/>
                  <a:gd name="connsiteY6" fmla="*/ 832757 h 832757"/>
                  <a:gd name="connsiteX7" fmla="*/ 292246 w 627154"/>
                  <a:gd name="connsiteY7" fmla="*/ 832757 h 832757"/>
                  <a:gd name="connsiteX8" fmla="*/ 334908 w 627154"/>
                  <a:gd name="connsiteY8" fmla="*/ 832757 h 832757"/>
                  <a:gd name="connsiteX9" fmla="*/ 491083 w 627154"/>
                  <a:gd name="connsiteY9" fmla="*/ 832757 h 832757"/>
                  <a:gd name="connsiteX10" fmla="*/ 484733 w 627154"/>
                  <a:gd name="connsiteY10" fmla="*/ 610451 h 832757"/>
                  <a:gd name="connsiteX11" fmla="*/ 545404 w 627154"/>
                  <a:gd name="connsiteY11" fmla="*/ 520326 h 832757"/>
                  <a:gd name="connsiteX12" fmla="*/ 627154 w 627154"/>
                  <a:gd name="connsiteY12" fmla="*/ 304800 h 832757"/>
                  <a:gd name="connsiteX13" fmla="*/ 315522 w 627154"/>
                  <a:gd name="connsiteY13" fmla="*/ 0 h 83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7154" h="832757">
                    <a:moveTo>
                      <a:pt x="315522" y="0"/>
                    </a:moveTo>
                    <a:lnTo>
                      <a:pt x="313577" y="192"/>
                    </a:lnTo>
                    <a:lnTo>
                      <a:pt x="311632" y="0"/>
                    </a:lnTo>
                    <a:cubicBezTo>
                      <a:pt x="139522" y="0"/>
                      <a:pt x="0" y="136464"/>
                      <a:pt x="0" y="304800"/>
                    </a:cubicBezTo>
                    <a:cubicBezTo>
                      <a:pt x="0" y="388968"/>
                      <a:pt x="47580" y="487393"/>
                      <a:pt x="81750" y="520326"/>
                    </a:cubicBezTo>
                    <a:cubicBezTo>
                      <a:pt x="115920" y="553259"/>
                      <a:pt x="144644" y="575980"/>
                      <a:pt x="142421" y="610451"/>
                    </a:cubicBezTo>
                    <a:cubicBezTo>
                      <a:pt x="140304" y="643278"/>
                      <a:pt x="138188" y="758655"/>
                      <a:pt x="136071" y="832757"/>
                    </a:cubicBezTo>
                    <a:lnTo>
                      <a:pt x="292246" y="832757"/>
                    </a:lnTo>
                    <a:lnTo>
                      <a:pt x="334908" y="832757"/>
                    </a:lnTo>
                    <a:lnTo>
                      <a:pt x="491083" y="832757"/>
                    </a:lnTo>
                    <a:cubicBezTo>
                      <a:pt x="488966" y="758655"/>
                      <a:pt x="486850" y="643278"/>
                      <a:pt x="484733" y="610451"/>
                    </a:cubicBezTo>
                    <a:cubicBezTo>
                      <a:pt x="482510" y="575980"/>
                      <a:pt x="511234" y="553259"/>
                      <a:pt x="545404" y="520326"/>
                    </a:cubicBezTo>
                    <a:cubicBezTo>
                      <a:pt x="579574" y="487393"/>
                      <a:pt x="627154" y="388968"/>
                      <a:pt x="627154" y="304800"/>
                    </a:cubicBezTo>
                    <a:cubicBezTo>
                      <a:pt x="627154" y="136464"/>
                      <a:pt x="487632" y="0"/>
                      <a:pt x="315522" y="0"/>
                    </a:cubicBezTo>
                    <a:close/>
                  </a:path>
                </a:pathLst>
              </a:custGeom>
              <a:gradFill flip="none" rotWithShape="1">
                <a:gsLst>
                  <a:gs pos="0">
                    <a:schemeClr val="bg1">
                      <a:lumMod val="95000"/>
                    </a:schemeClr>
                  </a:gs>
                  <a:gs pos="71000">
                    <a:schemeClr val="accent2">
                      <a:lumMod val="20000"/>
                      <a:lumOff val="80000"/>
                    </a:schemeClr>
                  </a:gs>
                  <a:gs pos="100000">
                    <a:schemeClr val="accent2">
                      <a:lumMod val="40000"/>
                      <a:lumOff val="60000"/>
                    </a:schemeClr>
                  </a:gs>
                </a:gsLst>
                <a:path path="circle">
                  <a:fillToRect r="100000" b="100000"/>
                </a:path>
                <a:tileRect l="-100000" t="-100000"/>
              </a:gra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cxnSp>
            <p:nvCxnSpPr>
              <p:cNvPr id="32" name="Straight Connector 31">
                <a:extLst>
                  <a:ext uri="{FF2B5EF4-FFF2-40B4-BE49-F238E27FC236}">
                    <a16:creationId xmlns:a16="http://schemas.microsoft.com/office/drawing/2014/main" id="{08BD7DC0-740B-1231-94D0-30C67BDD6BF0}"/>
                  </a:ext>
                </a:extLst>
              </p:cNvPr>
              <p:cNvCxnSpPr/>
              <p:nvPr/>
            </p:nvCxnSpPr>
            <p:spPr>
              <a:xfrm flipV="1">
                <a:off x="7359479" y="1124714"/>
                <a:ext cx="116667" cy="9372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1CD8500-3A46-F48F-6657-4E5A5DE93763}"/>
                  </a:ext>
                </a:extLst>
              </p:cNvPr>
              <p:cNvCxnSpPr>
                <a:cxnSpLocks/>
              </p:cNvCxnSpPr>
              <p:nvPr/>
            </p:nvCxnSpPr>
            <p:spPr>
              <a:xfrm>
                <a:off x="7428434" y="1400767"/>
                <a:ext cx="15506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B8708F5-3CED-07A5-E779-9AC49DB0F0EB}"/>
                  </a:ext>
                </a:extLst>
              </p:cNvPr>
              <p:cNvCxnSpPr>
                <a:cxnSpLocks/>
              </p:cNvCxnSpPr>
              <p:nvPr/>
            </p:nvCxnSpPr>
            <p:spPr>
              <a:xfrm flipV="1">
                <a:off x="7122276" y="980440"/>
                <a:ext cx="0" cy="144274"/>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8F36FB7-7F27-BE19-4ADB-6165B0BE1003}"/>
                  </a:ext>
                </a:extLst>
              </p:cNvPr>
              <p:cNvCxnSpPr>
                <a:cxnSpLocks/>
              </p:cNvCxnSpPr>
              <p:nvPr/>
            </p:nvCxnSpPr>
            <p:spPr>
              <a:xfrm flipH="1" flipV="1">
                <a:off x="6792262" y="1124714"/>
                <a:ext cx="100206" cy="8463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F3B3EC8-7081-F4A9-BB06-4EC11A443DC0}"/>
                  </a:ext>
                </a:extLst>
              </p:cNvPr>
              <p:cNvCxnSpPr>
                <a:cxnSpLocks/>
              </p:cNvCxnSpPr>
              <p:nvPr/>
            </p:nvCxnSpPr>
            <p:spPr>
              <a:xfrm flipH="1">
                <a:off x="6653324" y="1400767"/>
                <a:ext cx="13893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0814172C-6ACB-15EA-67ED-D6DECFF2B130}"/>
                  </a:ext>
                </a:extLst>
              </p:cNvPr>
              <p:cNvSpPr/>
              <p:nvPr/>
            </p:nvSpPr>
            <p:spPr>
              <a:xfrm>
                <a:off x="6842365" y="1728551"/>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4156AC7E-553F-9723-CD32-46DEA0FC0540}"/>
                  </a:ext>
                </a:extLst>
              </p:cNvPr>
              <p:cNvSpPr/>
              <p:nvPr/>
            </p:nvSpPr>
            <p:spPr>
              <a:xfrm>
                <a:off x="7317607" y="1722945"/>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81A93059-36EE-F2DA-6654-E7CFE176C153}"/>
                  </a:ext>
                </a:extLst>
              </p:cNvPr>
              <p:cNvSpPr/>
              <p:nvPr/>
            </p:nvSpPr>
            <p:spPr>
              <a:xfrm>
                <a:off x="6792262" y="1770867"/>
                <a:ext cx="683884" cy="1443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318" name="Group 13317">
              <a:extLst>
                <a:ext uri="{FF2B5EF4-FFF2-40B4-BE49-F238E27FC236}">
                  <a16:creationId xmlns:a16="http://schemas.microsoft.com/office/drawing/2014/main" id="{FB88D58D-537E-C88E-A2D1-766BF9DF3AEE}"/>
                </a:ext>
              </a:extLst>
            </p:cNvPr>
            <p:cNvGrpSpPr/>
            <p:nvPr/>
          </p:nvGrpSpPr>
          <p:grpSpPr>
            <a:xfrm rot="16200000">
              <a:off x="267743" y="2819717"/>
              <a:ext cx="1633135" cy="523220"/>
              <a:chOff x="-3170013" y="1074450"/>
              <a:chExt cx="2436783" cy="780690"/>
            </a:xfrm>
          </p:grpSpPr>
          <p:grpSp>
            <p:nvGrpSpPr>
              <p:cNvPr id="8" name="Group 7">
                <a:extLst>
                  <a:ext uri="{FF2B5EF4-FFF2-40B4-BE49-F238E27FC236}">
                    <a16:creationId xmlns:a16="http://schemas.microsoft.com/office/drawing/2014/main" id="{D80A8401-0A94-B944-76B7-D0CED0015E64}"/>
                  </a:ext>
                </a:extLst>
              </p:cNvPr>
              <p:cNvGrpSpPr/>
              <p:nvPr/>
            </p:nvGrpSpPr>
            <p:grpSpPr>
              <a:xfrm rot="5400000">
                <a:off x="-2272296" y="310877"/>
                <a:ext cx="641350" cy="2436783"/>
                <a:chOff x="1321140" y="1361468"/>
                <a:chExt cx="444183" cy="1687655"/>
              </a:xfrm>
            </p:grpSpPr>
            <p:grpSp>
              <p:nvGrpSpPr>
                <p:cNvPr id="46" name="Group 45">
                  <a:extLst>
                    <a:ext uri="{FF2B5EF4-FFF2-40B4-BE49-F238E27FC236}">
                      <a16:creationId xmlns:a16="http://schemas.microsoft.com/office/drawing/2014/main" id="{6C727BA1-D0B1-3D27-8AA7-4626282E0A4D}"/>
                    </a:ext>
                  </a:extLst>
                </p:cNvPr>
                <p:cNvGrpSpPr/>
                <p:nvPr/>
              </p:nvGrpSpPr>
              <p:grpSpPr>
                <a:xfrm>
                  <a:off x="1321140" y="1361468"/>
                  <a:ext cx="444183" cy="1687655"/>
                  <a:chOff x="5659650" y="5218986"/>
                  <a:chExt cx="466829" cy="821185"/>
                </a:xfrm>
              </p:grpSpPr>
              <p:sp>
                <p:nvSpPr>
                  <p:cNvPr id="49" name="Rectangle: Rounded Corners 48">
                    <a:extLst>
                      <a:ext uri="{FF2B5EF4-FFF2-40B4-BE49-F238E27FC236}">
                        <a16:creationId xmlns:a16="http://schemas.microsoft.com/office/drawing/2014/main" id="{CB5B45C5-9D98-E064-39B7-002C2C12B5A6}"/>
                      </a:ext>
                    </a:extLst>
                  </p:cNvPr>
                  <p:cNvSpPr/>
                  <p:nvPr/>
                </p:nvSpPr>
                <p:spPr>
                  <a:xfrm>
                    <a:off x="5782022" y="5218986"/>
                    <a:ext cx="231948" cy="62587"/>
                  </a:xfrm>
                  <a:prstGeom prst="roundRect">
                    <a:avLst/>
                  </a:prstGeom>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Rounded Corners 49">
                    <a:extLst>
                      <a:ext uri="{FF2B5EF4-FFF2-40B4-BE49-F238E27FC236}">
                        <a16:creationId xmlns:a16="http://schemas.microsoft.com/office/drawing/2014/main" id="{F3F3D8CE-8BA4-6A3B-A52C-308388C6704C}"/>
                      </a:ext>
                    </a:extLst>
                  </p:cNvPr>
                  <p:cNvSpPr/>
                  <p:nvPr/>
                </p:nvSpPr>
                <p:spPr>
                  <a:xfrm>
                    <a:off x="5659650" y="5281573"/>
                    <a:ext cx="466829" cy="758598"/>
                  </a:xfrm>
                  <a:prstGeom prst="roundRect">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7" name="Freeform: Shape 46">
                  <a:extLst>
                    <a:ext uri="{FF2B5EF4-FFF2-40B4-BE49-F238E27FC236}">
                      <a16:creationId xmlns:a16="http://schemas.microsoft.com/office/drawing/2014/main" id="{C344EDB4-CD28-4270-D7E2-00096E5436DC}"/>
                    </a:ext>
                  </a:extLst>
                </p:cNvPr>
                <p:cNvSpPr/>
                <p:nvPr/>
              </p:nvSpPr>
              <p:spPr>
                <a:xfrm rot="5400000" flipH="1" flipV="1">
                  <a:off x="1427964" y="1575098"/>
                  <a:ext cx="235963" cy="218216"/>
                </a:xfrm>
                <a:custGeom>
                  <a:avLst/>
                  <a:gdLst>
                    <a:gd name="connsiteX0" fmla="*/ 0 w 1642361"/>
                    <a:gd name="connsiteY0" fmla="*/ 887113 h 1642360"/>
                    <a:gd name="connsiteX1" fmla="*/ 0 w 1642361"/>
                    <a:gd name="connsiteY1" fmla="*/ 755246 h 1642360"/>
                    <a:gd name="connsiteX2" fmla="*/ 128216 w 1642361"/>
                    <a:gd name="connsiteY2" fmla="*/ 627031 h 1642360"/>
                    <a:gd name="connsiteX3" fmla="*/ 601631 w 1642361"/>
                    <a:gd name="connsiteY3" fmla="*/ 627031 h 1642360"/>
                    <a:gd name="connsiteX4" fmla="*/ 601631 w 1642361"/>
                    <a:gd name="connsiteY4" fmla="*/ 128216 h 1642360"/>
                    <a:gd name="connsiteX5" fmla="*/ 729847 w 1642361"/>
                    <a:gd name="connsiteY5" fmla="*/ 0 h 1642360"/>
                    <a:gd name="connsiteX6" fmla="*/ 861714 w 1642361"/>
                    <a:gd name="connsiteY6" fmla="*/ 0 h 1642360"/>
                    <a:gd name="connsiteX7" fmla="*/ 989930 w 1642361"/>
                    <a:gd name="connsiteY7" fmla="*/ 128216 h 1642360"/>
                    <a:gd name="connsiteX8" fmla="*/ 989930 w 1642361"/>
                    <a:gd name="connsiteY8" fmla="*/ 627031 h 1642360"/>
                    <a:gd name="connsiteX9" fmla="*/ 1514145 w 1642361"/>
                    <a:gd name="connsiteY9" fmla="*/ 627031 h 1642360"/>
                    <a:gd name="connsiteX10" fmla="*/ 1642361 w 1642361"/>
                    <a:gd name="connsiteY10" fmla="*/ 755247 h 1642360"/>
                    <a:gd name="connsiteX11" fmla="*/ 1642361 w 1642361"/>
                    <a:gd name="connsiteY11" fmla="*/ 887114 h 1642360"/>
                    <a:gd name="connsiteX12" fmla="*/ 1514145 w 1642361"/>
                    <a:gd name="connsiteY12" fmla="*/ 1015330 h 1642360"/>
                    <a:gd name="connsiteX13" fmla="*/ 989930 w 1642361"/>
                    <a:gd name="connsiteY13" fmla="*/ 1015329 h 1642360"/>
                    <a:gd name="connsiteX14" fmla="*/ 989930 w 1642361"/>
                    <a:gd name="connsiteY14" fmla="*/ 1514144 h 1642360"/>
                    <a:gd name="connsiteX15" fmla="*/ 861714 w 1642361"/>
                    <a:gd name="connsiteY15" fmla="*/ 1642360 h 1642360"/>
                    <a:gd name="connsiteX16" fmla="*/ 729847 w 1642361"/>
                    <a:gd name="connsiteY16" fmla="*/ 1642360 h 1642360"/>
                    <a:gd name="connsiteX17" fmla="*/ 601631 w 1642361"/>
                    <a:gd name="connsiteY17" fmla="*/ 1514144 h 1642360"/>
                    <a:gd name="connsiteX18" fmla="*/ 601631 w 1642361"/>
                    <a:gd name="connsiteY18" fmla="*/ 1015329 h 1642360"/>
                    <a:gd name="connsiteX19" fmla="*/ 128216 w 1642361"/>
                    <a:gd name="connsiteY19" fmla="*/ 1015329 h 1642360"/>
                    <a:gd name="connsiteX20" fmla="*/ 0 w 1642361"/>
                    <a:gd name="connsiteY20" fmla="*/ 887113 h 164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2361" h="1642360">
                      <a:moveTo>
                        <a:pt x="0" y="887113"/>
                      </a:moveTo>
                      <a:lnTo>
                        <a:pt x="0" y="755246"/>
                      </a:lnTo>
                      <a:cubicBezTo>
                        <a:pt x="0" y="684434"/>
                        <a:pt x="57404" y="627031"/>
                        <a:pt x="128216" y="627031"/>
                      </a:cubicBezTo>
                      <a:lnTo>
                        <a:pt x="601631" y="627031"/>
                      </a:lnTo>
                      <a:lnTo>
                        <a:pt x="601631" y="128216"/>
                      </a:lnTo>
                      <a:cubicBezTo>
                        <a:pt x="601631" y="57404"/>
                        <a:pt x="659035" y="0"/>
                        <a:pt x="729847" y="0"/>
                      </a:cubicBezTo>
                      <a:lnTo>
                        <a:pt x="861714" y="0"/>
                      </a:lnTo>
                      <a:cubicBezTo>
                        <a:pt x="932526" y="0"/>
                        <a:pt x="989930" y="57404"/>
                        <a:pt x="989930" y="128216"/>
                      </a:cubicBezTo>
                      <a:lnTo>
                        <a:pt x="989930" y="627031"/>
                      </a:lnTo>
                      <a:lnTo>
                        <a:pt x="1514145" y="627031"/>
                      </a:lnTo>
                      <a:cubicBezTo>
                        <a:pt x="1584957" y="627031"/>
                        <a:pt x="1642361" y="684435"/>
                        <a:pt x="1642361" y="755247"/>
                      </a:cubicBezTo>
                      <a:lnTo>
                        <a:pt x="1642361" y="887114"/>
                      </a:lnTo>
                      <a:cubicBezTo>
                        <a:pt x="1642361" y="957926"/>
                        <a:pt x="1584957" y="1015330"/>
                        <a:pt x="1514145" y="1015330"/>
                      </a:cubicBezTo>
                      <a:lnTo>
                        <a:pt x="989930" y="1015329"/>
                      </a:lnTo>
                      <a:lnTo>
                        <a:pt x="989930" y="1514144"/>
                      </a:lnTo>
                      <a:cubicBezTo>
                        <a:pt x="989930" y="1584956"/>
                        <a:pt x="932526" y="1642360"/>
                        <a:pt x="861714" y="1642360"/>
                      </a:cubicBezTo>
                      <a:lnTo>
                        <a:pt x="729847" y="1642360"/>
                      </a:lnTo>
                      <a:cubicBezTo>
                        <a:pt x="659035" y="1642360"/>
                        <a:pt x="601631" y="1584956"/>
                        <a:pt x="601631" y="1514144"/>
                      </a:cubicBezTo>
                      <a:lnTo>
                        <a:pt x="601631" y="1015329"/>
                      </a:lnTo>
                      <a:lnTo>
                        <a:pt x="128216" y="1015329"/>
                      </a:lnTo>
                      <a:cubicBezTo>
                        <a:pt x="57404" y="1015329"/>
                        <a:pt x="0" y="957925"/>
                        <a:pt x="0" y="887113"/>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8" name="Rectangle: Rounded Corners 47">
                  <a:extLst>
                    <a:ext uri="{FF2B5EF4-FFF2-40B4-BE49-F238E27FC236}">
                      <a16:creationId xmlns:a16="http://schemas.microsoft.com/office/drawing/2014/main" id="{76B96177-A08B-5842-C176-40E6CEB9FA39}"/>
                    </a:ext>
                  </a:extLst>
                </p:cNvPr>
                <p:cNvSpPr/>
                <p:nvPr/>
              </p:nvSpPr>
              <p:spPr>
                <a:xfrm>
                  <a:off x="1435114" y="2842035"/>
                  <a:ext cx="216233" cy="78462"/>
                </a:xfrm>
                <a:prstGeom prst="roundRect">
                  <a:avLst>
                    <a:gd name="adj" fmla="val 32129"/>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6F838456-DE21-7C42-5053-01139DE20CDC}"/>
                  </a:ext>
                </a:extLst>
              </p:cNvPr>
              <p:cNvSpPr txBox="1"/>
              <p:nvPr/>
            </p:nvSpPr>
            <p:spPr>
              <a:xfrm>
                <a:off x="-2578339" y="1074450"/>
                <a:ext cx="1023037" cy="780690"/>
              </a:xfrm>
              <a:prstGeom prst="rect">
                <a:avLst/>
              </a:prstGeom>
              <a:noFill/>
            </p:spPr>
            <p:txBody>
              <a:bodyPr wrap="square" rtlCol="0">
                <a:spAutoFit/>
              </a:bodyPr>
              <a:lstStyle/>
              <a:p>
                <a:pPr algn="l"/>
                <a:endParaRPr lang="en-GB" sz="2800"/>
              </a:p>
            </p:txBody>
          </p:sp>
        </p:grpSp>
      </p:grpSp>
      <p:sp>
        <p:nvSpPr>
          <p:cNvPr id="13321" name="TextBox 13320">
            <a:extLst>
              <a:ext uri="{FF2B5EF4-FFF2-40B4-BE49-F238E27FC236}">
                <a16:creationId xmlns:a16="http://schemas.microsoft.com/office/drawing/2014/main" id="{CB2701E0-9F07-480C-C3DC-E1F541AB3664}"/>
              </a:ext>
            </a:extLst>
          </p:cNvPr>
          <p:cNvSpPr txBox="1"/>
          <p:nvPr/>
        </p:nvSpPr>
        <p:spPr>
          <a:xfrm>
            <a:off x="368300" y="5070100"/>
            <a:ext cx="8369300" cy="1077218"/>
          </a:xfrm>
          <a:prstGeom prst="rect">
            <a:avLst/>
          </a:prstGeom>
          <a:solidFill>
            <a:srgbClr val="FFFF99"/>
          </a:solidFill>
        </p:spPr>
        <p:txBody>
          <a:bodyPr wrap="square">
            <a:spAutoFit/>
          </a:bodyPr>
          <a:lstStyle/>
          <a:p>
            <a:r>
              <a:rPr lang="en-IE" altLang="en-US" sz="3200" b="1"/>
              <a:t>On circuit diagrams, always show + to – (conventional current</a:t>
            </a:r>
            <a:r>
              <a:rPr lang="en-IE" altLang="en-US" sz="3200"/>
              <a:t>)</a:t>
            </a:r>
            <a:endParaRPr lang="en-GB" sz="3200"/>
          </a:p>
        </p:txBody>
      </p:sp>
      <p:sp>
        <p:nvSpPr>
          <p:cNvPr id="3" name="Title 2">
            <a:extLst>
              <a:ext uri="{FF2B5EF4-FFF2-40B4-BE49-F238E27FC236}">
                <a16:creationId xmlns:a16="http://schemas.microsoft.com/office/drawing/2014/main" id="{21473994-B1A6-BFF6-E23B-60425E67387F}"/>
              </a:ext>
            </a:extLst>
          </p:cNvPr>
          <p:cNvSpPr>
            <a:spLocks noGrp="1"/>
          </p:cNvSpPr>
          <p:nvPr>
            <p:ph type="title"/>
          </p:nvPr>
        </p:nvSpPr>
        <p:spPr>
          <a:xfrm>
            <a:off x="241300" y="155246"/>
            <a:ext cx="8724900" cy="590931"/>
          </a:xfrm>
        </p:spPr>
        <p:txBody>
          <a:bodyPr/>
          <a:lstStyle/>
          <a:p>
            <a:r>
              <a:rPr lang="en-IE" altLang="en-US"/>
              <a:t>Which direction is right?</a:t>
            </a:r>
            <a:endParaRPr lang="en-GB"/>
          </a:p>
        </p:txBody>
      </p:sp>
    </p:spTree>
    <p:extLst>
      <p:ext uri="{BB962C8B-B14F-4D97-AF65-F5344CB8AC3E}">
        <p14:creationId xmlns:p14="http://schemas.microsoft.com/office/powerpoint/2010/main" val="147919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33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08223D-9132-15B6-803B-F1B0F77D4FDA}"/>
              </a:ext>
            </a:extLst>
          </p:cNvPr>
          <p:cNvSpPr>
            <a:spLocks noGrp="1"/>
          </p:cNvSpPr>
          <p:nvPr>
            <p:ph type="title"/>
          </p:nvPr>
        </p:nvSpPr>
        <p:spPr>
          <a:xfrm>
            <a:off x="628650" y="1779254"/>
            <a:ext cx="7886700" cy="2942648"/>
          </a:xfrm>
        </p:spPr>
        <p:txBody>
          <a:bodyPr>
            <a:normAutofit fontScale="90000"/>
          </a:bodyPr>
          <a:lstStyle/>
          <a:p>
            <a:r>
              <a:rPr lang="en-GB" sz="7200"/>
              <a:t>Measuring current and voltage</a:t>
            </a:r>
          </a:p>
        </p:txBody>
      </p:sp>
    </p:spTree>
    <p:extLst>
      <p:ext uri="{BB962C8B-B14F-4D97-AF65-F5344CB8AC3E}">
        <p14:creationId xmlns:p14="http://schemas.microsoft.com/office/powerpoint/2010/main" val="3703854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81BEF6-F58A-75E3-8EF3-9C90CC3C4934}"/>
              </a:ext>
            </a:extLst>
          </p:cNvPr>
          <p:cNvSpPr>
            <a:spLocks noGrp="1"/>
          </p:cNvSpPr>
          <p:nvPr>
            <p:ph type="title"/>
          </p:nvPr>
        </p:nvSpPr>
        <p:spPr/>
        <p:txBody>
          <a:bodyPr/>
          <a:lstStyle/>
          <a:p>
            <a:r>
              <a:rPr lang="en-GB"/>
              <a:t>Measuring current</a:t>
            </a:r>
          </a:p>
        </p:txBody>
      </p:sp>
      <p:cxnSp>
        <p:nvCxnSpPr>
          <p:cNvPr id="5" name="Straight Connector 4">
            <a:extLst>
              <a:ext uri="{FF2B5EF4-FFF2-40B4-BE49-F238E27FC236}">
                <a16:creationId xmlns:a16="http://schemas.microsoft.com/office/drawing/2014/main" id="{10B130B9-DC15-A4E2-B4D8-5AD346FAE239}"/>
              </a:ext>
            </a:extLst>
          </p:cNvPr>
          <p:cNvCxnSpPr/>
          <p:nvPr/>
        </p:nvCxnSpPr>
        <p:spPr>
          <a:xfrm>
            <a:off x="1060859" y="4900021"/>
            <a:ext cx="1157288"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F1EDFA4E-8828-6D93-ABA2-DB50EF56E22D}"/>
              </a:ext>
            </a:extLst>
          </p:cNvPr>
          <p:cNvCxnSpPr>
            <a:cxnSpLocks/>
          </p:cNvCxnSpPr>
          <p:nvPr/>
        </p:nvCxnSpPr>
        <p:spPr>
          <a:xfrm>
            <a:off x="1432334" y="5114333"/>
            <a:ext cx="328613"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9ABA46BC-C256-3F4A-249C-A574F94314E9}"/>
              </a:ext>
            </a:extLst>
          </p:cNvPr>
          <p:cNvSpPr/>
          <p:nvPr/>
        </p:nvSpPr>
        <p:spPr>
          <a:xfrm>
            <a:off x="3260072" y="4538616"/>
            <a:ext cx="941973" cy="926922"/>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A251D52C-7085-AD32-31C5-F7EB99B0A205}"/>
              </a:ext>
            </a:extLst>
          </p:cNvPr>
          <p:cNvSpPr/>
          <p:nvPr/>
        </p:nvSpPr>
        <p:spPr>
          <a:xfrm>
            <a:off x="3728569" y="4538616"/>
            <a:ext cx="289775" cy="923366"/>
          </a:xfrm>
          <a:custGeom>
            <a:avLst/>
            <a:gdLst>
              <a:gd name="csX0" fmla="*/ 0 w 414337"/>
              <a:gd name="csY0" fmla="*/ 0 h 1042988"/>
              <a:gd name="csX1" fmla="*/ 14287 w 414337"/>
              <a:gd name="csY1" fmla="*/ 385763 h 1042988"/>
              <a:gd name="csX2" fmla="*/ 414337 w 414337"/>
              <a:gd name="csY2" fmla="*/ 542925 h 1042988"/>
              <a:gd name="csX3" fmla="*/ 0 w 414337"/>
              <a:gd name="csY3" fmla="*/ 657225 h 1042988"/>
              <a:gd name="csX4" fmla="*/ 0 w 414337"/>
              <a:gd name="csY4" fmla="*/ 1042988 h 1042988"/>
              <a:gd name="csX0" fmla="*/ 0 w 414396"/>
              <a:gd name="csY0" fmla="*/ 0 h 1042988"/>
              <a:gd name="csX1" fmla="*/ 14287 w 414396"/>
              <a:gd name="csY1" fmla="*/ 385763 h 1042988"/>
              <a:gd name="csX2" fmla="*/ 414337 w 414396"/>
              <a:gd name="csY2" fmla="*/ 542925 h 1042988"/>
              <a:gd name="csX3" fmla="*/ 0 w 414396"/>
              <a:gd name="csY3" fmla="*/ 657225 h 1042988"/>
              <a:gd name="csX4" fmla="*/ 0 w 414396"/>
              <a:gd name="csY4" fmla="*/ 1042988 h 1042988"/>
              <a:gd name="csX0" fmla="*/ 26595 w 414396"/>
              <a:gd name="csY0" fmla="*/ 0 h 857251"/>
              <a:gd name="csX1" fmla="*/ 14287 w 414396"/>
              <a:gd name="csY1" fmla="*/ 200026 h 857251"/>
              <a:gd name="csX2" fmla="*/ 414337 w 414396"/>
              <a:gd name="csY2" fmla="*/ 357188 h 857251"/>
              <a:gd name="csX3" fmla="*/ 0 w 414396"/>
              <a:gd name="csY3" fmla="*/ 471488 h 857251"/>
              <a:gd name="csX4" fmla="*/ 0 w 414396"/>
              <a:gd name="csY4" fmla="*/ 857251 h 857251"/>
              <a:gd name="csX0" fmla="*/ 26595 w 414396"/>
              <a:gd name="csY0" fmla="*/ 0 h 657226"/>
              <a:gd name="csX1" fmla="*/ 14287 w 414396"/>
              <a:gd name="csY1" fmla="*/ 200026 h 657226"/>
              <a:gd name="csX2" fmla="*/ 414337 w 414396"/>
              <a:gd name="csY2" fmla="*/ 357188 h 657226"/>
              <a:gd name="csX3" fmla="*/ 0 w 414396"/>
              <a:gd name="csY3" fmla="*/ 471488 h 657226"/>
              <a:gd name="csX4" fmla="*/ 0 w 414396"/>
              <a:gd name="csY4" fmla="*/ 657226 h 657226"/>
              <a:gd name="csX0" fmla="*/ 17731 w 414396"/>
              <a:gd name="csY0" fmla="*/ 0 h 563564"/>
              <a:gd name="csX1" fmla="*/ 14287 w 414396"/>
              <a:gd name="csY1" fmla="*/ 106364 h 563564"/>
              <a:gd name="csX2" fmla="*/ 414337 w 414396"/>
              <a:gd name="csY2" fmla="*/ 263526 h 563564"/>
              <a:gd name="csX3" fmla="*/ 0 w 414396"/>
              <a:gd name="csY3" fmla="*/ 377826 h 563564"/>
              <a:gd name="csX4" fmla="*/ 0 w 414396"/>
              <a:gd name="csY4" fmla="*/ 563564 h 563564"/>
              <a:gd name="csX0" fmla="*/ 17731 w 414396"/>
              <a:gd name="csY0" fmla="*/ 0 h 473077"/>
              <a:gd name="csX1" fmla="*/ 14287 w 414396"/>
              <a:gd name="csY1" fmla="*/ 106364 h 473077"/>
              <a:gd name="csX2" fmla="*/ 414337 w 414396"/>
              <a:gd name="csY2" fmla="*/ 263526 h 473077"/>
              <a:gd name="csX3" fmla="*/ 0 w 414396"/>
              <a:gd name="csY3" fmla="*/ 377826 h 473077"/>
              <a:gd name="csX4" fmla="*/ 0 w 414396"/>
              <a:gd name="csY4" fmla="*/ 473077 h 473077"/>
              <a:gd name="csX0" fmla="*/ 17731 w 415228"/>
              <a:gd name="csY0" fmla="*/ 0 h 473077"/>
              <a:gd name="csX1" fmla="*/ 14287 w 415228"/>
              <a:gd name="csY1" fmla="*/ 106364 h 473077"/>
              <a:gd name="csX2" fmla="*/ 414337 w 415228"/>
              <a:gd name="csY2" fmla="*/ 263526 h 473077"/>
              <a:gd name="csX3" fmla="*/ 0 w 415228"/>
              <a:gd name="csY3" fmla="*/ 377826 h 473077"/>
              <a:gd name="csX4" fmla="*/ 0 w 415228"/>
              <a:gd name="csY4" fmla="*/ 473077 h 473077"/>
              <a:gd name="csX0" fmla="*/ 17731 w 303460"/>
              <a:gd name="csY0" fmla="*/ 0 h 473077"/>
              <a:gd name="csX1" fmla="*/ 14287 w 303460"/>
              <a:gd name="csY1" fmla="*/ 106364 h 473077"/>
              <a:gd name="csX2" fmla="*/ 302041 w 303460"/>
              <a:gd name="csY2" fmla="*/ 254001 h 473077"/>
              <a:gd name="csX3" fmla="*/ 0 w 303460"/>
              <a:gd name="csY3" fmla="*/ 377826 h 473077"/>
              <a:gd name="csX4" fmla="*/ 0 w 303460"/>
              <a:gd name="csY4" fmla="*/ 473077 h 473077"/>
              <a:gd name="csX0" fmla="*/ 17731 w 302047"/>
              <a:gd name="csY0" fmla="*/ 0 h 473077"/>
              <a:gd name="csX1" fmla="*/ 14287 w 302047"/>
              <a:gd name="csY1" fmla="*/ 106364 h 473077"/>
              <a:gd name="csX2" fmla="*/ 302041 w 302047"/>
              <a:gd name="csY2" fmla="*/ 254001 h 473077"/>
              <a:gd name="csX3" fmla="*/ 0 w 302047"/>
              <a:gd name="csY3" fmla="*/ 377826 h 473077"/>
              <a:gd name="csX4" fmla="*/ 0 w 302047"/>
              <a:gd name="csY4" fmla="*/ 473077 h 473077"/>
            </a:gdLst>
            <a:ahLst/>
            <a:cxnLst>
              <a:cxn ang="0">
                <a:pos x="csX0" y="csY0"/>
              </a:cxn>
              <a:cxn ang="0">
                <a:pos x="csX1" y="csY1"/>
              </a:cxn>
              <a:cxn ang="0">
                <a:pos x="csX2" y="csY2"/>
              </a:cxn>
              <a:cxn ang="0">
                <a:pos x="csX3" y="csY3"/>
              </a:cxn>
              <a:cxn ang="0">
                <a:pos x="csX4" y="csY4"/>
              </a:cxn>
            </a:cxnLst>
            <a:rect l="l" t="t" r="r" b="b"/>
            <a:pathLst>
              <a:path w="302047" h="473077">
                <a:moveTo>
                  <a:pt x="17731" y="0"/>
                </a:moveTo>
                <a:lnTo>
                  <a:pt x="14287" y="106364"/>
                </a:lnTo>
                <a:cubicBezTo>
                  <a:pt x="147637" y="158751"/>
                  <a:pt x="303190" y="136526"/>
                  <a:pt x="302041" y="254001"/>
                </a:cubicBezTo>
                <a:cubicBezTo>
                  <a:pt x="300892" y="371476"/>
                  <a:pt x="138112" y="339726"/>
                  <a:pt x="0" y="377826"/>
                </a:cubicBezTo>
                <a:lnTo>
                  <a:pt x="0" y="473077"/>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287A67FF-506A-52F3-2DB2-FF32C4715CF0}"/>
              </a:ext>
            </a:extLst>
          </p:cNvPr>
          <p:cNvSpPr/>
          <p:nvPr/>
        </p:nvSpPr>
        <p:spPr>
          <a:xfrm rot="21059223">
            <a:off x="1543842" y="3768039"/>
            <a:ext cx="2243141" cy="937434"/>
          </a:xfrm>
          <a:custGeom>
            <a:avLst/>
            <a:gdLst>
              <a:gd name="csX0" fmla="*/ 148692 w 2243141"/>
              <a:gd name="csY0" fmla="*/ 0 h 937434"/>
              <a:gd name="csX1" fmla="*/ 2243141 w 2243141"/>
              <a:gd name="csY1" fmla="*/ 332213 h 937434"/>
              <a:gd name="csX2" fmla="*/ 2147143 w 2243141"/>
              <a:gd name="csY2" fmla="*/ 937434 h 937434"/>
              <a:gd name="csX3" fmla="*/ 0 w 2243141"/>
              <a:gd name="csY3" fmla="*/ 937434 h 937434"/>
              <a:gd name="csX4" fmla="*/ 148692 w 2243141"/>
              <a:gd name="csY4" fmla="*/ 0 h 937434"/>
              <a:gd name="csX0" fmla="*/ 0 w 2243141"/>
              <a:gd name="csY0" fmla="*/ 937434 h 1028874"/>
              <a:gd name="csX1" fmla="*/ 148692 w 2243141"/>
              <a:gd name="csY1" fmla="*/ 0 h 1028874"/>
              <a:gd name="csX2" fmla="*/ 2243141 w 2243141"/>
              <a:gd name="csY2" fmla="*/ 332213 h 1028874"/>
              <a:gd name="csX3" fmla="*/ 2147143 w 2243141"/>
              <a:gd name="csY3" fmla="*/ 937434 h 1028874"/>
              <a:gd name="csX4" fmla="*/ 91440 w 2243141"/>
              <a:gd name="csY4" fmla="*/ 1028874 h 1028874"/>
              <a:gd name="csX0" fmla="*/ 0 w 2243141"/>
              <a:gd name="csY0" fmla="*/ 937434 h 937434"/>
              <a:gd name="csX1" fmla="*/ 148692 w 2243141"/>
              <a:gd name="csY1" fmla="*/ 0 h 937434"/>
              <a:gd name="csX2" fmla="*/ 2243141 w 2243141"/>
              <a:gd name="csY2" fmla="*/ 332213 h 937434"/>
              <a:gd name="csX3" fmla="*/ 2147143 w 2243141"/>
              <a:gd name="csY3" fmla="*/ 937434 h 937434"/>
            </a:gdLst>
            <a:ahLst/>
            <a:cxnLst>
              <a:cxn ang="0">
                <a:pos x="csX0" y="csY0"/>
              </a:cxn>
              <a:cxn ang="0">
                <a:pos x="csX1" y="csY1"/>
              </a:cxn>
              <a:cxn ang="0">
                <a:pos x="csX2" y="csY2"/>
              </a:cxn>
              <a:cxn ang="0">
                <a:pos x="csX3" y="csY3"/>
              </a:cxn>
            </a:cxnLst>
            <a:rect l="l" t="t" r="r" b="b"/>
            <a:pathLst>
              <a:path w="2243141" h="937434">
                <a:moveTo>
                  <a:pt x="0" y="937434"/>
                </a:moveTo>
                <a:lnTo>
                  <a:pt x="148692" y="0"/>
                </a:lnTo>
                <a:lnTo>
                  <a:pt x="2243141" y="332213"/>
                </a:lnTo>
                <a:lnTo>
                  <a:pt x="2147143" y="937434"/>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8" name="Freeform: Shape 17">
            <a:extLst>
              <a:ext uri="{FF2B5EF4-FFF2-40B4-BE49-F238E27FC236}">
                <a16:creationId xmlns:a16="http://schemas.microsoft.com/office/drawing/2014/main" id="{D563A302-24F4-398F-0B40-D734F8BE7E37}"/>
              </a:ext>
            </a:extLst>
          </p:cNvPr>
          <p:cNvSpPr/>
          <p:nvPr/>
        </p:nvSpPr>
        <p:spPr>
          <a:xfrm rot="540777" flipV="1">
            <a:off x="1508804" y="5298537"/>
            <a:ext cx="2243141" cy="937434"/>
          </a:xfrm>
          <a:custGeom>
            <a:avLst/>
            <a:gdLst>
              <a:gd name="csX0" fmla="*/ 148692 w 2243141"/>
              <a:gd name="csY0" fmla="*/ 0 h 937434"/>
              <a:gd name="csX1" fmla="*/ 2243141 w 2243141"/>
              <a:gd name="csY1" fmla="*/ 332213 h 937434"/>
              <a:gd name="csX2" fmla="*/ 2147143 w 2243141"/>
              <a:gd name="csY2" fmla="*/ 937434 h 937434"/>
              <a:gd name="csX3" fmla="*/ 0 w 2243141"/>
              <a:gd name="csY3" fmla="*/ 937434 h 937434"/>
              <a:gd name="csX4" fmla="*/ 148692 w 2243141"/>
              <a:gd name="csY4" fmla="*/ 0 h 937434"/>
              <a:gd name="csX0" fmla="*/ 0 w 2243141"/>
              <a:gd name="csY0" fmla="*/ 937434 h 1028874"/>
              <a:gd name="csX1" fmla="*/ 148692 w 2243141"/>
              <a:gd name="csY1" fmla="*/ 0 h 1028874"/>
              <a:gd name="csX2" fmla="*/ 2243141 w 2243141"/>
              <a:gd name="csY2" fmla="*/ 332213 h 1028874"/>
              <a:gd name="csX3" fmla="*/ 2147143 w 2243141"/>
              <a:gd name="csY3" fmla="*/ 937434 h 1028874"/>
              <a:gd name="csX4" fmla="*/ 91440 w 2243141"/>
              <a:gd name="csY4" fmla="*/ 1028874 h 1028874"/>
              <a:gd name="csX0" fmla="*/ 0 w 2243141"/>
              <a:gd name="csY0" fmla="*/ 937434 h 937434"/>
              <a:gd name="csX1" fmla="*/ 148692 w 2243141"/>
              <a:gd name="csY1" fmla="*/ 0 h 937434"/>
              <a:gd name="csX2" fmla="*/ 2243141 w 2243141"/>
              <a:gd name="csY2" fmla="*/ 332213 h 937434"/>
              <a:gd name="csX3" fmla="*/ 2147143 w 2243141"/>
              <a:gd name="csY3" fmla="*/ 937434 h 937434"/>
            </a:gdLst>
            <a:ahLst/>
            <a:cxnLst>
              <a:cxn ang="0">
                <a:pos x="csX0" y="csY0"/>
              </a:cxn>
              <a:cxn ang="0">
                <a:pos x="csX1" y="csY1"/>
              </a:cxn>
              <a:cxn ang="0">
                <a:pos x="csX2" y="csY2"/>
              </a:cxn>
              <a:cxn ang="0">
                <a:pos x="csX3" y="csY3"/>
              </a:cxn>
            </a:cxnLst>
            <a:rect l="l" t="t" r="r" b="b"/>
            <a:pathLst>
              <a:path w="2243141" h="937434">
                <a:moveTo>
                  <a:pt x="0" y="937434"/>
                </a:moveTo>
                <a:lnTo>
                  <a:pt x="148692" y="0"/>
                </a:lnTo>
                <a:lnTo>
                  <a:pt x="2243141" y="332213"/>
                </a:lnTo>
                <a:lnTo>
                  <a:pt x="2147143" y="937434"/>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0" name="TextBox 19">
            <a:extLst>
              <a:ext uri="{FF2B5EF4-FFF2-40B4-BE49-F238E27FC236}">
                <a16:creationId xmlns:a16="http://schemas.microsoft.com/office/drawing/2014/main" id="{D0277511-378C-B1CD-070C-CA62E4DAFF2B}"/>
              </a:ext>
            </a:extLst>
          </p:cNvPr>
          <p:cNvSpPr txBox="1"/>
          <p:nvPr/>
        </p:nvSpPr>
        <p:spPr>
          <a:xfrm>
            <a:off x="785813" y="957947"/>
            <a:ext cx="6404317"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Current is measured with an ammeter</a:t>
            </a:r>
          </a:p>
        </p:txBody>
      </p:sp>
      <p:sp>
        <p:nvSpPr>
          <p:cNvPr id="21" name="TextBox 20">
            <a:extLst>
              <a:ext uri="{FF2B5EF4-FFF2-40B4-BE49-F238E27FC236}">
                <a16:creationId xmlns:a16="http://schemas.microsoft.com/office/drawing/2014/main" id="{F84553CC-34DF-EAF0-E165-D1B103B3C249}"/>
              </a:ext>
            </a:extLst>
          </p:cNvPr>
          <p:cNvSpPr txBox="1"/>
          <p:nvPr/>
        </p:nvSpPr>
        <p:spPr>
          <a:xfrm>
            <a:off x="785813" y="1759739"/>
            <a:ext cx="5981125"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The circuit symbol for an ammeter is</a:t>
            </a:r>
          </a:p>
        </p:txBody>
      </p:sp>
      <p:grpSp>
        <p:nvGrpSpPr>
          <p:cNvPr id="24" name="Group 23">
            <a:extLst>
              <a:ext uri="{FF2B5EF4-FFF2-40B4-BE49-F238E27FC236}">
                <a16:creationId xmlns:a16="http://schemas.microsoft.com/office/drawing/2014/main" id="{D6087A0D-FCAE-0F6C-199B-6E737138EAC1}"/>
              </a:ext>
            </a:extLst>
          </p:cNvPr>
          <p:cNvGrpSpPr/>
          <p:nvPr/>
        </p:nvGrpSpPr>
        <p:grpSpPr>
          <a:xfrm>
            <a:off x="6914702" y="1717136"/>
            <a:ext cx="550856" cy="608425"/>
            <a:chOff x="6766938" y="1772093"/>
            <a:chExt cx="550856" cy="608425"/>
          </a:xfrm>
        </p:grpSpPr>
        <p:sp>
          <p:nvSpPr>
            <p:cNvPr id="22" name="Oval 21">
              <a:extLst>
                <a:ext uri="{FF2B5EF4-FFF2-40B4-BE49-F238E27FC236}">
                  <a16:creationId xmlns:a16="http://schemas.microsoft.com/office/drawing/2014/main" id="{7216E26B-ABF1-F642-2FC4-8C256B882E7A}"/>
                </a:ext>
              </a:extLst>
            </p:cNvPr>
            <p:cNvSpPr/>
            <p:nvPr/>
          </p:nvSpPr>
          <p:spPr>
            <a:xfrm>
              <a:off x="6766938" y="1786381"/>
              <a:ext cx="550856" cy="594137"/>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037CE5B9-71A6-27B0-FA69-E70C235CB298}"/>
                </a:ext>
              </a:extLst>
            </p:cNvPr>
            <p:cNvSpPr txBox="1"/>
            <p:nvPr/>
          </p:nvSpPr>
          <p:spPr>
            <a:xfrm>
              <a:off x="6830438" y="1772093"/>
              <a:ext cx="458780" cy="584775"/>
            </a:xfrm>
            <a:prstGeom prst="rect">
              <a:avLst/>
            </a:prstGeom>
            <a:noFill/>
          </p:spPr>
          <p:txBody>
            <a:bodyPr wrap="none" rtlCol="0">
              <a:spAutoFit/>
            </a:bodyPr>
            <a:lstStyle/>
            <a:p>
              <a:pPr algn="l"/>
              <a:r>
                <a:rPr lang="en-GB" sz="3200">
                  <a:latin typeface="Arial" panose="020B0604020202020204" pitchFamily="34" charset="0"/>
                  <a:cs typeface="Arial" panose="020B0604020202020204" pitchFamily="34" charset="0"/>
                </a:rPr>
                <a:t>A</a:t>
              </a:r>
            </a:p>
          </p:txBody>
        </p:sp>
      </p:grpSp>
      <p:sp>
        <p:nvSpPr>
          <p:cNvPr id="25" name="TextBox 24">
            <a:extLst>
              <a:ext uri="{FF2B5EF4-FFF2-40B4-BE49-F238E27FC236}">
                <a16:creationId xmlns:a16="http://schemas.microsoft.com/office/drawing/2014/main" id="{D0DA5BFC-9396-D7D3-721B-09D652583D6D}"/>
              </a:ext>
            </a:extLst>
          </p:cNvPr>
          <p:cNvSpPr txBox="1"/>
          <p:nvPr/>
        </p:nvSpPr>
        <p:spPr>
          <a:xfrm>
            <a:off x="608013" y="2561531"/>
            <a:ext cx="8358187" cy="954107"/>
          </a:xfrm>
          <a:prstGeom prst="rect">
            <a:avLst/>
          </a:prstGeom>
          <a:noFill/>
        </p:spPr>
        <p:txBody>
          <a:bodyPr wrap="square" rtlCol="0">
            <a:spAutoFit/>
          </a:bodyPr>
          <a:lstStyle/>
          <a:p>
            <a:pPr algn="l"/>
            <a:r>
              <a:rPr lang="en-GB" sz="2800" b="1">
                <a:latin typeface="Arial" panose="020B0604020202020204" pitchFamily="34" charset="0"/>
                <a:cs typeface="Arial" panose="020B0604020202020204" pitchFamily="34" charset="0"/>
              </a:rPr>
              <a:t>Where would you place the ammeter in this circuit?</a:t>
            </a:r>
          </a:p>
        </p:txBody>
      </p:sp>
      <p:grpSp>
        <p:nvGrpSpPr>
          <p:cNvPr id="26" name="Group 25">
            <a:extLst>
              <a:ext uri="{FF2B5EF4-FFF2-40B4-BE49-F238E27FC236}">
                <a16:creationId xmlns:a16="http://schemas.microsoft.com/office/drawing/2014/main" id="{F5020F8E-8C28-8504-AA91-65213ADEE283}"/>
              </a:ext>
            </a:extLst>
          </p:cNvPr>
          <p:cNvGrpSpPr/>
          <p:nvPr/>
        </p:nvGrpSpPr>
        <p:grpSpPr>
          <a:xfrm>
            <a:off x="2389984" y="3628331"/>
            <a:ext cx="550856" cy="608425"/>
            <a:chOff x="6766938" y="1772093"/>
            <a:chExt cx="550856" cy="608425"/>
          </a:xfrm>
        </p:grpSpPr>
        <p:sp>
          <p:nvSpPr>
            <p:cNvPr id="27" name="Oval 26">
              <a:extLst>
                <a:ext uri="{FF2B5EF4-FFF2-40B4-BE49-F238E27FC236}">
                  <a16:creationId xmlns:a16="http://schemas.microsoft.com/office/drawing/2014/main" id="{665608DB-FE03-BB31-0A38-4F9867B36A1B}"/>
                </a:ext>
              </a:extLst>
            </p:cNvPr>
            <p:cNvSpPr/>
            <p:nvPr/>
          </p:nvSpPr>
          <p:spPr>
            <a:xfrm>
              <a:off x="6766938" y="1786381"/>
              <a:ext cx="550856" cy="594137"/>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DCB2CD51-01DF-7A19-5877-14D28C2016BC}"/>
                </a:ext>
              </a:extLst>
            </p:cNvPr>
            <p:cNvSpPr txBox="1"/>
            <p:nvPr/>
          </p:nvSpPr>
          <p:spPr>
            <a:xfrm>
              <a:off x="6830438" y="1772093"/>
              <a:ext cx="458780" cy="584775"/>
            </a:xfrm>
            <a:prstGeom prst="rect">
              <a:avLst/>
            </a:prstGeom>
            <a:noFill/>
          </p:spPr>
          <p:txBody>
            <a:bodyPr wrap="none" rtlCol="0">
              <a:spAutoFit/>
            </a:bodyPr>
            <a:lstStyle/>
            <a:p>
              <a:pPr algn="l"/>
              <a:r>
                <a:rPr lang="en-GB" sz="3200">
                  <a:latin typeface="Arial" panose="020B0604020202020204" pitchFamily="34" charset="0"/>
                  <a:cs typeface="Arial" panose="020B0604020202020204" pitchFamily="34" charset="0"/>
                </a:rPr>
                <a:t>A</a:t>
              </a:r>
            </a:p>
          </p:txBody>
        </p:sp>
      </p:grpSp>
      <p:sp>
        <p:nvSpPr>
          <p:cNvPr id="32" name="TextBox 31">
            <a:extLst>
              <a:ext uri="{FF2B5EF4-FFF2-40B4-BE49-F238E27FC236}">
                <a16:creationId xmlns:a16="http://schemas.microsoft.com/office/drawing/2014/main" id="{7553053C-85A5-9DD4-96DB-D6D782C91C10}"/>
              </a:ext>
            </a:extLst>
          </p:cNvPr>
          <p:cNvSpPr txBox="1"/>
          <p:nvPr/>
        </p:nvSpPr>
        <p:spPr>
          <a:xfrm>
            <a:off x="4716651" y="3640912"/>
            <a:ext cx="3736975" cy="1815882"/>
          </a:xfrm>
          <a:prstGeom prst="rect">
            <a:avLst/>
          </a:prstGeom>
          <a:noFill/>
        </p:spPr>
        <p:txBody>
          <a:bodyPr wrap="square" rtlCol="0">
            <a:spAutoFit/>
          </a:bodyPr>
          <a:lstStyle/>
          <a:p>
            <a:pPr algn="l"/>
            <a:r>
              <a:rPr lang="en-GB" sz="2800">
                <a:latin typeface="Arial" panose="020B0604020202020204" pitchFamily="34" charset="0"/>
                <a:cs typeface="Arial" panose="020B0604020202020204" pitchFamily="34" charset="0"/>
              </a:rPr>
              <a:t>Place the ammeter in series with the circuit in either of these positions.</a:t>
            </a:r>
          </a:p>
        </p:txBody>
      </p:sp>
      <p:sp>
        <p:nvSpPr>
          <p:cNvPr id="34" name="Freeform: Shape 33">
            <a:extLst>
              <a:ext uri="{FF2B5EF4-FFF2-40B4-BE49-F238E27FC236}">
                <a16:creationId xmlns:a16="http://schemas.microsoft.com/office/drawing/2014/main" id="{B4E437D8-591B-C890-4CC7-AA7F1D9DF9A3}"/>
              </a:ext>
            </a:extLst>
          </p:cNvPr>
          <p:cNvSpPr/>
          <p:nvPr/>
        </p:nvSpPr>
        <p:spPr>
          <a:xfrm flipV="1">
            <a:off x="3004340" y="3524392"/>
            <a:ext cx="1642188" cy="910322"/>
          </a:xfrm>
          <a:custGeom>
            <a:avLst/>
            <a:gdLst>
              <a:gd name="csX0" fmla="*/ 649995 w 649995"/>
              <a:gd name="csY0" fmla="*/ 0 h 881350"/>
              <a:gd name="csX1" fmla="*/ 616944 w 649995"/>
              <a:gd name="csY1" fmla="*/ 396608 h 881350"/>
              <a:gd name="csX2" fmla="*/ 0 w 649995"/>
              <a:gd name="csY2" fmla="*/ 881350 h 881350"/>
              <a:gd name="csX0" fmla="*/ 649995 w 679600"/>
              <a:gd name="csY0" fmla="*/ 0 h 881350"/>
              <a:gd name="csX1" fmla="*/ 616944 w 679600"/>
              <a:gd name="csY1" fmla="*/ 396608 h 881350"/>
              <a:gd name="csX2" fmla="*/ 0 w 679600"/>
              <a:gd name="csY2" fmla="*/ 881350 h 881350"/>
              <a:gd name="csX0" fmla="*/ 649995 w 703121"/>
              <a:gd name="csY0" fmla="*/ 0 h 881350"/>
              <a:gd name="csX1" fmla="*/ 616944 w 703121"/>
              <a:gd name="csY1" fmla="*/ 396608 h 881350"/>
              <a:gd name="csX2" fmla="*/ 0 w 703121"/>
              <a:gd name="csY2" fmla="*/ 881350 h 881350"/>
              <a:gd name="csX0" fmla="*/ 649995 w 703121"/>
              <a:gd name="csY0" fmla="*/ 0 h 881350"/>
              <a:gd name="csX1" fmla="*/ 616944 w 703121"/>
              <a:gd name="csY1" fmla="*/ 396608 h 881350"/>
              <a:gd name="csX2" fmla="*/ 0 w 703121"/>
              <a:gd name="csY2" fmla="*/ 881350 h 881350"/>
              <a:gd name="csX0" fmla="*/ 649995 w 703121"/>
              <a:gd name="csY0" fmla="*/ 0 h 944032"/>
              <a:gd name="csX1" fmla="*/ 616944 w 703121"/>
              <a:gd name="csY1" fmla="*/ 396608 h 944032"/>
              <a:gd name="csX2" fmla="*/ 0 w 703121"/>
              <a:gd name="csY2" fmla="*/ 881350 h 944032"/>
              <a:gd name="csX0" fmla="*/ 649995 w 649995"/>
              <a:gd name="csY0" fmla="*/ 0 h 881350"/>
              <a:gd name="csX1" fmla="*/ 0 w 649995"/>
              <a:gd name="csY1" fmla="*/ 881350 h 881350"/>
              <a:gd name="csX0" fmla="*/ 649995 w 649995"/>
              <a:gd name="csY0" fmla="*/ 0 h 919262"/>
              <a:gd name="csX1" fmla="*/ 0 w 649995"/>
              <a:gd name="csY1" fmla="*/ 881350 h 919262"/>
              <a:gd name="csX0" fmla="*/ 649995 w 649995"/>
              <a:gd name="csY0" fmla="*/ 0 h 994952"/>
              <a:gd name="csX1" fmla="*/ 0 w 649995"/>
              <a:gd name="csY1" fmla="*/ 881350 h 994952"/>
            </a:gdLst>
            <a:ahLst/>
            <a:cxnLst>
              <a:cxn ang="0">
                <a:pos x="csX0" y="csY0"/>
              </a:cxn>
              <a:cxn ang="0">
                <a:pos x="csX1" y="csY1"/>
              </a:cxn>
            </a:cxnLst>
            <a:rect l="l" t="t" r="r" b="b"/>
            <a:pathLst>
              <a:path w="649995" h="994952">
                <a:moveTo>
                  <a:pt x="649995" y="0"/>
                </a:moveTo>
                <a:cubicBezTo>
                  <a:pt x="433330" y="293783"/>
                  <a:pt x="227975" y="1337125"/>
                  <a:pt x="0" y="88135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Isosceles Triangle 42">
            <a:extLst>
              <a:ext uri="{FF2B5EF4-FFF2-40B4-BE49-F238E27FC236}">
                <a16:creationId xmlns:a16="http://schemas.microsoft.com/office/drawing/2014/main" id="{C31D7619-647F-12AB-711E-F64FD5786B1D}"/>
              </a:ext>
            </a:extLst>
          </p:cNvPr>
          <p:cNvSpPr/>
          <p:nvPr/>
        </p:nvSpPr>
        <p:spPr>
          <a:xfrm>
            <a:off x="2982387" y="3338076"/>
            <a:ext cx="323653" cy="323368"/>
          </a:xfrm>
          <a:custGeom>
            <a:avLst/>
            <a:gdLst>
              <a:gd name="csX0" fmla="*/ 0 w 323653"/>
              <a:gd name="csY0" fmla="*/ 323368 h 323368"/>
              <a:gd name="csX1" fmla="*/ 161827 w 323653"/>
              <a:gd name="csY1" fmla="*/ 0 h 323368"/>
              <a:gd name="csX2" fmla="*/ 323653 w 323653"/>
              <a:gd name="csY2" fmla="*/ 323368 h 323368"/>
              <a:gd name="csX3" fmla="*/ 0 w 323653"/>
              <a:gd name="csY3" fmla="*/ 323368 h 323368"/>
              <a:gd name="csX0" fmla="*/ 323653 w 415093"/>
              <a:gd name="csY0" fmla="*/ 323368 h 414808"/>
              <a:gd name="csX1" fmla="*/ 0 w 415093"/>
              <a:gd name="csY1" fmla="*/ 323368 h 414808"/>
              <a:gd name="csX2" fmla="*/ 161827 w 415093"/>
              <a:gd name="csY2" fmla="*/ 0 h 414808"/>
              <a:gd name="csX3" fmla="*/ 415093 w 415093"/>
              <a:gd name="csY3" fmla="*/ 414808 h 414808"/>
              <a:gd name="csX0" fmla="*/ 323653 w 323653"/>
              <a:gd name="csY0" fmla="*/ 323368 h 323368"/>
              <a:gd name="csX1" fmla="*/ 0 w 323653"/>
              <a:gd name="csY1" fmla="*/ 323368 h 323368"/>
              <a:gd name="csX2" fmla="*/ 161827 w 323653"/>
              <a:gd name="csY2" fmla="*/ 0 h 323368"/>
            </a:gdLst>
            <a:ahLst/>
            <a:cxnLst>
              <a:cxn ang="0">
                <a:pos x="csX0" y="csY0"/>
              </a:cxn>
              <a:cxn ang="0">
                <a:pos x="csX1" y="csY1"/>
              </a:cxn>
              <a:cxn ang="0">
                <a:pos x="csX2" y="csY2"/>
              </a:cxn>
            </a:cxnLst>
            <a:rect l="l" t="t" r="r" b="b"/>
            <a:pathLst>
              <a:path w="323653" h="323368">
                <a:moveTo>
                  <a:pt x="323653" y="323368"/>
                </a:moveTo>
                <a:lnTo>
                  <a:pt x="0" y="323368"/>
                </a:lnTo>
                <a:lnTo>
                  <a:pt x="161827" y="0"/>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Shape 35">
            <a:extLst>
              <a:ext uri="{FF2B5EF4-FFF2-40B4-BE49-F238E27FC236}">
                <a16:creationId xmlns:a16="http://schemas.microsoft.com/office/drawing/2014/main" id="{E0810229-96D6-B2F0-1318-AED551B67DB7}"/>
              </a:ext>
            </a:extLst>
          </p:cNvPr>
          <p:cNvSpPr/>
          <p:nvPr/>
        </p:nvSpPr>
        <p:spPr>
          <a:xfrm>
            <a:off x="2905802" y="4925197"/>
            <a:ext cx="1825356" cy="1675628"/>
          </a:xfrm>
          <a:custGeom>
            <a:avLst/>
            <a:gdLst>
              <a:gd name="csX0" fmla="*/ 649995 w 649995"/>
              <a:gd name="csY0" fmla="*/ 0 h 881350"/>
              <a:gd name="csX1" fmla="*/ 616944 w 649995"/>
              <a:gd name="csY1" fmla="*/ 396608 h 881350"/>
              <a:gd name="csX2" fmla="*/ 0 w 649995"/>
              <a:gd name="csY2" fmla="*/ 881350 h 881350"/>
              <a:gd name="csX0" fmla="*/ 649995 w 679600"/>
              <a:gd name="csY0" fmla="*/ 0 h 881350"/>
              <a:gd name="csX1" fmla="*/ 616944 w 679600"/>
              <a:gd name="csY1" fmla="*/ 396608 h 881350"/>
              <a:gd name="csX2" fmla="*/ 0 w 679600"/>
              <a:gd name="csY2" fmla="*/ 881350 h 881350"/>
              <a:gd name="csX0" fmla="*/ 649995 w 703121"/>
              <a:gd name="csY0" fmla="*/ 0 h 881350"/>
              <a:gd name="csX1" fmla="*/ 616944 w 703121"/>
              <a:gd name="csY1" fmla="*/ 396608 h 881350"/>
              <a:gd name="csX2" fmla="*/ 0 w 703121"/>
              <a:gd name="csY2" fmla="*/ 881350 h 881350"/>
              <a:gd name="csX0" fmla="*/ 649995 w 703121"/>
              <a:gd name="csY0" fmla="*/ 0 h 881350"/>
              <a:gd name="csX1" fmla="*/ 616944 w 703121"/>
              <a:gd name="csY1" fmla="*/ 396608 h 881350"/>
              <a:gd name="csX2" fmla="*/ 0 w 703121"/>
              <a:gd name="csY2" fmla="*/ 881350 h 881350"/>
              <a:gd name="csX0" fmla="*/ 649995 w 703121"/>
              <a:gd name="csY0" fmla="*/ 0 h 944032"/>
              <a:gd name="csX1" fmla="*/ 616944 w 703121"/>
              <a:gd name="csY1" fmla="*/ 396608 h 944032"/>
              <a:gd name="csX2" fmla="*/ 0 w 703121"/>
              <a:gd name="csY2" fmla="*/ 881350 h 944032"/>
              <a:gd name="csX0" fmla="*/ 649995 w 649995"/>
              <a:gd name="csY0" fmla="*/ 0 h 881350"/>
              <a:gd name="csX1" fmla="*/ 0 w 649995"/>
              <a:gd name="csY1" fmla="*/ 881350 h 881350"/>
              <a:gd name="csX0" fmla="*/ 649995 w 649995"/>
              <a:gd name="csY0" fmla="*/ 0 h 919262"/>
              <a:gd name="csX1" fmla="*/ 0 w 649995"/>
              <a:gd name="csY1" fmla="*/ 881350 h 919262"/>
              <a:gd name="csX0" fmla="*/ 649995 w 649995"/>
              <a:gd name="csY0" fmla="*/ 0 h 994952"/>
              <a:gd name="csX1" fmla="*/ 0 w 649995"/>
              <a:gd name="csY1" fmla="*/ 881350 h 994952"/>
            </a:gdLst>
            <a:ahLst/>
            <a:cxnLst>
              <a:cxn ang="0">
                <a:pos x="csX0" y="csY0"/>
              </a:cxn>
              <a:cxn ang="0">
                <a:pos x="csX1" y="csY1"/>
              </a:cxn>
            </a:cxnLst>
            <a:rect l="l" t="t" r="r" b="b"/>
            <a:pathLst>
              <a:path w="649995" h="994952">
                <a:moveTo>
                  <a:pt x="649995" y="0"/>
                </a:moveTo>
                <a:cubicBezTo>
                  <a:pt x="433330" y="293783"/>
                  <a:pt x="227975" y="1337125"/>
                  <a:pt x="0" y="88135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Isosceles Triangle 42">
            <a:extLst>
              <a:ext uri="{FF2B5EF4-FFF2-40B4-BE49-F238E27FC236}">
                <a16:creationId xmlns:a16="http://schemas.microsoft.com/office/drawing/2014/main" id="{3A9230CB-093C-296F-44EB-B3E1362A9244}"/>
              </a:ext>
            </a:extLst>
          </p:cNvPr>
          <p:cNvSpPr/>
          <p:nvPr/>
        </p:nvSpPr>
        <p:spPr>
          <a:xfrm rot="4791254">
            <a:off x="2884533" y="6341672"/>
            <a:ext cx="323653" cy="323368"/>
          </a:xfrm>
          <a:custGeom>
            <a:avLst/>
            <a:gdLst>
              <a:gd name="csX0" fmla="*/ 0 w 323653"/>
              <a:gd name="csY0" fmla="*/ 323368 h 323368"/>
              <a:gd name="csX1" fmla="*/ 161827 w 323653"/>
              <a:gd name="csY1" fmla="*/ 0 h 323368"/>
              <a:gd name="csX2" fmla="*/ 323653 w 323653"/>
              <a:gd name="csY2" fmla="*/ 323368 h 323368"/>
              <a:gd name="csX3" fmla="*/ 0 w 323653"/>
              <a:gd name="csY3" fmla="*/ 323368 h 323368"/>
              <a:gd name="csX0" fmla="*/ 323653 w 415093"/>
              <a:gd name="csY0" fmla="*/ 323368 h 414808"/>
              <a:gd name="csX1" fmla="*/ 0 w 415093"/>
              <a:gd name="csY1" fmla="*/ 323368 h 414808"/>
              <a:gd name="csX2" fmla="*/ 161827 w 415093"/>
              <a:gd name="csY2" fmla="*/ 0 h 414808"/>
              <a:gd name="csX3" fmla="*/ 415093 w 415093"/>
              <a:gd name="csY3" fmla="*/ 414808 h 414808"/>
              <a:gd name="csX0" fmla="*/ 323653 w 323653"/>
              <a:gd name="csY0" fmla="*/ 323368 h 323368"/>
              <a:gd name="csX1" fmla="*/ 0 w 323653"/>
              <a:gd name="csY1" fmla="*/ 323368 h 323368"/>
              <a:gd name="csX2" fmla="*/ 161827 w 323653"/>
              <a:gd name="csY2" fmla="*/ 0 h 323368"/>
            </a:gdLst>
            <a:ahLst/>
            <a:cxnLst>
              <a:cxn ang="0">
                <a:pos x="csX0" y="csY0"/>
              </a:cxn>
              <a:cxn ang="0">
                <a:pos x="csX1" y="csY1"/>
              </a:cxn>
              <a:cxn ang="0">
                <a:pos x="csX2" y="csY2"/>
              </a:cxn>
            </a:cxnLst>
            <a:rect l="l" t="t" r="r" b="b"/>
            <a:pathLst>
              <a:path w="323653" h="323368">
                <a:moveTo>
                  <a:pt x="323653" y="323368"/>
                </a:moveTo>
                <a:lnTo>
                  <a:pt x="0" y="323368"/>
                </a:lnTo>
                <a:lnTo>
                  <a:pt x="161827" y="0"/>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a:extLst>
              <a:ext uri="{FF2B5EF4-FFF2-40B4-BE49-F238E27FC236}">
                <a16:creationId xmlns:a16="http://schemas.microsoft.com/office/drawing/2014/main" id="{79BB2A94-1F75-C14A-B39D-BA25491A5930}"/>
              </a:ext>
            </a:extLst>
          </p:cNvPr>
          <p:cNvGrpSpPr/>
          <p:nvPr/>
        </p:nvGrpSpPr>
        <p:grpSpPr>
          <a:xfrm>
            <a:off x="2305355" y="5797462"/>
            <a:ext cx="550856" cy="608425"/>
            <a:chOff x="6766938" y="1772093"/>
            <a:chExt cx="550856" cy="608425"/>
          </a:xfrm>
        </p:grpSpPr>
        <p:sp>
          <p:nvSpPr>
            <p:cNvPr id="39" name="Oval 38">
              <a:extLst>
                <a:ext uri="{FF2B5EF4-FFF2-40B4-BE49-F238E27FC236}">
                  <a16:creationId xmlns:a16="http://schemas.microsoft.com/office/drawing/2014/main" id="{6E3920F5-D0D7-4499-0A0E-0E23309F95F9}"/>
                </a:ext>
              </a:extLst>
            </p:cNvPr>
            <p:cNvSpPr/>
            <p:nvPr/>
          </p:nvSpPr>
          <p:spPr>
            <a:xfrm>
              <a:off x="6766938" y="1786381"/>
              <a:ext cx="550856" cy="594137"/>
            </a:xfrm>
            <a:prstGeom prst="ellipse">
              <a:avLst/>
            </a:prstGeom>
            <a:solidFill>
              <a:schemeClr val="bg1">
                <a:alpha val="44000"/>
              </a:schemeClr>
            </a:solidFill>
            <a:ln w="28575">
              <a:solidFill>
                <a:schemeClr val="tx1">
                  <a:alpha val="2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3D704BE6-2D27-971F-FB2D-1E8E4ED7C0B7}"/>
                </a:ext>
              </a:extLst>
            </p:cNvPr>
            <p:cNvSpPr txBox="1"/>
            <p:nvPr/>
          </p:nvSpPr>
          <p:spPr>
            <a:xfrm>
              <a:off x="6830438" y="1772093"/>
              <a:ext cx="458780" cy="584775"/>
            </a:xfrm>
            <a:prstGeom prst="rect">
              <a:avLst/>
            </a:prstGeom>
            <a:noFill/>
          </p:spPr>
          <p:txBody>
            <a:bodyPr wrap="none" rtlCol="0">
              <a:spAutoFit/>
            </a:bodyPr>
            <a:lstStyle/>
            <a:p>
              <a:pPr algn="l"/>
              <a:r>
                <a:rPr lang="en-GB" sz="3200">
                  <a:solidFill>
                    <a:schemeClr val="tx1">
                      <a:alpha val="32000"/>
                    </a:schemeClr>
                  </a:solidFill>
                  <a:latin typeface="Arial" panose="020B0604020202020204" pitchFamily="34" charset="0"/>
                  <a:cs typeface="Arial" panose="020B0604020202020204" pitchFamily="34" charset="0"/>
                </a:rPr>
                <a:t>A</a:t>
              </a:r>
            </a:p>
          </p:txBody>
        </p:sp>
      </p:grpSp>
    </p:spTree>
    <p:extLst>
      <p:ext uri="{BB962C8B-B14F-4D97-AF65-F5344CB8AC3E}">
        <p14:creationId xmlns:p14="http://schemas.microsoft.com/office/powerpoint/2010/main" val="86086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animBg="1"/>
      <p:bldP spid="35" grpId="0" animBg="1"/>
      <p:bldP spid="36" grpId="0" animBg="1"/>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18857-908C-115A-457C-2C59BACFC9F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D619DDA-AE8F-F33B-346B-C0C347DC634D}"/>
              </a:ext>
            </a:extLst>
          </p:cNvPr>
          <p:cNvSpPr>
            <a:spLocks noGrp="1"/>
          </p:cNvSpPr>
          <p:nvPr>
            <p:ph type="title"/>
          </p:nvPr>
        </p:nvSpPr>
        <p:spPr/>
        <p:txBody>
          <a:bodyPr/>
          <a:lstStyle/>
          <a:p>
            <a:r>
              <a:rPr lang="en-GB"/>
              <a:t>Physics Specification 3.3</a:t>
            </a:r>
          </a:p>
        </p:txBody>
      </p:sp>
      <p:sp>
        <p:nvSpPr>
          <p:cNvPr id="19" name="TextBox 18">
            <a:extLst>
              <a:ext uri="{FF2B5EF4-FFF2-40B4-BE49-F238E27FC236}">
                <a16:creationId xmlns:a16="http://schemas.microsoft.com/office/drawing/2014/main" id="{1A0F0C8B-E255-7EC4-C60D-F8D780C7070B}"/>
              </a:ext>
            </a:extLst>
          </p:cNvPr>
          <p:cNvSpPr txBox="1"/>
          <p:nvPr/>
        </p:nvSpPr>
        <p:spPr>
          <a:xfrm>
            <a:off x="324498" y="1202210"/>
            <a:ext cx="8441631" cy="4585871"/>
          </a:xfrm>
          <a:prstGeom prst="rect">
            <a:avLst/>
          </a:prstGeom>
          <a:noFill/>
        </p:spPr>
        <p:txBody>
          <a:bodyPr wrap="square" rtlCol="0">
            <a:spAutoFit/>
          </a:bodyPr>
          <a:lstStyle/>
          <a:p>
            <a:pPr algn="l">
              <a:spcAft>
                <a:spcPts val="1200"/>
              </a:spcAft>
            </a:pPr>
            <a:r>
              <a:rPr lang="en-GB" sz="2800" b="1" u="sng">
                <a:solidFill>
                  <a:srgbClr val="FF0000"/>
                </a:solidFill>
                <a:latin typeface="Arial" panose="020B0604020202020204" pitchFamily="34" charset="0"/>
                <a:cs typeface="Arial" panose="020B0604020202020204" pitchFamily="34" charset="0"/>
              </a:rPr>
              <a:t>Students learn about							</a:t>
            </a:r>
          </a:p>
          <a:p>
            <a:pPr marL="457200" indent="-457200" algn="l">
              <a:spcAft>
                <a:spcPts val="1200"/>
              </a:spcAft>
              <a:buFont typeface="Arial" panose="020B0604020202020204" pitchFamily="34" charset="0"/>
              <a:buChar char="•"/>
            </a:pPr>
            <a:r>
              <a:rPr lang="en-GB" sz="2800">
                <a:solidFill>
                  <a:schemeClr val="bg1">
                    <a:lumMod val="65000"/>
                  </a:schemeClr>
                </a:solidFill>
              </a:rPr>
              <a:t>doping; n-type, p-type and p-n junction, depletion layer</a:t>
            </a:r>
          </a:p>
          <a:p>
            <a:pPr marL="457200" indent="-457200" algn="l">
              <a:spcAft>
                <a:spcPts val="1200"/>
              </a:spcAft>
              <a:buFont typeface="Arial" panose="020B0604020202020204" pitchFamily="34" charset="0"/>
              <a:buChar char="•"/>
            </a:pPr>
            <a:r>
              <a:rPr lang="en-GB" sz="2800">
                <a:solidFill>
                  <a:schemeClr val="bg1">
                    <a:lumMod val="65000"/>
                  </a:schemeClr>
                </a:solidFill>
              </a:rPr>
              <a:t>transistors as switches</a:t>
            </a:r>
          </a:p>
          <a:p>
            <a:pPr marL="457200" indent="-457200">
              <a:spcAft>
                <a:spcPts val="1200"/>
              </a:spcAft>
              <a:buFont typeface="Arial" panose="020B0604020202020204" pitchFamily="34" charset="0"/>
              <a:buChar char="•"/>
            </a:pPr>
            <a:r>
              <a:rPr lang="en-GB" sz="2800">
                <a:latin typeface="Arial" panose="020B0604020202020204" pitchFamily="34" charset="0"/>
                <a:cs typeface="Arial" panose="020B0604020202020204" pitchFamily="34" charset="0"/>
              </a:rPr>
              <a:t>circuit components: voltage source, switch, light bulb, resistor, variable resistor, ammeter, voltmeter, ohmmeter, </a:t>
            </a:r>
            <a:r>
              <a:rPr lang="en-GB" sz="2800">
                <a:solidFill>
                  <a:schemeClr val="bg1">
                    <a:lumMod val="65000"/>
                  </a:schemeClr>
                </a:solidFill>
                <a:latin typeface="Arial" panose="020B0604020202020204" pitchFamily="34" charset="0"/>
                <a:cs typeface="Arial" panose="020B0604020202020204" pitchFamily="34" charset="0"/>
              </a:rPr>
              <a:t>diode, LDR, LED, thermistor, transistor</a:t>
            </a:r>
            <a:endParaRPr lang="en-GB" sz="2800">
              <a:solidFill>
                <a:schemeClr val="bg1">
                  <a:lumMod val="65000"/>
                </a:schemeClr>
              </a:solidFill>
            </a:endParaRPr>
          </a:p>
          <a:p>
            <a:pPr algn="l">
              <a:spcAft>
                <a:spcPts val="1200"/>
              </a:spcAft>
            </a:pPr>
            <a:endParaRPr lang="en-GB" sz="2800">
              <a:solidFill>
                <a:schemeClr val="bg1">
                  <a:lumMod val="65000"/>
                </a:schemeClr>
              </a:solidFill>
            </a:endParaRPr>
          </a:p>
        </p:txBody>
      </p:sp>
      <p:sp>
        <p:nvSpPr>
          <p:cNvPr id="25" name="TextBox 24">
            <a:extLst>
              <a:ext uri="{FF2B5EF4-FFF2-40B4-BE49-F238E27FC236}">
                <a16:creationId xmlns:a16="http://schemas.microsoft.com/office/drawing/2014/main" id="{1EFCAF74-C863-D586-6560-ABD7EF8590C4}"/>
              </a:ext>
            </a:extLst>
          </p:cNvPr>
          <p:cNvSpPr txBox="1"/>
          <p:nvPr/>
        </p:nvSpPr>
        <p:spPr>
          <a:xfrm>
            <a:off x="351819" y="740818"/>
            <a:ext cx="8386990" cy="461665"/>
          </a:xfrm>
          <a:prstGeom prst="rect">
            <a:avLst/>
          </a:prstGeom>
          <a:noFill/>
        </p:spPr>
        <p:txBody>
          <a:bodyPr wrap="square">
            <a:spAutoFit/>
          </a:bodyPr>
          <a:lstStyle/>
          <a:p>
            <a:r>
              <a:rPr lang="en-GB" sz="2400">
                <a:solidFill>
                  <a:srgbClr val="FF0000"/>
                </a:solidFill>
              </a:rPr>
              <a:t>3.3 Electric Circuits</a:t>
            </a:r>
          </a:p>
        </p:txBody>
      </p:sp>
    </p:spTree>
    <p:extLst>
      <p:ext uri="{BB962C8B-B14F-4D97-AF65-F5344CB8AC3E}">
        <p14:creationId xmlns:p14="http://schemas.microsoft.com/office/powerpoint/2010/main" val="2340289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E4347-7C63-4A13-E685-8E1B1010B35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4923F78-614D-26B3-4170-7F2F1EF4A7FE}"/>
              </a:ext>
            </a:extLst>
          </p:cNvPr>
          <p:cNvSpPr>
            <a:spLocks noGrp="1"/>
          </p:cNvSpPr>
          <p:nvPr>
            <p:ph type="title"/>
          </p:nvPr>
        </p:nvSpPr>
        <p:spPr/>
        <p:txBody>
          <a:bodyPr/>
          <a:lstStyle/>
          <a:p>
            <a:r>
              <a:rPr lang="en-GB"/>
              <a:t>Measuring current</a:t>
            </a:r>
          </a:p>
        </p:txBody>
      </p:sp>
      <p:grpSp>
        <p:nvGrpSpPr>
          <p:cNvPr id="62" name="Group 61">
            <a:extLst>
              <a:ext uri="{FF2B5EF4-FFF2-40B4-BE49-F238E27FC236}">
                <a16:creationId xmlns:a16="http://schemas.microsoft.com/office/drawing/2014/main" id="{97C6E68E-C348-FE0A-01F3-88F64B6D51A9}"/>
              </a:ext>
            </a:extLst>
          </p:cNvPr>
          <p:cNvGrpSpPr/>
          <p:nvPr/>
        </p:nvGrpSpPr>
        <p:grpSpPr>
          <a:xfrm>
            <a:off x="350893" y="4095114"/>
            <a:ext cx="3141186" cy="2607640"/>
            <a:chOff x="1049305" y="3925198"/>
            <a:chExt cx="3141186" cy="2607640"/>
          </a:xfrm>
        </p:grpSpPr>
        <p:cxnSp>
          <p:nvCxnSpPr>
            <p:cNvPr id="5" name="Straight Connector 4">
              <a:extLst>
                <a:ext uri="{FF2B5EF4-FFF2-40B4-BE49-F238E27FC236}">
                  <a16:creationId xmlns:a16="http://schemas.microsoft.com/office/drawing/2014/main" id="{27AB3473-E45C-A39C-6076-74BD03013B4B}"/>
                </a:ext>
              </a:extLst>
            </p:cNvPr>
            <p:cNvCxnSpPr/>
            <p:nvPr/>
          </p:nvCxnSpPr>
          <p:spPr>
            <a:xfrm>
              <a:off x="1049305" y="5196888"/>
              <a:ext cx="1157288"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9E7B57EA-A087-0D41-671A-32B664ED5F26}"/>
                </a:ext>
              </a:extLst>
            </p:cNvPr>
            <p:cNvCxnSpPr>
              <a:cxnSpLocks/>
            </p:cNvCxnSpPr>
            <p:nvPr/>
          </p:nvCxnSpPr>
          <p:spPr>
            <a:xfrm>
              <a:off x="1420780" y="5411200"/>
              <a:ext cx="328613"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B86C1386-7265-A055-8C8E-43E59DF79684}"/>
                </a:ext>
              </a:extLst>
            </p:cNvPr>
            <p:cNvSpPr/>
            <p:nvPr/>
          </p:nvSpPr>
          <p:spPr>
            <a:xfrm>
              <a:off x="3248518" y="4835483"/>
              <a:ext cx="941973" cy="926922"/>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C5E11928-FA05-9A56-2B6E-6A86F34EED12}"/>
                </a:ext>
              </a:extLst>
            </p:cNvPr>
            <p:cNvSpPr/>
            <p:nvPr/>
          </p:nvSpPr>
          <p:spPr>
            <a:xfrm>
              <a:off x="3717015" y="4835483"/>
              <a:ext cx="289775" cy="923366"/>
            </a:xfrm>
            <a:custGeom>
              <a:avLst/>
              <a:gdLst>
                <a:gd name="csX0" fmla="*/ 0 w 414337"/>
                <a:gd name="csY0" fmla="*/ 0 h 1042988"/>
                <a:gd name="csX1" fmla="*/ 14287 w 414337"/>
                <a:gd name="csY1" fmla="*/ 385763 h 1042988"/>
                <a:gd name="csX2" fmla="*/ 414337 w 414337"/>
                <a:gd name="csY2" fmla="*/ 542925 h 1042988"/>
                <a:gd name="csX3" fmla="*/ 0 w 414337"/>
                <a:gd name="csY3" fmla="*/ 657225 h 1042988"/>
                <a:gd name="csX4" fmla="*/ 0 w 414337"/>
                <a:gd name="csY4" fmla="*/ 1042988 h 1042988"/>
                <a:gd name="csX0" fmla="*/ 0 w 414396"/>
                <a:gd name="csY0" fmla="*/ 0 h 1042988"/>
                <a:gd name="csX1" fmla="*/ 14287 w 414396"/>
                <a:gd name="csY1" fmla="*/ 385763 h 1042988"/>
                <a:gd name="csX2" fmla="*/ 414337 w 414396"/>
                <a:gd name="csY2" fmla="*/ 542925 h 1042988"/>
                <a:gd name="csX3" fmla="*/ 0 w 414396"/>
                <a:gd name="csY3" fmla="*/ 657225 h 1042988"/>
                <a:gd name="csX4" fmla="*/ 0 w 414396"/>
                <a:gd name="csY4" fmla="*/ 1042988 h 1042988"/>
                <a:gd name="csX0" fmla="*/ 26595 w 414396"/>
                <a:gd name="csY0" fmla="*/ 0 h 857251"/>
                <a:gd name="csX1" fmla="*/ 14287 w 414396"/>
                <a:gd name="csY1" fmla="*/ 200026 h 857251"/>
                <a:gd name="csX2" fmla="*/ 414337 w 414396"/>
                <a:gd name="csY2" fmla="*/ 357188 h 857251"/>
                <a:gd name="csX3" fmla="*/ 0 w 414396"/>
                <a:gd name="csY3" fmla="*/ 471488 h 857251"/>
                <a:gd name="csX4" fmla="*/ 0 w 414396"/>
                <a:gd name="csY4" fmla="*/ 857251 h 857251"/>
                <a:gd name="csX0" fmla="*/ 26595 w 414396"/>
                <a:gd name="csY0" fmla="*/ 0 h 657226"/>
                <a:gd name="csX1" fmla="*/ 14287 w 414396"/>
                <a:gd name="csY1" fmla="*/ 200026 h 657226"/>
                <a:gd name="csX2" fmla="*/ 414337 w 414396"/>
                <a:gd name="csY2" fmla="*/ 357188 h 657226"/>
                <a:gd name="csX3" fmla="*/ 0 w 414396"/>
                <a:gd name="csY3" fmla="*/ 471488 h 657226"/>
                <a:gd name="csX4" fmla="*/ 0 w 414396"/>
                <a:gd name="csY4" fmla="*/ 657226 h 657226"/>
                <a:gd name="csX0" fmla="*/ 17731 w 414396"/>
                <a:gd name="csY0" fmla="*/ 0 h 563564"/>
                <a:gd name="csX1" fmla="*/ 14287 w 414396"/>
                <a:gd name="csY1" fmla="*/ 106364 h 563564"/>
                <a:gd name="csX2" fmla="*/ 414337 w 414396"/>
                <a:gd name="csY2" fmla="*/ 263526 h 563564"/>
                <a:gd name="csX3" fmla="*/ 0 w 414396"/>
                <a:gd name="csY3" fmla="*/ 377826 h 563564"/>
                <a:gd name="csX4" fmla="*/ 0 w 414396"/>
                <a:gd name="csY4" fmla="*/ 563564 h 563564"/>
                <a:gd name="csX0" fmla="*/ 17731 w 414396"/>
                <a:gd name="csY0" fmla="*/ 0 h 473077"/>
                <a:gd name="csX1" fmla="*/ 14287 w 414396"/>
                <a:gd name="csY1" fmla="*/ 106364 h 473077"/>
                <a:gd name="csX2" fmla="*/ 414337 w 414396"/>
                <a:gd name="csY2" fmla="*/ 263526 h 473077"/>
                <a:gd name="csX3" fmla="*/ 0 w 414396"/>
                <a:gd name="csY3" fmla="*/ 377826 h 473077"/>
                <a:gd name="csX4" fmla="*/ 0 w 414396"/>
                <a:gd name="csY4" fmla="*/ 473077 h 473077"/>
                <a:gd name="csX0" fmla="*/ 17731 w 415228"/>
                <a:gd name="csY0" fmla="*/ 0 h 473077"/>
                <a:gd name="csX1" fmla="*/ 14287 w 415228"/>
                <a:gd name="csY1" fmla="*/ 106364 h 473077"/>
                <a:gd name="csX2" fmla="*/ 414337 w 415228"/>
                <a:gd name="csY2" fmla="*/ 263526 h 473077"/>
                <a:gd name="csX3" fmla="*/ 0 w 415228"/>
                <a:gd name="csY3" fmla="*/ 377826 h 473077"/>
                <a:gd name="csX4" fmla="*/ 0 w 415228"/>
                <a:gd name="csY4" fmla="*/ 473077 h 473077"/>
                <a:gd name="csX0" fmla="*/ 17731 w 303460"/>
                <a:gd name="csY0" fmla="*/ 0 h 473077"/>
                <a:gd name="csX1" fmla="*/ 14287 w 303460"/>
                <a:gd name="csY1" fmla="*/ 106364 h 473077"/>
                <a:gd name="csX2" fmla="*/ 302041 w 303460"/>
                <a:gd name="csY2" fmla="*/ 254001 h 473077"/>
                <a:gd name="csX3" fmla="*/ 0 w 303460"/>
                <a:gd name="csY3" fmla="*/ 377826 h 473077"/>
                <a:gd name="csX4" fmla="*/ 0 w 303460"/>
                <a:gd name="csY4" fmla="*/ 473077 h 473077"/>
                <a:gd name="csX0" fmla="*/ 17731 w 302047"/>
                <a:gd name="csY0" fmla="*/ 0 h 473077"/>
                <a:gd name="csX1" fmla="*/ 14287 w 302047"/>
                <a:gd name="csY1" fmla="*/ 106364 h 473077"/>
                <a:gd name="csX2" fmla="*/ 302041 w 302047"/>
                <a:gd name="csY2" fmla="*/ 254001 h 473077"/>
                <a:gd name="csX3" fmla="*/ 0 w 302047"/>
                <a:gd name="csY3" fmla="*/ 377826 h 473077"/>
                <a:gd name="csX4" fmla="*/ 0 w 302047"/>
                <a:gd name="csY4" fmla="*/ 473077 h 473077"/>
              </a:gdLst>
              <a:ahLst/>
              <a:cxnLst>
                <a:cxn ang="0">
                  <a:pos x="csX0" y="csY0"/>
                </a:cxn>
                <a:cxn ang="0">
                  <a:pos x="csX1" y="csY1"/>
                </a:cxn>
                <a:cxn ang="0">
                  <a:pos x="csX2" y="csY2"/>
                </a:cxn>
                <a:cxn ang="0">
                  <a:pos x="csX3" y="csY3"/>
                </a:cxn>
                <a:cxn ang="0">
                  <a:pos x="csX4" y="csY4"/>
                </a:cxn>
              </a:cxnLst>
              <a:rect l="l" t="t" r="r" b="b"/>
              <a:pathLst>
                <a:path w="302047" h="473077">
                  <a:moveTo>
                    <a:pt x="17731" y="0"/>
                  </a:moveTo>
                  <a:lnTo>
                    <a:pt x="14287" y="106364"/>
                  </a:lnTo>
                  <a:cubicBezTo>
                    <a:pt x="147637" y="158751"/>
                    <a:pt x="303190" y="136526"/>
                    <a:pt x="302041" y="254001"/>
                  </a:cubicBezTo>
                  <a:cubicBezTo>
                    <a:pt x="300892" y="371476"/>
                    <a:pt x="138112" y="339726"/>
                    <a:pt x="0" y="377826"/>
                  </a:cubicBezTo>
                  <a:lnTo>
                    <a:pt x="0" y="473077"/>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736F9154-5AFD-B25B-72FD-A35659B23310}"/>
                </a:ext>
              </a:extLst>
            </p:cNvPr>
            <p:cNvSpPr/>
            <p:nvPr/>
          </p:nvSpPr>
          <p:spPr>
            <a:xfrm rot="21059223">
              <a:off x="1532288" y="4064906"/>
              <a:ext cx="2243141" cy="937434"/>
            </a:xfrm>
            <a:custGeom>
              <a:avLst/>
              <a:gdLst>
                <a:gd name="csX0" fmla="*/ 148692 w 2243141"/>
                <a:gd name="csY0" fmla="*/ 0 h 937434"/>
                <a:gd name="csX1" fmla="*/ 2243141 w 2243141"/>
                <a:gd name="csY1" fmla="*/ 332213 h 937434"/>
                <a:gd name="csX2" fmla="*/ 2147143 w 2243141"/>
                <a:gd name="csY2" fmla="*/ 937434 h 937434"/>
                <a:gd name="csX3" fmla="*/ 0 w 2243141"/>
                <a:gd name="csY3" fmla="*/ 937434 h 937434"/>
                <a:gd name="csX4" fmla="*/ 148692 w 2243141"/>
                <a:gd name="csY4" fmla="*/ 0 h 937434"/>
                <a:gd name="csX0" fmla="*/ 0 w 2243141"/>
                <a:gd name="csY0" fmla="*/ 937434 h 1028874"/>
                <a:gd name="csX1" fmla="*/ 148692 w 2243141"/>
                <a:gd name="csY1" fmla="*/ 0 h 1028874"/>
                <a:gd name="csX2" fmla="*/ 2243141 w 2243141"/>
                <a:gd name="csY2" fmla="*/ 332213 h 1028874"/>
                <a:gd name="csX3" fmla="*/ 2147143 w 2243141"/>
                <a:gd name="csY3" fmla="*/ 937434 h 1028874"/>
                <a:gd name="csX4" fmla="*/ 91440 w 2243141"/>
                <a:gd name="csY4" fmla="*/ 1028874 h 1028874"/>
                <a:gd name="csX0" fmla="*/ 0 w 2243141"/>
                <a:gd name="csY0" fmla="*/ 937434 h 937434"/>
                <a:gd name="csX1" fmla="*/ 148692 w 2243141"/>
                <a:gd name="csY1" fmla="*/ 0 h 937434"/>
                <a:gd name="csX2" fmla="*/ 2243141 w 2243141"/>
                <a:gd name="csY2" fmla="*/ 332213 h 937434"/>
                <a:gd name="csX3" fmla="*/ 2147143 w 2243141"/>
                <a:gd name="csY3" fmla="*/ 937434 h 937434"/>
              </a:gdLst>
              <a:ahLst/>
              <a:cxnLst>
                <a:cxn ang="0">
                  <a:pos x="csX0" y="csY0"/>
                </a:cxn>
                <a:cxn ang="0">
                  <a:pos x="csX1" y="csY1"/>
                </a:cxn>
                <a:cxn ang="0">
                  <a:pos x="csX2" y="csY2"/>
                </a:cxn>
                <a:cxn ang="0">
                  <a:pos x="csX3" y="csY3"/>
                </a:cxn>
              </a:cxnLst>
              <a:rect l="l" t="t" r="r" b="b"/>
              <a:pathLst>
                <a:path w="2243141" h="937434">
                  <a:moveTo>
                    <a:pt x="0" y="937434"/>
                  </a:moveTo>
                  <a:lnTo>
                    <a:pt x="148692" y="0"/>
                  </a:lnTo>
                  <a:lnTo>
                    <a:pt x="2243141" y="332213"/>
                  </a:lnTo>
                  <a:lnTo>
                    <a:pt x="2147143" y="937434"/>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8" name="Freeform: Shape 17">
              <a:extLst>
                <a:ext uri="{FF2B5EF4-FFF2-40B4-BE49-F238E27FC236}">
                  <a16:creationId xmlns:a16="http://schemas.microsoft.com/office/drawing/2014/main" id="{5DA55972-C57D-7AB6-5425-D33A39F926BE}"/>
                </a:ext>
              </a:extLst>
            </p:cNvPr>
            <p:cNvSpPr/>
            <p:nvPr/>
          </p:nvSpPr>
          <p:spPr>
            <a:xfrm rot="540777" flipV="1">
              <a:off x="1497250" y="5595404"/>
              <a:ext cx="2243141" cy="937434"/>
            </a:xfrm>
            <a:custGeom>
              <a:avLst/>
              <a:gdLst>
                <a:gd name="csX0" fmla="*/ 148692 w 2243141"/>
                <a:gd name="csY0" fmla="*/ 0 h 937434"/>
                <a:gd name="csX1" fmla="*/ 2243141 w 2243141"/>
                <a:gd name="csY1" fmla="*/ 332213 h 937434"/>
                <a:gd name="csX2" fmla="*/ 2147143 w 2243141"/>
                <a:gd name="csY2" fmla="*/ 937434 h 937434"/>
                <a:gd name="csX3" fmla="*/ 0 w 2243141"/>
                <a:gd name="csY3" fmla="*/ 937434 h 937434"/>
                <a:gd name="csX4" fmla="*/ 148692 w 2243141"/>
                <a:gd name="csY4" fmla="*/ 0 h 937434"/>
                <a:gd name="csX0" fmla="*/ 0 w 2243141"/>
                <a:gd name="csY0" fmla="*/ 937434 h 1028874"/>
                <a:gd name="csX1" fmla="*/ 148692 w 2243141"/>
                <a:gd name="csY1" fmla="*/ 0 h 1028874"/>
                <a:gd name="csX2" fmla="*/ 2243141 w 2243141"/>
                <a:gd name="csY2" fmla="*/ 332213 h 1028874"/>
                <a:gd name="csX3" fmla="*/ 2147143 w 2243141"/>
                <a:gd name="csY3" fmla="*/ 937434 h 1028874"/>
                <a:gd name="csX4" fmla="*/ 91440 w 2243141"/>
                <a:gd name="csY4" fmla="*/ 1028874 h 1028874"/>
                <a:gd name="csX0" fmla="*/ 0 w 2243141"/>
                <a:gd name="csY0" fmla="*/ 937434 h 937434"/>
                <a:gd name="csX1" fmla="*/ 148692 w 2243141"/>
                <a:gd name="csY1" fmla="*/ 0 h 937434"/>
                <a:gd name="csX2" fmla="*/ 2243141 w 2243141"/>
                <a:gd name="csY2" fmla="*/ 332213 h 937434"/>
                <a:gd name="csX3" fmla="*/ 2147143 w 2243141"/>
                <a:gd name="csY3" fmla="*/ 937434 h 937434"/>
              </a:gdLst>
              <a:ahLst/>
              <a:cxnLst>
                <a:cxn ang="0">
                  <a:pos x="csX0" y="csY0"/>
                </a:cxn>
                <a:cxn ang="0">
                  <a:pos x="csX1" y="csY1"/>
                </a:cxn>
                <a:cxn ang="0">
                  <a:pos x="csX2" y="csY2"/>
                </a:cxn>
                <a:cxn ang="0">
                  <a:pos x="csX3" y="csY3"/>
                </a:cxn>
              </a:cxnLst>
              <a:rect l="l" t="t" r="r" b="b"/>
              <a:pathLst>
                <a:path w="2243141" h="937434">
                  <a:moveTo>
                    <a:pt x="0" y="937434"/>
                  </a:moveTo>
                  <a:lnTo>
                    <a:pt x="148692" y="0"/>
                  </a:lnTo>
                  <a:lnTo>
                    <a:pt x="2243141" y="332213"/>
                  </a:lnTo>
                  <a:lnTo>
                    <a:pt x="2147143" y="937434"/>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nvGrpSpPr>
            <p:cNvPr id="26" name="Group 25">
              <a:extLst>
                <a:ext uri="{FF2B5EF4-FFF2-40B4-BE49-F238E27FC236}">
                  <a16:creationId xmlns:a16="http://schemas.microsoft.com/office/drawing/2014/main" id="{AD4F8855-9127-538B-5DCA-A0CFB51D5719}"/>
                </a:ext>
              </a:extLst>
            </p:cNvPr>
            <p:cNvGrpSpPr/>
            <p:nvPr/>
          </p:nvGrpSpPr>
          <p:grpSpPr>
            <a:xfrm>
              <a:off x="2378430" y="3925198"/>
              <a:ext cx="550856" cy="608425"/>
              <a:chOff x="6766938" y="1772093"/>
              <a:chExt cx="550856" cy="608425"/>
            </a:xfrm>
          </p:grpSpPr>
          <p:sp>
            <p:nvSpPr>
              <p:cNvPr id="27" name="Oval 26">
                <a:extLst>
                  <a:ext uri="{FF2B5EF4-FFF2-40B4-BE49-F238E27FC236}">
                    <a16:creationId xmlns:a16="http://schemas.microsoft.com/office/drawing/2014/main" id="{D9CB4091-87E3-D95E-177B-0E379F94F36E}"/>
                  </a:ext>
                </a:extLst>
              </p:cNvPr>
              <p:cNvSpPr/>
              <p:nvPr/>
            </p:nvSpPr>
            <p:spPr>
              <a:xfrm>
                <a:off x="6766938" y="1786381"/>
                <a:ext cx="550856" cy="594137"/>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066F6CEE-9DCF-990A-2BD4-DC8788B1EB33}"/>
                  </a:ext>
                </a:extLst>
              </p:cNvPr>
              <p:cNvSpPr txBox="1"/>
              <p:nvPr/>
            </p:nvSpPr>
            <p:spPr>
              <a:xfrm>
                <a:off x="6830438" y="1772093"/>
                <a:ext cx="458780" cy="584775"/>
              </a:xfrm>
              <a:prstGeom prst="rect">
                <a:avLst/>
              </a:prstGeom>
              <a:noFill/>
            </p:spPr>
            <p:txBody>
              <a:bodyPr wrap="none" rtlCol="0">
                <a:spAutoFit/>
              </a:bodyPr>
              <a:lstStyle/>
              <a:p>
                <a:pPr algn="l"/>
                <a:r>
                  <a:rPr lang="en-GB" sz="3200">
                    <a:latin typeface="Arial" panose="020B0604020202020204" pitchFamily="34" charset="0"/>
                    <a:cs typeface="Arial" panose="020B0604020202020204" pitchFamily="34" charset="0"/>
                  </a:rPr>
                  <a:t>A</a:t>
                </a:r>
              </a:p>
            </p:txBody>
          </p:sp>
        </p:grpSp>
      </p:grpSp>
      <p:sp>
        <p:nvSpPr>
          <p:cNvPr id="63" name="TextBox 62">
            <a:extLst>
              <a:ext uri="{FF2B5EF4-FFF2-40B4-BE49-F238E27FC236}">
                <a16:creationId xmlns:a16="http://schemas.microsoft.com/office/drawing/2014/main" id="{6B5B0E1B-C7BE-3B55-88E5-CCC2E04B1AE5}"/>
              </a:ext>
            </a:extLst>
          </p:cNvPr>
          <p:cNvSpPr txBox="1"/>
          <p:nvPr/>
        </p:nvSpPr>
        <p:spPr>
          <a:xfrm>
            <a:off x="4025599" y="4021897"/>
            <a:ext cx="4933058" cy="954107"/>
          </a:xfrm>
          <a:prstGeom prst="rect">
            <a:avLst/>
          </a:prstGeom>
          <a:noFill/>
        </p:spPr>
        <p:txBody>
          <a:bodyPr wrap="square" rtlCol="0">
            <a:spAutoFit/>
          </a:bodyPr>
          <a:lstStyle/>
          <a:p>
            <a:r>
              <a:rPr lang="en-GB" sz="2800">
                <a:latin typeface="Arial" panose="020B0604020202020204" pitchFamily="34" charset="0"/>
                <a:cs typeface="Arial" panose="020B0604020202020204" pitchFamily="34" charset="0"/>
              </a:rPr>
              <a:t>Turn the multimeter dial to the A settings (A for amperes)</a:t>
            </a:r>
          </a:p>
        </p:txBody>
      </p:sp>
      <p:sp>
        <p:nvSpPr>
          <p:cNvPr id="64" name="TextBox 63">
            <a:extLst>
              <a:ext uri="{FF2B5EF4-FFF2-40B4-BE49-F238E27FC236}">
                <a16:creationId xmlns:a16="http://schemas.microsoft.com/office/drawing/2014/main" id="{D7386FF4-23CD-2FDE-1813-B8270BA47336}"/>
              </a:ext>
            </a:extLst>
          </p:cNvPr>
          <p:cNvSpPr txBox="1"/>
          <p:nvPr/>
        </p:nvSpPr>
        <p:spPr>
          <a:xfrm>
            <a:off x="4033142" y="5062880"/>
            <a:ext cx="3459858" cy="523220"/>
          </a:xfrm>
          <a:prstGeom prst="rect">
            <a:avLst/>
          </a:prstGeom>
          <a:noFill/>
        </p:spPr>
        <p:txBody>
          <a:bodyPr wrap="square" rtlCol="0">
            <a:spAutoFit/>
          </a:bodyPr>
          <a:lstStyle/>
          <a:p>
            <a:pPr algn="l"/>
            <a:r>
              <a:rPr lang="en-GB" sz="2800">
                <a:latin typeface="Arial" panose="020B0604020202020204" pitchFamily="34" charset="0"/>
                <a:cs typeface="Arial" panose="020B0604020202020204" pitchFamily="34" charset="0"/>
              </a:rPr>
              <a:t>Connect in series</a:t>
            </a:r>
          </a:p>
        </p:txBody>
      </p:sp>
      <p:sp>
        <p:nvSpPr>
          <p:cNvPr id="65" name="TextBox 64">
            <a:extLst>
              <a:ext uri="{FF2B5EF4-FFF2-40B4-BE49-F238E27FC236}">
                <a16:creationId xmlns:a16="http://schemas.microsoft.com/office/drawing/2014/main" id="{D1C81CB9-9119-A595-03D7-0F1B199D219F}"/>
              </a:ext>
            </a:extLst>
          </p:cNvPr>
          <p:cNvSpPr txBox="1"/>
          <p:nvPr/>
        </p:nvSpPr>
        <p:spPr>
          <a:xfrm>
            <a:off x="4033142" y="5720269"/>
            <a:ext cx="4933058" cy="523220"/>
          </a:xfrm>
          <a:prstGeom prst="rect">
            <a:avLst/>
          </a:prstGeom>
          <a:noFill/>
        </p:spPr>
        <p:txBody>
          <a:bodyPr wrap="square" rtlCol="0">
            <a:spAutoFit/>
          </a:bodyPr>
          <a:lstStyle/>
          <a:p>
            <a:pPr algn="l"/>
            <a:r>
              <a:rPr lang="en-GB" sz="2800">
                <a:latin typeface="Arial" panose="020B0604020202020204" pitchFamily="34" charset="0"/>
                <a:cs typeface="Arial" panose="020B0604020202020204" pitchFamily="34" charset="0"/>
              </a:rPr>
              <a:t>The exact setup varies</a:t>
            </a:r>
          </a:p>
        </p:txBody>
      </p:sp>
      <p:grpSp>
        <p:nvGrpSpPr>
          <p:cNvPr id="2" name="Group 1">
            <a:extLst>
              <a:ext uri="{FF2B5EF4-FFF2-40B4-BE49-F238E27FC236}">
                <a16:creationId xmlns:a16="http://schemas.microsoft.com/office/drawing/2014/main" id="{941694C0-831D-0B2D-241F-837E41605F49}"/>
              </a:ext>
            </a:extLst>
          </p:cNvPr>
          <p:cNvGrpSpPr/>
          <p:nvPr/>
        </p:nvGrpSpPr>
        <p:grpSpPr>
          <a:xfrm>
            <a:off x="1430696" y="361608"/>
            <a:ext cx="7217676" cy="3216333"/>
            <a:chOff x="1430696" y="361608"/>
            <a:chExt cx="7217676" cy="3216333"/>
          </a:xfrm>
        </p:grpSpPr>
        <p:pic>
          <p:nvPicPr>
            <p:cNvPr id="42" name="Picture 41">
              <a:extLst>
                <a:ext uri="{FF2B5EF4-FFF2-40B4-BE49-F238E27FC236}">
                  <a16:creationId xmlns:a16="http://schemas.microsoft.com/office/drawing/2014/main" id="{425E48EC-9EE2-7705-F339-49B4D46A4C19}"/>
                </a:ext>
              </a:extLst>
            </p:cNvPr>
            <p:cNvPicPr>
              <a:picLocks noChangeAspect="1"/>
            </p:cNvPicPr>
            <p:nvPr/>
          </p:nvPicPr>
          <p:blipFill>
            <a:blip r:embed="rId2"/>
            <a:stretch>
              <a:fillRect/>
            </a:stretch>
          </p:blipFill>
          <p:spPr>
            <a:xfrm>
              <a:off x="7171668" y="361608"/>
              <a:ext cx="1387961" cy="2469570"/>
            </a:xfrm>
            <a:prstGeom prst="rect">
              <a:avLst/>
            </a:prstGeom>
          </p:spPr>
        </p:pic>
        <p:sp>
          <p:nvSpPr>
            <p:cNvPr id="43" name="Freeform: Shape 42">
              <a:extLst>
                <a:ext uri="{FF2B5EF4-FFF2-40B4-BE49-F238E27FC236}">
                  <a16:creationId xmlns:a16="http://schemas.microsoft.com/office/drawing/2014/main" id="{0D7BCEB1-1517-72D6-AB1F-44C6571652D5}"/>
                </a:ext>
              </a:extLst>
            </p:cNvPr>
            <p:cNvSpPr/>
            <p:nvPr/>
          </p:nvSpPr>
          <p:spPr>
            <a:xfrm flipH="1">
              <a:off x="5414534" y="2277302"/>
              <a:ext cx="1387961" cy="220002"/>
            </a:xfrm>
            <a:custGeom>
              <a:avLst/>
              <a:gdLst>
                <a:gd name="connsiteX0" fmla="*/ 0 w 2348564"/>
                <a:gd name="connsiteY0" fmla="*/ 86628 h 433137"/>
                <a:gd name="connsiteX1" fmla="*/ 1713297 w 2348564"/>
                <a:gd name="connsiteY1" fmla="*/ 115504 h 433137"/>
                <a:gd name="connsiteX2" fmla="*/ 1713297 w 2348564"/>
                <a:gd name="connsiteY2" fmla="*/ 0 h 433137"/>
                <a:gd name="connsiteX3" fmla="*/ 1790299 w 2348564"/>
                <a:gd name="connsiteY3" fmla="*/ 0 h 433137"/>
                <a:gd name="connsiteX4" fmla="*/ 1780674 w 2348564"/>
                <a:gd name="connsiteY4" fmla="*/ 96253 h 433137"/>
                <a:gd name="connsiteX5" fmla="*/ 2050181 w 2348564"/>
                <a:gd name="connsiteY5" fmla="*/ 202131 h 433137"/>
                <a:gd name="connsiteX6" fmla="*/ 2310063 w 2348564"/>
                <a:gd name="connsiteY6" fmla="*/ 192506 h 433137"/>
                <a:gd name="connsiteX7" fmla="*/ 2348564 w 2348564"/>
                <a:gd name="connsiteY7" fmla="*/ 231007 h 433137"/>
                <a:gd name="connsiteX8" fmla="*/ 2290813 w 2348564"/>
                <a:gd name="connsiteY8" fmla="*/ 259882 h 433137"/>
                <a:gd name="connsiteX9" fmla="*/ 2050181 w 2348564"/>
                <a:gd name="connsiteY9" fmla="*/ 259882 h 433137"/>
                <a:gd name="connsiteX10" fmla="*/ 1809550 w 2348564"/>
                <a:gd name="connsiteY10" fmla="*/ 327259 h 433137"/>
                <a:gd name="connsiteX11" fmla="*/ 1809550 w 2348564"/>
                <a:gd name="connsiteY11" fmla="*/ 433137 h 433137"/>
                <a:gd name="connsiteX12" fmla="*/ 1732548 w 2348564"/>
                <a:gd name="connsiteY12" fmla="*/ 433137 h 433137"/>
                <a:gd name="connsiteX13" fmla="*/ 1732548 w 2348564"/>
                <a:gd name="connsiteY13" fmla="*/ 317634 h 433137"/>
                <a:gd name="connsiteX14" fmla="*/ 9626 w 2348564"/>
                <a:gd name="connsiteY14" fmla="*/ 327259 h 433137"/>
                <a:gd name="connsiteX15" fmla="*/ 0 w 2348564"/>
                <a:gd name="connsiteY15" fmla="*/ 86628 h 433137"/>
                <a:gd name="connsiteX0" fmla="*/ 0 w 2348564"/>
                <a:gd name="connsiteY0" fmla="*/ 86628 h 433137"/>
                <a:gd name="connsiteX1" fmla="*/ 1713297 w 2348564"/>
                <a:gd name="connsiteY1" fmla="*/ 115504 h 433137"/>
                <a:gd name="connsiteX2" fmla="*/ 1713297 w 2348564"/>
                <a:gd name="connsiteY2" fmla="*/ 0 h 433137"/>
                <a:gd name="connsiteX3" fmla="*/ 1790299 w 2348564"/>
                <a:gd name="connsiteY3" fmla="*/ 0 h 433137"/>
                <a:gd name="connsiteX4" fmla="*/ 1780674 w 2348564"/>
                <a:gd name="connsiteY4" fmla="*/ 96253 h 433137"/>
                <a:gd name="connsiteX5" fmla="*/ 2045948 w 2348564"/>
                <a:gd name="connsiteY5" fmla="*/ 191547 h 433137"/>
                <a:gd name="connsiteX6" fmla="*/ 2310063 w 2348564"/>
                <a:gd name="connsiteY6" fmla="*/ 192506 h 433137"/>
                <a:gd name="connsiteX7" fmla="*/ 2348564 w 2348564"/>
                <a:gd name="connsiteY7" fmla="*/ 231007 h 433137"/>
                <a:gd name="connsiteX8" fmla="*/ 2290813 w 2348564"/>
                <a:gd name="connsiteY8" fmla="*/ 259882 h 433137"/>
                <a:gd name="connsiteX9" fmla="*/ 2050181 w 2348564"/>
                <a:gd name="connsiteY9" fmla="*/ 259882 h 433137"/>
                <a:gd name="connsiteX10" fmla="*/ 1809550 w 2348564"/>
                <a:gd name="connsiteY10" fmla="*/ 327259 h 433137"/>
                <a:gd name="connsiteX11" fmla="*/ 1809550 w 2348564"/>
                <a:gd name="connsiteY11" fmla="*/ 433137 h 433137"/>
                <a:gd name="connsiteX12" fmla="*/ 1732548 w 2348564"/>
                <a:gd name="connsiteY12" fmla="*/ 433137 h 433137"/>
                <a:gd name="connsiteX13" fmla="*/ 1732548 w 2348564"/>
                <a:gd name="connsiteY13" fmla="*/ 317634 h 433137"/>
                <a:gd name="connsiteX14" fmla="*/ 9626 w 2348564"/>
                <a:gd name="connsiteY14" fmla="*/ 327259 h 433137"/>
                <a:gd name="connsiteX15" fmla="*/ 0 w 2348564"/>
                <a:gd name="connsiteY15" fmla="*/ 86628 h 433137"/>
                <a:gd name="connsiteX0" fmla="*/ 0 w 2348564"/>
                <a:gd name="connsiteY0" fmla="*/ 86628 h 433137"/>
                <a:gd name="connsiteX1" fmla="*/ 1713297 w 2348564"/>
                <a:gd name="connsiteY1" fmla="*/ 115504 h 433137"/>
                <a:gd name="connsiteX2" fmla="*/ 1713297 w 2348564"/>
                <a:gd name="connsiteY2" fmla="*/ 0 h 433137"/>
                <a:gd name="connsiteX3" fmla="*/ 1790299 w 2348564"/>
                <a:gd name="connsiteY3" fmla="*/ 0 h 433137"/>
                <a:gd name="connsiteX4" fmla="*/ 1780674 w 2348564"/>
                <a:gd name="connsiteY4" fmla="*/ 96253 h 433137"/>
                <a:gd name="connsiteX5" fmla="*/ 2045948 w 2348564"/>
                <a:gd name="connsiteY5" fmla="*/ 191547 h 433137"/>
                <a:gd name="connsiteX6" fmla="*/ 2310063 w 2348564"/>
                <a:gd name="connsiteY6" fmla="*/ 192506 h 433137"/>
                <a:gd name="connsiteX7" fmla="*/ 2348564 w 2348564"/>
                <a:gd name="connsiteY7" fmla="*/ 231007 h 433137"/>
                <a:gd name="connsiteX8" fmla="*/ 2290813 w 2348564"/>
                <a:gd name="connsiteY8" fmla="*/ 259882 h 433137"/>
                <a:gd name="connsiteX9" fmla="*/ 2050181 w 2348564"/>
                <a:gd name="connsiteY9" fmla="*/ 259882 h 433137"/>
                <a:gd name="connsiteX10" fmla="*/ 1809550 w 2348564"/>
                <a:gd name="connsiteY10" fmla="*/ 327259 h 433137"/>
                <a:gd name="connsiteX11" fmla="*/ 1809550 w 2348564"/>
                <a:gd name="connsiteY11" fmla="*/ 433137 h 433137"/>
                <a:gd name="connsiteX12" fmla="*/ 1732548 w 2348564"/>
                <a:gd name="connsiteY12" fmla="*/ 433137 h 433137"/>
                <a:gd name="connsiteX13" fmla="*/ 1732548 w 2348564"/>
                <a:gd name="connsiteY13" fmla="*/ 317634 h 433137"/>
                <a:gd name="connsiteX14" fmla="*/ 9626 w 2348564"/>
                <a:gd name="connsiteY14" fmla="*/ 327259 h 433137"/>
                <a:gd name="connsiteX15" fmla="*/ 0 w 2348564"/>
                <a:gd name="connsiteY15" fmla="*/ 86628 h 433137"/>
                <a:gd name="connsiteX0" fmla="*/ 0 w 2348564"/>
                <a:gd name="connsiteY0" fmla="*/ 86628 h 433137"/>
                <a:gd name="connsiteX1" fmla="*/ 1713297 w 2348564"/>
                <a:gd name="connsiteY1" fmla="*/ 115504 h 433137"/>
                <a:gd name="connsiteX2" fmla="*/ 1713297 w 2348564"/>
                <a:gd name="connsiteY2" fmla="*/ 0 h 433137"/>
                <a:gd name="connsiteX3" fmla="*/ 1790299 w 2348564"/>
                <a:gd name="connsiteY3" fmla="*/ 0 h 433137"/>
                <a:gd name="connsiteX4" fmla="*/ 1795491 w 2348564"/>
                <a:gd name="connsiteY4" fmla="*/ 92020 h 433137"/>
                <a:gd name="connsiteX5" fmla="*/ 2045948 w 2348564"/>
                <a:gd name="connsiteY5" fmla="*/ 191547 h 433137"/>
                <a:gd name="connsiteX6" fmla="*/ 2310063 w 2348564"/>
                <a:gd name="connsiteY6" fmla="*/ 192506 h 433137"/>
                <a:gd name="connsiteX7" fmla="*/ 2348564 w 2348564"/>
                <a:gd name="connsiteY7" fmla="*/ 231007 h 433137"/>
                <a:gd name="connsiteX8" fmla="*/ 2290813 w 2348564"/>
                <a:gd name="connsiteY8" fmla="*/ 259882 h 433137"/>
                <a:gd name="connsiteX9" fmla="*/ 2050181 w 2348564"/>
                <a:gd name="connsiteY9" fmla="*/ 259882 h 433137"/>
                <a:gd name="connsiteX10" fmla="*/ 1809550 w 2348564"/>
                <a:gd name="connsiteY10" fmla="*/ 327259 h 433137"/>
                <a:gd name="connsiteX11" fmla="*/ 1809550 w 2348564"/>
                <a:gd name="connsiteY11" fmla="*/ 433137 h 433137"/>
                <a:gd name="connsiteX12" fmla="*/ 1732548 w 2348564"/>
                <a:gd name="connsiteY12" fmla="*/ 433137 h 433137"/>
                <a:gd name="connsiteX13" fmla="*/ 1732548 w 2348564"/>
                <a:gd name="connsiteY13" fmla="*/ 317634 h 433137"/>
                <a:gd name="connsiteX14" fmla="*/ 9626 w 2348564"/>
                <a:gd name="connsiteY14" fmla="*/ 327259 h 433137"/>
                <a:gd name="connsiteX15" fmla="*/ 0 w 2348564"/>
                <a:gd name="connsiteY15" fmla="*/ 86628 h 433137"/>
                <a:gd name="connsiteX0" fmla="*/ 0 w 2348564"/>
                <a:gd name="connsiteY0" fmla="*/ 86628 h 433137"/>
                <a:gd name="connsiteX1" fmla="*/ 1713297 w 2348564"/>
                <a:gd name="connsiteY1" fmla="*/ 115504 h 433137"/>
                <a:gd name="connsiteX2" fmla="*/ 1713297 w 2348564"/>
                <a:gd name="connsiteY2" fmla="*/ 0 h 433137"/>
                <a:gd name="connsiteX3" fmla="*/ 1790299 w 2348564"/>
                <a:gd name="connsiteY3" fmla="*/ 0 h 433137"/>
                <a:gd name="connsiteX4" fmla="*/ 1795491 w 2348564"/>
                <a:gd name="connsiteY4" fmla="*/ 92020 h 433137"/>
                <a:gd name="connsiteX5" fmla="*/ 2045948 w 2348564"/>
                <a:gd name="connsiteY5" fmla="*/ 191547 h 433137"/>
                <a:gd name="connsiteX6" fmla="*/ 2310063 w 2348564"/>
                <a:gd name="connsiteY6" fmla="*/ 192506 h 433137"/>
                <a:gd name="connsiteX7" fmla="*/ 2348564 w 2348564"/>
                <a:gd name="connsiteY7" fmla="*/ 231007 h 433137"/>
                <a:gd name="connsiteX8" fmla="*/ 2290813 w 2348564"/>
                <a:gd name="connsiteY8" fmla="*/ 259882 h 433137"/>
                <a:gd name="connsiteX9" fmla="*/ 2050181 w 2348564"/>
                <a:gd name="connsiteY9" fmla="*/ 259882 h 433137"/>
                <a:gd name="connsiteX10" fmla="*/ 1809550 w 2348564"/>
                <a:gd name="connsiteY10" fmla="*/ 327259 h 433137"/>
                <a:gd name="connsiteX11" fmla="*/ 1809550 w 2348564"/>
                <a:gd name="connsiteY11" fmla="*/ 433137 h 433137"/>
                <a:gd name="connsiteX12" fmla="*/ 1732548 w 2348564"/>
                <a:gd name="connsiteY12" fmla="*/ 433137 h 433137"/>
                <a:gd name="connsiteX13" fmla="*/ 1726198 w 2348564"/>
                <a:gd name="connsiteY13" fmla="*/ 319751 h 433137"/>
                <a:gd name="connsiteX14" fmla="*/ 9626 w 2348564"/>
                <a:gd name="connsiteY14" fmla="*/ 327259 h 433137"/>
                <a:gd name="connsiteX15" fmla="*/ 0 w 2348564"/>
                <a:gd name="connsiteY15" fmla="*/ 86628 h 433137"/>
                <a:gd name="connsiteX0" fmla="*/ 957 w 2338938"/>
                <a:gd name="connsiteY0" fmla="*/ 116262 h 433137"/>
                <a:gd name="connsiteX1" fmla="*/ 1703671 w 2338938"/>
                <a:gd name="connsiteY1" fmla="*/ 115504 h 433137"/>
                <a:gd name="connsiteX2" fmla="*/ 1703671 w 2338938"/>
                <a:gd name="connsiteY2" fmla="*/ 0 h 433137"/>
                <a:gd name="connsiteX3" fmla="*/ 1780673 w 2338938"/>
                <a:gd name="connsiteY3" fmla="*/ 0 h 433137"/>
                <a:gd name="connsiteX4" fmla="*/ 1785865 w 2338938"/>
                <a:gd name="connsiteY4" fmla="*/ 92020 h 433137"/>
                <a:gd name="connsiteX5" fmla="*/ 2036322 w 2338938"/>
                <a:gd name="connsiteY5" fmla="*/ 191547 h 433137"/>
                <a:gd name="connsiteX6" fmla="*/ 2300437 w 2338938"/>
                <a:gd name="connsiteY6" fmla="*/ 192506 h 433137"/>
                <a:gd name="connsiteX7" fmla="*/ 2338938 w 2338938"/>
                <a:gd name="connsiteY7" fmla="*/ 231007 h 433137"/>
                <a:gd name="connsiteX8" fmla="*/ 2281187 w 2338938"/>
                <a:gd name="connsiteY8" fmla="*/ 259882 h 433137"/>
                <a:gd name="connsiteX9" fmla="*/ 2040555 w 2338938"/>
                <a:gd name="connsiteY9" fmla="*/ 259882 h 433137"/>
                <a:gd name="connsiteX10" fmla="*/ 1799924 w 2338938"/>
                <a:gd name="connsiteY10" fmla="*/ 327259 h 433137"/>
                <a:gd name="connsiteX11" fmla="*/ 1799924 w 2338938"/>
                <a:gd name="connsiteY11" fmla="*/ 433137 h 433137"/>
                <a:gd name="connsiteX12" fmla="*/ 1722922 w 2338938"/>
                <a:gd name="connsiteY12" fmla="*/ 433137 h 433137"/>
                <a:gd name="connsiteX13" fmla="*/ 1716572 w 2338938"/>
                <a:gd name="connsiteY13" fmla="*/ 319751 h 433137"/>
                <a:gd name="connsiteX14" fmla="*/ 0 w 2338938"/>
                <a:gd name="connsiteY14" fmla="*/ 327259 h 433137"/>
                <a:gd name="connsiteX15" fmla="*/ 957 w 2338938"/>
                <a:gd name="connsiteY15" fmla="*/ 116262 h 433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38938" h="433137">
                  <a:moveTo>
                    <a:pt x="957" y="116262"/>
                  </a:moveTo>
                  <a:lnTo>
                    <a:pt x="1703671" y="115504"/>
                  </a:lnTo>
                  <a:lnTo>
                    <a:pt x="1703671" y="0"/>
                  </a:lnTo>
                  <a:lnTo>
                    <a:pt x="1780673" y="0"/>
                  </a:lnTo>
                  <a:lnTo>
                    <a:pt x="1785865" y="92020"/>
                  </a:lnTo>
                  <a:lnTo>
                    <a:pt x="2036322" y="191547"/>
                  </a:lnTo>
                  <a:lnTo>
                    <a:pt x="2300437" y="192506"/>
                  </a:lnTo>
                  <a:lnTo>
                    <a:pt x="2338938" y="231007"/>
                  </a:lnTo>
                  <a:lnTo>
                    <a:pt x="2281187" y="259882"/>
                  </a:lnTo>
                  <a:lnTo>
                    <a:pt x="2040555" y="259882"/>
                  </a:lnTo>
                  <a:lnTo>
                    <a:pt x="1799924" y="327259"/>
                  </a:lnTo>
                  <a:lnTo>
                    <a:pt x="1799924" y="433137"/>
                  </a:lnTo>
                  <a:lnTo>
                    <a:pt x="1722922" y="433137"/>
                  </a:lnTo>
                  <a:lnTo>
                    <a:pt x="1716572" y="319751"/>
                  </a:lnTo>
                  <a:lnTo>
                    <a:pt x="0" y="327259"/>
                  </a:lnTo>
                  <a:lnTo>
                    <a:pt x="957" y="116262"/>
                  </a:lnTo>
                  <a:close/>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Freeform: Shape 43">
              <a:extLst>
                <a:ext uri="{FF2B5EF4-FFF2-40B4-BE49-F238E27FC236}">
                  <a16:creationId xmlns:a16="http://schemas.microsoft.com/office/drawing/2014/main" id="{FB1213FB-300E-AC2B-CE15-63677670FC2C}"/>
                </a:ext>
              </a:extLst>
            </p:cNvPr>
            <p:cNvSpPr/>
            <p:nvPr/>
          </p:nvSpPr>
          <p:spPr>
            <a:xfrm flipH="1">
              <a:off x="6771959" y="2284885"/>
              <a:ext cx="416074" cy="128063"/>
            </a:xfrm>
            <a:custGeom>
              <a:avLst/>
              <a:gdLst>
                <a:gd name="connsiteX0" fmla="*/ 691116 w 4253023"/>
                <a:gd name="connsiteY0" fmla="*/ 467832 h 510363"/>
                <a:gd name="connsiteX1" fmla="*/ 0 w 4253023"/>
                <a:gd name="connsiteY1" fmla="*/ 10632 h 510363"/>
                <a:gd name="connsiteX2" fmla="*/ 4253023 w 4253023"/>
                <a:gd name="connsiteY2" fmla="*/ 0 h 510363"/>
                <a:gd name="connsiteX3" fmla="*/ 3434316 w 4253023"/>
                <a:gd name="connsiteY3" fmla="*/ 510363 h 510363"/>
                <a:gd name="connsiteX0" fmla="*/ 691116 w 4413875"/>
                <a:gd name="connsiteY0" fmla="*/ 523396 h 565927"/>
                <a:gd name="connsiteX1" fmla="*/ 0 w 4413875"/>
                <a:gd name="connsiteY1" fmla="*/ 66196 h 565927"/>
                <a:gd name="connsiteX2" fmla="*/ 4253023 w 4413875"/>
                <a:gd name="connsiteY2" fmla="*/ 55564 h 565927"/>
                <a:gd name="connsiteX3" fmla="*/ 3434316 w 4413875"/>
                <a:gd name="connsiteY3" fmla="*/ 565927 h 565927"/>
                <a:gd name="connsiteX0" fmla="*/ 870046 w 4592805"/>
                <a:gd name="connsiteY0" fmla="*/ 523396 h 565927"/>
                <a:gd name="connsiteX1" fmla="*/ 178930 w 4592805"/>
                <a:gd name="connsiteY1" fmla="*/ 66196 h 565927"/>
                <a:gd name="connsiteX2" fmla="*/ 4431953 w 4592805"/>
                <a:gd name="connsiteY2" fmla="*/ 55564 h 565927"/>
                <a:gd name="connsiteX3" fmla="*/ 3613246 w 4592805"/>
                <a:gd name="connsiteY3" fmla="*/ 565927 h 565927"/>
                <a:gd name="connsiteX0" fmla="*/ 870046 w 4592805"/>
                <a:gd name="connsiteY0" fmla="*/ 523396 h 565927"/>
                <a:gd name="connsiteX1" fmla="*/ 178930 w 4592805"/>
                <a:gd name="connsiteY1" fmla="*/ 66196 h 565927"/>
                <a:gd name="connsiteX2" fmla="*/ 4431953 w 4592805"/>
                <a:gd name="connsiteY2" fmla="*/ 55564 h 565927"/>
                <a:gd name="connsiteX3" fmla="*/ 3613246 w 4592805"/>
                <a:gd name="connsiteY3" fmla="*/ 565927 h 565927"/>
                <a:gd name="connsiteX0" fmla="*/ 870046 w 4602380"/>
                <a:gd name="connsiteY0" fmla="*/ 523396 h 565927"/>
                <a:gd name="connsiteX1" fmla="*/ 178930 w 4602380"/>
                <a:gd name="connsiteY1" fmla="*/ 66196 h 565927"/>
                <a:gd name="connsiteX2" fmla="*/ 4431953 w 4602380"/>
                <a:gd name="connsiteY2" fmla="*/ 55564 h 565927"/>
                <a:gd name="connsiteX3" fmla="*/ 3613246 w 4602380"/>
                <a:gd name="connsiteY3" fmla="*/ 565927 h 565927"/>
                <a:gd name="connsiteX0" fmla="*/ 886204 w 4618538"/>
                <a:gd name="connsiteY0" fmla="*/ 523396 h 565927"/>
                <a:gd name="connsiteX1" fmla="*/ 195088 w 4618538"/>
                <a:gd name="connsiteY1" fmla="*/ 66196 h 565927"/>
                <a:gd name="connsiteX2" fmla="*/ 4448111 w 4618538"/>
                <a:gd name="connsiteY2" fmla="*/ 55564 h 565927"/>
                <a:gd name="connsiteX3" fmla="*/ 3629404 w 4618538"/>
                <a:gd name="connsiteY3" fmla="*/ 565927 h 565927"/>
                <a:gd name="connsiteX0" fmla="*/ 890587 w 4622921"/>
                <a:gd name="connsiteY0" fmla="*/ 560546 h 603077"/>
                <a:gd name="connsiteX1" fmla="*/ 199471 w 4622921"/>
                <a:gd name="connsiteY1" fmla="*/ 103346 h 603077"/>
                <a:gd name="connsiteX2" fmla="*/ 4452494 w 4622921"/>
                <a:gd name="connsiteY2" fmla="*/ 92714 h 603077"/>
                <a:gd name="connsiteX3" fmla="*/ 3633787 w 4622921"/>
                <a:gd name="connsiteY3" fmla="*/ 603077 h 603077"/>
                <a:gd name="connsiteX0" fmla="*/ 890587 w 4652523"/>
                <a:gd name="connsiteY0" fmla="*/ 620485 h 663016"/>
                <a:gd name="connsiteX1" fmla="*/ 199471 w 4652523"/>
                <a:gd name="connsiteY1" fmla="*/ 163285 h 663016"/>
                <a:gd name="connsiteX2" fmla="*/ 4452494 w 4652523"/>
                <a:gd name="connsiteY2" fmla="*/ 152653 h 663016"/>
                <a:gd name="connsiteX3" fmla="*/ 3633787 w 4652523"/>
                <a:gd name="connsiteY3" fmla="*/ 663016 h 663016"/>
                <a:gd name="connsiteX0" fmla="*/ 937241 w 4635381"/>
                <a:gd name="connsiteY0" fmla="*/ 1048940 h 1048940"/>
                <a:gd name="connsiteX1" fmla="*/ 182329 w 4635381"/>
                <a:gd name="connsiteY1" fmla="*/ 155805 h 1048940"/>
                <a:gd name="connsiteX2" fmla="*/ 4435352 w 4635381"/>
                <a:gd name="connsiteY2" fmla="*/ 145173 h 1048940"/>
                <a:gd name="connsiteX3" fmla="*/ 3616645 w 4635381"/>
                <a:gd name="connsiteY3" fmla="*/ 655536 h 1048940"/>
                <a:gd name="connsiteX0" fmla="*/ 895342 w 4593482"/>
                <a:gd name="connsiteY0" fmla="*/ 1048940 h 1048940"/>
                <a:gd name="connsiteX1" fmla="*/ 140430 w 4593482"/>
                <a:gd name="connsiteY1" fmla="*/ 155805 h 1048940"/>
                <a:gd name="connsiteX2" fmla="*/ 4393453 w 4593482"/>
                <a:gd name="connsiteY2" fmla="*/ 145173 h 1048940"/>
                <a:gd name="connsiteX3" fmla="*/ 3574746 w 4593482"/>
                <a:gd name="connsiteY3" fmla="*/ 655536 h 1048940"/>
                <a:gd name="connsiteX0" fmla="*/ 513022 w 4153951"/>
                <a:gd name="connsiteY0" fmla="*/ 1290923 h 1290923"/>
                <a:gd name="connsiteX1" fmla="*/ 183412 w 4153951"/>
                <a:gd name="connsiteY1" fmla="*/ 36281 h 1290923"/>
                <a:gd name="connsiteX2" fmla="*/ 4011133 w 4153951"/>
                <a:gd name="connsiteY2" fmla="*/ 387156 h 1290923"/>
                <a:gd name="connsiteX3" fmla="*/ 3192426 w 4153951"/>
                <a:gd name="connsiteY3" fmla="*/ 897519 h 1290923"/>
                <a:gd name="connsiteX0" fmla="*/ 441297 w 4082226"/>
                <a:gd name="connsiteY0" fmla="*/ 1378084 h 1378084"/>
                <a:gd name="connsiteX1" fmla="*/ 111687 w 4082226"/>
                <a:gd name="connsiteY1" fmla="*/ 123442 h 1378084"/>
                <a:gd name="connsiteX2" fmla="*/ 3939408 w 4082226"/>
                <a:gd name="connsiteY2" fmla="*/ 474317 h 1378084"/>
                <a:gd name="connsiteX3" fmla="*/ 3120701 w 4082226"/>
                <a:gd name="connsiteY3" fmla="*/ 984680 h 1378084"/>
                <a:gd name="connsiteX0" fmla="*/ 441297 w 3939408"/>
                <a:gd name="connsiteY0" fmla="*/ 1378084 h 1378084"/>
                <a:gd name="connsiteX1" fmla="*/ 111687 w 3939408"/>
                <a:gd name="connsiteY1" fmla="*/ 123442 h 1378084"/>
                <a:gd name="connsiteX2" fmla="*/ 3939408 w 3939408"/>
                <a:gd name="connsiteY2" fmla="*/ 474317 h 1378084"/>
                <a:gd name="connsiteX0" fmla="*/ 494349 w 3716014"/>
                <a:gd name="connsiteY0" fmla="*/ 1539571 h 1539571"/>
                <a:gd name="connsiteX1" fmla="*/ 164739 w 3716014"/>
                <a:gd name="connsiteY1" fmla="*/ 284929 h 1539571"/>
                <a:gd name="connsiteX2" fmla="*/ 3716014 w 3716014"/>
                <a:gd name="connsiteY2" fmla="*/ 61646 h 1539571"/>
                <a:gd name="connsiteX0" fmla="*/ 494349 w 3716014"/>
                <a:gd name="connsiteY0" fmla="*/ 1477925 h 1477925"/>
                <a:gd name="connsiteX1" fmla="*/ 164739 w 3716014"/>
                <a:gd name="connsiteY1" fmla="*/ 223283 h 1477925"/>
                <a:gd name="connsiteX2" fmla="*/ 3716014 w 3716014"/>
                <a:gd name="connsiteY2" fmla="*/ 0 h 1477925"/>
                <a:gd name="connsiteX0" fmla="*/ 373675 w 1649582"/>
                <a:gd name="connsiteY0" fmla="*/ 1509823 h 1509823"/>
                <a:gd name="connsiteX1" fmla="*/ 44065 w 1649582"/>
                <a:gd name="connsiteY1" fmla="*/ 255181 h 1509823"/>
                <a:gd name="connsiteX2" fmla="*/ 1649582 w 1649582"/>
                <a:gd name="connsiteY2" fmla="*/ 0 h 1509823"/>
                <a:gd name="connsiteX0" fmla="*/ 1980239 w 1983091"/>
                <a:gd name="connsiteY0" fmla="*/ 2030819 h 2030819"/>
                <a:gd name="connsiteX1" fmla="*/ 2582 w 1983091"/>
                <a:gd name="connsiteY1" fmla="*/ 255181 h 2030819"/>
                <a:gd name="connsiteX2" fmla="*/ 1608099 w 1983091"/>
                <a:gd name="connsiteY2" fmla="*/ 0 h 2030819"/>
                <a:gd name="connsiteX0" fmla="*/ 1990847 w 1993685"/>
                <a:gd name="connsiteY0" fmla="*/ 2030819 h 2030819"/>
                <a:gd name="connsiteX1" fmla="*/ 2557 w 1993685"/>
                <a:gd name="connsiteY1" fmla="*/ 712381 h 2030819"/>
                <a:gd name="connsiteX2" fmla="*/ 1618707 w 1993685"/>
                <a:gd name="connsiteY2" fmla="*/ 0 h 2030819"/>
                <a:gd name="connsiteX0" fmla="*/ 2348016 w 2350503"/>
                <a:gd name="connsiteY0" fmla="*/ 2020187 h 2020187"/>
                <a:gd name="connsiteX1" fmla="*/ 8851 w 2350503"/>
                <a:gd name="connsiteY1" fmla="*/ 712381 h 2020187"/>
                <a:gd name="connsiteX2" fmla="*/ 1625001 w 2350503"/>
                <a:gd name="connsiteY2" fmla="*/ 0 h 2020187"/>
                <a:gd name="connsiteX0" fmla="*/ 2284700 w 2287256"/>
                <a:gd name="connsiteY0" fmla="*/ 2020187 h 2020187"/>
                <a:gd name="connsiteX1" fmla="*/ 9331 w 2287256"/>
                <a:gd name="connsiteY1" fmla="*/ 946297 h 2020187"/>
                <a:gd name="connsiteX2" fmla="*/ 1561685 w 2287256"/>
                <a:gd name="connsiteY2" fmla="*/ 0 h 2020187"/>
                <a:gd name="connsiteX0" fmla="*/ 1864615 w 1867749"/>
                <a:gd name="connsiteY0" fmla="*/ 2020187 h 2020187"/>
                <a:gd name="connsiteX1" fmla="*/ 14549 w 1867749"/>
                <a:gd name="connsiteY1" fmla="*/ 914400 h 2020187"/>
                <a:gd name="connsiteX2" fmla="*/ 1141600 w 1867749"/>
                <a:gd name="connsiteY2" fmla="*/ 0 h 2020187"/>
                <a:gd name="connsiteX0" fmla="*/ 1885303 w 1888585"/>
                <a:gd name="connsiteY0" fmla="*/ 2020187 h 2020187"/>
                <a:gd name="connsiteX1" fmla="*/ 35237 w 1888585"/>
                <a:gd name="connsiteY1" fmla="*/ 914400 h 2020187"/>
                <a:gd name="connsiteX2" fmla="*/ 1162288 w 1888585"/>
                <a:gd name="connsiteY2" fmla="*/ 0 h 2020187"/>
                <a:gd name="connsiteX0" fmla="*/ 1301398 w 1306536"/>
                <a:gd name="connsiteY0" fmla="*/ 2020187 h 2020187"/>
                <a:gd name="connsiteX1" fmla="*/ 100556 w 1306536"/>
                <a:gd name="connsiteY1" fmla="*/ 1033272 h 2020187"/>
                <a:gd name="connsiteX2" fmla="*/ 578383 w 1306536"/>
                <a:gd name="connsiteY2" fmla="*/ 0 h 2020187"/>
                <a:gd name="connsiteX0" fmla="*/ 1295977 w 1301115"/>
                <a:gd name="connsiteY0" fmla="*/ 2020187 h 2020187"/>
                <a:gd name="connsiteX1" fmla="*/ 95135 w 1301115"/>
                <a:gd name="connsiteY1" fmla="*/ 1033272 h 2020187"/>
                <a:gd name="connsiteX2" fmla="*/ 572962 w 1301115"/>
                <a:gd name="connsiteY2" fmla="*/ 0 h 2020187"/>
                <a:gd name="connsiteX0" fmla="*/ 1242698 w 1247445"/>
                <a:gd name="connsiteY0" fmla="*/ 1809875 h 1809875"/>
                <a:gd name="connsiteX1" fmla="*/ 41856 w 1247445"/>
                <a:gd name="connsiteY1" fmla="*/ 822960 h 1809875"/>
                <a:gd name="connsiteX2" fmla="*/ 583691 w 1247445"/>
                <a:gd name="connsiteY2" fmla="*/ 0 h 1809875"/>
                <a:gd name="connsiteX0" fmla="*/ 1253918 w 1258665"/>
                <a:gd name="connsiteY0" fmla="*/ 1809875 h 1809875"/>
                <a:gd name="connsiteX1" fmla="*/ 53076 w 1258665"/>
                <a:gd name="connsiteY1" fmla="*/ 822960 h 1809875"/>
                <a:gd name="connsiteX2" fmla="*/ 594911 w 1258665"/>
                <a:gd name="connsiteY2" fmla="*/ 0 h 1809875"/>
                <a:gd name="connsiteX0" fmla="*/ 1236720 w 1241422"/>
                <a:gd name="connsiteY0" fmla="*/ 1928747 h 1928747"/>
                <a:gd name="connsiteX1" fmla="*/ 35878 w 1241422"/>
                <a:gd name="connsiteY1" fmla="*/ 941832 h 1928747"/>
                <a:gd name="connsiteX2" fmla="*/ 650865 w 1241422"/>
                <a:gd name="connsiteY2" fmla="*/ 0 h 1928747"/>
                <a:gd name="connsiteX0" fmla="*/ 1873781 w 1878483"/>
                <a:gd name="connsiteY0" fmla="*/ 2088767 h 2088767"/>
                <a:gd name="connsiteX1" fmla="*/ 672939 w 1878483"/>
                <a:gd name="connsiteY1" fmla="*/ 1101852 h 2088767"/>
                <a:gd name="connsiteX2" fmla="*/ 213506 w 1878483"/>
                <a:gd name="connsiteY2" fmla="*/ 0 h 2088767"/>
                <a:gd name="connsiteX0" fmla="*/ 1660275 w 1664977"/>
                <a:gd name="connsiteY0" fmla="*/ 2088767 h 2088767"/>
                <a:gd name="connsiteX1" fmla="*/ 459433 w 1664977"/>
                <a:gd name="connsiteY1" fmla="*/ 1101852 h 2088767"/>
                <a:gd name="connsiteX2" fmla="*/ 0 w 1664977"/>
                <a:gd name="connsiteY2" fmla="*/ 0 h 2088767"/>
                <a:gd name="connsiteX0" fmla="*/ 1660275 w 1667467"/>
                <a:gd name="connsiteY0" fmla="*/ 2088767 h 2088767"/>
                <a:gd name="connsiteX1" fmla="*/ 893773 w 1667467"/>
                <a:gd name="connsiteY1" fmla="*/ 747522 h 2088767"/>
                <a:gd name="connsiteX2" fmla="*/ 0 w 1667467"/>
                <a:gd name="connsiteY2" fmla="*/ 0 h 2088767"/>
                <a:gd name="connsiteX0" fmla="*/ 1660275 w 1842404"/>
                <a:gd name="connsiteY0" fmla="*/ 2088767 h 2088767"/>
                <a:gd name="connsiteX1" fmla="*/ 893773 w 1842404"/>
                <a:gd name="connsiteY1" fmla="*/ 747522 h 2088767"/>
                <a:gd name="connsiteX2" fmla="*/ 0 w 1842404"/>
                <a:gd name="connsiteY2" fmla="*/ 0 h 2088767"/>
                <a:gd name="connsiteX0" fmla="*/ 1660275 w 1895619"/>
                <a:gd name="connsiteY0" fmla="*/ 2088767 h 2088767"/>
                <a:gd name="connsiteX1" fmla="*/ 893773 w 1895619"/>
                <a:gd name="connsiteY1" fmla="*/ 747522 h 2088767"/>
                <a:gd name="connsiteX2" fmla="*/ 0 w 1895619"/>
                <a:gd name="connsiteY2" fmla="*/ 0 h 2088767"/>
                <a:gd name="connsiteX0" fmla="*/ 579570 w 1211312"/>
                <a:gd name="connsiteY0" fmla="*/ 1764519 h 1764519"/>
                <a:gd name="connsiteX1" fmla="*/ 893773 w 1211312"/>
                <a:gd name="connsiteY1" fmla="*/ 747522 h 1764519"/>
                <a:gd name="connsiteX2" fmla="*/ 0 w 1211312"/>
                <a:gd name="connsiteY2" fmla="*/ 0 h 1764519"/>
                <a:gd name="connsiteX0" fmla="*/ 579570 w 1211314"/>
                <a:gd name="connsiteY0" fmla="*/ 1764519 h 1764519"/>
                <a:gd name="connsiteX1" fmla="*/ 893773 w 1211314"/>
                <a:gd name="connsiteY1" fmla="*/ 747522 h 1764519"/>
                <a:gd name="connsiteX2" fmla="*/ 0 w 1211314"/>
                <a:gd name="connsiteY2" fmla="*/ 0 h 1764519"/>
                <a:gd name="connsiteX0" fmla="*/ 579570 w 1066170"/>
                <a:gd name="connsiteY0" fmla="*/ 1764519 h 1764519"/>
                <a:gd name="connsiteX1" fmla="*/ 893773 w 1066170"/>
                <a:gd name="connsiteY1" fmla="*/ 747522 h 1764519"/>
                <a:gd name="connsiteX2" fmla="*/ 0 w 1066170"/>
                <a:gd name="connsiteY2" fmla="*/ 0 h 1764519"/>
                <a:gd name="connsiteX0" fmla="*/ 579570 w 1145924"/>
                <a:gd name="connsiteY0" fmla="*/ 1764519 h 1764519"/>
                <a:gd name="connsiteX1" fmla="*/ 893773 w 1145924"/>
                <a:gd name="connsiteY1" fmla="*/ 747522 h 1764519"/>
                <a:gd name="connsiteX2" fmla="*/ 0 w 1145924"/>
                <a:gd name="connsiteY2" fmla="*/ 0 h 1764519"/>
                <a:gd name="connsiteX0" fmla="*/ 579570 w 1013020"/>
                <a:gd name="connsiteY0" fmla="*/ 1764519 h 1764519"/>
                <a:gd name="connsiteX1" fmla="*/ 893773 w 1013020"/>
                <a:gd name="connsiteY1" fmla="*/ 747522 h 1764519"/>
                <a:gd name="connsiteX2" fmla="*/ 0 w 1013020"/>
                <a:gd name="connsiteY2" fmla="*/ 0 h 1764519"/>
                <a:gd name="connsiteX0" fmla="*/ 1468317 w 1690472"/>
                <a:gd name="connsiteY0" fmla="*/ 1699114 h 1699114"/>
                <a:gd name="connsiteX1" fmla="*/ 893773 w 1690472"/>
                <a:gd name="connsiteY1" fmla="*/ 747522 h 1699114"/>
                <a:gd name="connsiteX2" fmla="*/ 0 w 1690472"/>
                <a:gd name="connsiteY2" fmla="*/ 0 h 1699114"/>
                <a:gd name="connsiteX0" fmla="*/ 1468317 w 1468316"/>
                <a:gd name="connsiteY0" fmla="*/ 1699114 h 1699114"/>
                <a:gd name="connsiteX1" fmla="*/ 893773 w 1468316"/>
                <a:gd name="connsiteY1" fmla="*/ 747522 h 1699114"/>
                <a:gd name="connsiteX2" fmla="*/ 0 w 1468316"/>
                <a:gd name="connsiteY2" fmla="*/ 0 h 1699114"/>
                <a:gd name="connsiteX0" fmla="*/ 1740675 w 1740675"/>
                <a:gd name="connsiteY0" fmla="*/ 973444 h 973444"/>
                <a:gd name="connsiteX1" fmla="*/ 1166131 w 1740675"/>
                <a:gd name="connsiteY1" fmla="*/ 21852 h 973444"/>
                <a:gd name="connsiteX2" fmla="*/ 0 w 1740675"/>
                <a:gd name="connsiteY2" fmla="*/ 163841 h 973444"/>
                <a:gd name="connsiteX0" fmla="*/ 1740675 w 1740675"/>
                <a:gd name="connsiteY0" fmla="*/ 809603 h 809603"/>
                <a:gd name="connsiteX1" fmla="*/ 960920 w 1740675"/>
                <a:gd name="connsiteY1" fmla="*/ 136661 h 809603"/>
                <a:gd name="connsiteX2" fmla="*/ 0 w 1740675"/>
                <a:gd name="connsiteY2" fmla="*/ 0 h 809603"/>
                <a:gd name="connsiteX0" fmla="*/ 1281967 w 1281967"/>
                <a:gd name="connsiteY0" fmla="*/ 1217626 h 1217626"/>
                <a:gd name="connsiteX1" fmla="*/ 502212 w 1281967"/>
                <a:gd name="connsiteY1" fmla="*/ 544684 h 1217626"/>
                <a:gd name="connsiteX2" fmla="*/ 0 w 1281967"/>
                <a:gd name="connsiteY2" fmla="*/ 0 h 1217626"/>
                <a:gd name="connsiteX0" fmla="*/ 605975 w 605975"/>
                <a:gd name="connsiteY0" fmla="*/ 112976 h 561177"/>
                <a:gd name="connsiteX1" fmla="*/ 502212 w 605975"/>
                <a:gd name="connsiteY1" fmla="*/ 544684 h 561177"/>
                <a:gd name="connsiteX2" fmla="*/ 0 w 605975"/>
                <a:gd name="connsiteY2" fmla="*/ 0 h 561177"/>
                <a:gd name="connsiteX0" fmla="*/ 605975 w 605975"/>
                <a:gd name="connsiteY0" fmla="*/ 112976 h 512480"/>
                <a:gd name="connsiteX1" fmla="*/ 297002 w 605975"/>
                <a:gd name="connsiteY1" fmla="*/ 494925 h 512480"/>
                <a:gd name="connsiteX2" fmla="*/ 0 w 605975"/>
                <a:gd name="connsiteY2" fmla="*/ 0 h 512480"/>
                <a:gd name="connsiteX0" fmla="*/ 605975 w 605975"/>
                <a:gd name="connsiteY0" fmla="*/ 112976 h 514506"/>
                <a:gd name="connsiteX1" fmla="*/ 297002 w 605975"/>
                <a:gd name="connsiteY1" fmla="*/ 494925 h 514506"/>
                <a:gd name="connsiteX2" fmla="*/ 0 w 605975"/>
                <a:gd name="connsiteY2" fmla="*/ 0 h 514506"/>
                <a:gd name="connsiteX0" fmla="*/ 605975 w 605975"/>
                <a:gd name="connsiteY0" fmla="*/ 112976 h 514506"/>
                <a:gd name="connsiteX1" fmla="*/ 297002 w 605975"/>
                <a:gd name="connsiteY1" fmla="*/ 494925 h 514506"/>
                <a:gd name="connsiteX2" fmla="*/ 0 w 605975"/>
                <a:gd name="connsiteY2" fmla="*/ 0 h 514506"/>
                <a:gd name="connsiteX0" fmla="*/ 605975 w 605975"/>
                <a:gd name="connsiteY0" fmla="*/ 208814 h 216762"/>
                <a:gd name="connsiteX1" fmla="*/ 369428 w 605975"/>
                <a:gd name="connsiteY1" fmla="*/ 13558 h 216762"/>
                <a:gd name="connsiteX2" fmla="*/ 0 w 605975"/>
                <a:gd name="connsiteY2" fmla="*/ 95838 h 216762"/>
                <a:gd name="connsiteX0" fmla="*/ 457460 w 552599"/>
                <a:gd name="connsiteY0" fmla="*/ 312012 h 312012"/>
                <a:gd name="connsiteX1" fmla="*/ 220913 w 552599"/>
                <a:gd name="connsiteY1" fmla="*/ 116756 h 312012"/>
                <a:gd name="connsiteX2" fmla="*/ 479190 w 552599"/>
                <a:gd name="connsiteY2" fmla="*/ 0 h 312012"/>
                <a:gd name="connsiteX0" fmla="*/ 0 w 21730"/>
                <a:gd name="connsiteY0" fmla="*/ 312012 h 312012"/>
                <a:gd name="connsiteX1" fmla="*/ 21730 w 21730"/>
                <a:gd name="connsiteY1" fmla="*/ 0 h 312012"/>
                <a:gd name="connsiteX0" fmla="*/ 515814 w 515814"/>
                <a:gd name="connsiteY0" fmla="*/ 149519 h 149519"/>
                <a:gd name="connsiteX1" fmla="*/ 0 w 515814"/>
                <a:gd name="connsiteY1" fmla="*/ 0 h 149519"/>
              </a:gdLst>
              <a:ahLst/>
              <a:cxnLst>
                <a:cxn ang="0">
                  <a:pos x="connsiteX0" y="connsiteY0"/>
                </a:cxn>
                <a:cxn ang="0">
                  <a:pos x="connsiteX1" y="connsiteY1"/>
                </a:cxn>
              </a:cxnLst>
              <a:rect l="l" t="t" r="r" b="b"/>
              <a:pathLst>
                <a:path w="515814" h="149519">
                  <a:moveTo>
                    <a:pt x="515814" y="149519"/>
                  </a:moveTo>
                  <a:lnTo>
                    <a:pt x="0" y="0"/>
                  </a:ln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Freeform: Shape 44">
              <a:extLst>
                <a:ext uri="{FF2B5EF4-FFF2-40B4-BE49-F238E27FC236}">
                  <a16:creationId xmlns:a16="http://schemas.microsoft.com/office/drawing/2014/main" id="{FA2A8AB1-6DFD-DE1D-AC5D-D5122BB0EA63}"/>
                </a:ext>
              </a:extLst>
            </p:cNvPr>
            <p:cNvSpPr/>
            <p:nvPr/>
          </p:nvSpPr>
          <p:spPr>
            <a:xfrm rot="19859773" flipH="1">
              <a:off x="5741729" y="2871765"/>
              <a:ext cx="1151849" cy="244201"/>
            </a:xfrm>
            <a:custGeom>
              <a:avLst/>
              <a:gdLst>
                <a:gd name="connsiteX0" fmla="*/ 0 w 2348564"/>
                <a:gd name="connsiteY0" fmla="*/ 86628 h 433137"/>
                <a:gd name="connsiteX1" fmla="*/ 1713297 w 2348564"/>
                <a:gd name="connsiteY1" fmla="*/ 115504 h 433137"/>
                <a:gd name="connsiteX2" fmla="*/ 1713297 w 2348564"/>
                <a:gd name="connsiteY2" fmla="*/ 0 h 433137"/>
                <a:gd name="connsiteX3" fmla="*/ 1790299 w 2348564"/>
                <a:gd name="connsiteY3" fmla="*/ 0 h 433137"/>
                <a:gd name="connsiteX4" fmla="*/ 1780674 w 2348564"/>
                <a:gd name="connsiteY4" fmla="*/ 96253 h 433137"/>
                <a:gd name="connsiteX5" fmla="*/ 2050181 w 2348564"/>
                <a:gd name="connsiteY5" fmla="*/ 202131 h 433137"/>
                <a:gd name="connsiteX6" fmla="*/ 2310063 w 2348564"/>
                <a:gd name="connsiteY6" fmla="*/ 192506 h 433137"/>
                <a:gd name="connsiteX7" fmla="*/ 2348564 w 2348564"/>
                <a:gd name="connsiteY7" fmla="*/ 231007 h 433137"/>
                <a:gd name="connsiteX8" fmla="*/ 2290813 w 2348564"/>
                <a:gd name="connsiteY8" fmla="*/ 259882 h 433137"/>
                <a:gd name="connsiteX9" fmla="*/ 2050181 w 2348564"/>
                <a:gd name="connsiteY9" fmla="*/ 259882 h 433137"/>
                <a:gd name="connsiteX10" fmla="*/ 1809550 w 2348564"/>
                <a:gd name="connsiteY10" fmla="*/ 327259 h 433137"/>
                <a:gd name="connsiteX11" fmla="*/ 1809550 w 2348564"/>
                <a:gd name="connsiteY11" fmla="*/ 433137 h 433137"/>
                <a:gd name="connsiteX12" fmla="*/ 1732548 w 2348564"/>
                <a:gd name="connsiteY12" fmla="*/ 433137 h 433137"/>
                <a:gd name="connsiteX13" fmla="*/ 1732548 w 2348564"/>
                <a:gd name="connsiteY13" fmla="*/ 317634 h 433137"/>
                <a:gd name="connsiteX14" fmla="*/ 9626 w 2348564"/>
                <a:gd name="connsiteY14" fmla="*/ 327259 h 433137"/>
                <a:gd name="connsiteX15" fmla="*/ 0 w 2348564"/>
                <a:gd name="connsiteY15" fmla="*/ 86628 h 433137"/>
                <a:gd name="connsiteX0" fmla="*/ 0 w 2348564"/>
                <a:gd name="connsiteY0" fmla="*/ 86628 h 433137"/>
                <a:gd name="connsiteX1" fmla="*/ 1713297 w 2348564"/>
                <a:gd name="connsiteY1" fmla="*/ 115504 h 433137"/>
                <a:gd name="connsiteX2" fmla="*/ 1713297 w 2348564"/>
                <a:gd name="connsiteY2" fmla="*/ 0 h 433137"/>
                <a:gd name="connsiteX3" fmla="*/ 1790299 w 2348564"/>
                <a:gd name="connsiteY3" fmla="*/ 0 h 433137"/>
                <a:gd name="connsiteX4" fmla="*/ 1780674 w 2348564"/>
                <a:gd name="connsiteY4" fmla="*/ 96253 h 433137"/>
                <a:gd name="connsiteX5" fmla="*/ 2045948 w 2348564"/>
                <a:gd name="connsiteY5" fmla="*/ 191547 h 433137"/>
                <a:gd name="connsiteX6" fmla="*/ 2310063 w 2348564"/>
                <a:gd name="connsiteY6" fmla="*/ 192506 h 433137"/>
                <a:gd name="connsiteX7" fmla="*/ 2348564 w 2348564"/>
                <a:gd name="connsiteY7" fmla="*/ 231007 h 433137"/>
                <a:gd name="connsiteX8" fmla="*/ 2290813 w 2348564"/>
                <a:gd name="connsiteY8" fmla="*/ 259882 h 433137"/>
                <a:gd name="connsiteX9" fmla="*/ 2050181 w 2348564"/>
                <a:gd name="connsiteY9" fmla="*/ 259882 h 433137"/>
                <a:gd name="connsiteX10" fmla="*/ 1809550 w 2348564"/>
                <a:gd name="connsiteY10" fmla="*/ 327259 h 433137"/>
                <a:gd name="connsiteX11" fmla="*/ 1809550 w 2348564"/>
                <a:gd name="connsiteY11" fmla="*/ 433137 h 433137"/>
                <a:gd name="connsiteX12" fmla="*/ 1732548 w 2348564"/>
                <a:gd name="connsiteY12" fmla="*/ 433137 h 433137"/>
                <a:gd name="connsiteX13" fmla="*/ 1732548 w 2348564"/>
                <a:gd name="connsiteY13" fmla="*/ 317634 h 433137"/>
                <a:gd name="connsiteX14" fmla="*/ 9626 w 2348564"/>
                <a:gd name="connsiteY14" fmla="*/ 327259 h 433137"/>
                <a:gd name="connsiteX15" fmla="*/ 0 w 2348564"/>
                <a:gd name="connsiteY15" fmla="*/ 86628 h 433137"/>
                <a:gd name="connsiteX0" fmla="*/ 0 w 2348564"/>
                <a:gd name="connsiteY0" fmla="*/ 86628 h 433137"/>
                <a:gd name="connsiteX1" fmla="*/ 1713297 w 2348564"/>
                <a:gd name="connsiteY1" fmla="*/ 115504 h 433137"/>
                <a:gd name="connsiteX2" fmla="*/ 1713297 w 2348564"/>
                <a:gd name="connsiteY2" fmla="*/ 0 h 433137"/>
                <a:gd name="connsiteX3" fmla="*/ 1790299 w 2348564"/>
                <a:gd name="connsiteY3" fmla="*/ 0 h 433137"/>
                <a:gd name="connsiteX4" fmla="*/ 1780674 w 2348564"/>
                <a:gd name="connsiteY4" fmla="*/ 96253 h 433137"/>
                <a:gd name="connsiteX5" fmla="*/ 2045948 w 2348564"/>
                <a:gd name="connsiteY5" fmla="*/ 191547 h 433137"/>
                <a:gd name="connsiteX6" fmla="*/ 2310063 w 2348564"/>
                <a:gd name="connsiteY6" fmla="*/ 192506 h 433137"/>
                <a:gd name="connsiteX7" fmla="*/ 2348564 w 2348564"/>
                <a:gd name="connsiteY7" fmla="*/ 231007 h 433137"/>
                <a:gd name="connsiteX8" fmla="*/ 2290813 w 2348564"/>
                <a:gd name="connsiteY8" fmla="*/ 259882 h 433137"/>
                <a:gd name="connsiteX9" fmla="*/ 2050181 w 2348564"/>
                <a:gd name="connsiteY9" fmla="*/ 259882 h 433137"/>
                <a:gd name="connsiteX10" fmla="*/ 1809550 w 2348564"/>
                <a:gd name="connsiteY10" fmla="*/ 327259 h 433137"/>
                <a:gd name="connsiteX11" fmla="*/ 1809550 w 2348564"/>
                <a:gd name="connsiteY11" fmla="*/ 433137 h 433137"/>
                <a:gd name="connsiteX12" fmla="*/ 1732548 w 2348564"/>
                <a:gd name="connsiteY12" fmla="*/ 433137 h 433137"/>
                <a:gd name="connsiteX13" fmla="*/ 1732548 w 2348564"/>
                <a:gd name="connsiteY13" fmla="*/ 317634 h 433137"/>
                <a:gd name="connsiteX14" fmla="*/ 9626 w 2348564"/>
                <a:gd name="connsiteY14" fmla="*/ 327259 h 433137"/>
                <a:gd name="connsiteX15" fmla="*/ 0 w 2348564"/>
                <a:gd name="connsiteY15" fmla="*/ 86628 h 433137"/>
                <a:gd name="connsiteX0" fmla="*/ 0 w 2348564"/>
                <a:gd name="connsiteY0" fmla="*/ 86628 h 433137"/>
                <a:gd name="connsiteX1" fmla="*/ 1713297 w 2348564"/>
                <a:gd name="connsiteY1" fmla="*/ 115504 h 433137"/>
                <a:gd name="connsiteX2" fmla="*/ 1713297 w 2348564"/>
                <a:gd name="connsiteY2" fmla="*/ 0 h 433137"/>
                <a:gd name="connsiteX3" fmla="*/ 1790299 w 2348564"/>
                <a:gd name="connsiteY3" fmla="*/ 0 h 433137"/>
                <a:gd name="connsiteX4" fmla="*/ 1795491 w 2348564"/>
                <a:gd name="connsiteY4" fmla="*/ 92020 h 433137"/>
                <a:gd name="connsiteX5" fmla="*/ 2045948 w 2348564"/>
                <a:gd name="connsiteY5" fmla="*/ 191547 h 433137"/>
                <a:gd name="connsiteX6" fmla="*/ 2310063 w 2348564"/>
                <a:gd name="connsiteY6" fmla="*/ 192506 h 433137"/>
                <a:gd name="connsiteX7" fmla="*/ 2348564 w 2348564"/>
                <a:gd name="connsiteY7" fmla="*/ 231007 h 433137"/>
                <a:gd name="connsiteX8" fmla="*/ 2290813 w 2348564"/>
                <a:gd name="connsiteY8" fmla="*/ 259882 h 433137"/>
                <a:gd name="connsiteX9" fmla="*/ 2050181 w 2348564"/>
                <a:gd name="connsiteY9" fmla="*/ 259882 h 433137"/>
                <a:gd name="connsiteX10" fmla="*/ 1809550 w 2348564"/>
                <a:gd name="connsiteY10" fmla="*/ 327259 h 433137"/>
                <a:gd name="connsiteX11" fmla="*/ 1809550 w 2348564"/>
                <a:gd name="connsiteY11" fmla="*/ 433137 h 433137"/>
                <a:gd name="connsiteX12" fmla="*/ 1732548 w 2348564"/>
                <a:gd name="connsiteY12" fmla="*/ 433137 h 433137"/>
                <a:gd name="connsiteX13" fmla="*/ 1732548 w 2348564"/>
                <a:gd name="connsiteY13" fmla="*/ 317634 h 433137"/>
                <a:gd name="connsiteX14" fmla="*/ 9626 w 2348564"/>
                <a:gd name="connsiteY14" fmla="*/ 327259 h 433137"/>
                <a:gd name="connsiteX15" fmla="*/ 0 w 2348564"/>
                <a:gd name="connsiteY15" fmla="*/ 86628 h 433137"/>
                <a:gd name="connsiteX0" fmla="*/ 0 w 2348564"/>
                <a:gd name="connsiteY0" fmla="*/ 86628 h 433137"/>
                <a:gd name="connsiteX1" fmla="*/ 1713297 w 2348564"/>
                <a:gd name="connsiteY1" fmla="*/ 115504 h 433137"/>
                <a:gd name="connsiteX2" fmla="*/ 1713297 w 2348564"/>
                <a:gd name="connsiteY2" fmla="*/ 0 h 433137"/>
                <a:gd name="connsiteX3" fmla="*/ 1790299 w 2348564"/>
                <a:gd name="connsiteY3" fmla="*/ 0 h 433137"/>
                <a:gd name="connsiteX4" fmla="*/ 1795491 w 2348564"/>
                <a:gd name="connsiteY4" fmla="*/ 92020 h 433137"/>
                <a:gd name="connsiteX5" fmla="*/ 2045948 w 2348564"/>
                <a:gd name="connsiteY5" fmla="*/ 191547 h 433137"/>
                <a:gd name="connsiteX6" fmla="*/ 2310063 w 2348564"/>
                <a:gd name="connsiteY6" fmla="*/ 192506 h 433137"/>
                <a:gd name="connsiteX7" fmla="*/ 2348564 w 2348564"/>
                <a:gd name="connsiteY7" fmla="*/ 231007 h 433137"/>
                <a:gd name="connsiteX8" fmla="*/ 2290813 w 2348564"/>
                <a:gd name="connsiteY8" fmla="*/ 259882 h 433137"/>
                <a:gd name="connsiteX9" fmla="*/ 2050181 w 2348564"/>
                <a:gd name="connsiteY9" fmla="*/ 259882 h 433137"/>
                <a:gd name="connsiteX10" fmla="*/ 1809550 w 2348564"/>
                <a:gd name="connsiteY10" fmla="*/ 327259 h 433137"/>
                <a:gd name="connsiteX11" fmla="*/ 1809550 w 2348564"/>
                <a:gd name="connsiteY11" fmla="*/ 433137 h 433137"/>
                <a:gd name="connsiteX12" fmla="*/ 1732548 w 2348564"/>
                <a:gd name="connsiteY12" fmla="*/ 433137 h 433137"/>
                <a:gd name="connsiteX13" fmla="*/ 1726198 w 2348564"/>
                <a:gd name="connsiteY13" fmla="*/ 319751 h 433137"/>
                <a:gd name="connsiteX14" fmla="*/ 9626 w 2348564"/>
                <a:gd name="connsiteY14" fmla="*/ 327259 h 433137"/>
                <a:gd name="connsiteX15" fmla="*/ 0 w 2348564"/>
                <a:gd name="connsiteY15" fmla="*/ 86628 h 433137"/>
                <a:gd name="connsiteX0" fmla="*/ 957 w 2338938"/>
                <a:gd name="connsiteY0" fmla="*/ 116262 h 433137"/>
                <a:gd name="connsiteX1" fmla="*/ 1703671 w 2338938"/>
                <a:gd name="connsiteY1" fmla="*/ 115504 h 433137"/>
                <a:gd name="connsiteX2" fmla="*/ 1703671 w 2338938"/>
                <a:gd name="connsiteY2" fmla="*/ 0 h 433137"/>
                <a:gd name="connsiteX3" fmla="*/ 1780673 w 2338938"/>
                <a:gd name="connsiteY3" fmla="*/ 0 h 433137"/>
                <a:gd name="connsiteX4" fmla="*/ 1785865 w 2338938"/>
                <a:gd name="connsiteY4" fmla="*/ 92020 h 433137"/>
                <a:gd name="connsiteX5" fmla="*/ 2036322 w 2338938"/>
                <a:gd name="connsiteY5" fmla="*/ 191547 h 433137"/>
                <a:gd name="connsiteX6" fmla="*/ 2300437 w 2338938"/>
                <a:gd name="connsiteY6" fmla="*/ 192506 h 433137"/>
                <a:gd name="connsiteX7" fmla="*/ 2338938 w 2338938"/>
                <a:gd name="connsiteY7" fmla="*/ 231007 h 433137"/>
                <a:gd name="connsiteX8" fmla="*/ 2281187 w 2338938"/>
                <a:gd name="connsiteY8" fmla="*/ 259882 h 433137"/>
                <a:gd name="connsiteX9" fmla="*/ 2040555 w 2338938"/>
                <a:gd name="connsiteY9" fmla="*/ 259882 h 433137"/>
                <a:gd name="connsiteX10" fmla="*/ 1799924 w 2338938"/>
                <a:gd name="connsiteY10" fmla="*/ 327259 h 433137"/>
                <a:gd name="connsiteX11" fmla="*/ 1799924 w 2338938"/>
                <a:gd name="connsiteY11" fmla="*/ 433137 h 433137"/>
                <a:gd name="connsiteX12" fmla="*/ 1722922 w 2338938"/>
                <a:gd name="connsiteY12" fmla="*/ 433137 h 433137"/>
                <a:gd name="connsiteX13" fmla="*/ 1716572 w 2338938"/>
                <a:gd name="connsiteY13" fmla="*/ 319751 h 433137"/>
                <a:gd name="connsiteX14" fmla="*/ 0 w 2338938"/>
                <a:gd name="connsiteY14" fmla="*/ 327259 h 433137"/>
                <a:gd name="connsiteX15" fmla="*/ 957 w 2338938"/>
                <a:gd name="connsiteY15" fmla="*/ 116262 h 433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38938" h="433137">
                  <a:moveTo>
                    <a:pt x="957" y="116262"/>
                  </a:moveTo>
                  <a:lnTo>
                    <a:pt x="1703671" y="115504"/>
                  </a:lnTo>
                  <a:lnTo>
                    <a:pt x="1703671" y="0"/>
                  </a:lnTo>
                  <a:lnTo>
                    <a:pt x="1780673" y="0"/>
                  </a:lnTo>
                  <a:lnTo>
                    <a:pt x="1785865" y="92020"/>
                  </a:lnTo>
                  <a:lnTo>
                    <a:pt x="2036322" y="191547"/>
                  </a:lnTo>
                  <a:lnTo>
                    <a:pt x="2300437" y="192506"/>
                  </a:lnTo>
                  <a:lnTo>
                    <a:pt x="2338938" y="231007"/>
                  </a:lnTo>
                  <a:lnTo>
                    <a:pt x="2281187" y="259882"/>
                  </a:lnTo>
                  <a:lnTo>
                    <a:pt x="2040555" y="259882"/>
                  </a:lnTo>
                  <a:lnTo>
                    <a:pt x="1799924" y="327259"/>
                  </a:lnTo>
                  <a:lnTo>
                    <a:pt x="1799924" y="433137"/>
                  </a:lnTo>
                  <a:lnTo>
                    <a:pt x="1722922" y="433137"/>
                  </a:lnTo>
                  <a:lnTo>
                    <a:pt x="1716572" y="319751"/>
                  </a:lnTo>
                  <a:lnTo>
                    <a:pt x="0" y="327259"/>
                  </a:lnTo>
                  <a:lnTo>
                    <a:pt x="957" y="116262"/>
                  </a:lnTo>
                  <a:close/>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Freeform: Shape 45">
              <a:extLst>
                <a:ext uri="{FF2B5EF4-FFF2-40B4-BE49-F238E27FC236}">
                  <a16:creationId xmlns:a16="http://schemas.microsoft.com/office/drawing/2014/main" id="{A71A9013-6C34-1A74-6655-2B3277C147DC}"/>
                </a:ext>
              </a:extLst>
            </p:cNvPr>
            <p:cNvSpPr/>
            <p:nvPr/>
          </p:nvSpPr>
          <p:spPr>
            <a:xfrm>
              <a:off x="2447241" y="953826"/>
              <a:ext cx="2900115" cy="971428"/>
            </a:xfrm>
            <a:custGeom>
              <a:avLst/>
              <a:gdLst>
                <a:gd name="connsiteX0" fmla="*/ 691116 w 4253023"/>
                <a:gd name="connsiteY0" fmla="*/ 467832 h 510363"/>
                <a:gd name="connsiteX1" fmla="*/ 0 w 4253023"/>
                <a:gd name="connsiteY1" fmla="*/ 10632 h 510363"/>
                <a:gd name="connsiteX2" fmla="*/ 4253023 w 4253023"/>
                <a:gd name="connsiteY2" fmla="*/ 0 h 510363"/>
                <a:gd name="connsiteX3" fmla="*/ 3434316 w 4253023"/>
                <a:gd name="connsiteY3" fmla="*/ 510363 h 510363"/>
                <a:gd name="connsiteX0" fmla="*/ 691116 w 4413875"/>
                <a:gd name="connsiteY0" fmla="*/ 523396 h 565927"/>
                <a:gd name="connsiteX1" fmla="*/ 0 w 4413875"/>
                <a:gd name="connsiteY1" fmla="*/ 66196 h 565927"/>
                <a:gd name="connsiteX2" fmla="*/ 4253023 w 4413875"/>
                <a:gd name="connsiteY2" fmla="*/ 55564 h 565927"/>
                <a:gd name="connsiteX3" fmla="*/ 3434316 w 4413875"/>
                <a:gd name="connsiteY3" fmla="*/ 565927 h 565927"/>
                <a:gd name="connsiteX0" fmla="*/ 870046 w 4592805"/>
                <a:gd name="connsiteY0" fmla="*/ 523396 h 565927"/>
                <a:gd name="connsiteX1" fmla="*/ 178930 w 4592805"/>
                <a:gd name="connsiteY1" fmla="*/ 66196 h 565927"/>
                <a:gd name="connsiteX2" fmla="*/ 4431953 w 4592805"/>
                <a:gd name="connsiteY2" fmla="*/ 55564 h 565927"/>
                <a:gd name="connsiteX3" fmla="*/ 3613246 w 4592805"/>
                <a:gd name="connsiteY3" fmla="*/ 565927 h 565927"/>
                <a:gd name="connsiteX0" fmla="*/ 870046 w 4592805"/>
                <a:gd name="connsiteY0" fmla="*/ 523396 h 565927"/>
                <a:gd name="connsiteX1" fmla="*/ 178930 w 4592805"/>
                <a:gd name="connsiteY1" fmla="*/ 66196 h 565927"/>
                <a:gd name="connsiteX2" fmla="*/ 4431953 w 4592805"/>
                <a:gd name="connsiteY2" fmla="*/ 55564 h 565927"/>
                <a:gd name="connsiteX3" fmla="*/ 3613246 w 4592805"/>
                <a:gd name="connsiteY3" fmla="*/ 565927 h 565927"/>
                <a:gd name="connsiteX0" fmla="*/ 870046 w 4602380"/>
                <a:gd name="connsiteY0" fmla="*/ 523396 h 565927"/>
                <a:gd name="connsiteX1" fmla="*/ 178930 w 4602380"/>
                <a:gd name="connsiteY1" fmla="*/ 66196 h 565927"/>
                <a:gd name="connsiteX2" fmla="*/ 4431953 w 4602380"/>
                <a:gd name="connsiteY2" fmla="*/ 55564 h 565927"/>
                <a:gd name="connsiteX3" fmla="*/ 3613246 w 4602380"/>
                <a:gd name="connsiteY3" fmla="*/ 565927 h 565927"/>
                <a:gd name="connsiteX0" fmla="*/ 886204 w 4618538"/>
                <a:gd name="connsiteY0" fmla="*/ 523396 h 565927"/>
                <a:gd name="connsiteX1" fmla="*/ 195088 w 4618538"/>
                <a:gd name="connsiteY1" fmla="*/ 66196 h 565927"/>
                <a:gd name="connsiteX2" fmla="*/ 4448111 w 4618538"/>
                <a:gd name="connsiteY2" fmla="*/ 55564 h 565927"/>
                <a:gd name="connsiteX3" fmla="*/ 3629404 w 4618538"/>
                <a:gd name="connsiteY3" fmla="*/ 565927 h 565927"/>
                <a:gd name="connsiteX0" fmla="*/ 890587 w 4622921"/>
                <a:gd name="connsiteY0" fmla="*/ 560546 h 603077"/>
                <a:gd name="connsiteX1" fmla="*/ 199471 w 4622921"/>
                <a:gd name="connsiteY1" fmla="*/ 103346 h 603077"/>
                <a:gd name="connsiteX2" fmla="*/ 4452494 w 4622921"/>
                <a:gd name="connsiteY2" fmla="*/ 92714 h 603077"/>
                <a:gd name="connsiteX3" fmla="*/ 3633787 w 4622921"/>
                <a:gd name="connsiteY3" fmla="*/ 603077 h 603077"/>
                <a:gd name="connsiteX0" fmla="*/ 890587 w 4652523"/>
                <a:gd name="connsiteY0" fmla="*/ 620485 h 663016"/>
                <a:gd name="connsiteX1" fmla="*/ 199471 w 4652523"/>
                <a:gd name="connsiteY1" fmla="*/ 163285 h 663016"/>
                <a:gd name="connsiteX2" fmla="*/ 4452494 w 4652523"/>
                <a:gd name="connsiteY2" fmla="*/ 152653 h 663016"/>
                <a:gd name="connsiteX3" fmla="*/ 3633787 w 4652523"/>
                <a:gd name="connsiteY3" fmla="*/ 663016 h 663016"/>
                <a:gd name="connsiteX0" fmla="*/ 937241 w 4635381"/>
                <a:gd name="connsiteY0" fmla="*/ 1048940 h 1048940"/>
                <a:gd name="connsiteX1" fmla="*/ 182329 w 4635381"/>
                <a:gd name="connsiteY1" fmla="*/ 155805 h 1048940"/>
                <a:gd name="connsiteX2" fmla="*/ 4435352 w 4635381"/>
                <a:gd name="connsiteY2" fmla="*/ 145173 h 1048940"/>
                <a:gd name="connsiteX3" fmla="*/ 3616645 w 4635381"/>
                <a:gd name="connsiteY3" fmla="*/ 655536 h 1048940"/>
                <a:gd name="connsiteX0" fmla="*/ 895342 w 4593482"/>
                <a:gd name="connsiteY0" fmla="*/ 1048940 h 1048940"/>
                <a:gd name="connsiteX1" fmla="*/ 140430 w 4593482"/>
                <a:gd name="connsiteY1" fmla="*/ 155805 h 1048940"/>
                <a:gd name="connsiteX2" fmla="*/ 4393453 w 4593482"/>
                <a:gd name="connsiteY2" fmla="*/ 145173 h 1048940"/>
                <a:gd name="connsiteX3" fmla="*/ 3574746 w 4593482"/>
                <a:gd name="connsiteY3" fmla="*/ 655536 h 1048940"/>
                <a:gd name="connsiteX0" fmla="*/ 513022 w 4153951"/>
                <a:gd name="connsiteY0" fmla="*/ 1290923 h 1290923"/>
                <a:gd name="connsiteX1" fmla="*/ 183412 w 4153951"/>
                <a:gd name="connsiteY1" fmla="*/ 36281 h 1290923"/>
                <a:gd name="connsiteX2" fmla="*/ 4011133 w 4153951"/>
                <a:gd name="connsiteY2" fmla="*/ 387156 h 1290923"/>
                <a:gd name="connsiteX3" fmla="*/ 3192426 w 4153951"/>
                <a:gd name="connsiteY3" fmla="*/ 897519 h 1290923"/>
                <a:gd name="connsiteX0" fmla="*/ 441297 w 4082226"/>
                <a:gd name="connsiteY0" fmla="*/ 1378084 h 1378084"/>
                <a:gd name="connsiteX1" fmla="*/ 111687 w 4082226"/>
                <a:gd name="connsiteY1" fmla="*/ 123442 h 1378084"/>
                <a:gd name="connsiteX2" fmla="*/ 3939408 w 4082226"/>
                <a:gd name="connsiteY2" fmla="*/ 474317 h 1378084"/>
                <a:gd name="connsiteX3" fmla="*/ 3120701 w 4082226"/>
                <a:gd name="connsiteY3" fmla="*/ 984680 h 1378084"/>
                <a:gd name="connsiteX0" fmla="*/ 441297 w 3939408"/>
                <a:gd name="connsiteY0" fmla="*/ 1378084 h 1378084"/>
                <a:gd name="connsiteX1" fmla="*/ 111687 w 3939408"/>
                <a:gd name="connsiteY1" fmla="*/ 123442 h 1378084"/>
                <a:gd name="connsiteX2" fmla="*/ 3939408 w 3939408"/>
                <a:gd name="connsiteY2" fmla="*/ 474317 h 1378084"/>
                <a:gd name="connsiteX0" fmla="*/ 494349 w 3716014"/>
                <a:gd name="connsiteY0" fmla="*/ 1539571 h 1539571"/>
                <a:gd name="connsiteX1" fmla="*/ 164739 w 3716014"/>
                <a:gd name="connsiteY1" fmla="*/ 284929 h 1539571"/>
                <a:gd name="connsiteX2" fmla="*/ 3716014 w 3716014"/>
                <a:gd name="connsiteY2" fmla="*/ 61646 h 1539571"/>
                <a:gd name="connsiteX0" fmla="*/ 494349 w 3716014"/>
                <a:gd name="connsiteY0" fmla="*/ 1477925 h 1477925"/>
                <a:gd name="connsiteX1" fmla="*/ 164739 w 3716014"/>
                <a:gd name="connsiteY1" fmla="*/ 223283 h 1477925"/>
                <a:gd name="connsiteX2" fmla="*/ 3716014 w 3716014"/>
                <a:gd name="connsiteY2" fmla="*/ 0 h 1477925"/>
                <a:gd name="connsiteX0" fmla="*/ 373675 w 1649582"/>
                <a:gd name="connsiteY0" fmla="*/ 1509823 h 1509823"/>
                <a:gd name="connsiteX1" fmla="*/ 44065 w 1649582"/>
                <a:gd name="connsiteY1" fmla="*/ 255181 h 1509823"/>
                <a:gd name="connsiteX2" fmla="*/ 1649582 w 1649582"/>
                <a:gd name="connsiteY2" fmla="*/ 0 h 1509823"/>
                <a:gd name="connsiteX0" fmla="*/ 1980239 w 1983091"/>
                <a:gd name="connsiteY0" fmla="*/ 2030819 h 2030819"/>
                <a:gd name="connsiteX1" fmla="*/ 2582 w 1983091"/>
                <a:gd name="connsiteY1" fmla="*/ 255181 h 2030819"/>
                <a:gd name="connsiteX2" fmla="*/ 1608099 w 1983091"/>
                <a:gd name="connsiteY2" fmla="*/ 0 h 2030819"/>
                <a:gd name="connsiteX0" fmla="*/ 1990847 w 1993685"/>
                <a:gd name="connsiteY0" fmla="*/ 2030819 h 2030819"/>
                <a:gd name="connsiteX1" fmla="*/ 2557 w 1993685"/>
                <a:gd name="connsiteY1" fmla="*/ 712381 h 2030819"/>
                <a:gd name="connsiteX2" fmla="*/ 1618707 w 1993685"/>
                <a:gd name="connsiteY2" fmla="*/ 0 h 2030819"/>
                <a:gd name="connsiteX0" fmla="*/ 2348016 w 2350503"/>
                <a:gd name="connsiteY0" fmla="*/ 2020187 h 2020187"/>
                <a:gd name="connsiteX1" fmla="*/ 8851 w 2350503"/>
                <a:gd name="connsiteY1" fmla="*/ 712381 h 2020187"/>
                <a:gd name="connsiteX2" fmla="*/ 1625001 w 2350503"/>
                <a:gd name="connsiteY2" fmla="*/ 0 h 2020187"/>
                <a:gd name="connsiteX0" fmla="*/ 2284700 w 2287256"/>
                <a:gd name="connsiteY0" fmla="*/ 2020187 h 2020187"/>
                <a:gd name="connsiteX1" fmla="*/ 9331 w 2287256"/>
                <a:gd name="connsiteY1" fmla="*/ 946297 h 2020187"/>
                <a:gd name="connsiteX2" fmla="*/ 1561685 w 2287256"/>
                <a:gd name="connsiteY2" fmla="*/ 0 h 2020187"/>
                <a:gd name="connsiteX0" fmla="*/ 1864615 w 1867749"/>
                <a:gd name="connsiteY0" fmla="*/ 2020187 h 2020187"/>
                <a:gd name="connsiteX1" fmla="*/ 14549 w 1867749"/>
                <a:gd name="connsiteY1" fmla="*/ 914400 h 2020187"/>
                <a:gd name="connsiteX2" fmla="*/ 1141600 w 1867749"/>
                <a:gd name="connsiteY2" fmla="*/ 0 h 2020187"/>
                <a:gd name="connsiteX0" fmla="*/ 1885303 w 1888585"/>
                <a:gd name="connsiteY0" fmla="*/ 2020187 h 2020187"/>
                <a:gd name="connsiteX1" fmla="*/ 35237 w 1888585"/>
                <a:gd name="connsiteY1" fmla="*/ 914400 h 2020187"/>
                <a:gd name="connsiteX2" fmla="*/ 1162288 w 1888585"/>
                <a:gd name="connsiteY2" fmla="*/ 0 h 2020187"/>
                <a:gd name="connsiteX0" fmla="*/ 1301398 w 1306536"/>
                <a:gd name="connsiteY0" fmla="*/ 2020187 h 2020187"/>
                <a:gd name="connsiteX1" fmla="*/ 100556 w 1306536"/>
                <a:gd name="connsiteY1" fmla="*/ 1033272 h 2020187"/>
                <a:gd name="connsiteX2" fmla="*/ 578383 w 1306536"/>
                <a:gd name="connsiteY2" fmla="*/ 0 h 2020187"/>
                <a:gd name="connsiteX0" fmla="*/ 1295977 w 1301115"/>
                <a:gd name="connsiteY0" fmla="*/ 2020187 h 2020187"/>
                <a:gd name="connsiteX1" fmla="*/ 95135 w 1301115"/>
                <a:gd name="connsiteY1" fmla="*/ 1033272 h 2020187"/>
                <a:gd name="connsiteX2" fmla="*/ 572962 w 1301115"/>
                <a:gd name="connsiteY2" fmla="*/ 0 h 2020187"/>
                <a:gd name="connsiteX0" fmla="*/ 1242698 w 1247445"/>
                <a:gd name="connsiteY0" fmla="*/ 1809875 h 1809875"/>
                <a:gd name="connsiteX1" fmla="*/ 41856 w 1247445"/>
                <a:gd name="connsiteY1" fmla="*/ 822960 h 1809875"/>
                <a:gd name="connsiteX2" fmla="*/ 583691 w 1247445"/>
                <a:gd name="connsiteY2" fmla="*/ 0 h 1809875"/>
                <a:gd name="connsiteX0" fmla="*/ 1253918 w 1258665"/>
                <a:gd name="connsiteY0" fmla="*/ 1809875 h 1809875"/>
                <a:gd name="connsiteX1" fmla="*/ 53076 w 1258665"/>
                <a:gd name="connsiteY1" fmla="*/ 822960 h 1809875"/>
                <a:gd name="connsiteX2" fmla="*/ 594911 w 1258665"/>
                <a:gd name="connsiteY2" fmla="*/ 0 h 1809875"/>
                <a:gd name="connsiteX0" fmla="*/ 1236720 w 1241422"/>
                <a:gd name="connsiteY0" fmla="*/ 1928747 h 1928747"/>
                <a:gd name="connsiteX1" fmla="*/ 35878 w 1241422"/>
                <a:gd name="connsiteY1" fmla="*/ 941832 h 1928747"/>
                <a:gd name="connsiteX2" fmla="*/ 650865 w 1241422"/>
                <a:gd name="connsiteY2" fmla="*/ 0 h 1928747"/>
                <a:gd name="connsiteX0" fmla="*/ 1873781 w 1878483"/>
                <a:gd name="connsiteY0" fmla="*/ 2088767 h 2088767"/>
                <a:gd name="connsiteX1" fmla="*/ 672939 w 1878483"/>
                <a:gd name="connsiteY1" fmla="*/ 1101852 h 2088767"/>
                <a:gd name="connsiteX2" fmla="*/ 213506 w 1878483"/>
                <a:gd name="connsiteY2" fmla="*/ 0 h 2088767"/>
                <a:gd name="connsiteX0" fmla="*/ 1660275 w 1664977"/>
                <a:gd name="connsiteY0" fmla="*/ 2088767 h 2088767"/>
                <a:gd name="connsiteX1" fmla="*/ 459433 w 1664977"/>
                <a:gd name="connsiteY1" fmla="*/ 1101852 h 2088767"/>
                <a:gd name="connsiteX2" fmla="*/ 0 w 1664977"/>
                <a:gd name="connsiteY2" fmla="*/ 0 h 2088767"/>
                <a:gd name="connsiteX0" fmla="*/ 1660275 w 1667467"/>
                <a:gd name="connsiteY0" fmla="*/ 2088767 h 2088767"/>
                <a:gd name="connsiteX1" fmla="*/ 893773 w 1667467"/>
                <a:gd name="connsiteY1" fmla="*/ 747522 h 2088767"/>
                <a:gd name="connsiteX2" fmla="*/ 0 w 1667467"/>
                <a:gd name="connsiteY2" fmla="*/ 0 h 2088767"/>
                <a:gd name="connsiteX0" fmla="*/ 1660275 w 1842404"/>
                <a:gd name="connsiteY0" fmla="*/ 2088767 h 2088767"/>
                <a:gd name="connsiteX1" fmla="*/ 893773 w 1842404"/>
                <a:gd name="connsiteY1" fmla="*/ 747522 h 2088767"/>
                <a:gd name="connsiteX2" fmla="*/ 0 w 1842404"/>
                <a:gd name="connsiteY2" fmla="*/ 0 h 2088767"/>
                <a:gd name="connsiteX0" fmla="*/ 1660275 w 1895619"/>
                <a:gd name="connsiteY0" fmla="*/ 2088767 h 2088767"/>
                <a:gd name="connsiteX1" fmla="*/ 893773 w 1895619"/>
                <a:gd name="connsiteY1" fmla="*/ 747522 h 2088767"/>
                <a:gd name="connsiteX2" fmla="*/ 0 w 1895619"/>
                <a:gd name="connsiteY2" fmla="*/ 0 h 2088767"/>
                <a:gd name="connsiteX0" fmla="*/ 579570 w 1211312"/>
                <a:gd name="connsiteY0" fmla="*/ 1764519 h 1764519"/>
                <a:gd name="connsiteX1" fmla="*/ 893773 w 1211312"/>
                <a:gd name="connsiteY1" fmla="*/ 747522 h 1764519"/>
                <a:gd name="connsiteX2" fmla="*/ 0 w 1211312"/>
                <a:gd name="connsiteY2" fmla="*/ 0 h 1764519"/>
                <a:gd name="connsiteX0" fmla="*/ 579570 w 1211314"/>
                <a:gd name="connsiteY0" fmla="*/ 1764519 h 1764519"/>
                <a:gd name="connsiteX1" fmla="*/ 893773 w 1211314"/>
                <a:gd name="connsiteY1" fmla="*/ 747522 h 1764519"/>
                <a:gd name="connsiteX2" fmla="*/ 0 w 1211314"/>
                <a:gd name="connsiteY2" fmla="*/ 0 h 1764519"/>
                <a:gd name="connsiteX0" fmla="*/ 579570 w 1066170"/>
                <a:gd name="connsiteY0" fmla="*/ 1764519 h 1764519"/>
                <a:gd name="connsiteX1" fmla="*/ 893773 w 1066170"/>
                <a:gd name="connsiteY1" fmla="*/ 747522 h 1764519"/>
                <a:gd name="connsiteX2" fmla="*/ 0 w 1066170"/>
                <a:gd name="connsiteY2" fmla="*/ 0 h 1764519"/>
                <a:gd name="connsiteX0" fmla="*/ 579570 w 1145924"/>
                <a:gd name="connsiteY0" fmla="*/ 1764519 h 1764519"/>
                <a:gd name="connsiteX1" fmla="*/ 893773 w 1145924"/>
                <a:gd name="connsiteY1" fmla="*/ 747522 h 1764519"/>
                <a:gd name="connsiteX2" fmla="*/ 0 w 1145924"/>
                <a:gd name="connsiteY2" fmla="*/ 0 h 1764519"/>
                <a:gd name="connsiteX0" fmla="*/ 579570 w 1013020"/>
                <a:gd name="connsiteY0" fmla="*/ 1764519 h 1764519"/>
                <a:gd name="connsiteX1" fmla="*/ 893773 w 1013020"/>
                <a:gd name="connsiteY1" fmla="*/ 747522 h 1764519"/>
                <a:gd name="connsiteX2" fmla="*/ 0 w 1013020"/>
                <a:gd name="connsiteY2" fmla="*/ 0 h 1764519"/>
                <a:gd name="connsiteX0" fmla="*/ 1755073 w 1926476"/>
                <a:gd name="connsiteY0" fmla="*/ 142754 h 1174469"/>
                <a:gd name="connsiteX1" fmla="*/ 893773 w 1926476"/>
                <a:gd name="connsiteY1" fmla="*/ 1133008 h 1174469"/>
                <a:gd name="connsiteX2" fmla="*/ 0 w 1926476"/>
                <a:gd name="connsiteY2" fmla="*/ 385486 h 1174469"/>
                <a:gd name="connsiteX0" fmla="*/ 1755073 w 1764076"/>
                <a:gd name="connsiteY0" fmla="*/ 0 h 1077444"/>
                <a:gd name="connsiteX1" fmla="*/ 893773 w 1764076"/>
                <a:gd name="connsiteY1" fmla="*/ 990254 h 1077444"/>
                <a:gd name="connsiteX2" fmla="*/ 0 w 1764076"/>
                <a:gd name="connsiteY2" fmla="*/ 242732 h 1077444"/>
                <a:gd name="connsiteX0" fmla="*/ 1755073 w 1764076"/>
                <a:gd name="connsiteY0" fmla="*/ 0 h 1077445"/>
                <a:gd name="connsiteX1" fmla="*/ 893773 w 1764076"/>
                <a:gd name="connsiteY1" fmla="*/ 990254 h 1077445"/>
                <a:gd name="connsiteX2" fmla="*/ 0 w 1764076"/>
                <a:gd name="connsiteY2" fmla="*/ 242732 h 1077445"/>
                <a:gd name="connsiteX0" fmla="*/ 1755073 w 1777235"/>
                <a:gd name="connsiteY0" fmla="*/ 0 h 990512"/>
                <a:gd name="connsiteX1" fmla="*/ 893773 w 1777235"/>
                <a:gd name="connsiteY1" fmla="*/ 990254 h 990512"/>
                <a:gd name="connsiteX2" fmla="*/ 0 w 1777235"/>
                <a:gd name="connsiteY2" fmla="*/ 242732 h 990512"/>
                <a:gd name="connsiteX0" fmla="*/ 1755073 w 1777235"/>
                <a:gd name="connsiteY0" fmla="*/ 0 h 851658"/>
                <a:gd name="connsiteX1" fmla="*/ 893773 w 1777235"/>
                <a:gd name="connsiteY1" fmla="*/ 851291 h 851658"/>
                <a:gd name="connsiteX2" fmla="*/ 0 w 1777235"/>
                <a:gd name="connsiteY2" fmla="*/ 242732 h 851658"/>
                <a:gd name="connsiteX0" fmla="*/ 1863816 w 1874071"/>
                <a:gd name="connsiteY0" fmla="*/ 0 h 1187867"/>
                <a:gd name="connsiteX1" fmla="*/ 893773 w 1874071"/>
                <a:gd name="connsiteY1" fmla="*/ 1174707 h 1187867"/>
                <a:gd name="connsiteX2" fmla="*/ 0 w 1874071"/>
                <a:gd name="connsiteY2" fmla="*/ 566148 h 1187867"/>
                <a:gd name="csX0" fmla="*/ 1902652 w 1912907"/>
                <a:gd name="csY0" fmla="*/ 666872 h 1845432"/>
                <a:gd name="csX1" fmla="*/ 932609 w 1912907"/>
                <a:gd name="csY1" fmla="*/ 1841579 h 1845432"/>
                <a:gd name="csX2" fmla="*/ 0 w 1912907"/>
                <a:gd name="csY2" fmla="*/ 0 h 1845432"/>
                <a:gd name="csX0" fmla="*/ 1902652 w 1912907"/>
                <a:gd name="csY0" fmla="*/ 666872 h 1845617"/>
                <a:gd name="csX1" fmla="*/ 932609 w 1912907"/>
                <a:gd name="csY1" fmla="*/ 1841579 h 1845617"/>
                <a:gd name="csX2" fmla="*/ 0 w 1912907"/>
                <a:gd name="csY2" fmla="*/ 0 h 1845617"/>
                <a:gd name="csX0" fmla="*/ 1902652 w 1946597"/>
                <a:gd name="csY0" fmla="*/ 666872 h 1644044"/>
                <a:gd name="csX1" fmla="*/ 1612248 w 1946597"/>
                <a:gd name="csY1" fmla="*/ 1639445 h 1644044"/>
                <a:gd name="csX2" fmla="*/ 0 w 1946597"/>
                <a:gd name="csY2" fmla="*/ 0 h 1644044"/>
                <a:gd name="csX0" fmla="*/ 1902652 w 1946596"/>
                <a:gd name="csY0" fmla="*/ 666872 h 1643538"/>
                <a:gd name="csX1" fmla="*/ 1612248 w 1946596"/>
                <a:gd name="csY1" fmla="*/ 1639445 h 1643538"/>
                <a:gd name="csX2" fmla="*/ 0 w 1946596"/>
                <a:gd name="csY2" fmla="*/ 0 h 1643538"/>
                <a:gd name="csX0" fmla="*/ 2252180 w 2296124"/>
                <a:gd name="csY0" fmla="*/ 525377 h 1502431"/>
                <a:gd name="csX1" fmla="*/ 1961776 w 2296124"/>
                <a:gd name="csY1" fmla="*/ 1497950 h 1502431"/>
                <a:gd name="csX2" fmla="*/ 0 w 2296124"/>
                <a:gd name="csY2" fmla="*/ 0 h 1502431"/>
                <a:gd name="csX0" fmla="*/ 2252180 w 2907741"/>
                <a:gd name="csY0" fmla="*/ 525377 h 800411"/>
                <a:gd name="csX1" fmla="*/ 2835597 w 2907741"/>
                <a:gd name="csY1" fmla="*/ 709624 h 800411"/>
                <a:gd name="csX2" fmla="*/ 0 w 2907741"/>
                <a:gd name="csY2" fmla="*/ 0 h 800411"/>
                <a:gd name="csX0" fmla="*/ 3999821 w 4008174"/>
                <a:gd name="csY0" fmla="*/ 1333916 h 1472399"/>
                <a:gd name="csX1" fmla="*/ 2835597 w 4008174"/>
                <a:gd name="csY1" fmla="*/ 709624 h 1472399"/>
                <a:gd name="csX2" fmla="*/ 0 w 4008174"/>
                <a:gd name="csY2" fmla="*/ 0 h 1472399"/>
                <a:gd name="csX0" fmla="*/ 3999821 w 3999821"/>
                <a:gd name="csY0" fmla="*/ 1333916 h 1333916"/>
                <a:gd name="csX1" fmla="*/ 2835597 w 3999821"/>
                <a:gd name="csY1" fmla="*/ 709624 h 1333916"/>
                <a:gd name="csX2" fmla="*/ 0 w 3999821"/>
                <a:gd name="csY2" fmla="*/ 0 h 1333916"/>
                <a:gd name="csX0" fmla="*/ 3941566 w 3941566"/>
                <a:gd name="csY0" fmla="*/ 1374343 h 1374343"/>
                <a:gd name="csX1" fmla="*/ 2835597 w 3941566"/>
                <a:gd name="csY1" fmla="*/ 709624 h 1374343"/>
                <a:gd name="csX2" fmla="*/ 0 w 3941566"/>
                <a:gd name="csY2" fmla="*/ 0 h 1374343"/>
                <a:gd name="csX0" fmla="*/ 3941566 w 3941566"/>
                <a:gd name="csY0" fmla="*/ 1374343 h 1374343"/>
                <a:gd name="csX1" fmla="*/ 2816178 w 3941566"/>
                <a:gd name="csY1" fmla="*/ 507489 h 1374343"/>
                <a:gd name="csX2" fmla="*/ 0 w 3941566"/>
                <a:gd name="csY2" fmla="*/ 0 h 1374343"/>
                <a:gd name="csX0" fmla="*/ 3941566 w 3941566"/>
                <a:gd name="csY0" fmla="*/ 1374343 h 1374343"/>
                <a:gd name="csX1" fmla="*/ 2816178 w 3941566"/>
                <a:gd name="csY1" fmla="*/ 507489 h 1374343"/>
                <a:gd name="csX2" fmla="*/ 0 w 3941566"/>
                <a:gd name="csY2" fmla="*/ 0 h 1374343"/>
                <a:gd name="csX0" fmla="*/ 3941566 w 3941566"/>
                <a:gd name="csY0" fmla="*/ 1374343 h 1374343"/>
                <a:gd name="csX1" fmla="*/ 2816178 w 3941566"/>
                <a:gd name="csY1" fmla="*/ 507489 h 1374343"/>
                <a:gd name="csX2" fmla="*/ 0 w 3941566"/>
                <a:gd name="csY2" fmla="*/ 0 h 1374343"/>
              </a:gdLst>
              <a:ahLst/>
              <a:cxnLst>
                <a:cxn ang="0">
                  <a:pos x="csX0" y="csY0"/>
                </a:cxn>
                <a:cxn ang="0">
                  <a:pos x="csX1" y="csY1"/>
                </a:cxn>
                <a:cxn ang="0">
                  <a:pos x="csX2" y="csY2"/>
                </a:cxn>
              </a:cxnLst>
              <a:rect l="l" t="t" r="r" b="b"/>
              <a:pathLst>
                <a:path w="3941566" h="1374343">
                  <a:moveTo>
                    <a:pt x="3941566" y="1374343"/>
                  </a:moveTo>
                  <a:cubicBezTo>
                    <a:pt x="3427746" y="650065"/>
                    <a:pt x="3282160" y="635480"/>
                    <a:pt x="2816178" y="507489"/>
                  </a:cubicBezTo>
                  <a:cubicBezTo>
                    <a:pt x="2369615" y="460352"/>
                    <a:pt x="767267" y="167033"/>
                    <a:pt x="0" y="0"/>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50" name="Group 49">
              <a:extLst>
                <a:ext uri="{FF2B5EF4-FFF2-40B4-BE49-F238E27FC236}">
                  <a16:creationId xmlns:a16="http://schemas.microsoft.com/office/drawing/2014/main" id="{A8DE872E-4650-4983-0D93-E5839C054924}"/>
                </a:ext>
              </a:extLst>
            </p:cNvPr>
            <p:cNvGrpSpPr/>
            <p:nvPr/>
          </p:nvGrpSpPr>
          <p:grpSpPr>
            <a:xfrm rot="3447039">
              <a:off x="5149680" y="2001708"/>
              <a:ext cx="583960" cy="255182"/>
              <a:chOff x="3211033" y="2392322"/>
              <a:chExt cx="583960" cy="255182"/>
            </a:xfrm>
          </p:grpSpPr>
          <p:sp>
            <p:nvSpPr>
              <p:cNvPr id="51" name="Rectangle: Rounded Corners 50">
                <a:extLst>
                  <a:ext uri="{FF2B5EF4-FFF2-40B4-BE49-F238E27FC236}">
                    <a16:creationId xmlns:a16="http://schemas.microsoft.com/office/drawing/2014/main" id="{571472D9-56E6-F606-F5E4-AF5F15227C3F}"/>
                  </a:ext>
                </a:extLst>
              </p:cNvPr>
              <p:cNvSpPr/>
              <p:nvPr/>
            </p:nvSpPr>
            <p:spPr>
              <a:xfrm rot="860628">
                <a:off x="3518547" y="2547518"/>
                <a:ext cx="276446" cy="8506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Freeform: Shape 51">
                <a:extLst>
                  <a:ext uri="{FF2B5EF4-FFF2-40B4-BE49-F238E27FC236}">
                    <a16:creationId xmlns:a16="http://schemas.microsoft.com/office/drawing/2014/main" id="{619B3921-C7C9-6544-3177-754EA04FF5A6}"/>
                  </a:ext>
                </a:extLst>
              </p:cNvPr>
              <p:cNvSpPr/>
              <p:nvPr/>
            </p:nvSpPr>
            <p:spPr>
              <a:xfrm>
                <a:off x="3211033" y="2392322"/>
                <a:ext cx="414669" cy="255182"/>
              </a:xfrm>
              <a:custGeom>
                <a:avLst/>
                <a:gdLst>
                  <a:gd name="connsiteX0" fmla="*/ 10632 w 414669"/>
                  <a:gd name="connsiteY0" fmla="*/ 31898 h 255182"/>
                  <a:gd name="connsiteX1" fmla="*/ 159488 w 414669"/>
                  <a:gd name="connsiteY1" fmla="*/ 0 h 255182"/>
                  <a:gd name="connsiteX2" fmla="*/ 414669 w 414669"/>
                  <a:gd name="connsiteY2" fmla="*/ 85061 h 255182"/>
                  <a:gd name="connsiteX3" fmla="*/ 382772 w 414669"/>
                  <a:gd name="connsiteY3" fmla="*/ 255182 h 255182"/>
                  <a:gd name="connsiteX4" fmla="*/ 0 w 414669"/>
                  <a:gd name="connsiteY4" fmla="*/ 170121 h 255182"/>
                  <a:gd name="connsiteX5" fmla="*/ 10632 w 414669"/>
                  <a:gd name="connsiteY5" fmla="*/ 31898 h 255182"/>
                  <a:gd name="connsiteX0" fmla="*/ 10632 w 414669"/>
                  <a:gd name="connsiteY0" fmla="*/ 31898 h 255182"/>
                  <a:gd name="connsiteX1" fmla="*/ 159488 w 414669"/>
                  <a:gd name="connsiteY1" fmla="*/ 0 h 255182"/>
                  <a:gd name="connsiteX2" fmla="*/ 414669 w 414669"/>
                  <a:gd name="connsiteY2" fmla="*/ 127591 h 255182"/>
                  <a:gd name="connsiteX3" fmla="*/ 382772 w 414669"/>
                  <a:gd name="connsiteY3" fmla="*/ 255182 h 255182"/>
                  <a:gd name="connsiteX4" fmla="*/ 0 w 414669"/>
                  <a:gd name="connsiteY4" fmla="*/ 170121 h 255182"/>
                  <a:gd name="connsiteX5" fmla="*/ 10632 w 414669"/>
                  <a:gd name="connsiteY5" fmla="*/ 31898 h 25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669" h="255182">
                    <a:moveTo>
                      <a:pt x="10632" y="31898"/>
                    </a:moveTo>
                    <a:lnTo>
                      <a:pt x="159488" y="0"/>
                    </a:lnTo>
                    <a:lnTo>
                      <a:pt x="414669" y="127591"/>
                    </a:lnTo>
                    <a:lnTo>
                      <a:pt x="382772" y="255182"/>
                    </a:lnTo>
                    <a:lnTo>
                      <a:pt x="0" y="170121"/>
                    </a:lnTo>
                    <a:lnTo>
                      <a:pt x="10632" y="31898"/>
                    </a:lnTo>
                    <a:close/>
                  </a:path>
                </a:pathLst>
              </a:cu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53" name="Freeform: Shape 52">
              <a:extLst>
                <a:ext uri="{FF2B5EF4-FFF2-40B4-BE49-F238E27FC236}">
                  <a16:creationId xmlns:a16="http://schemas.microsoft.com/office/drawing/2014/main" id="{E63FDC72-B862-F9ED-B75B-49299183E46A}"/>
                </a:ext>
              </a:extLst>
            </p:cNvPr>
            <p:cNvSpPr/>
            <p:nvPr/>
          </p:nvSpPr>
          <p:spPr>
            <a:xfrm flipH="1">
              <a:off x="6796215" y="2488684"/>
              <a:ext cx="388726" cy="220682"/>
            </a:xfrm>
            <a:custGeom>
              <a:avLst/>
              <a:gdLst>
                <a:gd name="connsiteX0" fmla="*/ 691116 w 4253023"/>
                <a:gd name="connsiteY0" fmla="*/ 467832 h 510363"/>
                <a:gd name="connsiteX1" fmla="*/ 0 w 4253023"/>
                <a:gd name="connsiteY1" fmla="*/ 10632 h 510363"/>
                <a:gd name="connsiteX2" fmla="*/ 4253023 w 4253023"/>
                <a:gd name="connsiteY2" fmla="*/ 0 h 510363"/>
                <a:gd name="connsiteX3" fmla="*/ 3434316 w 4253023"/>
                <a:gd name="connsiteY3" fmla="*/ 510363 h 510363"/>
                <a:gd name="connsiteX0" fmla="*/ 691116 w 4413875"/>
                <a:gd name="connsiteY0" fmla="*/ 523396 h 565927"/>
                <a:gd name="connsiteX1" fmla="*/ 0 w 4413875"/>
                <a:gd name="connsiteY1" fmla="*/ 66196 h 565927"/>
                <a:gd name="connsiteX2" fmla="*/ 4253023 w 4413875"/>
                <a:gd name="connsiteY2" fmla="*/ 55564 h 565927"/>
                <a:gd name="connsiteX3" fmla="*/ 3434316 w 4413875"/>
                <a:gd name="connsiteY3" fmla="*/ 565927 h 565927"/>
                <a:gd name="connsiteX0" fmla="*/ 870046 w 4592805"/>
                <a:gd name="connsiteY0" fmla="*/ 523396 h 565927"/>
                <a:gd name="connsiteX1" fmla="*/ 178930 w 4592805"/>
                <a:gd name="connsiteY1" fmla="*/ 66196 h 565927"/>
                <a:gd name="connsiteX2" fmla="*/ 4431953 w 4592805"/>
                <a:gd name="connsiteY2" fmla="*/ 55564 h 565927"/>
                <a:gd name="connsiteX3" fmla="*/ 3613246 w 4592805"/>
                <a:gd name="connsiteY3" fmla="*/ 565927 h 565927"/>
                <a:gd name="connsiteX0" fmla="*/ 870046 w 4592805"/>
                <a:gd name="connsiteY0" fmla="*/ 523396 h 565927"/>
                <a:gd name="connsiteX1" fmla="*/ 178930 w 4592805"/>
                <a:gd name="connsiteY1" fmla="*/ 66196 h 565927"/>
                <a:gd name="connsiteX2" fmla="*/ 4431953 w 4592805"/>
                <a:gd name="connsiteY2" fmla="*/ 55564 h 565927"/>
                <a:gd name="connsiteX3" fmla="*/ 3613246 w 4592805"/>
                <a:gd name="connsiteY3" fmla="*/ 565927 h 565927"/>
                <a:gd name="connsiteX0" fmla="*/ 870046 w 4602380"/>
                <a:gd name="connsiteY0" fmla="*/ 523396 h 565927"/>
                <a:gd name="connsiteX1" fmla="*/ 178930 w 4602380"/>
                <a:gd name="connsiteY1" fmla="*/ 66196 h 565927"/>
                <a:gd name="connsiteX2" fmla="*/ 4431953 w 4602380"/>
                <a:gd name="connsiteY2" fmla="*/ 55564 h 565927"/>
                <a:gd name="connsiteX3" fmla="*/ 3613246 w 4602380"/>
                <a:gd name="connsiteY3" fmla="*/ 565927 h 565927"/>
                <a:gd name="connsiteX0" fmla="*/ 886204 w 4618538"/>
                <a:gd name="connsiteY0" fmla="*/ 523396 h 565927"/>
                <a:gd name="connsiteX1" fmla="*/ 195088 w 4618538"/>
                <a:gd name="connsiteY1" fmla="*/ 66196 h 565927"/>
                <a:gd name="connsiteX2" fmla="*/ 4448111 w 4618538"/>
                <a:gd name="connsiteY2" fmla="*/ 55564 h 565927"/>
                <a:gd name="connsiteX3" fmla="*/ 3629404 w 4618538"/>
                <a:gd name="connsiteY3" fmla="*/ 565927 h 565927"/>
                <a:gd name="connsiteX0" fmla="*/ 890587 w 4622921"/>
                <a:gd name="connsiteY0" fmla="*/ 560546 h 603077"/>
                <a:gd name="connsiteX1" fmla="*/ 199471 w 4622921"/>
                <a:gd name="connsiteY1" fmla="*/ 103346 h 603077"/>
                <a:gd name="connsiteX2" fmla="*/ 4452494 w 4622921"/>
                <a:gd name="connsiteY2" fmla="*/ 92714 h 603077"/>
                <a:gd name="connsiteX3" fmla="*/ 3633787 w 4622921"/>
                <a:gd name="connsiteY3" fmla="*/ 603077 h 603077"/>
                <a:gd name="connsiteX0" fmla="*/ 890587 w 4652523"/>
                <a:gd name="connsiteY0" fmla="*/ 620485 h 663016"/>
                <a:gd name="connsiteX1" fmla="*/ 199471 w 4652523"/>
                <a:gd name="connsiteY1" fmla="*/ 163285 h 663016"/>
                <a:gd name="connsiteX2" fmla="*/ 4452494 w 4652523"/>
                <a:gd name="connsiteY2" fmla="*/ 152653 h 663016"/>
                <a:gd name="connsiteX3" fmla="*/ 3633787 w 4652523"/>
                <a:gd name="connsiteY3" fmla="*/ 663016 h 663016"/>
                <a:gd name="connsiteX0" fmla="*/ 937241 w 4635381"/>
                <a:gd name="connsiteY0" fmla="*/ 1048940 h 1048940"/>
                <a:gd name="connsiteX1" fmla="*/ 182329 w 4635381"/>
                <a:gd name="connsiteY1" fmla="*/ 155805 h 1048940"/>
                <a:gd name="connsiteX2" fmla="*/ 4435352 w 4635381"/>
                <a:gd name="connsiteY2" fmla="*/ 145173 h 1048940"/>
                <a:gd name="connsiteX3" fmla="*/ 3616645 w 4635381"/>
                <a:gd name="connsiteY3" fmla="*/ 655536 h 1048940"/>
                <a:gd name="connsiteX0" fmla="*/ 895342 w 4593482"/>
                <a:gd name="connsiteY0" fmla="*/ 1048940 h 1048940"/>
                <a:gd name="connsiteX1" fmla="*/ 140430 w 4593482"/>
                <a:gd name="connsiteY1" fmla="*/ 155805 h 1048940"/>
                <a:gd name="connsiteX2" fmla="*/ 4393453 w 4593482"/>
                <a:gd name="connsiteY2" fmla="*/ 145173 h 1048940"/>
                <a:gd name="connsiteX3" fmla="*/ 3574746 w 4593482"/>
                <a:gd name="connsiteY3" fmla="*/ 655536 h 1048940"/>
                <a:gd name="connsiteX0" fmla="*/ 513022 w 4153951"/>
                <a:gd name="connsiteY0" fmla="*/ 1290923 h 1290923"/>
                <a:gd name="connsiteX1" fmla="*/ 183412 w 4153951"/>
                <a:gd name="connsiteY1" fmla="*/ 36281 h 1290923"/>
                <a:gd name="connsiteX2" fmla="*/ 4011133 w 4153951"/>
                <a:gd name="connsiteY2" fmla="*/ 387156 h 1290923"/>
                <a:gd name="connsiteX3" fmla="*/ 3192426 w 4153951"/>
                <a:gd name="connsiteY3" fmla="*/ 897519 h 1290923"/>
                <a:gd name="connsiteX0" fmla="*/ 441297 w 4082226"/>
                <a:gd name="connsiteY0" fmla="*/ 1378084 h 1378084"/>
                <a:gd name="connsiteX1" fmla="*/ 111687 w 4082226"/>
                <a:gd name="connsiteY1" fmla="*/ 123442 h 1378084"/>
                <a:gd name="connsiteX2" fmla="*/ 3939408 w 4082226"/>
                <a:gd name="connsiteY2" fmla="*/ 474317 h 1378084"/>
                <a:gd name="connsiteX3" fmla="*/ 3120701 w 4082226"/>
                <a:gd name="connsiteY3" fmla="*/ 984680 h 1378084"/>
                <a:gd name="connsiteX0" fmla="*/ 441297 w 3939408"/>
                <a:gd name="connsiteY0" fmla="*/ 1378084 h 1378084"/>
                <a:gd name="connsiteX1" fmla="*/ 111687 w 3939408"/>
                <a:gd name="connsiteY1" fmla="*/ 123442 h 1378084"/>
                <a:gd name="connsiteX2" fmla="*/ 3939408 w 3939408"/>
                <a:gd name="connsiteY2" fmla="*/ 474317 h 1378084"/>
                <a:gd name="connsiteX0" fmla="*/ 494349 w 3716014"/>
                <a:gd name="connsiteY0" fmla="*/ 1539571 h 1539571"/>
                <a:gd name="connsiteX1" fmla="*/ 164739 w 3716014"/>
                <a:gd name="connsiteY1" fmla="*/ 284929 h 1539571"/>
                <a:gd name="connsiteX2" fmla="*/ 3716014 w 3716014"/>
                <a:gd name="connsiteY2" fmla="*/ 61646 h 1539571"/>
                <a:gd name="connsiteX0" fmla="*/ 494349 w 3716014"/>
                <a:gd name="connsiteY0" fmla="*/ 1477925 h 1477925"/>
                <a:gd name="connsiteX1" fmla="*/ 164739 w 3716014"/>
                <a:gd name="connsiteY1" fmla="*/ 223283 h 1477925"/>
                <a:gd name="connsiteX2" fmla="*/ 3716014 w 3716014"/>
                <a:gd name="connsiteY2" fmla="*/ 0 h 1477925"/>
                <a:gd name="connsiteX0" fmla="*/ 373675 w 1649582"/>
                <a:gd name="connsiteY0" fmla="*/ 1509823 h 1509823"/>
                <a:gd name="connsiteX1" fmla="*/ 44065 w 1649582"/>
                <a:gd name="connsiteY1" fmla="*/ 255181 h 1509823"/>
                <a:gd name="connsiteX2" fmla="*/ 1649582 w 1649582"/>
                <a:gd name="connsiteY2" fmla="*/ 0 h 1509823"/>
                <a:gd name="connsiteX0" fmla="*/ 1980239 w 1983091"/>
                <a:gd name="connsiteY0" fmla="*/ 2030819 h 2030819"/>
                <a:gd name="connsiteX1" fmla="*/ 2582 w 1983091"/>
                <a:gd name="connsiteY1" fmla="*/ 255181 h 2030819"/>
                <a:gd name="connsiteX2" fmla="*/ 1608099 w 1983091"/>
                <a:gd name="connsiteY2" fmla="*/ 0 h 2030819"/>
                <a:gd name="connsiteX0" fmla="*/ 1990847 w 1993685"/>
                <a:gd name="connsiteY0" fmla="*/ 2030819 h 2030819"/>
                <a:gd name="connsiteX1" fmla="*/ 2557 w 1993685"/>
                <a:gd name="connsiteY1" fmla="*/ 712381 h 2030819"/>
                <a:gd name="connsiteX2" fmla="*/ 1618707 w 1993685"/>
                <a:gd name="connsiteY2" fmla="*/ 0 h 2030819"/>
                <a:gd name="connsiteX0" fmla="*/ 2348016 w 2350503"/>
                <a:gd name="connsiteY0" fmla="*/ 2020187 h 2020187"/>
                <a:gd name="connsiteX1" fmla="*/ 8851 w 2350503"/>
                <a:gd name="connsiteY1" fmla="*/ 712381 h 2020187"/>
                <a:gd name="connsiteX2" fmla="*/ 1625001 w 2350503"/>
                <a:gd name="connsiteY2" fmla="*/ 0 h 2020187"/>
                <a:gd name="connsiteX0" fmla="*/ 2284700 w 2287256"/>
                <a:gd name="connsiteY0" fmla="*/ 2020187 h 2020187"/>
                <a:gd name="connsiteX1" fmla="*/ 9331 w 2287256"/>
                <a:gd name="connsiteY1" fmla="*/ 946297 h 2020187"/>
                <a:gd name="connsiteX2" fmla="*/ 1561685 w 2287256"/>
                <a:gd name="connsiteY2" fmla="*/ 0 h 2020187"/>
                <a:gd name="connsiteX0" fmla="*/ 1864615 w 1867749"/>
                <a:gd name="connsiteY0" fmla="*/ 2020187 h 2020187"/>
                <a:gd name="connsiteX1" fmla="*/ 14549 w 1867749"/>
                <a:gd name="connsiteY1" fmla="*/ 914400 h 2020187"/>
                <a:gd name="connsiteX2" fmla="*/ 1141600 w 1867749"/>
                <a:gd name="connsiteY2" fmla="*/ 0 h 2020187"/>
                <a:gd name="connsiteX0" fmla="*/ 1885303 w 1888585"/>
                <a:gd name="connsiteY0" fmla="*/ 2020187 h 2020187"/>
                <a:gd name="connsiteX1" fmla="*/ 35237 w 1888585"/>
                <a:gd name="connsiteY1" fmla="*/ 914400 h 2020187"/>
                <a:gd name="connsiteX2" fmla="*/ 1162288 w 1888585"/>
                <a:gd name="connsiteY2" fmla="*/ 0 h 2020187"/>
                <a:gd name="connsiteX0" fmla="*/ 1301398 w 1306536"/>
                <a:gd name="connsiteY0" fmla="*/ 2020187 h 2020187"/>
                <a:gd name="connsiteX1" fmla="*/ 100556 w 1306536"/>
                <a:gd name="connsiteY1" fmla="*/ 1033272 h 2020187"/>
                <a:gd name="connsiteX2" fmla="*/ 578383 w 1306536"/>
                <a:gd name="connsiteY2" fmla="*/ 0 h 2020187"/>
                <a:gd name="connsiteX0" fmla="*/ 1295977 w 1301115"/>
                <a:gd name="connsiteY0" fmla="*/ 2020187 h 2020187"/>
                <a:gd name="connsiteX1" fmla="*/ 95135 w 1301115"/>
                <a:gd name="connsiteY1" fmla="*/ 1033272 h 2020187"/>
                <a:gd name="connsiteX2" fmla="*/ 572962 w 1301115"/>
                <a:gd name="connsiteY2" fmla="*/ 0 h 2020187"/>
                <a:gd name="connsiteX0" fmla="*/ 1242698 w 1247445"/>
                <a:gd name="connsiteY0" fmla="*/ 1809875 h 1809875"/>
                <a:gd name="connsiteX1" fmla="*/ 41856 w 1247445"/>
                <a:gd name="connsiteY1" fmla="*/ 822960 h 1809875"/>
                <a:gd name="connsiteX2" fmla="*/ 583691 w 1247445"/>
                <a:gd name="connsiteY2" fmla="*/ 0 h 1809875"/>
                <a:gd name="connsiteX0" fmla="*/ 1253918 w 1258665"/>
                <a:gd name="connsiteY0" fmla="*/ 1809875 h 1809875"/>
                <a:gd name="connsiteX1" fmla="*/ 53076 w 1258665"/>
                <a:gd name="connsiteY1" fmla="*/ 822960 h 1809875"/>
                <a:gd name="connsiteX2" fmla="*/ 594911 w 1258665"/>
                <a:gd name="connsiteY2" fmla="*/ 0 h 1809875"/>
                <a:gd name="connsiteX0" fmla="*/ 1236720 w 1241422"/>
                <a:gd name="connsiteY0" fmla="*/ 1928747 h 1928747"/>
                <a:gd name="connsiteX1" fmla="*/ 35878 w 1241422"/>
                <a:gd name="connsiteY1" fmla="*/ 941832 h 1928747"/>
                <a:gd name="connsiteX2" fmla="*/ 650865 w 1241422"/>
                <a:gd name="connsiteY2" fmla="*/ 0 h 1928747"/>
                <a:gd name="connsiteX0" fmla="*/ 1873781 w 1878483"/>
                <a:gd name="connsiteY0" fmla="*/ 2088767 h 2088767"/>
                <a:gd name="connsiteX1" fmla="*/ 672939 w 1878483"/>
                <a:gd name="connsiteY1" fmla="*/ 1101852 h 2088767"/>
                <a:gd name="connsiteX2" fmla="*/ 213506 w 1878483"/>
                <a:gd name="connsiteY2" fmla="*/ 0 h 2088767"/>
                <a:gd name="connsiteX0" fmla="*/ 1660275 w 1664977"/>
                <a:gd name="connsiteY0" fmla="*/ 2088767 h 2088767"/>
                <a:gd name="connsiteX1" fmla="*/ 459433 w 1664977"/>
                <a:gd name="connsiteY1" fmla="*/ 1101852 h 2088767"/>
                <a:gd name="connsiteX2" fmla="*/ 0 w 1664977"/>
                <a:gd name="connsiteY2" fmla="*/ 0 h 2088767"/>
                <a:gd name="connsiteX0" fmla="*/ 1660275 w 1667467"/>
                <a:gd name="connsiteY0" fmla="*/ 2088767 h 2088767"/>
                <a:gd name="connsiteX1" fmla="*/ 893773 w 1667467"/>
                <a:gd name="connsiteY1" fmla="*/ 747522 h 2088767"/>
                <a:gd name="connsiteX2" fmla="*/ 0 w 1667467"/>
                <a:gd name="connsiteY2" fmla="*/ 0 h 2088767"/>
                <a:gd name="connsiteX0" fmla="*/ 1660275 w 1842404"/>
                <a:gd name="connsiteY0" fmla="*/ 2088767 h 2088767"/>
                <a:gd name="connsiteX1" fmla="*/ 893773 w 1842404"/>
                <a:gd name="connsiteY1" fmla="*/ 747522 h 2088767"/>
                <a:gd name="connsiteX2" fmla="*/ 0 w 1842404"/>
                <a:gd name="connsiteY2" fmla="*/ 0 h 2088767"/>
                <a:gd name="connsiteX0" fmla="*/ 1660275 w 1895619"/>
                <a:gd name="connsiteY0" fmla="*/ 2088767 h 2088767"/>
                <a:gd name="connsiteX1" fmla="*/ 893773 w 1895619"/>
                <a:gd name="connsiteY1" fmla="*/ 747522 h 2088767"/>
                <a:gd name="connsiteX2" fmla="*/ 0 w 1895619"/>
                <a:gd name="connsiteY2" fmla="*/ 0 h 2088767"/>
                <a:gd name="connsiteX0" fmla="*/ 579570 w 1211312"/>
                <a:gd name="connsiteY0" fmla="*/ 1764519 h 1764519"/>
                <a:gd name="connsiteX1" fmla="*/ 893773 w 1211312"/>
                <a:gd name="connsiteY1" fmla="*/ 747522 h 1764519"/>
                <a:gd name="connsiteX2" fmla="*/ 0 w 1211312"/>
                <a:gd name="connsiteY2" fmla="*/ 0 h 1764519"/>
                <a:gd name="connsiteX0" fmla="*/ 579570 w 1211314"/>
                <a:gd name="connsiteY0" fmla="*/ 1764519 h 1764519"/>
                <a:gd name="connsiteX1" fmla="*/ 893773 w 1211314"/>
                <a:gd name="connsiteY1" fmla="*/ 747522 h 1764519"/>
                <a:gd name="connsiteX2" fmla="*/ 0 w 1211314"/>
                <a:gd name="connsiteY2" fmla="*/ 0 h 1764519"/>
                <a:gd name="connsiteX0" fmla="*/ 579570 w 1066170"/>
                <a:gd name="connsiteY0" fmla="*/ 1764519 h 1764519"/>
                <a:gd name="connsiteX1" fmla="*/ 893773 w 1066170"/>
                <a:gd name="connsiteY1" fmla="*/ 747522 h 1764519"/>
                <a:gd name="connsiteX2" fmla="*/ 0 w 1066170"/>
                <a:gd name="connsiteY2" fmla="*/ 0 h 1764519"/>
                <a:gd name="connsiteX0" fmla="*/ 579570 w 1145924"/>
                <a:gd name="connsiteY0" fmla="*/ 1764519 h 1764519"/>
                <a:gd name="connsiteX1" fmla="*/ 893773 w 1145924"/>
                <a:gd name="connsiteY1" fmla="*/ 747522 h 1764519"/>
                <a:gd name="connsiteX2" fmla="*/ 0 w 1145924"/>
                <a:gd name="connsiteY2" fmla="*/ 0 h 1764519"/>
                <a:gd name="connsiteX0" fmla="*/ 579570 w 1013020"/>
                <a:gd name="connsiteY0" fmla="*/ 1764519 h 1764519"/>
                <a:gd name="connsiteX1" fmla="*/ 893773 w 1013020"/>
                <a:gd name="connsiteY1" fmla="*/ 747522 h 1764519"/>
                <a:gd name="connsiteX2" fmla="*/ 0 w 1013020"/>
                <a:gd name="connsiteY2" fmla="*/ 0 h 1764519"/>
                <a:gd name="connsiteX0" fmla="*/ 1468317 w 1690472"/>
                <a:gd name="connsiteY0" fmla="*/ 1699114 h 1699114"/>
                <a:gd name="connsiteX1" fmla="*/ 893773 w 1690472"/>
                <a:gd name="connsiteY1" fmla="*/ 747522 h 1699114"/>
                <a:gd name="connsiteX2" fmla="*/ 0 w 1690472"/>
                <a:gd name="connsiteY2" fmla="*/ 0 h 1699114"/>
                <a:gd name="connsiteX0" fmla="*/ 1468317 w 1468316"/>
                <a:gd name="connsiteY0" fmla="*/ 1699114 h 1699114"/>
                <a:gd name="connsiteX1" fmla="*/ 893773 w 1468316"/>
                <a:gd name="connsiteY1" fmla="*/ 747522 h 1699114"/>
                <a:gd name="connsiteX2" fmla="*/ 0 w 1468316"/>
                <a:gd name="connsiteY2" fmla="*/ 0 h 1699114"/>
                <a:gd name="connsiteX0" fmla="*/ 1740675 w 1740675"/>
                <a:gd name="connsiteY0" fmla="*/ 973444 h 973444"/>
                <a:gd name="connsiteX1" fmla="*/ 1166131 w 1740675"/>
                <a:gd name="connsiteY1" fmla="*/ 21852 h 973444"/>
                <a:gd name="connsiteX2" fmla="*/ 0 w 1740675"/>
                <a:gd name="connsiteY2" fmla="*/ 163841 h 973444"/>
                <a:gd name="connsiteX0" fmla="*/ 2342730 w 2342730"/>
                <a:gd name="connsiteY0" fmla="*/ 1916427 h 1916427"/>
                <a:gd name="connsiteX1" fmla="*/ 1768186 w 2342730"/>
                <a:gd name="connsiteY1" fmla="*/ 964835 h 1916427"/>
                <a:gd name="connsiteX2" fmla="*/ 0 w 2342730"/>
                <a:gd name="connsiteY2" fmla="*/ 0 h 1916427"/>
                <a:gd name="connsiteX0" fmla="*/ 2342730 w 2342730"/>
                <a:gd name="connsiteY0" fmla="*/ 1916427 h 1916427"/>
                <a:gd name="connsiteX1" fmla="*/ 764761 w 2342730"/>
                <a:gd name="connsiteY1" fmla="*/ 1349818 h 1916427"/>
                <a:gd name="connsiteX2" fmla="*/ 0 w 2342730"/>
                <a:gd name="connsiteY2" fmla="*/ 0 h 1916427"/>
                <a:gd name="connsiteX0" fmla="*/ 2357260 w 2357260"/>
                <a:gd name="connsiteY0" fmla="*/ 625164 h 1403412"/>
                <a:gd name="connsiteX1" fmla="*/ 764761 w 2357260"/>
                <a:gd name="connsiteY1" fmla="*/ 1349818 h 1403412"/>
                <a:gd name="connsiteX2" fmla="*/ 0 w 2357260"/>
                <a:gd name="connsiteY2" fmla="*/ 0 h 1403412"/>
                <a:gd name="connsiteX0" fmla="*/ 1655056 w 1655056"/>
                <a:gd name="connsiteY0" fmla="*/ 340080 h 1118330"/>
                <a:gd name="connsiteX1" fmla="*/ 62557 w 1655056"/>
                <a:gd name="connsiteY1" fmla="*/ 1064734 h 1118330"/>
                <a:gd name="connsiteX2" fmla="*/ 910651 w 1655056"/>
                <a:gd name="connsiteY2" fmla="*/ 0 h 1118330"/>
                <a:gd name="connsiteX0" fmla="*/ 744405 w 744405"/>
                <a:gd name="connsiteY0" fmla="*/ 340080 h 453118"/>
                <a:gd name="connsiteX1" fmla="*/ 386975 w 744405"/>
                <a:gd name="connsiteY1" fmla="*/ 343640 h 453118"/>
                <a:gd name="connsiteX2" fmla="*/ 0 w 744405"/>
                <a:gd name="connsiteY2" fmla="*/ 0 h 453118"/>
                <a:gd name="connsiteX0" fmla="*/ 805849 w 805849"/>
                <a:gd name="connsiteY0" fmla="*/ 340080 h 384649"/>
                <a:gd name="connsiteX1" fmla="*/ 448419 w 805849"/>
                <a:gd name="connsiteY1" fmla="*/ 343640 h 384649"/>
                <a:gd name="connsiteX2" fmla="*/ 61444 w 805849"/>
                <a:gd name="connsiteY2" fmla="*/ 0 h 384649"/>
                <a:gd name="connsiteX0" fmla="*/ 744405 w 744405"/>
                <a:gd name="connsiteY0" fmla="*/ 340080 h 353153"/>
                <a:gd name="connsiteX1" fmla="*/ 386975 w 744405"/>
                <a:gd name="connsiteY1" fmla="*/ 343640 h 353153"/>
                <a:gd name="connsiteX2" fmla="*/ 0 w 744405"/>
                <a:gd name="connsiteY2" fmla="*/ 0 h 353153"/>
                <a:gd name="connsiteX0" fmla="*/ 744405 w 744405"/>
                <a:gd name="connsiteY0" fmla="*/ 340080 h 353153"/>
                <a:gd name="connsiteX1" fmla="*/ 386975 w 744405"/>
                <a:gd name="connsiteY1" fmla="*/ 343640 h 353153"/>
                <a:gd name="connsiteX2" fmla="*/ 0 w 744405"/>
                <a:gd name="connsiteY2" fmla="*/ 0 h 353153"/>
                <a:gd name="connsiteX0" fmla="*/ 744405 w 744405"/>
                <a:gd name="connsiteY0" fmla="*/ 340080 h 345580"/>
                <a:gd name="connsiteX1" fmla="*/ 386975 w 744405"/>
                <a:gd name="connsiteY1" fmla="*/ 343640 h 345580"/>
                <a:gd name="connsiteX2" fmla="*/ 0 w 744405"/>
                <a:gd name="connsiteY2" fmla="*/ 0 h 345580"/>
                <a:gd name="connsiteX0" fmla="*/ 744405 w 744405"/>
                <a:gd name="connsiteY0" fmla="*/ 340080 h 346647"/>
                <a:gd name="connsiteX1" fmla="*/ 386975 w 744405"/>
                <a:gd name="connsiteY1" fmla="*/ 343640 h 346647"/>
                <a:gd name="connsiteX2" fmla="*/ 0 w 744405"/>
                <a:gd name="connsiteY2" fmla="*/ 0 h 346647"/>
                <a:gd name="connsiteX0" fmla="*/ 538560 w 538560"/>
                <a:gd name="connsiteY0" fmla="*/ 270206 h 282557"/>
                <a:gd name="connsiteX1" fmla="*/ 181130 w 538560"/>
                <a:gd name="connsiteY1" fmla="*/ 273766 h 282557"/>
                <a:gd name="connsiteX2" fmla="*/ 0 w 538560"/>
                <a:gd name="connsiteY2" fmla="*/ 0 h 282557"/>
                <a:gd name="connsiteX0" fmla="*/ 538560 w 538560"/>
                <a:gd name="connsiteY0" fmla="*/ 270206 h 282557"/>
                <a:gd name="connsiteX1" fmla="*/ 181130 w 538560"/>
                <a:gd name="connsiteY1" fmla="*/ 273766 h 282557"/>
                <a:gd name="connsiteX2" fmla="*/ 0 w 538560"/>
                <a:gd name="connsiteY2" fmla="*/ 0 h 282557"/>
                <a:gd name="connsiteX0" fmla="*/ 494162 w 494162"/>
                <a:gd name="connsiteY0" fmla="*/ 323777 h 323777"/>
                <a:gd name="connsiteX1" fmla="*/ 181130 w 494162"/>
                <a:gd name="connsiteY1" fmla="*/ 273766 h 323777"/>
                <a:gd name="connsiteX2" fmla="*/ 0 w 494162"/>
                <a:gd name="connsiteY2" fmla="*/ 0 h 323777"/>
              </a:gdLst>
              <a:ahLst/>
              <a:cxnLst>
                <a:cxn ang="0">
                  <a:pos x="connsiteX0" y="connsiteY0"/>
                </a:cxn>
                <a:cxn ang="0">
                  <a:pos x="connsiteX1" y="connsiteY1"/>
                </a:cxn>
                <a:cxn ang="0">
                  <a:pos x="connsiteX2" y="connsiteY2"/>
                </a:cxn>
              </a:cxnLst>
              <a:rect l="l" t="t" r="r" b="b"/>
              <a:pathLst>
                <a:path w="494162" h="323777">
                  <a:moveTo>
                    <a:pt x="494162" y="323777"/>
                  </a:moveTo>
                  <a:cubicBezTo>
                    <a:pt x="131885" y="224736"/>
                    <a:pt x="263490" y="327729"/>
                    <a:pt x="181130" y="273766"/>
                  </a:cubicBezTo>
                  <a:cubicBezTo>
                    <a:pt x="98770" y="219803"/>
                    <a:pt x="208889" y="91088"/>
                    <a:pt x="0" y="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54" name="Group 53">
              <a:extLst>
                <a:ext uri="{FF2B5EF4-FFF2-40B4-BE49-F238E27FC236}">
                  <a16:creationId xmlns:a16="http://schemas.microsoft.com/office/drawing/2014/main" id="{192F9660-F7A4-44D0-1444-519ECEFC3262}"/>
                </a:ext>
              </a:extLst>
            </p:cNvPr>
            <p:cNvGrpSpPr/>
            <p:nvPr/>
          </p:nvGrpSpPr>
          <p:grpSpPr>
            <a:xfrm rot="1360598">
              <a:off x="5349026" y="2984952"/>
              <a:ext cx="583960" cy="255182"/>
              <a:chOff x="3211033" y="2392322"/>
              <a:chExt cx="583960" cy="255182"/>
            </a:xfrm>
          </p:grpSpPr>
          <p:sp>
            <p:nvSpPr>
              <p:cNvPr id="55" name="Rectangle: Rounded Corners 54">
                <a:extLst>
                  <a:ext uri="{FF2B5EF4-FFF2-40B4-BE49-F238E27FC236}">
                    <a16:creationId xmlns:a16="http://schemas.microsoft.com/office/drawing/2014/main" id="{DD02182D-1F71-D5CD-900E-69A8347F21C1}"/>
                  </a:ext>
                </a:extLst>
              </p:cNvPr>
              <p:cNvSpPr/>
              <p:nvPr/>
            </p:nvSpPr>
            <p:spPr>
              <a:xfrm rot="860628">
                <a:off x="3518547" y="2547518"/>
                <a:ext cx="276446" cy="8506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Freeform: Shape 55">
                <a:extLst>
                  <a:ext uri="{FF2B5EF4-FFF2-40B4-BE49-F238E27FC236}">
                    <a16:creationId xmlns:a16="http://schemas.microsoft.com/office/drawing/2014/main" id="{5109130C-5EF5-74D9-CA0D-746A3581351A}"/>
                  </a:ext>
                </a:extLst>
              </p:cNvPr>
              <p:cNvSpPr/>
              <p:nvPr/>
            </p:nvSpPr>
            <p:spPr>
              <a:xfrm>
                <a:off x="3211033" y="2392322"/>
                <a:ext cx="414669" cy="255182"/>
              </a:xfrm>
              <a:custGeom>
                <a:avLst/>
                <a:gdLst>
                  <a:gd name="connsiteX0" fmla="*/ 10632 w 414669"/>
                  <a:gd name="connsiteY0" fmla="*/ 31898 h 255182"/>
                  <a:gd name="connsiteX1" fmla="*/ 159488 w 414669"/>
                  <a:gd name="connsiteY1" fmla="*/ 0 h 255182"/>
                  <a:gd name="connsiteX2" fmla="*/ 414669 w 414669"/>
                  <a:gd name="connsiteY2" fmla="*/ 85061 h 255182"/>
                  <a:gd name="connsiteX3" fmla="*/ 382772 w 414669"/>
                  <a:gd name="connsiteY3" fmla="*/ 255182 h 255182"/>
                  <a:gd name="connsiteX4" fmla="*/ 0 w 414669"/>
                  <a:gd name="connsiteY4" fmla="*/ 170121 h 255182"/>
                  <a:gd name="connsiteX5" fmla="*/ 10632 w 414669"/>
                  <a:gd name="connsiteY5" fmla="*/ 31898 h 255182"/>
                  <a:gd name="connsiteX0" fmla="*/ 10632 w 414669"/>
                  <a:gd name="connsiteY0" fmla="*/ 31898 h 255182"/>
                  <a:gd name="connsiteX1" fmla="*/ 159488 w 414669"/>
                  <a:gd name="connsiteY1" fmla="*/ 0 h 255182"/>
                  <a:gd name="connsiteX2" fmla="*/ 414669 w 414669"/>
                  <a:gd name="connsiteY2" fmla="*/ 127591 h 255182"/>
                  <a:gd name="connsiteX3" fmla="*/ 382772 w 414669"/>
                  <a:gd name="connsiteY3" fmla="*/ 255182 h 255182"/>
                  <a:gd name="connsiteX4" fmla="*/ 0 w 414669"/>
                  <a:gd name="connsiteY4" fmla="*/ 170121 h 255182"/>
                  <a:gd name="connsiteX5" fmla="*/ 10632 w 414669"/>
                  <a:gd name="connsiteY5" fmla="*/ 31898 h 25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669" h="255182">
                    <a:moveTo>
                      <a:pt x="10632" y="31898"/>
                    </a:moveTo>
                    <a:lnTo>
                      <a:pt x="159488" y="0"/>
                    </a:lnTo>
                    <a:lnTo>
                      <a:pt x="414669" y="127591"/>
                    </a:lnTo>
                    <a:lnTo>
                      <a:pt x="382772" y="255182"/>
                    </a:lnTo>
                    <a:lnTo>
                      <a:pt x="0" y="170121"/>
                    </a:lnTo>
                    <a:lnTo>
                      <a:pt x="10632" y="31898"/>
                    </a:lnTo>
                    <a:close/>
                  </a:path>
                </a:pathLst>
              </a:cu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4" name="Group 13">
              <a:extLst>
                <a:ext uri="{FF2B5EF4-FFF2-40B4-BE49-F238E27FC236}">
                  <a16:creationId xmlns:a16="http://schemas.microsoft.com/office/drawing/2014/main" id="{2731754B-911E-2022-BBEC-EE8DB08F38D6}"/>
                </a:ext>
              </a:extLst>
            </p:cNvPr>
            <p:cNvGrpSpPr/>
            <p:nvPr/>
          </p:nvGrpSpPr>
          <p:grpSpPr>
            <a:xfrm>
              <a:off x="2834904" y="1680072"/>
              <a:ext cx="930177" cy="934783"/>
              <a:chOff x="6653324" y="980440"/>
              <a:chExt cx="930177" cy="934783"/>
            </a:xfrm>
          </p:grpSpPr>
          <p:sp>
            <p:nvSpPr>
              <p:cNvPr id="15" name="Freeform: Shape 14">
                <a:extLst>
                  <a:ext uri="{FF2B5EF4-FFF2-40B4-BE49-F238E27FC236}">
                    <a16:creationId xmlns:a16="http://schemas.microsoft.com/office/drawing/2014/main" id="{A50DADEC-8050-6A61-C225-F30FA7F47AE9}"/>
                  </a:ext>
                </a:extLst>
              </p:cNvPr>
              <p:cNvSpPr/>
              <p:nvPr/>
            </p:nvSpPr>
            <p:spPr>
              <a:xfrm flipH="1">
                <a:off x="6868611" y="1194075"/>
                <a:ext cx="490868" cy="651791"/>
              </a:xfrm>
              <a:custGeom>
                <a:avLst/>
                <a:gdLst>
                  <a:gd name="connsiteX0" fmla="*/ 315522 w 627154"/>
                  <a:gd name="connsiteY0" fmla="*/ 0 h 832757"/>
                  <a:gd name="connsiteX1" fmla="*/ 313577 w 627154"/>
                  <a:gd name="connsiteY1" fmla="*/ 192 h 832757"/>
                  <a:gd name="connsiteX2" fmla="*/ 311632 w 627154"/>
                  <a:gd name="connsiteY2" fmla="*/ 0 h 832757"/>
                  <a:gd name="connsiteX3" fmla="*/ 0 w 627154"/>
                  <a:gd name="connsiteY3" fmla="*/ 304800 h 832757"/>
                  <a:gd name="connsiteX4" fmla="*/ 81750 w 627154"/>
                  <a:gd name="connsiteY4" fmla="*/ 520326 h 832757"/>
                  <a:gd name="connsiteX5" fmla="*/ 142421 w 627154"/>
                  <a:gd name="connsiteY5" fmla="*/ 610451 h 832757"/>
                  <a:gd name="connsiteX6" fmla="*/ 136071 w 627154"/>
                  <a:gd name="connsiteY6" fmla="*/ 832757 h 832757"/>
                  <a:gd name="connsiteX7" fmla="*/ 292246 w 627154"/>
                  <a:gd name="connsiteY7" fmla="*/ 832757 h 832757"/>
                  <a:gd name="connsiteX8" fmla="*/ 334908 w 627154"/>
                  <a:gd name="connsiteY8" fmla="*/ 832757 h 832757"/>
                  <a:gd name="connsiteX9" fmla="*/ 491083 w 627154"/>
                  <a:gd name="connsiteY9" fmla="*/ 832757 h 832757"/>
                  <a:gd name="connsiteX10" fmla="*/ 484733 w 627154"/>
                  <a:gd name="connsiteY10" fmla="*/ 610451 h 832757"/>
                  <a:gd name="connsiteX11" fmla="*/ 545404 w 627154"/>
                  <a:gd name="connsiteY11" fmla="*/ 520326 h 832757"/>
                  <a:gd name="connsiteX12" fmla="*/ 627154 w 627154"/>
                  <a:gd name="connsiteY12" fmla="*/ 304800 h 832757"/>
                  <a:gd name="connsiteX13" fmla="*/ 315522 w 627154"/>
                  <a:gd name="connsiteY13" fmla="*/ 0 h 83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7154" h="832757">
                    <a:moveTo>
                      <a:pt x="315522" y="0"/>
                    </a:moveTo>
                    <a:lnTo>
                      <a:pt x="313577" y="192"/>
                    </a:lnTo>
                    <a:lnTo>
                      <a:pt x="311632" y="0"/>
                    </a:lnTo>
                    <a:cubicBezTo>
                      <a:pt x="139522" y="0"/>
                      <a:pt x="0" y="136464"/>
                      <a:pt x="0" y="304800"/>
                    </a:cubicBezTo>
                    <a:cubicBezTo>
                      <a:pt x="0" y="388968"/>
                      <a:pt x="47580" y="487393"/>
                      <a:pt x="81750" y="520326"/>
                    </a:cubicBezTo>
                    <a:cubicBezTo>
                      <a:pt x="115920" y="553259"/>
                      <a:pt x="144644" y="575980"/>
                      <a:pt x="142421" y="610451"/>
                    </a:cubicBezTo>
                    <a:cubicBezTo>
                      <a:pt x="140304" y="643278"/>
                      <a:pt x="138188" y="758655"/>
                      <a:pt x="136071" y="832757"/>
                    </a:cubicBezTo>
                    <a:lnTo>
                      <a:pt x="292246" y="832757"/>
                    </a:lnTo>
                    <a:lnTo>
                      <a:pt x="334908" y="832757"/>
                    </a:lnTo>
                    <a:lnTo>
                      <a:pt x="491083" y="832757"/>
                    </a:lnTo>
                    <a:cubicBezTo>
                      <a:pt x="488966" y="758655"/>
                      <a:pt x="486850" y="643278"/>
                      <a:pt x="484733" y="610451"/>
                    </a:cubicBezTo>
                    <a:cubicBezTo>
                      <a:pt x="482510" y="575980"/>
                      <a:pt x="511234" y="553259"/>
                      <a:pt x="545404" y="520326"/>
                    </a:cubicBezTo>
                    <a:cubicBezTo>
                      <a:pt x="579574" y="487393"/>
                      <a:pt x="627154" y="388968"/>
                      <a:pt x="627154" y="304800"/>
                    </a:cubicBezTo>
                    <a:cubicBezTo>
                      <a:pt x="627154" y="136464"/>
                      <a:pt x="487632" y="0"/>
                      <a:pt x="315522" y="0"/>
                    </a:cubicBezTo>
                    <a:close/>
                  </a:path>
                </a:pathLst>
              </a:custGeom>
              <a:gradFill flip="none" rotWithShape="1">
                <a:gsLst>
                  <a:gs pos="0">
                    <a:schemeClr val="bg1">
                      <a:lumMod val="95000"/>
                    </a:schemeClr>
                  </a:gs>
                  <a:gs pos="71000">
                    <a:schemeClr val="accent2">
                      <a:lumMod val="20000"/>
                      <a:lumOff val="80000"/>
                    </a:schemeClr>
                  </a:gs>
                  <a:gs pos="100000">
                    <a:schemeClr val="accent2">
                      <a:lumMod val="40000"/>
                      <a:lumOff val="60000"/>
                    </a:schemeClr>
                  </a:gs>
                </a:gsLst>
                <a:path path="circle">
                  <a:fillToRect r="100000" b="100000"/>
                </a:path>
                <a:tileRect l="-100000" t="-100000"/>
              </a:gra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cxnSp>
            <p:nvCxnSpPr>
              <p:cNvPr id="17" name="Straight Connector 16">
                <a:extLst>
                  <a:ext uri="{FF2B5EF4-FFF2-40B4-BE49-F238E27FC236}">
                    <a16:creationId xmlns:a16="http://schemas.microsoft.com/office/drawing/2014/main" id="{1BE89096-DB3E-ACDC-FC5A-797D940B812D}"/>
                  </a:ext>
                </a:extLst>
              </p:cNvPr>
              <p:cNvCxnSpPr/>
              <p:nvPr/>
            </p:nvCxnSpPr>
            <p:spPr>
              <a:xfrm flipV="1">
                <a:off x="7359479" y="1124714"/>
                <a:ext cx="116667" cy="9372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8372A91-F50D-4744-4341-1CB47737B184}"/>
                  </a:ext>
                </a:extLst>
              </p:cNvPr>
              <p:cNvCxnSpPr>
                <a:cxnSpLocks/>
              </p:cNvCxnSpPr>
              <p:nvPr/>
            </p:nvCxnSpPr>
            <p:spPr>
              <a:xfrm>
                <a:off x="7428434" y="1400767"/>
                <a:ext cx="15506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6EFAF3B-F121-1FB0-E6D5-AD552261797A}"/>
                  </a:ext>
                </a:extLst>
              </p:cNvPr>
              <p:cNvCxnSpPr>
                <a:cxnSpLocks/>
              </p:cNvCxnSpPr>
              <p:nvPr/>
            </p:nvCxnSpPr>
            <p:spPr>
              <a:xfrm flipV="1">
                <a:off x="7122276" y="980440"/>
                <a:ext cx="0" cy="144274"/>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00D0FA-4523-202E-C7E1-F576B30B9C69}"/>
                  </a:ext>
                </a:extLst>
              </p:cNvPr>
              <p:cNvCxnSpPr>
                <a:cxnSpLocks/>
              </p:cNvCxnSpPr>
              <p:nvPr/>
            </p:nvCxnSpPr>
            <p:spPr>
              <a:xfrm flipH="1" flipV="1">
                <a:off x="6792262" y="1124714"/>
                <a:ext cx="100206" cy="8463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46D995F-0881-BB03-FEED-67C74F38A7BF}"/>
                  </a:ext>
                </a:extLst>
              </p:cNvPr>
              <p:cNvCxnSpPr>
                <a:cxnSpLocks/>
              </p:cNvCxnSpPr>
              <p:nvPr/>
            </p:nvCxnSpPr>
            <p:spPr>
              <a:xfrm flipH="1">
                <a:off x="6653324" y="1400767"/>
                <a:ext cx="13893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FCE10FE8-F10F-E7B8-B6EA-5F51F2F4BEDF}"/>
                  </a:ext>
                </a:extLst>
              </p:cNvPr>
              <p:cNvSpPr/>
              <p:nvPr/>
            </p:nvSpPr>
            <p:spPr>
              <a:xfrm>
                <a:off x="6842365" y="1728551"/>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6B87C6C3-A5E7-FBCC-B56D-5710F8A8E8FC}"/>
                  </a:ext>
                </a:extLst>
              </p:cNvPr>
              <p:cNvSpPr/>
              <p:nvPr/>
            </p:nvSpPr>
            <p:spPr>
              <a:xfrm>
                <a:off x="7317607" y="1722945"/>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095130D0-A57F-F7E5-1E26-F210CFC3B242}"/>
                  </a:ext>
                </a:extLst>
              </p:cNvPr>
              <p:cNvSpPr/>
              <p:nvPr/>
            </p:nvSpPr>
            <p:spPr>
              <a:xfrm>
                <a:off x="6792262" y="1770867"/>
                <a:ext cx="683884" cy="1443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Freeform: Shape 39">
              <a:extLst>
                <a:ext uri="{FF2B5EF4-FFF2-40B4-BE49-F238E27FC236}">
                  <a16:creationId xmlns:a16="http://schemas.microsoft.com/office/drawing/2014/main" id="{4976344A-6A9F-9649-44EE-C1C3E6EB75D8}"/>
                </a:ext>
              </a:extLst>
            </p:cNvPr>
            <p:cNvSpPr/>
            <p:nvPr/>
          </p:nvSpPr>
          <p:spPr>
            <a:xfrm rot="16200000">
              <a:off x="1829302" y="2344734"/>
              <a:ext cx="1127638" cy="1338775"/>
            </a:xfrm>
            <a:custGeom>
              <a:avLst/>
              <a:gdLst>
                <a:gd name="csX0" fmla="*/ 381000 w 1295400"/>
                <a:gd name="csY0" fmla="*/ 0 h 2108200"/>
                <a:gd name="csX1" fmla="*/ 457200 w 1295400"/>
                <a:gd name="csY1" fmla="*/ 139700 h 2108200"/>
                <a:gd name="csX2" fmla="*/ 0 w 1295400"/>
                <a:gd name="csY2" fmla="*/ 1117600 h 2108200"/>
                <a:gd name="csX3" fmla="*/ 1295400 w 1295400"/>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220707 w 1135107"/>
                <a:gd name="csY0" fmla="*/ 0 h 2108200"/>
                <a:gd name="csX1" fmla="*/ 296907 w 1135107"/>
                <a:gd name="csY1" fmla="*/ 139700 h 2108200"/>
                <a:gd name="csX2" fmla="*/ 12293 w 1135107"/>
                <a:gd name="csY2" fmla="*/ 1252593 h 2108200"/>
                <a:gd name="csX3" fmla="*/ 1135107 w 1135107"/>
                <a:gd name="csY3" fmla="*/ 2108200 h 2108200"/>
              </a:gdLst>
              <a:ahLst/>
              <a:cxnLst>
                <a:cxn ang="0">
                  <a:pos x="csX0" y="csY0"/>
                </a:cxn>
                <a:cxn ang="0">
                  <a:pos x="csX1" y="csY1"/>
                </a:cxn>
                <a:cxn ang="0">
                  <a:pos x="csX2" y="csY2"/>
                </a:cxn>
                <a:cxn ang="0">
                  <a:pos x="csX3" y="csY3"/>
                </a:cxn>
              </a:cxnLst>
              <a:rect l="l" t="t" r="r" b="b"/>
              <a:pathLst>
                <a:path w="1135107" h="2108200">
                  <a:moveTo>
                    <a:pt x="220707" y="0"/>
                  </a:moveTo>
                  <a:lnTo>
                    <a:pt x="296907" y="139700"/>
                  </a:lnTo>
                  <a:cubicBezTo>
                    <a:pt x="144507" y="465667"/>
                    <a:pt x="-51207" y="926626"/>
                    <a:pt x="12293" y="1252593"/>
                  </a:cubicBezTo>
                  <a:cubicBezTo>
                    <a:pt x="75793" y="1578560"/>
                    <a:pt x="639807" y="1955800"/>
                    <a:pt x="1135107" y="210820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7" name="Group 46">
              <a:extLst>
                <a:ext uri="{FF2B5EF4-FFF2-40B4-BE49-F238E27FC236}">
                  <a16:creationId xmlns:a16="http://schemas.microsoft.com/office/drawing/2014/main" id="{3A9EDC4A-56E4-4AD1-928D-E3E12EDE72BB}"/>
                </a:ext>
              </a:extLst>
            </p:cNvPr>
            <p:cNvGrpSpPr/>
            <p:nvPr/>
          </p:nvGrpSpPr>
          <p:grpSpPr>
            <a:xfrm rot="10270489">
              <a:off x="1933876" y="802456"/>
              <a:ext cx="583960" cy="255182"/>
              <a:chOff x="3211033" y="2392322"/>
              <a:chExt cx="583960" cy="255182"/>
            </a:xfrm>
          </p:grpSpPr>
          <p:sp>
            <p:nvSpPr>
              <p:cNvPr id="48" name="Rectangle: Rounded Corners 47">
                <a:extLst>
                  <a:ext uri="{FF2B5EF4-FFF2-40B4-BE49-F238E27FC236}">
                    <a16:creationId xmlns:a16="http://schemas.microsoft.com/office/drawing/2014/main" id="{19CC98A4-51A0-0683-5991-15393EB21380}"/>
                  </a:ext>
                </a:extLst>
              </p:cNvPr>
              <p:cNvSpPr/>
              <p:nvPr/>
            </p:nvSpPr>
            <p:spPr>
              <a:xfrm rot="860628">
                <a:off x="3518547" y="2547518"/>
                <a:ext cx="276446" cy="8506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Freeform: Shape 48">
                <a:extLst>
                  <a:ext uri="{FF2B5EF4-FFF2-40B4-BE49-F238E27FC236}">
                    <a16:creationId xmlns:a16="http://schemas.microsoft.com/office/drawing/2014/main" id="{CE6C2470-FB2E-A14C-05BB-4465AD118070}"/>
                  </a:ext>
                </a:extLst>
              </p:cNvPr>
              <p:cNvSpPr/>
              <p:nvPr/>
            </p:nvSpPr>
            <p:spPr>
              <a:xfrm>
                <a:off x="3211033" y="2392322"/>
                <a:ext cx="414669" cy="255182"/>
              </a:xfrm>
              <a:custGeom>
                <a:avLst/>
                <a:gdLst>
                  <a:gd name="connsiteX0" fmla="*/ 10632 w 414669"/>
                  <a:gd name="connsiteY0" fmla="*/ 31898 h 255182"/>
                  <a:gd name="connsiteX1" fmla="*/ 159488 w 414669"/>
                  <a:gd name="connsiteY1" fmla="*/ 0 h 255182"/>
                  <a:gd name="connsiteX2" fmla="*/ 414669 w 414669"/>
                  <a:gd name="connsiteY2" fmla="*/ 85061 h 255182"/>
                  <a:gd name="connsiteX3" fmla="*/ 382772 w 414669"/>
                  <a:gd name="connsiteY3" fmla="*/ 255182 h 255182"/>
                  <a:gd name="connsiteX4" fmla="*/ 0 w 414669"/>
                  <a:gd name="connsiteY4" fmla="*/ 170121 h 255182"/>
                  <a:gd name="connsiteX5" fmla="*/ 10632 w 414669"/>
                  <a:gd name="connsiteY5" fmla="*/ 31898 h 255182"/>
                  <a:gd name="connsiteX0" fmla="*/ 10632 w 414669"/>
                  <a:gd name="connsiteY0" fmla="*/ 31898 h 255182"/>
                  <a:gd name="connsiteX1" fmla="*/ 159488 w 414669"/>
                  <a:gd name="connsiteY1" fmla="*/ 0 h 255182"/>
                  <a:gd name="connsiteX2" fmla="*/ 414669 w 414669"/>
                  <a:gd name="connsiteY2" fmla="*/ 127591 h 255182"/>
                  <a:gd name="connsiteX3" fmla="*/ 382772 w 414669"/>
                  <a:gd name="connsiteY3" fmla="*/ 255182 h 255182"/>
                  <a:gd name="connsiteX4" fmla="*/ 0 w 414669"/>
                  <a:gd name="connsiteY4" fmla="*/ 170121 h 255182"/>
                  <a:gd name="connsiteX5" fmla="*/ 10632 w 414669"/>
                  <a:gd name="connsiteY5" fmla="*/ 31898 h 25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669" h="255182">
                    <a:moveTo>
                      <a:pt x="10632" y="31898"/>
                    </a:moveTo>
                    <a:lnTo>
                      <a:pt x="159488" y="0"/>
                    </a:lnTo>
                    <a:lnTo>
                      <a:pt x="414669" y="127591"/>
                    </a:lnTo>
                    <a:lnTo>
                      <a:pt x="382772" y="255182"/>
                    </a:lnTo>
                    <a:lnTo>
                      <a:pt x="0" y="170121"/>
                    </a:lnTo>
                    <a:lnTo>
                      <a:pt x="10632" y="31898"/>
                    </a:lnTo>
                    <a:close/>
                  </a:path>
                </a:pathLst>
              </a:cu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57" name="Group 56">
              <a:extLst>
                <a:ext uri="{FF2B5EF4-FFF2-40B4-BE49-F238E27FC236}">
                  <a16:creationId xmlns:a16="http://schemas.microsoft.com/office/drawing/2014/main" id="{3B3AB991-0201-4B1D-7ED3-4A3A2226E44B}"/>
                </a:ext>
              </a:extLst>
            </p:cNvPr>
            <p:cNvGrpSpPr/>
            <p:nvPr/>
          </p:nvGrpSpPr>
          <p:grpSpPr>
            <a:xfrm rot="9649749">
              <a:off x="3529420" y="2324361"/>
              <a:ext cx="583960" cy="255182"/>
              <a:chOff x="3211033" y="2392322"/>
              <a:chExt cx="583960" cy="255182"/>
            </a:xfrm>
          </p:grpSpPr>
          <p:sp>
            <p:nvSpPr>
              <p:cNvPr id="58" name="Rectangle: Rounded Corners 57">
                <a:extLst>
                  <a:ext uri="{FF2B5EF4-FFF2-40B4-BE49-F238E27FC236}">
                    <a16:creationId xmlns:a16="http://schemas.microsoft.com/office/drawing/2014/main" id="{2A723306-4671-EBFB-8D4F-0E732E8761E2}"/>
                  </a:ext>
                </a:extLst>
              </p:cNvPr>
              <p:cNvSpPr/>
              <p:nvPr/>
            </p:nvSpPr>
            <p:spPr>
              <a:xfrm rot="860628">
                <a:off x="3518547" y="2547518"/>
                <a:ext cx="276446" cy="8506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Freeform: Shape 58">
                <a:extLst>
                  <a:ext uri="{FF2B5EF4-FFF2-40B4-BE49-F238E27FC236}">
                    <a16:creationId xmlns:a16="http://schemas.microsoft.com/office/drawing/2014/main" id="{A2D86E6B-4AA6-0E2C-26BC-4695AEFF6A25}"/>
                  </a:ext>
                </a:extLst>
              </p:cNvPr>
              <p:cNvSpPr/>
              <p:nvPr/>
            </p:nvSpPr>
            <p:spPr>
              <a:xfrm>
                <a:off x="3211033" y="2392322"/>
                <a:ext cx="414669" cy="255182"/>
              </a:xfrm>
              <a:custGeom>
                <a:avLst/>
                <a:gdLst>
                  <a:gd name="connsiteX0" fmla="*/ 10632 w 414669"/>
                  <a:gd name="connsiteY0" fmla="*/ 31898 h 255182"/>
                  <a:gd name="connsiteX1" fmla="*/ 159488 w 414669"/>
                  <a:gd name="connsiteY1" fmla="*/ 0 h 255182"/>
                  <a:gd name="connsiteX2" fmla="*/ 414669 w 414669"/>
                  <a:gd name="connsiteY2" fmla="*/ 85061 h 255182"/>
                  <a:gd name="connsiteX3" fmla="*/ 382772 w 414669"/>
                  <a:gd name="connsiteY3" fmla="*/ 255182 h 255182"/>
                  <a:gd name="connsiteX4" fmla="*/ 0 w 414669"/>
                  <a:gd name="connsiteY4" fmla="*/ 170121 h 255182"/>
                  <a:gd name="connsiteX5" fmla="*/ 10632 w 414669"/>
                  <a:gd name="connsiteY5" fmla="*/ 31898 h 255182"/>
                  <a:gd name="connsiteX0" fmla="*/ 10632 w 414669"/>
                  <a:gd name="connsiteY0" fmla="*/ 31898 h 255182"/>
                  <a:gd name="connsiteX1" fmla="*/ 159488 w 414669"/>
                  <a:gd name="connsiteY1" fmla="*/ 0 h 255182"/>
                  <a:gd name="connsiteX2" fmla="*/ 414669 w 414669"/>
                  <a:gd name="connsiteY2" fmla="*/ 127591 h 255182"/>
                  <a:gd name="connsiteX3" fmla="*/ 382772 w 414669"/>
                  <a:gd name="connsiteY3" fmla="*/ 255182 h 255182"/>
                  <a:gd name="connsiteX4" fmla="*/ 0 w 414669"/>
                  <a:gd name="connsiteY4" fmla="*/ 170121 h 255182"/>
                  <a:gd name="connsiteX5" fmla="*/ 10632 w 414669"/>
                  <a:gd name="connsiteY5" fmla="*/ 31898 h 25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669" h="255182">
                    <a:moveTo>
                      <a:pt x="10632" y="31898"/>
                    </a:moveTo>
                    <a:lnTo>
                      <a:pt x="159488" y="0"/>
                    </a:lnTo>
                    <a:lnTo>
                      <a:pt x="414669" y="127591"/>
                    </a:lnTo>
                    <a:lnTo>
                      <a:pt x="382772" y="255182"/>
                    </a:lnTo>
                    <a:lnTo>
                      <a:pt x="0" y="170121"/>
                    </a:lnTo>
                    <a:lnTo>
                      <a:pt x="10632" y="31898"/>
                    </a:lnTo>
                    <a:close/>
                  </a:path>
                </a:pathLst>
              </a:cu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60" name="Freeform: Shape 59">
              <a:extLst>
                <a:ext uri="{FF2B5EF4-FFF2-40B4-BE49-F238E27FC236}">
                  <a16:creationId xmlns:a16="http://schemas.microsoft.com/office/drawing/2014/main" id="{E9B2BFDE-4B10-0CE7-2E12-E1FE202F7EAF}"/>
                </a:ext>
              </a:extLst>
            </p:cNvPr>
            <p:cNvSpPr/>
            <p:nvPr/>
          </p:nvSpPr>
          <p:spPr>
            <a:xfrm>
              <a:off x="3832171" y="2355783"/>
              <a:ext cx="1759423" cy="729335"/>
            </a:xfrm>
            <a:custGeom>
              <a:avLst/>
              <a:gdLst>
                <a:gd name="connsiteX0" fmla="*/ 691116 w 4253023"/>
                <a:gd name="connsiteY0" fmla="*/ 467832 h 510363"/>
                <a:gd name="connsiteX1" fmla="*/ 0 w 4253023"/>
                <a:gd name="connsiteY1" fmla="*/ 10632 h 510363"/>
                <a:gd name="connsiteX2" fmla="*/ 4253023 w 4253023"/>
                <a:gd name="connsiteY2" fmla="*/ 0 h 510363"/>
                <a:gd name="connsiteX3" fmla="*/ 3434316 w 4253023"/>
                <a:gd name="connsiteY3" fmla="*/ 510363 h 510363"/>
                <a:gd name="connsiteX0" fmla="*/ 691116 w 4413875"/>
                <a:gd name="connsiteY0" fmla="*/ 523396 h 565927"/>
                <a:gd name="connsiteX1" fmla="*/ 0 w 4413875"/>
                <a:gd name="connsiteY1" fmla="*/ 66196 h 565927"/>
                <a:gd name="connsiteX2" fmla="*/ 4253023 w 4413875"/>
                <a:gd name="connsiteY2" fmla="*/ 55564 h 565927"/>
                <a:gd name="connsiteX3" fmla="*/ 3434316 w 4413875"/>
                <a:gd name="connsiteY3" fmla="*/ 565927 h 565927"/>
                <a:gd name="connsiteX0" fmla="*/ 870046 w 4592805"/>
                <a:gd name="connsiteY0" fmla="*/ 523396 h 565927"/>
                <a:gd name="connsiteX1" fmla="*/ 178930 w 4592805"/>
                <a:gd name="connsiteY1" fmla="*/ 66196 h 565927"/>
                <a:gd name="connsiteX2" fmla="*/ 4431953 w 4592805"/>
                <a:gd name="connsiteY2" fmla="*/ 55564 h 565927"/>
                <a:gd name="connsiteX3" fmla="*/ 3613246 w 4592805"/>
                <a:gd name="connsiteY3" fmla="*/ 565927 h 565927"/>
                <a:gd name="connsiteX0" fmla="*/ 870046 w 4592805"/>
                <a:gd name="connsiteY0" fmla="*/ 523396 h 565927"/>
                <a:gd name="connsiteX1" fmla="*/ 178930 w 4592805"/>
                <a:gd name="connsiteY1" fmla="*/ 66196 h 565927"/>
                <a:gd name="connsiteX2" fmla="*/ 4431953 w 4592805"/>
                <a:gd name="connsiteY2" fmla="*/ 55564 h 565927"/>
                <a:gd name="connsiteX3" fmla="*/ 3613246 w 4592805"/>
                <a:gd name="connsiteY3" fmla="*/ 565927 h 565927"/>
                <a:gd name="connsiteX0" fmla="*/ 870046 w 4602380"/>
                <a:gd name="connsiteY0" fmla="*/ 523396 h 565927"/>
                <a:gd name="connsiteX1" fmla="*/ 178930 w 4602380"/>
                <a:gd name="connsiteY1" fmla="*/ 66196 h 565927"/>
                <a:gd name="connsiteX2" fmla="*/ 4431953 w 4602380"/>
                <a:gd name="connsiteY2" fmla="*/ 55564 h 565927"/>
                <a:gd name="connsiteX3" fmla="*/ 3613246 w 4602380"/>
                <a:gd name="connsiteY3" fmla="*/ 565927 h 565927"/>
                <a:gd name="connsiteX0" fmla="*/ 886204 w 4618538"/>
                <a:gd name="connsiteY0" fmla="*/ 523396 h 565927"/>
                <a:gd name="connsiteX1" fmla="*/ 195088 w 4618538"/>
                <a:gd name="connsiteY1" fmla="*/ 66196 h 565927"/>
                <a:gd name="connsiteX2" fmla="*/ 4448111 w 4618538"/>
                <a:gd name="connsiteY2" fmla="*/ 55564 h 565927"/>
                <a:gd name="connsiteX3" fmla="*/ 3629404 w 4618538"/>
                <a:gd name="connsiteY3" fmla="*/ 565927 h 565927"/>
                <a:gd name="connsiteX0" fmla="*/ 890587 w 4622921"/>
                <a:gd name="connsiteY0" fmla="*/ 560546 h 603077"/>
                <a:gd name="connsiteX1" fmla="*/ 199471 w 4622921"/>
                <a:gd name="connsiteY1" fmla="*/ 103346 h 603077"/>
                <a:gd name="connsiteX2" fmla="*/ 4452494 w 4622921"/>
                <a:gd name="connsiteY2" fmla="*/ 92714 h 603077"/>
                <a:gd name="connsiteX3" fmla="*/ 3633787 w 4622921"/>
                <a:gd name="connsiteY3" fmla="*/ 603077 h 603077"/>
                <a:gd name="connsiteX0" fmla="*/ 890587 w 4652523"/>
                <a:gd name="connsiteY0" fmla="*/ 620485 h 663016"/>
                <a:gd name="connsiteX1" fmla="*/ 199471 w 4652523"/>
                <a:gd name="connsiteY1" fmla="*/ 163285 h 663016"/>
                <a:gd name="connsiteX2" fmla="*/ 4452494 w 4652523"/>
                <a:gd name="connsiteY2" fmla="*/ 152653 h 663016"/>
                <a:gd name="connsiteX3" fmla="*/ 3633787 w 4652523"/>
                <a:gd name="connsiteY3" fmla="*/ 663016 h 663016"/>
                <a:gd name="connsiteX0" fmla="*/ 937241 w 4635381"/>
                <a:gd name="connsiteY0" fmla="*/ 1048940 h 1048940"/>
                <a:gd name="connsiteX1" fmla="*/ 182329 w 4635381"/>
                <a:gd name="connsiteY1" fmla="*/ 155805 h 1048940"/>
                <a:gd name="connsiteX2" fmla="*/ 4435352 w 4635381"/>
                <a:gd name="connsiteY2" fmla="*/ 145173 h 1048940"/>
                <a:gd name="connsiteX3" fmla="*/ 3616645 w 4635381"/>
                <a:gd name="connsiteY3" fmla="*/ 655536 h 1048940"/>
                <a:gd name="connsiteX0" fmla="*/ 895342 w 4593482"/>
                <a:gd name="connsiteY0" fmla="*/ 1048940 h 1048940"/>
                <a:gd name="connsiteX1" fmla="*/ 140430 w 4593482"/>
                <a:gd name="connsiteY1" fmla="*/ 155805 h 1048940"/>
                <a:gd name="connsiteX2" fmla="*/ 4393453 w 4593482"/>
                <a:gd name="connsiteY2" fmla="*/ 145173 h 1048940"/>
                <a:gd name="connsiteX3" fmla="*/ 3574746 w 4593482"/>
                <a:gd name="connsiteY3" fmla="*/ 655536 h 1048940"/>
                <a:gd name="connsiteX0" fmla="*/ 513022 w 4153951"/>
                <a:gd name="connsiteY0" fmla="*/ 1290923 h 1290923"/>
                <a:gd name="connsiteX1" fmla="*/ 183412 w 4153951"/>
                <a:gd name="connsiteY1" fmla="*/ 36281 h 1290923"/>
                <a:gd name="connsiteX2" fmla="*/ 4011133 w 4153951"/>
                <a:gd name="connsiteY2" fmla="*/ 387156 h 1290923"/>
                <a:gd name="connsiteX3" fmla="*/ 3192426 w 4153951"/>
                <a:gd name="connsiteY3" fmla="*/ 897519 h 1290923"/>
                <a:gd name="connsiteX0" fmla="*/ 441297 w 4082226"/>
                <a:gd name="connsiteY0" fmla="*/ 1378084 h 1378084"/>
                <a:gd name="connsiteX1" fmla="*/ 111687 w 4082226"/>
                <a:gd name="connsiteY1" fmla="*/ 123442 h 1378084"/>
                <a:gd name="connsiteX2" fmla="*/ 3939408 w 4082226"/>
                <a:gd name="connsiteY2" fmla="*/ 474317 h 1378084"/>
                <a:gd name="connsiteX3" fmla="*/ 3120701 w 4082226"/>
                <a:gd name="connsiteY3" fmla="*/ 984680 h 1378084"/>
                <a:gd name="connsiteX0" fmla="*/ 441297 w 3939408"/>
                <a:gd name="connsiteY0" fmla="*/ 1378084 h 1378084"/>
                <a:gd name="connsiteX1" fmla="*/ 111687 w 3939408"/>
                <a:gd name="connsiteY1" fmla="*/ 123442 h 1378084"/>
                <a:gd name="connsiteX2" fmla="*/ 3939408 w 3939408"/>
                <a:gd name="connsiteY2" fmla="*/ 474317 h 1378084"/>
                <a:gd name="connsiteX0" fmla="*/ 494349 w 3716014"/>
                <a:gd name="connsiteY0" fmla="*/ 1539571 h 1539571"/>
                <a:gd name="connsiteX1" fmla="*/ 164739 w 3716014"/>
                <a:gd name="connsiteY1" fmla="*/ 284929 h 1539571"/>
                <a:gd name="connsiteX2" fmla="*/ 3716014 w 3716014"/>
                <a:gd name="connsiteY2" fmla="*/ 61646 h 1539571"/>
                <a:gd name="connsiteX0" fmla="*/ 494349 w 3716014"/>
                <a:gd name="connsiteY0" fmla="*/ 1477925 h 1477925"/>
                <a:gd name="connsiteX1" fmla="*/ 164739 w 3716014"/>
                <a:gd name="connsiteY1" fmla="*/ 223283 h 1477925"/>
                <a:gd name="connsiteX2" fmla="*/ 3716014 w 3716014"/>
                <a:gd name="connsiteY2" fmla="*/ 0 h 1477925"/>
                <a:gd name="connsiteX0" fmla="*/ 373675 w 1649582"/>
                <a:gd name="connsiteY0" fmla="*/ 1509823 h 1509823"/>
                <a:gd name="connsiteX1" fmla="*/ 44065 w 1649582"/>
                <a:gd name="connsiteY1" fmla="*/ 255181 h 1509823"/>
                <a:gd name="connsiteX2" fmla="*/ 1649582 w 1649582"/>
                <a:gd name="connsiteY2" fmla="*/ 0 h 1509823"/>
                <a:gd name="connsiteX0" fmla="*/ 1980239 w 1983091"/>
                <a:gd name="connsiteY0" fmla="*/ 2030819 h 2030819"/>
                <a:gd name="connsiteX1" fmla="*/ 2582 w 1983091"/>
                <a:gd name="connsiteY1" fmla="*/ 255181 h 2030819"/>
                <a:gd name="connsiteX2" fmla="*/ 1608099 w 1983091"/>
                <a:gd name="connsiteY2" fmla="*/ 0 h 2030819"/>
                <a:gd name="connsiteX0" fmla="*/ 1990847 w 1993685"/>
                <a:gd name="connsiteY0" fmla="*/ 2030819 h 2030819"/>
                <a:gd name="connsiteX1" fmla="*/ 2557 w 1993685"/>
                <a:gd name="connsiteY1" fmla="*/ 712381 h 2030819"/>
                <a:gd name="connsiteX2" fmla="*/ 1618707 w 1993685"/>
                <a:gd name="connsiteY2" fmla="*/ 0 h 2030819"/>
                <a:gd name="connsiteX0" fmla="*/ 2348016 w 2350503"/>
                <a:gd name="connsiteY0" fmla="*/ 2020187 h 2020187"/>
                <a:gd name="connsiteX1" fmla="*/ 8851 w 2350503"/>
                <a:gd name="connsiteY1" fmla="*/ 712381 h 2020187"/>
                <a:gd name="connsiteX2" fmla="*/ 1625001 w 2350503"/>
                <a:gd name="connsiteY2" fmla="*/ 0 h 2020187"/>
                <a:gd name="connsiteX0" fmla="*/ 2284700 w 2287256"/>
                <a:gd name="connsiteY0" fmla="*/ 2020187 h 2020187"/>
                <a:gd name="connsiteX1" fmla="*/ 9331 w 2287256"/>
                <a:gd name="connsiteY1" fmla="*/ 946297 h 2020187"/>
                <a:gd name="connsiteX2" fmla="*/ 1561685 w 2287256"/>
                <a:gd name="connsiteY2" fmla="*/ 0 h 2020187"/>
                <a:gd name="connsiteX0" fmla="*/ 1864615 w 1867749"/>
                <a:gd name="connsiteY0" fmla="*/ 2020187 h 2020187"/>
                <a:gd name="connsiteX1" fmla="*/ 14549 w 1867749"/>
                <a:gd name="connsiteY1" fmla="*/ 914400 h 2020187"/>
                <a:gd name="connsiteX2" fmla="*/ 1141600 w 1867749"/>
                <a:gd name="connsiteY2" fmla="*/ 0 h 2020187"/>
                <a:gd name="connsiteX0" fmla="*/ 1885303 w 1888585"/>
                <a:gd name="connsiteY0" fmla="*/ 2020187 h 2020187"/>
                <a:gd name="connsiteX1" fmla="*/ 35237 w 1888585"/>
                <a:gd name="connsiteY1" fmla="*/ 914400 h 2020187"/>
                <a:gd name="connsiteX2" fmla="*/ 1162288 w 1888585"/>
                <a:gd name="connsiteY2" fmla="*/ 0 h 2020187"/>
                <a:gd name="connsiteX0" fmla="*/ 1301398 w 1306536"/>
                <a:gd name="connsiteY0" fmla="*/ 2020187 h 2020187"/>
                <a:gd name="connsiteX1" fmla="*/ 100556 w 1306536"/>
                <a:gd name="connsiteY1" fmla="*/ 1033272 h 2020187"/>
                <a:gd name="connsiteX2" fmla="*/ 578383 w 1306536"/>
                <a:gd name="connsiteY2" fmla="*/ 0 h 2020187"/>
                <a:gd name="connsiteX0" fmla="*/ 1295977 w 1301115"/>
                <a:gd name="connsiteY0" fmla="*/ 2020187 h 2020187"/>
                <a:gd name="connsiteX1" fmla="*/ 95135 w 1301115"/>
                <a:gd name="connsiteY1" fmla="*/ 1033272 h 2020187"/>
                <a:gd name="connsiteX2" fmla="*/ 572962 w 1301115"/>
                <a:gd name="connsiteY2" fmla="*/ 0 h 2020187"/>
                <a:gd name="connsiteX0" fmla="*/ 1242698 w 1247445"/>
                <a:gd name="connsiteY0" fmla="*/ 1809875 h 1809875"/>
                <a:gd name="connsiteX1" fmla="*/ 41856 w 1247445"/>
                <a:gd name="connsiteY1" fmla="*/ 822960 h 1809875"/>
                <a:gd name="connsiteX2" fmla="*/ 583691 w 1247445"/>
                <a:gd name="connsiteY2" fmla="*/ 0 h 1809875"/>
                <a:gd name="connsiteX0" fmla="*/ 1253918 w 1258665"/>
                <a:gd name="connsiteY0" fmla="*/ 1809875 h 1809875"/>
                <a:gd name="connsiteX1" fmla="*/ 53076 w 1258665"/>
                <a:gd name="connsiteY1" fmla="*/ 822960 h 1809875"/>
                <a:gd name="connsiteX2" fmla="*/ 594911 w 1258665"/>
                <a:gd name="connsiteY2" fmla="*/ 0 h 1809875"/>
                <a:gd name="connsiteX0" fmla="*/ 1236720 w 1241422"/>
                <a:gd name="connsiteY0" fmla="*/ 1928747 h 1928747"/>
                <a:gd name="connsiteX1" fmla="*/ 35878 w 1241422"/>
                <a:gd name="connsiteY1" fmla="*/ 941832 h 1928747"/>
                <a:gd name="connsiteX2" fmla="*/ 650865 w 1241422"/>
                <a:gd name="connsiteY2" fmla="*/ 0 h 1928747"/>
                <a:gd name="connsiteX0" fmla="*/ 1873781 w 1878483"/>
                <a:gd name="connsiteY0" fmla="*/ 2088767 h 2088767"/>
                <a:gd name="connsiteX1" fmla="*/ 672939 w 1878483"/>
                <a:gd name="connsiteY1" fmla="*/ 1101852 h 2088767"/>
                <a:gd name="connsiteX2" fmla="*/ 213506 w 1878483"/>
                <a:gd name="connsiteY2" fmla="*/ 0 h 2088767"/>
                <a:gd name="connsiteX0" fmla="*/ 1660275 w 1664977"/>
                <a:gd name="connsiteY0" fmla="*/ 2088767 h 2088767"/>
                <a:gd name="connsiteX1" fmla="*/ 459433 w 1664977"/>
                <a:gd name="connsiteY1" fmla="*/ 1101852 h 2088767"/>
                <a:gd name="connsiteX2" fmla="*/ 0 w 1664977"/>
                <a:gd name="connsiteY2" fmla="*/ 0 h 2088767"/>
                <a:gd name="connsiteX0" fmla="*/ 1660275 w 1667467"/>
                <a:gd name="connsiteY0" fmla="*/ 2088767 h 2088767"/>
                <a:gd name="connsiteX1" fmla="*/ 893773 w 1667467"/>
                <a:gd name="connsiteY1" fmla="*/ 747522 h 2088767"/>
                <a:gd name="connsiteX2" fmla="*/ 0 w 1667467"/>
                <a:gd name="connsiteY2" fmla="*/ 0 h 2088767"/>
                <a:gd name="connsiteX0" fmla="*/ 1660275 w 1842404"/>
                <a:gd name="connsiteY0" fmla="*/ 2088767 h 2088767"/>
                <a:gd name="connsiteX1" fmla="*/ 893773 w 1842404"/>
                <a:gd name="connsiteY1" fmla="*/ 747522 h 2088767"/>
                <a:gd name="connsiteX2" fmla="*/ 0 w 1842404"/>
                <a:gd name="connsiteY2" fmla="*/ 0 h 2088767"/>
                <a:gd name="connsiteX0" fmla="*/ 1660275 w 1895619"/>
                <a:gd name="connsiteY0" fmla="*/ 2088767 h 2088767"/>
                <a:gd name="connsiteX1" fmla="*/ 893773 w 1895619"/>
                <a:gd name="connsiteY1" fmla="*/ 747522 h 2088767"/>
                <a:gd name="connsiteX2" fmla="*/ 0 w 1895619"/>
                <a:gd name="connsiteY2" fmla="*/ 0 h 2088767"/>
                <a:gd name="connsiteX0" fmla="*/ 579570 w 1211312"/>
                <a:gd name="connsiteY0" fmla="*/ 1764519 h 1764519"/>
                <a:gd name="connsiteX1" fmla="*/ 893773 w 1211312"/>
                <a:gd name="connsiteY1" fmla="*/ 747522 h 1764519"/>
                <a:gd name="connsiteX2" fmla="*/ 0 w 1211312"/>
                <a:gd name="connsiteY2" fmla="*/ 0 h 1764519"/>
                <a:gd name="connsiteX0" fmla="*/ 579570 w 1211314"/>
                <a:gd name="connsiteY0" fmla="*/ 1764519 h 1764519"/>
                <a:gd name="connsiteX1" fmla="*/ 893773 w 1211314"/>
                <a:gd name="connsiteY1" fmla="*/ 747522 h 1764519"/>
                <a:gd name="connsiteX2" fmla="*/ 0 w 1211314"/>
                <a:gd name="connsiteY2" fmla="*/ 0 h 1764519"/>
                <a:gd name="connsiteX0" fmla="*/ 579570 w 1066170"/>
                <a:gd name="connsiteY0" fmla="*/ 1764519 h 1764519"/>
                <a:gd name="connsiteX1" fmla="*/ 893773 w 1066170"/>
                <a:gd name="connsiteY1" fmla="*/ 747522 h 1764519"/>
                <a:gd name="connsiteX2" fmla="*/ 0 w 1066170"/>
                <a:gd name="connsiteY2" fmla="*/ 0 h 1764519"/>
                <a:gd name="connsiteX0" fmla="*/ 579570 w 1145924"/>
                <a:gd name="connsiteY0" fmla="*/ 1764519 h 1764519"/>
                <a:gd name="connsiteX1" fmla="*/ 893773 w 1145924"/>
                <a:gd name="connsiteY1" fmla="*/ 747522 h 1764519"/>
                <a:gd name="connsiteX2" fmla="*/ 0 w 1145924"/>
                <a:gd name="connsiteY2" fmla="*/ 0 h 1764519"/>
                <a:gd name="connsiteX0" fmla="*/ 579570 w 1013020"/>
                <a:gd name="connsiteY0" fmla="*/ 1764519 h 1764519"/>
                <a:gd name="connsiteX1" fmla="*/ 893773 w 1013020"/>
                <a:gd name="connsiteY1" fmla="*/ 747522 h 1764519"/>
                <a:gd name="connsiteX2" fmla="*/ 0 w 1013020"/>
                <a:gd name="connsiteY2" fmla="*/ 0 h 1764519"/>
                <a:gd name="connsiteX0" fmla="*/ 1755073 w 1926476"/>
                <a:gd name="connsiteY0" fmla="*/ 142754 h 1174469"/>
                <a:gd name="connsiteX1" fmla="*/ 893773 w 1926476"/>
                <a:gd name="connsiteY1" fmla="*/ 1133008 h 1174469"/>
                <a:gd name="connsiteX2" fmla="*/ 0 w 1926476"/>
                <a:gd name="connsiteY2" fmla="*/ 385486 h 1174469"/>
                <a:gd name="connsiteX0" fmla="*/ 1755073 w 1764076"/>
                <a:gd name="connsiteY0" fmla="*/ 0 h 1077444"/>
                <a:gd name="connsiteX1" fmla="*/ 893773 w 1764076"/>
                <a:gd name="connsiteY1" fmla="*/ 990254 h 1077444"/>
                <a:gd name="connsiteX2" fmla="*/ 0 w 1764076"/>
                <a:gd name="connsiteY2" fmla="*/ 242732 h 1077444"/>
                <a:gd name="connsiteX0" fmla="*/ 1755073 w 1764076"/>
                <a:gd name="connsiteY0" fmla="*/ 0 h 1077445"/>
                <a:gd name="connsiteX1" fmla="*/ 893773 w 1764076"/>
                <a:gd name="connsiteY1" fmla="*/ 990254 h 1077445"/>
                <a:gd name="connsiteX2" fmla="*/ 0 w 1764076"/>
                <a:gd name="connsiteY2" fmla="*/ 242732 h 1077445"/>
                <a:gd name="connsiteX0" fmla="*/ 1755073 w 1777235"/>
                <a:gd name="connsiteY0" fmla="*/ 0 h 990512"/>
                <a:gd name="connsiteX1" fmla="*/ 893773 w 1777235"/>
                <a:gd name="connsiteY1" fmla="*/ 990254 h 990512"/>
                <a:gd name="connsiteX2" fmla="*/ 0 w 1777235"/>
                <a:gd name="connsiteY2" fmla="*/ 242732 h 990512"/>
                <a:gd name="connsiteX0" fmla="*/ 1755073 w 1777235"/>
                <a:gd name="connsiteY0" fmla="*/ 0 h 851658"/>
                <a:gd name="connsiteX1" fmla="*/ 893773 w 1777235"/>
                <a:gd name="connsiteY1" fmla="*/ 851291 h 851658"/>
                <a:gd name="connsiteX2" fmla="*/ 0 w 1777235"/>
                <a:gd name="connsiteY2" fmla="*/ 242732 h 851658"/>
                <a:gd name="connsiteX0" fmla="*/ 1863816 w 1874071"/>
                <a:gd name="connsiteY0" fmla="*/ 0 h 1187867"/>
                <a:gd name="connsiteX1" fmla="*/ 893773 w 1874071"/>
                <a:gd name="connsiteY1" fmla="*/ 1174707 h 1187867"/>
                <a:gd name="connsiteX2" fmla="*/ 0 w 1874071"/>
                <a:gd name="connsiteY2" fmla="*/ 566148 h 1187867"/>
                <a:gd name="connsiteX0" fmla="*/ 1058318 w 1067202"/>
                <a:gd name="connsiteY0" fmla="*/ 0 h 1957461"/>
                <a:gd name="connsiteX1" fmla="*/ 88275 w 1067202"/>
                <a:gd name="connsiteY1" fmla="*/ 1174707 h 1957461"/>
                <a:gd name="connsiteX2" fmla="*/ 0 w 1067202"/>
                <a:gd name="connsiteY2" fmla="*/ 1895745 h 1957461"/>
                <a:gd name="connsiteX0" fmla="*/ 1058318 w 1103600"/>
                <a:gd name="connsiteY0" fmla="*/ 0 h 1953597"/>
                <a:gd name="connsiteX1" fmla="*/ 893773 w 1103600"/>
                <a:gd name="connsiteY1" fmla="*/ 1114814 h 1953597"/>
                <a:gd name="connsiteX2" fmla="*/ 0 w 1103600"/>
                <a:gd name="connsiteY2" fmla="*/ 1895745 h 1953597"/>
                <a:gd name="csX0" fmla="*/ 3349670 w 3394952"/>
                <a:gd name="csY0" fmla="*/ 1500117 h 2640931"/>
                <a:gd name="csX1" fmla="*/ 3185125 w 3394952"/>
                <a:gd name="csY1" fmla="*/ 2614931 h 2640931"/>
                <a:gd name="csX2" fmla="*/ 0 w 3394952"/>
                <a:gd name="csY2" fmla="*/ 0 h 2640931"/>
                <a:gd name="csX0" fmla="*/ 3349670 w 3394952"/>
                <a:gd name="csY0" fmla="*/ 1512820 h 2649813"/>
                <a:gd name="csX1" fmla="*/ 3185125 w 3394952"/>
                <a:gd name="csY1" fmla="*/ 2627634 h 2649813"/>
                <a:gd name="csX2" fmla="*/ 0 w 3394952"/>
                <a:gd name="csY2" fmla="*/ 12703 h 2649813"/>
                <a:gd name="csX0" fmla="*/ 3349670 w 3355812"/>
                <a:gd name="csY0" fmla="*/ 1520942 h 1683576"/>
                <a:gd name="csX1" fmla="*/ 1942358 w 3355812"/>
                <a:gd name="csY1" fmla="*/ 1342094 h 1683576"/>
                <a:gd name="csX2" fmla="*/ 0 w 3355812"/>
                <a:gd name="csY2" fmla="*/ 20825 h 1683576"/>
                <a:gd name="csX0" fmla="*/ 3349670 w 3355812"/>
                <a:gd name="csY0" fmla="*/ 1547732 h 1710366"/>
                <a:gd name="csX1" fmla="*/ 1942358 w 3355812"/>
                <a:gd name="csY1" fmla="*/ 1368884 h 1710366"/>
                <a:gd name="csX2" fmla="*/ 0 w 3355812"/>
                <a:gd name="csY2" fmla="*/ 47615 h 1710366"/>
                <a:gd name="csX0" fmla="*/ 3349670 w 3357501"/>
                <a:gd name="csY0" fmla="*/ 1547732 h 1869901"/>
                <a:gd name="csX1" fmla="*/ 1942358 w 3357501"/>
                <a:gd name="csY1" fmla="*/ 1368884 h 1869901"/>
                <a:gd name="csX2" fmla="*/ 0 w 3357501"/>
                <a:gd name="csY2" fmla="*/ 47615 h 1869901"/>
                <a:gd name="csX0" fmla="*/ 2881657 w 2895075"/>
                <a:gd name="csY0" fmla="*/ 856180 h 1588078"/>
                <a:gd name="csX1" fmla="*/ 1942358 w 2895075"/>
                <a:gd name="csY1" fmla="*/ 1368884 h 1588078"/>
                <a:gd name="csX2" fmla="*/ 0 w 2895075"/>
                <a:gd name="csY2" fmla="*/ 47615 h 1588078"/>
                <a:gd name="csX0" fmla="*/ 2881657 w 2893056"/>
                <a:gd name="csY0" fmla="*/ 967855 h 1264844"/>
                <a:gd name="csX1" fmla="*/ 1825353 w 2893056"/>
                <a:gd name="csY1" fmla="*/ 716212 h 1264844"/>
                <a:gd name="csX2" fmla="*/ 0 w 2893056"/>
                <a:gd name="csY2" fmla="*/ 159290 h 1264844"/>
                <a:gd name="csX0" fmla="*/ 2881657 w 2889697"/>
                <a:gd name="csY0" fmla="*/ 967855 h 1290460"/>
                <a:gd name="csX1" fmla="*/ 1825353 w 2889697"/>
                <a:gd name="csY1" fmla="*/ 716212 h 1290460"/>
                <a:gd name="csX2" fmla="*/ 0 w 2889697"/>
                <a:gd name="csY2" fmla="*/ 159290 h 1290460"/>
                <a:gd name="csX0" fmla="*/ 2881657 w 2881657"/>
                <a:gd name="csY0" fmla="*/ 967855 h 967856"/>
                <a:gd name="csX1" fmla="*/ 1825353 w 2881657"/>
                <a:gd name="csY1" fmla="*/ 716212 h 967856"/>
                <a:gd name="csX2" fmla="*/ 0 w 2881657"/>
                <a:gd name="csY2" fmla="*/ 159290 h 967856"/>
                <a:gd name="csX0" fmla="*/ 2881657 w 2881657"/>
                <a:gd name="csY0" fmla="*/ 1124502 h 1124502"/>
                <a:gd name="csX1" fmla="*/ 1567946 w 2881657"/>
                <a:gd name="csY1" fmla="*/ 527084 h 1124502"/>
                <a:gd name="csX2" fmla="*/ 0 w 2881657"/>
                <a:gd name="csY2" fmla="*/ 315937 h 1124502"/>
                <a:gd name="csX0" fmla="*/ 2881657 w 2881657"/>
                <a:gd name="csY0" fmla="*/ 928992 h 928992"/>
                <a:gd name="csX1" fmla="*/ 1567946 w 2881657"/>
                <a:gd name="csY1" fmla="*/ 331574 h 928992"/>
                <a:gd name="csX2" fmla="*/ 0 w 2881657"/>
                <a:gd name="csY2" fmla="*/ 120427 h 928992"/>
              </a:gdLst>
              <a:ahLst/>
              <a:cxnLst>
                <a:cxn ang="0">
                  <a:pos x="csX0" y="csY0"/>
                </a:cxn>
                <a:cxn ang="0">
                  <a:pos x="csX1" y="csY1"/>
                </a:cxn>
                <a:cxn ang="0">
                  <a:pos x="csX2" y="csY2"/>
                </a:cxn>
              </a:cxnLst>
              <a:rect l="l" t="t" r="r" b="b"/>
              <a:pathLst>
                <a:path w="2881657" h="928992">
                  <a:moveTo>
                    <a:pt x="2881657" y="928992"/>
                  </a:moveTo>
                  <a:cubicBezTo>
                    <a:pt x="2146796" y="440833"/>
                    <a:pt x="1938019" y="644180"/>
                    <a:pt x="1567946" y="331574"/>
                  </a:cubicBezTo>
                  <a:cubicBezTo>
                    <a:pt x="1197873" y="18968"/>
                    <a:pt x="650757" y="-116809"/>
                    <a:pt x="0" y="120427"/>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61" name="Straight Arrow Connector 60">
              <a:extLst>
                <a:ext uri="{FF2B5EF4-FFF2-40B4-BE49-F238E27FC236}">
                  <a16:creationId xmlns:a16="http://schemas.microsoft.com/office/drawing/2014/main" id="{FA2DBE47-753E-4A0C-5626-E6781488F4F9}"/>
                </a:ext>
              </a:extLst>
            </p:cNvPr>
            <p:cNvCxnSpPr>
              <a:cxnSpLocks/>
            </p:cNvCxnSpPr>
            <p:nvPr/>
          </p:nvCxnSpPr>
          <p:spPr>
            <a:xfrm>
              <a:off x="7646154" y="1452099"/>
              <a:ext cx="519765" cy="410505"/>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A6EC4EE3-A042-4F3F-32B2-164131E798B2}"/>
                </a:ext>
              </a:extLst>
            </p:cNvPr>
            <p:cNvSpPr txBox="1"/>
            <p:nvPr/>
          </p:nvSpPr>
          <p:spPr>
            <a:xfrm>
              <a:off x="8204020" y="1792356"/>
              <a:ext cx="444352" cy="523220"/>
            </a:xfrm>
            <a:prstGeom prst="rect">
              <a:avLst/>
            </a:prstGeom>
            <a:noFill/>
          </p:spPr>
          <p:txBody>
            <a:bodyPr wrap="none" rtlCol="0">
              <a:spAutoFit/>
            </a:bodyPr>
            <a:lstStyle/>
            <a:p>
              <a:pPr algn="l"/>
              <a:r>
                <a:rPr lang="en-GB" sz="2800" b="1">
                  <a:solidFill>
                    <a:schemeClr val="bg1"/>
                  </a:solidFill>
                  <a:latin typeface="Arial" panose="020B0604020202020204" pitchFamily="34" charset="0"/>
                  <a:cs typeface="Arial" panose="020B0604020202020204" pitchFamily="34" charset="0"/>
                </a:rPr>
                <a:t>A</a:t>
              </a:r>
            </a:p>
          </p:txBody>
        </p:sp>
        <p:grpSp>
          <p:nvGrpSpPr>
            <p:cNvPr id="20" name="Group 19">
              <a:extLst>
                <a:ext uri="{FF2B5EF4-FFF2-40B4-BE49-F238E27FC236}">
                  <a16:creationId xmlns:a16="http://schemas.microsoft.com/office/drawing/2014/main" id="{F6AF688C-2428-D047-2A8E-12D02D8BB610}"/>
                </a:ext>
              </a:extLst>
            </p:cNvPr>
            <p:cNvGrpSpPr/>
            <p:nvPr/>
          </p:nvGrpSpPr>
          <p:grpSpPr>
            <a:xfrm rot="16200000">
              <a:off x="616766" y="1692423"/>
              <a:ext cx="2395242" cy="767382"/>
              <a:chOff x="-3170013" y="1074450"/>
              <a:chExt cx="2436783" cy="780690"/>
            </a:xfrm>
          </p:grpSpPr>
          <p:grpSp>
            <p:nvGrpSpPr>
              <p:cNvPr id="21" name="Group 20">
                <a:extLst>
                  <a:ext uri="{FF2B5EF4-FFF2-40B4-BE49-F238E27FC236}">
                    <a16:creationId xmlns:a16="http://schemas.microsoft.com/office/drawing/2014/main" id="{E5C27153-8D95-D492-470B-AA1B5B1872BE}"/>
                  </a:ext>
                </a:extLst>
              </p:cNvPr>
              <p:cNvGrpSpPr/>
              <p:nvPr/>
            </p:nvGrpSpPr>
            <p:grpSpPr>
              <a:xfrm rot="5400000">
                <a:off x="-2272296" y="310877"/>
                <a:ext cx="641350" cy="2436783"/>
                <a:chOff x="1321140" y="1361468"/>
                <a:chExt cx="444183" cy="1687655"/>
              </a:xfrm>
            </p:grpSpPr>
            <p:grpSp>
              <p:nvGrpSpPr>
                <p:cNvPr id="23" name="Group 22">
                  <a:extLst>
                    <a:ext uri="{FF2B5EF4-FFF2-40B4-BE49-F238E27FC236}">
                      <a16:creationId xmlns:a16="http://schemas.microsoft.com/office/drawing/2014/main" id="{9342CADE-151B-7CAB-D697-16D31437FEB2}"/>
                    </a:ext>
                  </a:extLst>
                </p:cNvPr>
                <p:cNvGrpSpPr/>
                <p:nvPr/>
              </p:nvGrpSpPr>
              <p:grpSpPr>
                <a:xfrm>
                  <a:off x="1321140" y="1361468"/>
                  <a:ext cx="444183" cy="1687655"/>
                  <a:chOff x="5659650" y="5218986"/>
                  <a:chExt cx="466829" cy="821185"/>
                </a:xfrm>
              </p:grpSpPr>
              <p:sp>
                <p:nvSpPr>
                  <p:cNvPr id="29" name="Rectangle: Rounded Corners 28">
                    <a:extLst>
                      <a:ext uri="{FF2B5EF4-FFF2-40B4-BE49-F238E27FC236}">
                        <a16:creationId xmlns:a16="http://schemas.microsoft.com/office/drawing/2014/main" id="{956636B3-BBBC-93BD-ECC6-3CA152ACACD8}"/>
                      </a:ext>
                    </a:extLst>
                  </p:cNvPr>
                  <p:cNvSpPr/>
                  <p:nvPr/>
                </p:nvSpPr>
                <p:spPr>
                  <a:xfrm>
                    <a:off x="5782022" y="5218986"/>
                    <a:ext cx="231948" cy="62587"/>
                  </a:xfrm>
                  <a:prstGeom prst="roundRect">
                    <a:avLst/>
                  </a:prstGeom>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Rounded Corners 29">
                    <a:extLst>
                      <a:ext uri="{FF2B5EF4-FFF2-40B4-BE49-F238E27FC236}">
                        <a16:creationId xmlns:a16="http://schemas.microsoft.com/office/drawing/2014/main" id="{7DF77CFF-E547-7346-6AB8-9C935CF70087}"/>
                      </a:ext>
                    </a:extLst>
                  </p:cNvPr>
                  <p:cNvSpPr/>
                  <p:nvPr/>
                </p:nvSpPr>
                <p:spPr>
                  <a:xfrm>
                    <a:off x="5659650" y="5281573"/>
                    <a:ext cx="466829" cy="758598"/>
                  </a:xfrm>
                  <a:prstGeom prst="roundRect">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Freeform: Shape 23">
                  <a:extLst>
                    <a:ext uri="{FF2B5EF4-FFF2-40B4-BE49-F238E27FC236}">
                      <a16:creationId xmlns:a16="http://schemas.microsoft.com/office/drawing/2014/main" id="{87076652-D7C0-B8C2-BCBB-95D58CD500F1}"/>
                    </a:ext>
                  </a:extLst>
                </p:cNvPr>
                <p:cNvSpPr/>
                <p:nvPr/>
              </p:nvSpPr>
              <p:spPr>
                <a:xfrm rot="5400000" flipH="1" flipV="1">
                  <a:off x="1427964" y="1575098"/>
                  <a:ext cx="235963" cy="218216"/>
                </a:xfrm>
                <a:custGeom>
                  <a:avLst/>
                  <a:gdLst>
                    <a:gd name="connsiteX0" fmla="*/ 0 w 1642361"/>
                    <a:gd name="connsiteY0" fmla="*/ 887113 h 1642360"/>
                    <a:gd name="connsiteX1" fmla="*/ 0 w 1642361"/>
                    <a:gd name="connsiteY1" fmla="*/ 755246 h 1642360"/>
                    <a:gd name="connsiteX2" fmla="*/ 128216 w 1642361"/>
                    <a:gd name="connsiteY2" fmla="*/ 627031 h 1642360"/>
                    <a:gd name="connsiteX3" fmla="*/ 601631 w 1642361"/>
                    <a:gd name="connsiteY3" fmla="*/ 627031 h 1642360"/>
                    <a:gd name="connsiteX4" fmla="*/ 601631 w 1642361"/>
                    <a:gd name="connsiteY4" fmla="*/ 128216 h 1642360"/>
                    <a:gd name="connsiteX5" fmla="*/ 729847 w 1642361"/>
                    <a:gd name="connsiteY5" fmla="*/ 0 h 1642360"/>
                    <a:gd name="connsiteX6" fmla="*/ 861714 w 1642361"/>
                    <a:gd name="connsiteY6" fmla="*/ 0 h 1642360"/>
                    <a:gd name="connsiteX7" fmla="*/ 989930 w 1642361"/>
                    <a:gd name="connsiteY7" fmla="*/ 128216 h 1642360"/>
                    <a:gd name="connsiteX8" fmla="*/ 989930 w 1642361"/>
                    <a:gd name="connsiteY8" fmla="*/ 627031 h 1642360"/>
                    <a:gd name="connsiteX9" fmla="*/ 1514145 w 1642361"/>
                    <a:gd name="connsiteY9" fmla="*/ 627031 h 1642360"/>
                    <a:gd name="connsiteX10" fmla="*/ 1642361 w 1642361"/>
                    <a:gd name="connsiteY10" fmla="*/ 755247 h 1642360"/>
                    <a:gd name="connsiteX11" fmla="*/ 1642361 w 1642361"/>
                    <a:gd name="connsiteY11" fmla="*/ 887114 h 1642360"/>
                    <a:gd name="connsiteX12" fmla="*/ 1514145 w 1642361"/>
                    <a:gd name="connsiteY12" fmla="*/ 1015330 h 1642360"/>
                    <a:gd name="connsiteX13" fmla="*/ 989930 w 1642361"/>
                    <a:gd name="connsiteY13" fmla="*/ 1015329 h 1642360"/>
                    <a:gd name="connsiteX14" fmla="*/ 989930 w 1642361"/>
                    <a:gd name="connsiteY14" fmla="*/ 1514144 h 1642360"/>
                    <a:gd name="connsiteX15" fmla="*/ 861714 w 1642361"/>
                    <a:gd name="connsiteY15" fmla="*/ 1642360 h 1642360"/>
                    <a:gd name="connsiteX16" fmla="*/ 729847 w 1642361"/>
                    <a:gd name="connsiteY16" fmla="*/ 1642360 h 1642360"/>
                    <a:gd name="connsiteX17" fmla="*/ 601631 w 1642361"/>
                    <a:gd name="connsiteY17" fmla="*/ 1514144 h 1642360"/>
                    <a:gd name="connsiteX18" fmla="*/ 601631 w 1642361"/>
                    <a:gd name="connsiteY18" fmla="*/ 1015329 h 1642360"/>
                    <a:gd name="connsiteX19" fmla="*/ 128216 w 1642361"/>
                    <a:gd name="connsiteY19" fmla="*/ 1015329 h 1642360"/>
                    <a:gd name="connsiteX20" fmla="*/ 0 w 1642361"/>
                    <a:gd name="connsiteY20" fmla="*/ 887113 h 164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2361" h="1642360">
                      <a:moveTo>
                        <a:pt x="0" y="887113"/>
                      </a:moveTo>
                      <a:lnTo>
                        <a:pt x="0" y="755246"/>
                      </a:lnTo>
                      <a:cubicBezTo>
                        <a:pt x="0" y="684434"/>
                        <a:pt x="57404" y="627031"/>
                        <a:pt x="128216" y="627031"/>
                      </a:cubicBezTo>
                      <a:lnTo>
                        <a:pt x="601631" y="627031"/>
                      </a:lnTo>
                      <a:lnTo>
                        <a:pt x="601631" y="128216"/>
                      </a:lnTo>
                      <a:cubicBezTo>
                        <a:pt x="601631" y="57404"/>
                        <a:pt x="659035" y="0"/>
                        <a:pt x="729847" y="0"/>
                      </a:cubicBezTo>
                      <a:lnTo>
                        <a:pt x="861714" y="0"/>
                      </a:lnTo>
                      <a:cubicBezTo>
                        <a:pt x="932526" y="0"/>
                        <a:pt x="989930" y="57404"/>
                        <a:pt x="989930" y="128216"/>
                      </a:cubicBezTo>
                      <a:lnTo>
                        <a:pt x="989930" y="627031"/>
                      </a:lnTo>
                      <a:lnTo>
                        <a:pt x="1514145" y="627031"/>
                      </a:lnTo>
                      <a:cubicBezTo>
                        <a:pt x="1584957" y="627031"/>
                        <a:pt x="1642361" y="684435"/>
                        <a:pt x="1642361" y="755247"/>
                      </a:cubicBezTo>
                      <a:lnTo>
                        <a:pt x="1642361" y="887114"/>
                      </a:lnTo>
                      <a:cubicBezTo>
                        <a:pt x="1642361" y="957926"/>
                        <a:pt x="1584957" y="1015330"/>
                        <a:pt x="1514145" y="1015330"/>
                      </a:cubicBezTo>
                      <a:lnTo>
                        <a:pt x="989930" y="1015329"/>
                      </a:lnTo>
                      <a:lnTo>
                        <a:pt x="989930" y="1514144"/>
                      </a:lnTo>
                      <a:cubicBezTo>
                        <a:pt x="989930" y="1584956"/>
                        <a:pt x="932526" y="1642360"/>
                        <a:pt x="861714" y="1642360"/>
                      </a:cubicBezTo>
                      <a:lnTo>
                        <a:pt x="729847" y="1642360"/>
                      </a:lnTo>
                      <a:cubicBezTo>
                        <a:pt x="659035" y="1642360"/>
                        <a:pt x="601631" y="1584956"/>
                        <a:pt x="601631" y="1514144"/>
                      </a:cubicBezTo>
                      <a:lnTo>
                        <a:pt x="601631" y="1015329"/>
                      </a:lnTo>
                      <a:lnTo>
                        <a:pt x="128216" y="1015329"/>
                      </a:lnTo>
                      <a:cubicBezTo>
                        <a:pt x="57404" y="1015329"/>
                        <a:pt x="0" y="957925"/>
                        <a:pt x="0" y="887113"/>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5" name="Rectangle: Rounded Corners 24">
                  <a:extLst>
                    <a:ext uri="{FF2B5EF4-FFF2-40B4-BE49-F238E27FC236}">
                      <a16:creationId xmlns:a16="http://schemas.microsoft.com/office/drawing/2014/main" id="{0A3EDC5C-9A6D-572E-D4E8-CE3C69DABB20}"/>
                    </a:ext>
                  </a:extLst>
                </p:cNvPr>
                <p:cNvSpPr/>
                <p:nvPr/>
              </p:nvSpPr>
              <p:spPr>
                <a:xfrm>
                  <a:off x="1435114" y="2842035"/>
                  <a:ext cx="216233" cy="78462"/>
                </a:xfrm>
                <a:prstGeom prst="roundRect">
                  <a:avLst>
                    <a:gd name="adj" fmla="val 32129"/>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TextBox 21">
                <a:extLst>
                  <a:ext uri="{FF2B5EF4-FFF2-40B4-BE49-F238E27FC236}">
                    <a16:creationId xmlns:a16="http://schemas.microsoft.com/office/drawing/2014/main" id="{6467F4F5-44AE-DB05-51BB-6AAFFF0EA93D}"/>
                  </a:ext>
                </a:extLst>
              </p:cNvPr>
              <p:cNvSpPr txBox="1"/>
              <p:nvPr/>
            </p:nvSpPr>
            <p:spPr>
              <a:xfrm>
                <a:off x="-2578339" y="1074450"/>
                <a:ext cx="1023037" cy="780690"/>
              </a:xfrm>
              <a:prstGeom prst="rect">
                <a:avLst/>
              </a:prstGeom>
              <a:noFill/>
            </p:spPr>
            <p:txBody>
              <a:bodyPr wrap="square" rtlCol="0">
                <a:spAutoFit/>
              </a:bodyPr>
              <a:lstStyle/>
              <a:p>
                <a:pPr algn="l"/>
                <a:endParaRPr lang="en-GB" sz="2800"/>
              </a:p>
            </p:txBody>
          </p:sp>
        </p:grpSp>
      </p:grpSp>
    </p:spTree>
    <p:extLst>
      <p:ext uri="{BB962C8B-B14F-4D97-AF65-F5344CB8AC3E}">
        <p14:creationId xmlns:p14="http://schemas.microsoft.com/office/powerpoint/2010/main" val="33210394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78969-BDBA-AA72-9321-690A6AD9FF6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9FA2EC3-A6A0-0867-B3FA-21C29DFB64F6}"/>
              </a:ext>
            </a:extLst>
          </p:cNvPr>
          <p:cNvSpPr>
            <a:spLocks noGrp="1"/>
          </p:cNvSpPr>
          <p:nvPr>
            <p:ph type="title"/>
          </p:nvPr>
        </p:nvSpPr>
        <p:spPr/>
        <p:txBody>
          <a:bodyPr/>
          <a:lstStyle/>
          <a:p>
            <a:r>
              <a:rPr lang="en-GB"/>
              <a:t>Measuring voltage</a:t>
            </a:r>
          </a:p>
        </p:txBody>
      </p:sp>
      <p:sp>
        <p:nvSpPr>
          <p:cNvPr id="20" name="TextBox 19">
            <a:extLst>
              <a:ext uri="{FF2B5EF4-FFF2-40B4-BE49-F238E27FC236}">
                <a16:creationId xmlns:a16="http://schemas.microsoft.com/office/drawing/2014/main" id="{0547C943-8A54-1442-9D0E-335BBBB871E2}"/>
              </a:ext>
            </a:extLst>
          </p:cNvPr>
          <p:cNvSpPr txBox="1"/>
          <p:nvPr/>
        </p:nvSpPr>
        <p:spPr>
          <a:xfrm>
            <a:off x="785813" y="957947"/>
            <a:ext cx="6062301"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Voltage is measured with a voltmeter</a:t>
            </a:r>
          </a:p>
        </p:txBody>
      </p:sp>
      <p:sp>
        <p:nvSpPr>
          <p:cNvPr id="21" name="TextBox 20">
            <a:extLst>
              <a:ext uri="{FF2B5EF4-FFF2-40B4-BE49-F238E27FC236}">
                <a16:creationId xmlns:a16="http://schemas.microsoft.com/office/drawing/2014/main" id="{ECAF0563-60B9-AAB4-17A9-DAE7C01C8B84}"/>
              </a:ext>
            </a:extLst>
          </p:cNvPr>
          <p:cNvSpPr txBox="1"/>
          <p:nvPr/>
        </p:nvSpPr>
        <p:spPr>
          <a:xfrm>
            <a:off x="785813" y="1759739"/>
            <a:ext cx="5840060"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The circuit symbol for a voltmeter is</a:t>
            </a:r>
          </a:p>
        </p:txBody>
      </p:sp>
      <p:sp>
        <p:nvSpPr>
          <p:cNvPr id="25" name="TextBox 24">
            <a:extLst>
              <a:ext uri="{FF2B5EF4-FFF2-40B4-BE49-F238E27FC236}">
                <a16:creationId xmlns:a16="http://schemas.microsoft.com/office/drawing/2014/main" id="{BC3BBCA2-5E8E-0B59-F036-A22F92E956AF}"/>
              </a:ext>
            </a:extLst>
          </p:cNvPr>
          <p:cNvSpPr txBox="1"/>
          <p:nvPr/>
        </p:nvSpPr>
        <p:spPr>
          <a:xfrm>
            <a:off x="785813" y="2700232"/>
            <a:ext cx="8380820"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Where would you place the voltmeter in this circuit?</a:t>
            </a:r>
          </a:p>
        </p:txBody>
      </p:sp>
      <p:sp>
        <p:nvSpPr>
          <p:cNvPr id="32" name="TextBox 31">
            <a:extLst>
              <a:ext uri="{FF2B5EF4-FFF2-40B4-BE49-F238E27FC236}">
                <a16:creationId xmlns:a16="http://schemas.microsoft.com/office/drawing/2014/main" id="{E8E29CCE-E6E9-8EAB-6CB3-E0DE75957FB6}"/>
              </a:ext>
            </a:extLst>
          </p:cNvPr>
          <p:cNvSpPr txBox="1"/>
          <p:nvPr/>
        </p:nvSpPr>
        <p:spPr>
          <a:xfrm>
            <a:off x="5773083" y="3499760"/>
            <a:ext cx="2994025" cy="954107"/>
          </a:xfrm>
          <a:prstGeom prst="rect">
            <a:avLst/>
          </a:prstGeom>
          <a:noFill/>
        </p:spPr>
        <p:txBody>
          <a:bodyPr wrap="square" rtlCol="0">
            <a:spAutoFit/>
          </a:bodyPr>
          <a:lstStyle/>
          <a:p>
            <a:pPr algn="l"/>
            <a:r>
              <a:rPr lang="en-GB" sz="2800">
                <a:latin typeface="Arial" panose="020B0604020202020204" pitchFamily="34" charset="0"/>
                <a:cs typeface="Arial" panose="020B0604020202020204" pitchFamily="34" charset="0"/>
              </a:rPr>
              <a:t>Place in parallel with the device</a:t>
            </a:r>
          </a:p>
        </p:txBody>
      </p:sp>
      <p:sp>
        <p:nvSpPr>
          <p:cNvPr id="35" name="Isosceles Triangle 42">
            <a:extLst>
              <a:ext uri="{FF2B5EF4-FFF2-40B4-BE49-F238E27FC236}">
                <a16:creationId xmlns:a16="http://schemas.microsoft.com/office/drawing/2014/main" id="{9CDB5CF9-5BAA-CDED-C96B-5B8F7BCB44D4}"/>
              </a:ext>
            </a:extLst>
          </p:cNvPr>
          <p:cNvSpPr/>
          <p:nvPr/>
        </p:nvSpPr>
        <p:spPr>
          <a:xfrm rot="1648187">
            <a:off x="4854672" y="4787639"/>
            <a:ext cx="323653" cy="323368"/>
          </a:xfrm>
          <a:custGeom>
            <a:avLst/>
            <a:gdLst>
              <a:gd name="csX0" fmla="*/ 0 w 323653"/>
              <a:gd name="csY0" fmla="*/ 323368 h 323368"/>
              <a:gd name="csX1" fmla="*/ 161827 w 323653"/>
              <a:gd name="csY1" fmla="*/ 0 h 323368"/>
              <a:gd name="csX2" fmla="*/ 323653 w 323653"/>
              <a:gd name="csY2" fmla="*/ 323368 h 323368"/>
              <a:gd name="csX3" fmla="*/ 0 w 323653"/>
              <a:gd name="csY3" fmla="*/ 323368 h 323368"/>
              <a:gd name="csX0" fmla="*/ 323653 w 415093"/>
              <a:gd name="csY0" fmla="*/ 323368 h 414808"/>
              <a:gd name="csX1" fmla="*/ 0 w 415093"/>
              <a:gd name="csY1" fmla="*/ 323368 h 414808"/>
              <a:gd name="csX2" fmla="*/ 161827 w 415093"/>
              <a:gd name="csY2" fmla="*/ 0 h 414808"/>
              <a:gd name="csX3" fmla="*/ 415093 w 415093"/>
              <a:gd name="csY3" fmla="*/ 414808 h 414808"/>
              <a:gd name="csX0" fmla="*/ 323653 w 323653"/>
              <a:gd name="csY0" fmla="*/ 323368 h 323368"/>
              <a:gd name="csX1" fmla="*/ 0 w 323653"/>
              <a:gd name="csY1" fmla="*/ 323368 h 323368"/>
              <a:gd name="csX2" fmla="*/ 161827 w 323653"/>
              <a:gd name="csY2" fmla="*/ 0 h 323368"/>
            </a:gdLst>
            <a:ahLst/>
            <a:cxnLst>
              <a:cxn ang="0">
                <a:pos x="csX0" y="csY0"/>
              </a:cxn>
              <a:cxn ang="0">
                <a:pos x="csX1" y="csY1"/>
              </a:cxn>
              <a:cxn ang="0">
                <a:pos x="csX2" y="csY2"/>
              </a:cxn>
            </a:cxnLst>
            <a:rect l="l" t="t" r="r" b="b"/>
            <a:pathLst>
              <a:path w="323653" h="323368">
                <a:moveTo>
                  <a:pt x="323653" y="323368"/>
                </a:moveTo>
                <a:lnTo>
                  <a:pt x="0" y="323368"/>
                </a:lnTo>
                <a:lnTo>
                  <a:pt x="161827" y="0"/>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Shape 35">
            <a:extLst>
              <a:ext uri="{FF2B5EF4-FFF2-40B4-BE49-F238E27FC236}">
                <a16:creationId xmlns:a16="http://schemas.microsoft.com/office/drawing/2014/main" id="{791EA4D4-ED71-8AAA-84CE-32F73AA9469A}"/>
              </a:ext>
            </a:extLst>
          </p:cNvPr>
          <p:cNvSpPr/>
          <p:nvPr/>
        </p:nvSpPr>
        <p:spPr>
          <a:xfrm>
            <a:off x="4877858" y="4442516"/>
            <a:ext cx="1970255" cy="553583"/>
          </a:xfrm>
          <a:custGeom>
            <a:avLst/>
            <a:gdLst>
              <a:gd name="csX0" fmla="*/ 649995 w 649995"/>
              <a:gd name="csY0" fmla="*/ 0 h 881350"/>
              <a:gd name="csX1" fmla="*/ 616944 w 649995"/>
              <a:gd name="csY1" fmla="*/ 396608 h 881350"/>
              <a:gd name="csX2" fmla="*/ 0 w 649995"/>
              <a:gd name="csY2" fmla="*/ 881350 h 881350"/>
              <a:gd name="csX0" fmla="*/ 649995 w 679600"/>
              <a:gd name="csY0" fmla="*/ 0 h 881350"/>
              <a:gd name="csX1" fmla="*/ 616944 w 679600"/>
              <a:gd name="csY1" fmla="*/ 396608 h 881350"/>
              <a:gd name="csX2" fmla="*/ 0 w 679600"/>
              <a:gd name="csY2" fmla="*/ 881350 h 881350"/>
              <a:gd name="csX0" fmla="*/ 649995 w 703121"/>
              <a:gd name="csY0" fmla="*/ 0 h 881350"/>
              <a:gd name="csX1" fmla="*/ 616944 w 703121"/>
              <a:gd name="csY1" fmla="*/ 396608 h 881350"/>
              <a:gd name="csX2" fmla="*/ 0 w 703121"/>
              <a:gd name="csY2" fmla="*/ 881350 h 881350"/>
              <a:gd name="csX0" fmla="*/ 649995 w 703121"/>
              <a:gd name="csY0" fmla="*/ 0 h 881350"/>
              <a:gd name="csX1" fmla="*/ 616944 w 703121"/>
              <a:gd name="csY1" fmla="*/ 396608 h 881350"/>
              <a:gd name="csX2" fmla="*/ 0 w 703121"/>
              <a:gd name="csY2" fmla="*/ 881350 h 881350"/>
              <a:gd name="csX0" fmla="*/ 649995 w 703121"/>
              <a:gd name="csY0" fmla="*/ 0 h 944032"/>
              <a:gd name="csX1" fmla="*/ 616944 w 703121"/>
              <a:gd name="csY1" fmla="*/ 396608 h 944032"/>
              <a:gd name="csX2" fmla="*/ 0 w 703121"/>
              <a:gd name="csY2" fmla="*/ 881350 h 944032"/>
              <a:gd name="csX0" fmla="*/ 649995 w 649995"/>
              <a:gd name="csY0" fmla="*/ 0 h 881350"/>
              <a:gd name="csX1" fmla="*/ 0 w 649995"/>
              <a:gd name="csY1" fmla="*/ 881350 h 881350"/>
              <a:gd name="csX0" fmla="*/ 649995 w 649995"/>
              <a:gd name="csY0" fmla="*/ 0 h 919262"/>
              <a:gd name="csX1" fmla="*/ 0 w 649995"/>
              <a:gd name="csY1" fmla="*/ 881350 h 919262"/>
              <a:gd name="csX0" fmla="*/ 649995 w 649995"/>
              <a:gd name="csY0" fmla="*/ 0 h 994952"/>
              <a:gd name="csX1" fmla="*/ 0 w 649995"/>
              <a:gd name="csY1" fmla="*/ 881350 h 994952"/>
              <a:gd name="csX0" fmla="*/ 649995 w 649995"/>
              <a:gd name="csY0" fmla="*/ 0 h 881350"/>
              <a:gd name="csX1" fmla="*/ 0 w 649995"/>
              <a:gd name="csY1" fmla="*/ 881350 h 881350"/>
            </a:gdLst>
            <a:ahLst/>
            <a:cxnLst>
              <a:cxn ang="0">
                <a:pos x="csX0" y="csY0"/>
              </a:cxn>
              <a:cxn ang="0">
                <a:pos x="csX1" y="csY1"/>
              </a:cxn>
            </a:cxnLst>
            <a:rect l="l" t="t" r="r" b="b"/>
            <a:pathLst>
              <a:path w="649995" h="881350">
                <a:moveTo>
                  <a:pt x="649995" y="0"/>
                </a:moveTo>
                <a:cubicBezTo>
                  <a:pt x="433330" y="293783"/>
                  <a:pt x="375517" y="819625"/>
                  <a:pt x="0" y="88135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69D86B86-B7DA-F482-5B0D-2101E7092788}"/>
              </a:ext>
            </a:extLst>
          </p:cNvPr>
          <p:cNvGrpSpPr/>
          <p:nvPr/>
        </p:nvGrpSpPr>
        <p:grpSpPr>
          <a:xfrm>
            <a:off x="701070" y="3864118"/>
            <a:ext cx="3979181" cy="2467932"/>
            <a:chOff x="701070" y="3864118"/>
            <a:chExt cx="3979181" cy="2467932"/>
          </a:xfrm>
        </p:grpSpPr>
        <p:cxnSp>
          <p:nvCxnSpPr>
            <p:cNvPr id="5" name="Straight Connector 4">
              <a:extLst>
                <a:ext uri="{FF2B5EF4-FFF2-40B4-BE49-F238E27FC236}">
                  <a16:creationId xmlns:a16="http://schemas.microsoft.com/office/drawing/2014/main" id="{AA6E9691-ADD8-1D8D-2536-165319332486}"/>
                </a:ext>
              </a:extLst>
            </p:cNvPr>
            <p:cNvCxnSpPr/>
            <p:nvPr/>
          </p:nvCxnSpPr>
          <p:spPr>
            <a:xfrm>
              <a:off x="701070" y="4996100"/>
              <a:ext cx="1157288"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FEC9CCF-110F-DAFE-06FE-5FA35DF14766}"/>
                </a:ext>
              </a:extLst>
            </p:cNvPr>
            <p:cNvCxnSpPr>
              <a:cxnSpLocks/>
            </p:cNvCxnSpPr>
            <p:nvPr/>
          </p:nvCxnSpPr>
          <p:spPr>
            <a:xfrm>
              <a:off x="1072545" y="5210412"/>
              <a:ext cx="328613"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D03203F0-ABC7-1F97-A9E2-1436795107E9}"/>
                </a:ext>
              </a:extLst>
            </p:cNvPr>
            <p:cNvSpPr/>
            <p:nvPr/>
          </p:nvSpPr>
          <p:spPr>
            <a:xfrm>
              <a:off x="2871707" y="4634695"/>
              <a:ext cx="941973" cy="926922"/>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8D03ED8D-6E13-7614-8969-494693081145}"/>
                </a:ext>
              </a:extLst>
            </p:cNvPr>
            <p:cNvSpPr/>
            <p:nvPr/>
          </p:nvSpPr>
          <p:spPr>
            <a:xfrm>
              <a:off x="3340204" y="4634695"/>
              <a:ext cx="289775" cy="923366"/>
            </a:xfrm>
            <a:custGeom>
              <a:avLst/>
              <a:gdLst>
                <a:gd name="csX0" fmla="*/ 0 w 414337"/>
                <a:gd name="csY0" fmla="*/ 0 h 1042988"/>
                <a:gd name="csX1" fmla="*/ 14287 w 414337"/>
                <a:gd name="csY1" fmla="*/ 385763 h 1042988"/>
                <a:gd name="csX2" fmla="*/ 414337 w 414337"/>
                <a:gd name="csY2" fmla="*/ 542925 h 1042988"/>
                <a:gd name="csX3" fmla="*/ 0 w 414337"/>
                <a:gd name="csY3" fmla="*/ 657225 h 1042988"/>
                <a:gd name="csX4" fmla="*/ 0 w 414337"/>
                <a:gd name="csY4" fmla="*/ 1042988 h 1042988"/>
                <a:gd name="csX0" fmla="*/ 0 w 414396"/>
                <a:gd name="csY0" fmla="*/ 0 h 1042988"/>
                <a:gd name="csX1" fmla="*/ 14287 w 414396"/>
                <a:gd name="csY1" fmla="*/ 385763 h 1042988"/>
                <a:gd name="csX2" fmla="*/ 414337 w 414396"/>
                <a:gd name="csY2" fmla="*/ 542925 h 1042988"/>
                <a:gd name="csX3" fmla="*/ 0 w 414396"/>
                <a:gd name="csY3" fmla="*/ 657225 h 1042988"/>
                <a:gd name="csX4" fmla="*/ 0 w 414396"/>
                <a:gd name="csY4" fmla="*/ 1042988 h 1042988"/>
                <a:gd name="csX0" fmla="*/ 26595 w 414396"/>
                <a:gd name="csY0" fmla="*/ 0 h 857251"/>
                <a:gd name="csX1" fmla="*/ 14287 w 414396"/>
                <a:gd name="csY1" fmla="*/ 200026 h 857251"/>
                <a:gd name="csX2" fmla="*/ 414337 w 414396"/>
                <a:gd name="csY2" fmla="*/ 357188 h 857251"/>
                <a:gd name="csX3" fmla="*/ 0 w 414396"/>
                <a:gd name="csY3" fmla="*/ 471488 h 857251"/>
                <a:gd name="csX4" fmla="*/ 0 w 414396"/>
                <a:gd name="csY4" fmla="*/ 857251 h 857251"/>
                <a:gd name="csX0" fmla="*/ 26595 w 414396"/>
                <a:gd name="csY0" fmla="*/ 0 h 657226"/>
                <a:gd name="csX1" fmla="*/ 14287 w 414396"/>
                <a:gd name="csY1" fmla="*/ 200026 h 657226"/>
                <a:gd name="csX2" fmla="*/ 414337 w 414396"/>
                <a:gd name="csY2" fmla="*/ 357188 h 657226"/>
                <a:gd name="csX3" fmla="*/ 0 w 414396"/>
                <a:gd name="csY3" fmla="*/ 471488 h 657226"/>
                <a:gd name="csX4" fmla="*/ 0 w 414396"/>
                <a:gd name="csY4" fmla="*/ 657226 h 657226"/>
                <a:gd name="csX0" fmla="*/ 17731 w 414396"/>
                <a:gd name="csY0" fmla="*/ 0 h 563564"/>
                <a:gd name="csX1" fmla="*/ 14287 w 414396"/>
                <a:gd name="csY1" fmla="*/ 106364 h 563564"/>
                <a:gd name="csX2" fmla="*/ 414337 w 414396"/>
                <a:gd name="csY2" fmla="*/ 263526 h 563564"/>
                <a:gd name="csX3" fmla="*/ 0 w 414396"/>
                <a:gd name="csY3" fmla="*/ 377826 h 563564"/>
                <a:gd name="csX4" fmla="*/ 0 w 414396"/>
                <a:gd name="csY4" fmla="*/ 563564 h 563564"/>
                <a:gd name="csX0" fmla="*/ 17731 w 414396"/>
                <a:gd name="csY0" fmla="*/ 0 h 473077"/>
                <a:gd name="csX1" fmla="*/ 14287 w 414396"/>
                <a:gd name="csY1" fmla="*/ 106364 h 473077"/>
                <a:gd name="csX2" fmla="*/ 414337 w 414396"/>
                <a:gd name="csY2" fmla="*/ 263526 h 473077"/>
                <a:gd name="csX3" fmla="*/ 0 w 414396"/>
                <a:gd name="csY3" fmla="*/ 377826 h 473077"/>
                <a:gd name="csX4" fmla="*/ 0 w 414396"/>
                <a:gd name="csY4" fmla="*/ 473077 h 473077"/>
                <a:gd name="csX0" fmla="*/ 17731 w 415228"/>
                <a:gd name="csY0" fmla="*/ 0 h 473077"/>
                <a:gd name="csX1" fmla="*/ 14287 w 415228"/>
                <a:gd name="csY1" fmla="*/ 106364 h 473077"/>
                <a:gd name="csX2" fmla="*/ 414337 w 415228"/>
                <a:gd name="csY2" fmla="*/ 263526 h 473077"/>
                <a:gd name="csX3" fmla="*/ 0 w 415228"/>
                <a:gd name="csY3" fmla="*/ 377826 h 473077"/>
                <a:gd name="csX4" fmla="*/ 0 w 415228"/>
                <a:gd name="csY4" fmla="*/ 473077 h 473077"/>
                <a:gd name="csX0" fmla="*/ 17731 w 303460"/>
                <a:gd name="csY0" fmla="*/ 0 h 473077"/>
                <a:gd name="csX1" fmla="*/ 14287 w 303460"/>
                <a:gd name="csY1" fmla="*/ 106364 h 473077"/>
                <a:gd name="csX2" fmla="*/ 302041 w 303460"/>
                <a:gd name="csY2" fmla="*/ 254001 h 473077"/>
                <a:gd name="csX3" fmla="*/ 0 w 303460"/>
                <a:gd name="csY3" fmla="*/ 377826 h 473077"/>
                <a:gd name="csX4" fmla="*/ 0 w 303460"/>
                <a:gd name="csY4" fmla="*/ 473077 h 473077"/>
                <a:gd name="csX0" fmla="*/ 17731 w 302047"/>
                <a:gd name="csY0" fmla="*/ 0 h 473077"/>
                <a:gd name="csX1" fmla="*/ 14287 w 302047"/>
                <a:gd name="csY1" fmla="*/ 106364 h 473077"/>
                <a:gd name="csX2" fmla="*/ 302041 w 302047"/>
                <a:gd name="csY2" fmla="*/ 254001 h 473077"/>
                <a:gd name="csX3" fmla="*/ 0 w 302047"/>
                <a:gd name="csY3" fmla="*/ 377826 h 473077"/>
                <a:gd name="csX4" fmla="*/ 0 w 302047"/>
                <a:gd name="csY4" fmla="*/ 473077 h 473077"/>
              </a:gdLst>
              <a:ahLst/>
              <a:cxnLst>
                <a:cxn ang="0">
                  <a:pos x="csX0" y="csY0"/>
                </a:cxn>
                <a:cxn ang="0">
                  <a:pos x="csX1" y="csY1"/>
                </a:cxn>
                <a:cxn ang="0">
                  <a:pos x="csX2" y="csY2"/>
                </a:cxn>
                <a:cxn ang="0">
                  <a:pos x="csX3" y="csY3"/>
                </a:cxn>
                <a:cxn ang="0">
                  <a:pos x="csX4" y="csY4"/>
                </a:cxn>
              </a:cxnLst>
              <a:rect l="l" t="t" r="r" b="b"/>
              <a:pathLst>
                <a:path w="302047" h="473077">
                  <a:moveTo>
                    <a:pt x="17731" y="0"/>
                  </a:moveTo>
                  <a:lnTo>
                    <a:pt x="14287" y="106364"/>
                  </a:lnTo>
                  <a:cubicBezTo>
                    <a:pt x="147637" y="158751"/>
                    <a:pt x="303190" y="136526"/>
                    <a:pt x="302041" y="254001"/>
                  </a:cubicBezTo>
                  <a:cubicBezTo>
                    <a:pt x="300892" y="371476"/>
                    <a:pt x="138112" y="339726"/>
                    <a:pt x="0" y="377826"/>
                  </a:cubicBezTo>
                  <a:lnTo>
                    <a:pt x="0" y="473077"/>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F41C51EB-9332-446D-6445-D947FB37F0B1}"/>
                </a:ext>
              </a:extLst>
            </p:cNvPr>
            <p:cNvSpPr/>
            <p:nvPr/>
          </p:nvSpPr>
          <p:spPr>
            <a:xfrm rot="21059223">
              <a:off x="1155477" y="3864118"/>
              <a:ext cx="2243141" cy="937434"/>
            </a:xfrm>
            <a:custGeom>
              <a:avLst/>
              <a:gdLst>
                <a:gd name="csX0" fmla="*/ 148692 w 2243141"/>
                <a:gd name="csY0" fmla="*/ 0 h 937434"/>
                <a:gd name="csX1" fmla="*/ 2243141 w 2243141"/>
                <a:gd name="csY1" fmla="*/ 332213 h 937434"/>
                <a:gd name="csX2" fmla="*/ 2147143 w 2243141"/>
                <a:gd name="csY2" fmla="*/ 937434 h 937434"/>
                <a:gd name="csX3" fmla="*/ 0 w 2243141"/>
                <a:gd name="csY3" fmla="*/ 937434 h 937434"/>
                <a:gd name="csX4" fmla="*/ 148692 w 2243141"/>
                <a:gd name="csY4" fmla="*/ 0 h 937434"/>
                <a:gd name="csX0" fmla="*/ 0 w 2243141"/>
                <a:gd name="csY0" fmla="*/ 937434 h 1028874"/>
                <a:gd name="csX1" fmla="*/ 148692 w 2243141"/>
                <a:gd name="csY1" fmla="*/ 0 h 1028874"/>
                <a:gd name="csX2" fmla="*/ 2243141 w 2243141"/>
                <a:gd name="csY2" fmla="*/ 332213 h 1028874"/>
                <a:gd name="csX3" fmla="*/ 2147143 w 2243141"/>
                <a:gd name="csY3" fmla="*/ 937434 h 1028874"/>
                <a:gd name="csX4" fmla="*/ 91440 w 2243141"/>
                <a:gd name="csY4" fmla="*/ 1028874 h 1028874"/>
                <a:gd name="csX0" fmla="*/ 0 w 2243141"/>
                <a:gd name="csY0" fmla="*/ 937434 h 937434"/>
                <a:gd name="csX1" fmla="*/ 148692 w 2243141"/>
                <a:gd name="csY1" fmla="*/ 0 h 937434"/>
                <a:gd name="csX2" fmla="*/ 2243141 w 2243141"/>
                <a:gd name="csY2" fmla="*/ 332213 h 937434"/>
                <a:gd name="csX3" fmla="*/ 2147143 w 2243141"/>
                <a:gd name="csY3" fmla="*/ 937434 h 937434"/>
              </a:gdLst>
              <a:ahLst/>
              <a:cxnLst>
                <a:cxn ang="0">
                  <a:pos x="csX0" y="csY0"/>
                </a:cxn>
                <a:cxn ang="0">
                  <a:pos x="csX1" y="csY1"/>
                </a:cxn>
                <a:cxn ang="0">
                  <a:pos x="csX2" y="csY2"/>
                </a:cxn>
                <a:cxn ang="0">
                  <a:pos x="csX3" y="csY3"/>
                </a:cxn>
              </a:cxnLst>
              <a:rect l="l" t="t" r="r" b="b"/>
              <a:pathLst>
                <a:path w="2243141" h="937434">
                  <a:moveTo>
                    <a:pt x="0" y="937434"/>
                  </a:moveTo>
                  <a:lnTo>
                    <a:pt x="148692" y="0"/>
                  </a:lnTo>
                  <a:lnTo>
                    <a:pt x="2243141" y="332213"/>
                  </a:lnTo>
                  <a:lnTo>
                    <a:pt x="2147143" y="937434"/>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8" name="Freeform: Shape 17">
              <a:extLst>
                <a:ext uri="{FF2B5EF4-FFF2-40B4-BE49-F238E27FC236}">
                  <a16:creationId xmlns:a16="http://schemas.microsoft.com/office/drawing/2014/main" id="{AB95B8CD-AE24-8132-D33B-2E61FF2C1443}"/>
                </a:ext>
              </a:extLst>
            </p:cNvPr>
            <p:cNvSpPr/>
            <p:nvPr/>
          </p:nvSpPr>
          <p:spPr>
            <a:xfrm rot="540777" flipV="1">
              <a:off x="1149015" y="5394616"/>
              <a:ext cx="2243141" cy="937434"/>
            </a:xfrm>
            <a:custGeom>
              <a:avLst/>
              <a:gdLst>
                <a:gd name="csX0" fmla="*/ 148692 w 2243141"/>
                <a:gd name="csY0" fmla="*/ 0 h 937434"/>
                <a:gd name="csX1" fmla="*/ 2243141 w 2243141"/>
                <a:gd name="csY1" fmla="*/ 332213 h 937434"/>
                <a:gd name="csX2" fmla="*/ 2147143 w 2243141"/>
                <a:gd name="csY2" fmla="*/ 937434 h 937434"/>
                <a:gd name="csX3" fmla="*/ 0 w 2243141"/>
                <a:gd name="csY3" fmla="*/ 937434 h 937434"/>
                <a:gd name="csX4" fmla="*/ 148692 w 2243141"/>
                <a:gd name="csY4" fmla="*/ 0 h 937434"/>
                <a:gd name="csX0" fmla="*/ 0 w 2243141"/>
                <a:gd name="csY0" fmla="*/ 937434 h 1028874"/>
                <a:gd name="csX1" fmla="*/ 148692 w 2243141"/>
                <a:gd name="csY1" fmla="*/ 0 h 1028874"/>
                <a:gd name="csX2" fmla="*/ 2243141 w 2243141"/>
                <a:gd name="csY2" fmla="*/ 332213 h 1028874"/>
                <a:gd name="csX3" fmla="*/ 2147143 w 2243141"/>
                <a:gd name="csY3" fmla="*/ 937434 h 1028874"/>
                <a:gd name="csX4" fmla="*/ 91440 w 2243141"/>
                <a:gd name="csY4" fmla="*/ 1028874 h 1028874"/>
                <a:gd name="csX0" fmla="*/ 0 w 2243141"/>
                <a:gd name="csY0" fmla="*/ 937434 h 937434"/>
                <a:gd name="csX1" fmla="*/ 148692 w 2243141"/>
                <a:gd name="csY1" fmla="*/ 0 h 937434"/>
                <a:gd name="csX2" fmla="*/ 2243141 w 2243141"/>
                <a:gd name="csY2" fmla="*/ 332213 h 937434"/>
                <a:gd name="csX3" fmla="*/ 2147143 w 2243141"/>
                <a:gd name="csY3" fmla="*/ 937434 h 937434"/>
              </a:gdLst>
              <a:ahLst/>
              <a:cxnLst>
                <a:cxn ang="0">
                  <a:pos x="csX0" y="csY0"/>
                </a:cxn>
                <a:cxn ang="0">
                  <a:pos x="csX1" y="csY1"/>
                </a:cxn>
                <a:cxn ang="0">
                  <a:pos x="csX2" y="csY2"/>
                </a:cxn>
                <a:cxn ang="0">
                  <a:pos x="csX3" y="csY3"/>
                </a:cxn>
              </a:cxnLst>
              <a:rect l="l" t="t" r="r" b="b"/>
              <a:pathLst>
                <a:path w="2243141" h="937434">
                  <a:moveTo>
                    <a:pt x="0" y="937434"/>
                  </a:moveTo>
                  <a:lnTo>
                    <a:pt x="148692" y="0"/>
                  </a:lnTo>
                  <a:lnTo>
                    <a:pt x="2243141" y="332213"/>
                  </a:lnTo>
                  <a:lnTo>
                    <a:pt x="2147143" y="937434"/>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Rectangle 1">
              <a:extLst>
                <a:ext uri="{FF2B5EF4-FFF2-40B4-BE49-F238E27FC236}">
                  <a16:creationId xmlns:a16="http://schemas.microsoft.com/office/drawing/2014/main" id="{F5F1101F-9F90-05F7-F641-283D56310F20}"/>
                </a:ext>
              </a:extLst>
            </p:cNvPr>
            <p:cNvSpPr/>
            <p:nvPr/>
          </p:nvSpPr>
          <p:spPr>
            <a:xfrm flipH="1">
              <a:off x="3370918" y="4257227"/>
              <a:ext cx="1057275" cy="1564842"/>
            </a:xfrm>
            <a:custGeom>
              <a:avLst/>
              <a:gdLst>
                <a:gd name="csX0" fmla="*/ 0 w 1457325"/>
                <a:gd name="csY0" fmla="*/ 0 h 1408030"/>
                <a:gd name="csX1" fmla="*/ 1457325 w 1457325"/>
                <a:gd name="csY1" fmla="*/ 0 h 1408030"/>
                <a:gd name="csX2" fmla="*/ 1457325 w 1457325"/>
                <a:gd name="csY2" fmla="*/ 1408030 h 1408030"/>
                <a:gd name="csX3" fmla="*/ 0 w 1457325"/>
                <a:gd name="csY3" fmla="*/ 1408030 h 1408030"/>
                <a:gd name="csX4" fmla="*/ 0 w 1457325"/>
                <a:gd name="csY4" fmla="*/ 0 h 1408030"/>
                <a:gd name="csX0" fmla="*/ 0 w 1457325"/>
                <a:gd name="csY0" fmla="*/ 0 h 1408030"/>
                <a:gd name="csX1" fmla="*/ 1457325 w 1457325"/>
                <a:gd name="csY1" fmla="*/ 0 h 1408030"/>
                <a:gd name="csX2" fmla="*/ 1457325 w 1457325"/>
                <a:gd name="csY2" fmla="*/ 1408030 h 1408030"/>
                <a:gd name="csX3" fmla="*/ 0 w 1457325"/>
                <a:gd name="csY3" fmla="*/ 1408030 h 1408030"/>
                <a:gd name="csX4" fmla="*/ 0 w 1457325"/>
                <a:gd name="csY4" fmla="*/ 0 h 1408030"/>
                <a:gd name="csX0" fmla="*/ 0 w 1457325"/>
                <a:gd name="csY0" fmla="*/ 0 h 1408030"/>
                <a:gd name="csX1" fmla="*/ 1457325 w 1457325"/>
                <a:gd name="csY1" fmla="*/ 0 h 1408030"/>
                <a:gd name="csX2" fmla="*/ 1457325 w 1457325"/>
                <a:gd name="csY2" fmla="*/ 1408030 h 1408030"/>
                <a:gd name="csX3" fmla="*/ 0 w 1457325"/>
                <a:gd name="csY3" fmla="*/ 1408030 h 1408030"/>
                <a:gd name="csX4" fmla="*/ 0 w 1457325"/>
                <a:gd name="csY4" fmla="*/ 0 h 1408030"/>
                <a:gd name="csX0" fmla="*/ 0 w 1457325"/>
                <a:gd name="csY0" fmla="*/ 0 h 1408030"/>
                <a:gd name="csX1" fmla="*/ 1457325 w 1457325"/>
                <a:gd name="csY1" fmla="*/ 0 h 1408030"/>
                <a:gd name="csX2" fmla="*/ 1457325 w 1457325"/>
                <a:gd name="csY2" fmla="*/ 1408030 h 1408030"/>
                <a:gd name="csX3" fmla="*/ 0 w 1457325"/>
                <a:gd name="csY3" fmla="*/ 1408030 h 1408030"/>
                <a:gd name="csX4" fmla="*/ 0 w 1457325"/>
                <a:gd name="csY4" fmla="*/ 0 h 1408030"/>
                <a:gd name="csX0" fmla="*/ 0 w 1457325"/>
                <a:gd name="csY0" fmla="*/ 0 h 1408030"/>
                <a:gd name="csX1" fmla="*/ 1457325 w 1457325"/>
                <a:gd name="csY1" fmla="*/ 0 h 1408030"/>
                <a:gd name="csX2" fmla="*/ 1457325 w 1457325"/>
                <a:gd name="csY2" fmla="*/ 1408030 h 1408030"/>
                <a:gd name="csX3" fmla="*/ 0 w 1457325"/>
                <a:gd name="csY3" fmla="*/ 1408030 h 1408030"/>
                <a:gd name="csX4" fmla="*/ 0 w 1457325"/>
                <a:gd name="csY4" fmla="*/ 0 h 1408030"/>
                <a:gd name="csX0" fmla="*/ 1457325 w 1548765"/>
                <a:gd name="csY0" fmla="*/ 1408030 h 1499470"/>
                <a:gd name="csX1" fmla="*/ 0 w 1548765"/>
                <a:gd name="csY1" fmla="*/ 1408030 h 1499470"/>
                <a:gd name="csX2" fmla="*/ 0 w 1548765"/>
                <a:gd name="csY2" fmla="*/ 0 h 1499470"/>
                <a:gd name="csX3" fmla="*/ 1457325 w 1548765"/>
                <a:gd name="csY3" fmla="*/ 0 h 1499470"/>
                <a:gd name="csX4" fmla="*/ 1548765 w 1548765"/>
                <a:gd name="csY4" fmla="*/ 1499470 h 1499470"/>
                <a:gd name="csX0" fmla="*/ 1457325 w 1457325"/>
                <a:gd name="csY0" fmla="*/ 1408030 h 1408030"/>
                <a:gd name="csX1" fmla="*/ 0 w 1457325"/>
                <a:gd name="csY1" fmla="*/ 1408030 h 1408030"/>
                <a:gd name="csX2" fmla="*/ 0 w 1457325"/>
                <a:gd name="csY2" fmla="*/ 0 h 1408030"/>
                <a:gd name="csX3" fmla="*/ 1457325 w 1457325"/>
                <a:gd name="csY3" fmla="*/ 0 h 1408030"/>
              </a:gdLst>
              <a:ahLst/>
              <a:cxnLst>
                <a:cxn ang="0">
                  <a:pos x="csX0" y="csY0"/>
                </a:cxn>
                <a:cxn ang="0">
                  <a:pos x="csX1" y="csY1"/>
                </a:cxn>
                <a:cxn ang="0">
                  <a:pos x="csX2" y="csY2"/>
                </a:cxn>
                <a:cxn ang="0">
                  <a:pos x="csX3" y="csY3"/>
                </a:cxn>
              </a:cxnLst>
              <a:rect l="l" t="t" r="r" b="b"/>
              <a:pathLst>
                <a:path w="1457325" h="1408030">
                  <a:moveTo>
                    <a:pt x="1457325" y="1408030"/>
                  </a:moveTo>
                  <a:lnTo>
                    <a:pt x="0" y="1408030"/>
                  </a:lnTo>
                  <a:lnTo>
                    <a:pt x="0" y="0"/>
                  </a:lnTo>
                  <a:lnTo>
                    <a:pt x="1457325"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a:extLst>
                <a:ext uri="{FF2B5EF4-FFF2-40B4-BE49-F238E27FC236}">
                  <a16:creationId xmlns:a16="http://schemas.microsoft.com/office/drawing/2014/main" id="{4CBBC09F-227F-3BDC-ACC0-A5087E344594}"/>
                </a:ext>
              </a:extLst>
            </p:cNvPr>
            <p:cNvGrpSpPr/>
            <p:nvPr/>
          </p:nvGrpSpPr>
          <p:grpSpPr>
            <a:xfrm>
              <a:off x="4129395" y="4792165"/>
              <a:ext cx="550856" cy="608425"/>
              <a:chOff x="6766938" y="1772093"/>
              <a:chExt cx="550856" cy="608425"/>
            </a:xfrm>
          </p:grpSpPr>
          <p:sp>
            <p:nvSpPr>
              <p:cNvPr id="22" name="Oval 21">
                <a:extLst>
                  <a:ext uri="{FF2B5EF4-FFF2-40B4-BE49-F238E27FC236}">
                    <a16:creationId xmlns:a16="http://schemas.microsoft.com/office/drawing/2014/main" id="{7F89D20A-341D-9E9C-0C44-49D0221E50A3}"/>
                  </a:ext>
                </a:extLst>
              </p:cNvPr>
              <p:cNvSpPr/>
              <p:nvPr/>
            </p:nvSpPr>
            <p:spPr>
              <a:xfrm>
                <a:off x="6766938" y="1786381"/>
                <a:ext cx="550856" cy="594137"/>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64A6A567-FDD8-5ABD-350E-647747A1371A}"/>
                  </a:ext>
                </a:extLst>
              </p:cNvPr>
              <p:cNvSpPr txBox="1"/>
              <p:nvPr/>
            </p:nvSpPr>
            <p:spPr>
              <a:xfrm>
                <a:off x="6830438" y="1772093"/>
                <a:ext cx="458780" cy="584775"/>
              </a:xfrm>
              <a:prstGeom prst="rect">
                <a:avLst/>
              </a:prstGeom>
              <a:noFill/>
            </p:spPr>
            <p:txBody>
              <a:bodyPr wrap="none" rtlCol="0">
                <a:spAutoFit/>
              </a:bodyPr>
              <a:lstStyle/>
              <a:p>
                <a:pPr algn="l"/>
                <a:r>
                  <a:rPr lang="en-GB" sz="3200">
                    <a:latin typeface="Arial" panose="020B0604020202020204" pitchFamily="34" charset="0"/>
                    <a:cs typeface="Arial" panose="020B0604020202020204" pitchFamily="34" charset="0"/>
                  </a:rPr>
                  <a:t>V</a:t>
                </a:r>
              </a:p>
            </p:txBody>
          </p:sp>
        </p:grpSp>
      </p:grpSp>
      <p:grpSp>
        <p:nvGrpSpPr>
          <p:cNvPr id="7" name="Group 6">
            <a:extLst>
              <a:ext uri="{FF2B5EF4-FFF2-40B4-BE49-F238E27FC236}">
                <a16:creationId xmlns:a16="http://schemas.microsoft.com/office/drawing/2014/main" id="{571E7ADB-27B0-AF18-074C-53F42B046974}"/>
              </a:ext>
            </a:extLst>
          </p:cNvPr>
          <p:cNvGrpSpPr/>
          <p:nvPr/>
        </p:nvGrpSpPr>
        <p:grpSpPr>
          <a:xfrm>
            <a:off x="6719239" y="1717136"/>
            <a:ext cx="550856" cy="608425"/>
            <a:chOff x="6766938" y="1772093"/>
            <a:chExt cx="550856" cy="608425"/>
          </a:xfrm>
        </p:grpSpPr>
        <p:sp>
          <p:nvSpPr>
            <p:cNvPr id="8" name="Oval 7">
              <a:extLst>
                <a:ext uri="{FF2B5EF4-FFF2-40B4-BE49-F238E27FC236}">
                  <a16:creationId xmlns:a16="http://schemas.microsoft.com/office/drawing/2014/main" id="{010943D4-9EE3-E0A1-902D-CDBED9ADFD54}"/>
                </a:ext>
              </a:extLst>
            </p:cNvPr>
            <p:cNvSpPr/>
            <p:nvPr/>
          </p:nvSpPr>
          <p:spPr>
            <a:xfrm>
              <a:off x="6766938" y="1786381"/>
              <a:ext cx="550856" cy="594137"/>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6056971B-7526-F695-F1B0-2B1D7C48C1AA}"/>
                </a:ext>
              </a:extLst>
            </p:cNvPr>
            <p:cNvSpPr txBox="1"/>
            <p:nvPr/>
          </p:nvSpPr>
          <p:spPr>
            <a:xfrm>
              <a:off x="6830438" y="1772093"/>
              <a:ext cx="458780" cy="584775"/>
            </a:xfrm>
            <a:prstGeom prst="rect">
              <a:avLst/>
            </a:prstGeom>
            <a:noFill/>
          </p:spPr>
          <p:txBody>
            <a:bodyPr wrap="none" rtlCol="0">
              <a:spAutoFit/>
            </a:bodyPr>
            <a:lstStyle/>
            <a:p>
              <a:pPr algn="l"/>
              <a:r>
                <a:rPr lang="en-GB" sz="3200">
                  <a:latin typeface="Arial" panose="020B0604020202020204" pitchFamily="34" charset="0"/>
                  <a:cs typeface="Arial" panose="020B0604020202020204" pitchFamily="34" charset="0"/>
                </a:rPr>
                <a:t>V</a:t>
              </a:r>
            </a:p>
          </p:txBody>
        </p:sp>
      </p:grpSp>
    </p:spTree>
    <p:extLst>
      <p:ext uri="{BB962C8B-B14F-4D97-AF65-F5344CB8AC3E}">
        <p14:creationId xmlns:p14="http://schemas.microsoft.com/office/powerpoint/2010/main" val="198491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animBg="1"/>
      <p:bldP spid="3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731E3-9D16-A021-15A4-9C6B4846758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09E3986-123B-71EC-1F8E-A6D0FDB1CE46}"/>
              </a:ext>
            </a:extLst>
          </p:cNvPr>
          <p:cNvSpPr>
            <a:spLocks noGrp="1"/>
          </p:cNvSpPr>
          <p:nvPr>
            <p:ph type="title"/>
          </p:nvPr>
        </p:nvSpPr>
        <p:spPr/>
        <p:txBody>
          <a:bodyPr/>
          <a:lstStyle/>
          <a:p>
            <a:r>
              <a:rPr lang="en-GB"/>
              <a:t>Measuring voltage</a:t>
            </a:r>
          </a:p>
        </p:txBody>
      </p:sp>
      <p:sp>
        <p:nvSpPr>
          <p:cNvPr id="63" name="TextBox 62">
            <a:extLst>
              <a:ext uri="{FF2B5EF4-FFF2-40B4-BE49-F238E27FC236}">
                <a16:creationId xmlns:a16="http://schemas.microsoft.com/office/drawing/2014/main" id="{E23A1DC1-C61A-0E9F-4F22-C54DE6BA8C70}"/>
              </a:ext>
            </a:extLst>
          </p:cNvPr>
          <p:cNvSpPr txBox="1"/>
          <p:nvPr/>
        </p:nvSpPr>
        <p:spPr>
          <a:xfrm>
            <a:off x="4572000" y="4068454"/>
            <a:ext cx="4570427" cy="954107"/>
          </a:xfrm>
          <a:prstGeom prst="rect">
            <a:avLst/>
          </a:prstGeom>
          <a:noFill/>
        </p:spPr>
        <p:txBody>
          <a:bodyPr wrap="square" rtlCol="0">
            <a:spAutoFit/>
          </a:bodyPr>
          <a:lstStyle/>
          <a:p>
            <a:pPr algn="l"/>
            <a:r>
              <a:rPr lang="en-GB" sz="2800">
                <a:latin typeface="Arial" panose="020B0604020202020204" pitchFamily="34" charset="0"/>
                <a:cs typeface="Arial" panose="020B0604020202020204" pitchFamily="34" charset="0"/>
              </a:rPr>
              <a:t>Turn the multimeter dial to the Volt settings.</a:t>
            </a:r>
          </a:p>
        </p:txBody>
      </p:sp>
      <p:sp>
        <p:nvSpPr>
          <p:cNvPr id="64" name="TextBox 63">
            <a:extLst>
              <a:ext uri="{FF2B5EF4-FFF2-40B4-BE49-F238E27FC236}">
                <a16:creationId xmlns:a16="http://schemas.microsoft.com/office/drawing/2014/main" id="{2C66D8CB-378F-C1F5-AA2F-B39BEF4F5DB0}"/>
              </a:ext>
            </a:extLst>
          </p:cNvPr>
          <p:cNvSpPr txBox="1"/>
          <p:nvPr/>
        </p:nvSpPr>
        <p:spPr>
          <a:xfrm>
            <a:off x="4603750" y="5078626"/>
            <a:ext cx="4239300" cy="954107"/>
          </a:xfrm>
          <a:prstGeom prst="rect">
            <a:avLst/>
          </a:prstGeom>
          <a:noFill/>
        </p:spPr>
        <p:txBody>
          <a:bodyPr wrap="square" rtlCol="0">
            <a:spAutoFit/>
          </a:bodyPr>
          <a:lstStyle/>
          <a:p>
            <a:pPr algn="l"/>
            <a:r>
              <a:rPr lang="en-GB" sz="2800">
                <a:latin typeface="Arial" panose="020B0604020202020204" pitchFamily="34" charset="0"/>
                <a:cs typeface="Arial" panose="020B0604020202020204" pitchFamily="34" charset="0"/>
              </a:rPr>
              <a:t>Connect the leads as in parallel.</a:t>
            </a:r>
          </a:p>
        </p:txBody>
      </p:sp>
      <p:sp>
        <p:nvSpPr>
          <p:cNvPr id="65" name="TextBox 64">
            <a:extLst>
              <a:ext uri="{FF2B5EF4-FFF2-40B4-BE49-F238E27FC236}">
                <a16:creationId xmlns:a16="http://schemas.microsoft.com/office/drawing/2014/main" id="{2F43C905-7156-0305-B32F-2CC308060007}"/>
              </a:ext>
            </a:extLst>
          </p:cNvPr>
          <p:cNvSpPr txBox="1"/>
          <p:nvPr/>
        </p:nvSpPr>
        <p:spPr>
          <a:xfrm>
            <a:off x="4553155" y="6193796"/>
            <a:ext cx="4239300" cy="523220"/>
          </a:xfrm>
          <a:prstGeom prst="rect">
            <a:avLst/>
          </a:prstGeom>
          <a:noFill/>
        </p:spPr>
        <p:txBody>
          <a:bodyPr wrap="square" rtlCol="0">
            <a:spAutoFit/>
          </a:bodyPr>
          <a:lstStyle/>
          <a:p>
            <a:pPr algn="l"/>
            <a:r>
              <a:rPr lang="en-GB" sz="2800">
                <a:latin typeface="Arial" panose="020B0604020202020204" pitchFamily="34" charset="0"/>
                <a:cs typeface="Arial" panose="020B0604020202020204" pitchFamily="34" charset="0"/>
              </a:rPr>
              <a:t>The exact setup varies.</a:t>
            </a:r>
          </a:p>
        </p:txBody>
      </p:sp>
      <p:grpSp>
        <p:nvGrpSpPr>
          <p:cNvPr id="13" name="Group 12">
            <a:extLst>
              <a:ext uri="{FF2B5EF4-FFF2-40B4-BE49-F238E27FC236}">
                <a16:creationId xmlns:a16="http://schemas.microsoft.com/office/drawing/2014/main" id="{4ED20B96-1A71-7D78-946C-AC1ADDC5189A}"/>
              </a:ext>
            </a:extLst>
          </p:cNvPr>
          <p:cNvGrpSpPr/>
          <p:nvPr/>
        </p:nvGrpSpPr>
        <p:grpSpPr>
          <a:xfrm>
            <a:off x="260671" y="4053470"/>
            <a:ext cx="3979181" cy="2467932"/>
            <a:chOff x="260671" y="4053470"/>
            <a:chExt cx="3979181" cy="2467932"/>
          </a:xfrm>
        </p:grpSpPr>
        <p:cxnSp>
          <p:nvCxnSpPr>
            <p:cNvPr id="97" name="Straight Connector 96">
              <a:extLst>
                <a:ext uri="{FF2B5EF4-FFF2-40B4-BE49-F238E27FC236}">
                  <a16:creationId xmlns:a16="http://schemas.microsoft.com/office/drawing/2014/main" id="{7DEFB110-1764-7BEE-27F2-A62DB4C6B72A}"/>
                </a:ext>
              </a:extLst>
            </p:cNvPr>
            <p:cNvCxnSpPr/>
            <p:nvPr/>
          </p:nvCxnSpPr>
          <p:spPr>
            <a:xfrm>
              <a:off x="260671" y="5185452"/>
              <a:ext cx="1157288"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A0E72C5D-FA12-3B16-E8E7-D532E279557E}"/>
                </a:ext>
              </a:extLst>
            </p:cNvPr>
            <p:cNvCxnSpPr>
              <a:cxnSpLocks/>
            </p:cNvCxnSpPr>
            <p:nvPr/>
          </p:nvCxnSpPr>
          <p:spPr>
            <a:xfrm>
              <a:off x="632146" y="5399764"/>
              <a:ext cx="328613"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99" name="Oval 98">
              <a:extLst>
                <a:ext uri="{FF2B5EF4-FFF2-40B4-BE49-F238E27FC236}">
                  <a16:creationId xmlns:a16="http://schemas.microsoft.com/office/drawing/2014/main" id="{9D1EBAC8-77EA-A167-5A67-623EDAEB5A94}"/>
                </a:ext>
              </a:extLst>
            </p:cNvPr>
            <p:cNvSpPr/>
            <p:nvPr/>
          </p:nvSpPr>
          <p:spPr>
            <a:xfrm>
              <a:off x="2431308" y="4824047"/>
              <a:ext cx="941973" cy="926922"/>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Freeform: Shape 99">
              <a:extLst>
                <a:ext uri="{FF2B5EF4-FFF2-40B4-BE49-F238E27FC236}">
                  <a16:creationId xmlns:a16="http://schemas.microsoft.com/office/drawing/2014/main" id="{965E3B8E-18D3-9A35-2CF7-B494C75B56BF}"/>
                </a:ext>
              </a:extLst>
            </p:cNvPr>
            <p:cNvSpPr/>
            <p:nvPr/>
          </p:nvSpPr>
          <p:spPr>
            <a:xfrm>
              <a:off x="2899805" y="4824047"/>
              <a:ext cx="289775" cy="923366"/>
            </a:xfrm>
            <a:custGeom>
              <a:avLst/>
              <a:gdLst>
                <a:gd name="csX0" fmla="*/ 0 w 414337"/>
                <a:gd name="csY0" fmla="*/ 0 h 1042988"/>
                <a:gd name="csX1" fmla="*/ 14287 w 414337"/>
                <a:gd name="csY1" fmla="*/ 385763 h 1042988"/>
                <a:gd name="csX2" fmla="*/ 414337 w 414337"/>
                <a:gd name="csY2" fmla="*/ 542925 h 1042988"/>
                <a:gd name="csX3" fmla="*/ 0 w 414337"/>
                <a:gd name="csY3" fmla="*/ 657225 h 1042988"/>
                <a:gd name="csX4" fmla="*/ 0 w 414337"/>
                <a:gd name="csY4" fmla="*/ 1042988 h 1042988"/>
                <a:gd name="csX0" fmla="*/ 0 w 414396"/>
                <a:gd name="csY0" fmla="*/ 0 h 1042988"/>
                <a:gd name="csX1" fmla="*/ 14287 w 414396"/>
                <a:gd name="csY1" fmla="*/ 385763 h 1042988"/>
                <a:gd name="csX2" fmla="*/ 414337 w 414396"/>
                <a:gd name="csY2" fmla="*/ 542925 h 1042988"/>
                <a:gd name="csX3" fmla="*/ 0 w 414396"/>
                <a:gd name="csY3" fmla="*/ 657225 h 1042988"/>
                <a:gd name="csX4" fmla="*/ 0 w 414396"/>
                <a:gd name="csY4" fmla="*/ 1042988 h 1042988"/>
                <a:gd name="csX0" fmla="*/ 26595 w 414396"/>
                <a:gd name="csY0" fmla="*/ 0 h 857251"/>
                <a:gd name="csX1" fmla="*/ 14287 w 414396"/>
                <a:gd name="csY1" fmla="*/ 200026 h 857251"/>
                <a:gd name="csX2" fmla="*/ 414337 w 414396"/>
                <a:gd name="csY2" fmla="*/ 357188 h 857251"/>
                <a:gd name="csX3" fmla="*/ 0 w 414396"/>
                <a:gd name="csY3" fmla="*/ 471488 h 857251"/>
                <a:gd name="csX4" fmla="*/ 0 w 414396"/>
                <a:gd name="csY4" fmla="*/ 857251 h 857251"/>
                <a:gd name="csX0" fmla="*/ 26595 w 414396"/>
                <a:gd name="csY0" fmla="*/ 0 h 657226"/>
                <a:gd name="csX1" fmla="*/ 14287 w 414396"/>
                <a:gd name="csY1" fmla="*/ 200026 h 657226"/>
                <a:gd name="csX2" fmla="*/ 414337 w 414396"/>
                <a:gd name="csY2" fmla="*/ 357188 h 657226"/>
                <a:gd name="csX3" fmla="*/ 0 w 414396"/>
                <a:gd name="csY3" fmla="*/ 471488 h 657226"/>
                <a:gd name="csX4" fmla="*/ 0 w 414396"/>
                <a:gd name="csY4" fmla="*/ 657226 h 657226"/>
                <a:gd name="csX0" fmla="*/ 17731 w 414396"/>
                <a:gd name="csY0" fmla="*/ 0 h 563564"/>
                <a:gd name="csX1" fmla="*/ 14287 w 414396"/>
                <a:gd name="csY1" fmla="*/ 106364 h 563564"/>
                <a:gd name="csX2" fmla="*/ 414337 w 414396"/>
                <a:gd name="csY2" fmla="*/ 263526 h 563564"/>
                <a:gd name="csX3" fmla="*/ 0 w 414396"/>
                <a:gd name="csY3" fmla="*/ 377826 h 563564"/>
                <a:gd name="csX4" fmla="*/ 0 w 414396"/>
                <a:gd name="csY4" fmla="*/ 563564 h 563564"/>
                <a:gd name="csX0" fmla="*/ 17731 w 414396"/>
                <a:gd name="csY0" fmla="*/ 0 h 473077"/>
                <a:gd name="csX1" fmla="*/ 14287 w 414396"/>
                <a:gd name="csY1" fmla="*/ 106364 h 473077"/>
                <a:gd name="csX2" fmla="*/ 414337 w 414396"/>
                <a:gd name="csY2" fmla="*/ 263526 h 473077"/>
                <a:gd name="csX3" fmla="*/ 0 w 414396"/>
                <a:gd name="csY3" fmla="*/ 377826 h 473077"/>
                <a:gd name="csX4" fmla="*/ 0 w 414396"/>
                <a:gd name="csY4" fmla="*/ 473077 h 473077"/>
                <a:gd name="csX0" fmla="*/ 17731 w 415228"/>
                <a:gd name="csY0" fmla="*/ 0 h 473077"/>
                <a:gd name="csX1" fmla="*/ 14287 w 415228"/>
                <a:gd name="csY1" fmla="*/ 106364 h 473077"/>
                <a:gd name="csX2" fmla="*/ 414337 w 415228"/>
                <a:gd name="csY2" fmla="*/ 263526 h 473077"/>
                <a:gd name="csX3" fmla="*/ 0 w 415228"/>
                <a:gd name="csY3" fmla="*/ 377826 h 473077"/>
                <a:gd name="csX4" fmla="*/ 0 w 415228"/>
                <a:gd name="csY4" fmla="*/ 473077 h 473077"/>
                <a:gd name="csX0" fmla="*/ 17731 w 303460"/>
                <a:gd name="csY0" fmla="*/ 0 h 473077"/>
                <a:gd name="csX1" fmla="*/ 14287 w 303460"/>
                <a:gd name="csY1" fmla="*/ 106364 h 473077"/>
                <a:gd name="csX2" fmla="*/ 302041 w 303460"/>
                <a:gd name="csY2" fmla="*/ 254001 h 473077"/>
                <a:gd name="csX3" fmla="*/ 0 w 303460"/>
                <a:gd name="csY3" fmla="*/ 377826 h 473077"/>
                <a:gd name="csX4" fmla="*/ 0 w 303460"/>
                <a:gd name="csY4" fmla="*/ 473077 h 473077"/>
                <a:gd name="csX0" fmla="*/ 17731 w 302047"/>
                <a:gd name="csY0" fmla="*/ 0 h 473077"/>
                <a:gd name="csX1" fmla="*/ 14287 w 302047"/>
                <a:gd name="csY1" fmla="*/ 106364 h 473077"/>
                <a:gd name="csX2" fmla="*/ 302041 w 302047"/>
                <a:gd name="csY2" fmla="*/ 254001 h 473077"/>
                <a:gd name="csX3" fmla="*/ 0 w 302047"/>
                <a:gd name="csY3" fmla="*/ 377826 h 473077"/>
                <a:gd name="csX4" fmla="*/ 0 w 302047"/>
                <a:gd name="csY4" fmla="*/ 473077 h 473077"/>
              </a:gdLst>
              <a:ahLst/>
              <a:cxnLst>
                <a:cxn ang="0">
                  <a:pos x="csX0" y="csY0"/>
                </a:cxn>
                <a:cxn ang="0">
                  <a:pos x="csX1" y="csY1"/>
                </a:cxn>
                <a:cxn ang="0">
                  <a:pos x="csX2" y="csY2"/>
                </a:cxn>
                <a:cxn ang="0">
                  <a:pos x="csX3" y="csY3"/>
                </a:cxn>
                <a:cxn ang="0">
                  <a:pos x="csX4" y="csY4"/>
                </a:cxn>
              </a:cxnLst>
              <a:rect l="l" t="t" r="r" b="b"/>
              <a:pathLst>
                <a:path w="302047" h="473077">
                  <a:moveTo>
                    <a:pt x="17731" y="0"/>
                  </a:moveTo>
                  <a:lnTo>
                    <a:pt x="14287" y="106364"/>
                  </a:lnTo>
                  <a:cubicBezTo>
                    <a:pt x="147637" y="158751"/>
                    <a:pt x="303190" y="136526"/>
                    <a:pt x="302041" y="254001"/>
                  </a:cubicBezTo>
                  <a:cubicBezTo>
                    <a:pt x="300892" y="371476"/>
                    <a:pt x="138112" y="339726"/>
                    <a:pt x="0" y="377826"/>
                  </a:cubicBezTo>
                  <a:lnTo>
                    <a:pt x="0" y="473077"/>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Freeform: Shape 100">
              <a:extLst>
                <a:ext uri="{FF2B5EF4-FFF2-40B4-BE49-F238E27FC236}">
                  <a16:creationId xmlns:a16="http://schemas.microsoft.com/office/drawing/2014/main" id="{34EE04D0-664F-BE34-7681-9B02B5A7947A}"/>
                </a:ext>
              </a:extLst>
            </p:cNvPr>
            <p:cNvSpPr/>
            <p:nvPr/>
          </p:nvSpPr>
          <p:spPr>
            <a:xfrm rot="21059223">
              <a:off x="715078" y="4053470"/>
              <a:ext cx="2243141" cy="937434"/>
            </a:xfrm>
            <a:custGeom>
              <a:avLst/>
              <a:gdLst>
                <a:gd name="csX0" fmla="*/ 148692 w 2243141"/>
                <a:gd name="csY0" fmla="*/ 0 h 937434"/>
                <a:gd name="csX1" fmla="*/ 2243141 w 2243141"/>
                <a:gd name="csY1" fmla="*/ 332213 h 937434"/>
                <a:gd name="csX2" fmla="*/ 2147143 w 2243141"/>
                <a:gd name="csY2" fmla="*/ 937434 h 937434"/>
                <a:gd name="csX3" fmla="*/ 0 w 2243141"/>
                <a:gd name="csY3" fmla="*/ 937434 h 937434"/>
                <a:gd name="csX4" fmla="*/ 148692 w 2243141"/>
                <a:gd name="csY4" fmla="*/ 0 h 937434"/>
                <a:gd name="csX0" fmla="*/ 0 w 2243141"/>
                <a:gd name="csY0" fmla="*/ 937434 h 1028874"/>
                <a:gd name="csX1" fmla="*/ 148692 w 2243141"/>
                <a:gd name="csY1" fmla="*/ 0 h 1028874"/>
                <a:gd name="csX2" fmla="*/ 2243141 w 2243141"/>
                <a:gd name="csY2" fmla="*/ 332213 h 1028874"/>
                <a:gd name="csX3" fmla="*/ 2147143 w 2243141"/>
                <a:gd name="csY3" fmla="*/ 937434 h 1028874"/>
                <a:gd name="csX4" fmla="*/ 91440 w 2243141"/>
                <a:gd name="csY4" fmla="*/ 1028874 h 1028874"/>
                <a:gd name="csX0" fmla="*/ 0 w 2243141"/>
                <a:gd name="csY0" fmla="*/ 937434 h 937434"/>
                <a:gd name="csX1" fmla="*/ 148692 w 2243141"/>
                <a:gd name="csY1" fmla="*/ 0 h 937434"/>
                <a:gd name="csX2" fmla="*/ 2243141 w 2243141"/>
                <a:gd name="csY2" fmla="*/ 332213 h 937434"/>
                <a:gd name="csX3" fmla="*/ 2147143 w 2243141"/>
                <a:gd name="csY3" fmla="*/ 937434 h 937434"/>
              </a:gdLst>
              <a:ahLst/>
              <a:cxnLst>
                <a:cxn ang="0">
                  <a:pos x="csX0" y="csY0"/>
                </a:cxn>
                <a:cxn ang="0">
                  <a:pos x="csX1" y="csY1"/>
                </a:cxn>
                <a:cxn ang="0">
                  <a:pos x="csX2" y="csY2"/>
                </a:cxn>
                <a:cxn ang="0">
                  <a:pos x="csX3" y="csY3"/>
                </a:cxn>
              </a:cxnLst>
              <a:rect l="l" t="t" r="r" b="b"/>
              <a:pathLst>
                <a:path w="2243141" h="937434">
                  <a:moveTo>
                    <a:pt x="0" y="937434"/>
                  </a:moveTo>
                  <a:lnTo>
                    <a:pt x="148692" y="0"/>
                  </a:lnTo>
                  <a:lnTo>
                    <a:pt x="2243141" y="332213"/>
                  </a:lnTo>
                  <a:lnTo>
                    <a:pt x="2147143" y="937434"/>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2" name="Freeform: Shape 101">
              <a:extLst>
                <a:ext uri="{FF2B5EF4-FFF2-40B4-BE49-F238E27FC236}">
                  <a16:creationId xmlns:a16="http://schemas.microsoft.com/office/drawing/2014/main" id="{798FBD45-B48C-36B5-BD8B-3CE94EDA9023}"/>
                </a:ext>
              </a:extLst>
            </p:cNvPr>
            <p:cNvSpPr/>
            <p:nvPr/>
          </p:nvSpPr>
          <p:spPr>
            <a:xfrm rot="540777" flipV="1">
              <a:off x="708616" y="5583968"/>
              <a:ext cx="2243141" cy="937434"/>
            </a:xfrm>
            <a:custGeom>
              <a:avLst/>
              <a:gdLst>
                <a:gd name="csX0" fmla="*/ 148692 w 2243141"/>
                <a:gd name="csY0" fmla="*/ 0 h 937434"/>
                <a:gd name="csX1" fmla="*/ 2243141 w 2243141"/>
                <a:gd name="csY1" fmla="*/ 332213 h 937434"/>
                <a:gd name="csX2" fmla="*/ 2147143 w 2243141"/>
                <a:gd name="csY2" fmla="*/ 937434 h 937434"/>
                <a:gd name="csX3" fmla="*/ 0 w 2243141"/>
                <a:gd name="csY3" fmla="*/ 937434 h 937434"/>
                <a:gd name="csX4" fmla="*/ 148692 w 2243141"/>
                <a:gd name="csY4" fmla="*/ 0 h 937434"/>
                <a:gd name="csX0" fmla="*/ 0 w 2243141"/>
                <a:gd name="csY0" fmla="*/ 937434 h 1028874"/>
                <a:gd name="csX1" fmla="*/ 148692 w 2243141"/>
                <a:gd name="csY1" fmla="*/ 0 h 1028874"/>
                <a:gd name="csX2" fmla="*/ 2243141 w 2243141"/>
                <a:gd name="csY2" fmla="*/ 332213 h 1028874"/>
                <a:gd name="csX3" fmla="*/ 2147143 w 2243141"/>
                <a:gd name="csY3" fmla="*/ 937434 h 1028874"/>
                <a:gd name="csX4" fmla="*/ 91440 w 2243141"/>
                <a:gd name="csY4" fmla="*/ 1028874 h 1028874"/>
                <a:gd name="csX0" fmla="*/ 0 w 2243141"/>
                <a:gd name="csY0" fmla="*/ 937434 h 937434"/>
                <a:gd name="csX1" fmla="*/ 148692 w 2243141"/>
                <a:gd name="csY1" fmla="*/ 0 h 937434"/>
                <a:gd name="csX2" fmla="*/ 2243141 w 2243141"/>
                <a:gd name="csY2" fmla="*/ 332213 h 937434"/>
                <a:gd name="csX3" fmla="*/ 2147143 w 2243141"/>
                <a:gd name="csY3" fmla="*/ 937434 h 937434"/>
              </a:gdLst>
              <a:ahLst/>
              <a:cxnLst>
                <a:cxn ang="0">
                  <a:pos x="csX0" y="csY0"/>
                </a:cxn>
                <a:cxn ang="0">
                  <a:pos x="csX1" y="csY1"/>
                </a:cxn>
                <a:cxn ang="0">
                  <a:pos x="csX2" y="csY2"/>
                </a:cxn>
                <a:cxn ang="0">
                  <a:pos x="csX3" y="csY3"/>
                </a:cxn>
              </a:cxnLst>
              <a:rect l="l" t="t" r="r" b="b"/>
              <a:pathLst>
                <a:path w="2243141" h="937434">
                  <a:moveTo>
                    <a:pt x="0" y="937434"/>
                  </a:moveTo>
                  <a:lnTo>
                    <a:pt x="148692" y="0"/>
                  </a:lnTo>
                  <a:lnTo>
                    <a:pt x="2243141" y="332213"/>
                  </a:lnTo>
                  <a:lnTo>
                    <a:pt x="2147143" y="937434"/>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3" name="Rectangle 1">
              <a:extLst>
                <a:ext uri="{FF2B5EF4-FFF2-40B4-BE49-F238E27FC236}">
                  <a16:creationId xmlns:a16="http://schemas.microsoft.com/office/drawing/2014/main" id="{9B441ABA-ABF0-A5B4-D719-7DE291E94E0B}"/>
                </a:ext>
              </a:extLst>
            </p:cNvPr>
            <p:cNvSpPr/>
            <p:nvPr/>
          </p:nvSpPr>
          <p:spPr>
            <a:xfrm flipH="1">
              <a:off x="2930519" y="4446579"/>
              <a:ext cx="1057275" cy="1564842"/>
            </a:xfrm>
            <a:custGeom>
              <a:avLst/>
              <a:gdLst>
                <a:gd name="csX0" fmla="*/ 0 w 1457325"/>
                <a:gd name="csY0" fmla="*/ 0 h 1408030"/>
                <a:gd name="csX1" fmla="*/ 1457325 w 1457325"/>
                <a:gd name="csY1" fmla="*/ 0 h 1408030"/>
                <a:gd name="csX2" fmla="*/ 1457325 w 1457325"/>
                <a:gd name="csY2" fmla="*/ 1408030 h 1408030"/>
                <a:gd name="csX3" fmla="*/ 0 w 1457325"/>
                <a:gd name="csY3" fmla="*/ 1408030 h 1408030"/>
                <a:gd name="csX4" fmla="*/ 0 w 1457325"/>
                <a:gd name="csY4" fmla="*/ 0 h 1408030"/>
                <a:gd name="csX0" fmla="*/ 0 w 1457325"/>
                <a:gd name="csY0" fmla="*/ 0 h 1408030"/>
                <a:gd name="csX1" fmla="*/ 1457325 w 1457325"/>
                <a:gd name="csY1" fmla="*/ 0 h 1408030"/>
                <a:gd name="csX2" fmla="*/ 1457325 w 1457325"/>
                <a:gd name="csY2" fmla="*/ 1408030 h 1408030"/>
                <a:gd name="csX3" fmla="*/ 0 w 1457325"/>
                <a:gd name="csY3" fmla="*/ 1408030 h 1408030"/>
                <a:gd name="csX4" fmla="*/ 0 w 1457325"/>
                <a:gd name="csY4" fmla="*/ 0 h 1408030"/>
                <a:gd name="csX0" fmla="*/ 0 w 1457325"/>
                <a:gd name="csY0" fmla="*/ 0 h 1408030"/>
                <a:gd name="csX1" fmla="*/ 1457325 w 1457325"/>
                <a:gd name="csY1" fmla="*/ 0 h 1408030"/>
                <a:gd name="csX2" fmla="*/ 1457325 w 1457325"/>
                <a:gd name="csY2" fmla="*/ 1408030 h 1408030"/>
                <a:gd name="csX3" fmla="*/ 0 w 1457325"/>
                <a:gd name="csY3" fmla="*/ 1408030 h 1408030"/>
                <a:gd name="csX4" fmla="*/ 0 w 1457325"/>
                <a:gd name="csY4" fmla="*/ 0 h 1408030"/>
                <a:gd name="csX0" fmla="*/ 0 w 1457325"/>
                <a:gd name="csY0" fmla="*/ 0 h 1408030"/>
                <a:gd name="csX1" fmla="*/ 1457325 w 1457325"/>
                <a:gd name="csY1" fmla="*/ 0 h 1408030"/>
                <a:gd name="csX2" fmla="*/ 1457325 w 1457325"/>
                <a:gd name="csY2" fmla="*/ 1408030 h 1408030"/>
                <a:gd name="csX3" fmla="*/ 0 w 1457325"/>
                <a:gd name="csY3" fmla="*/ 1408030 h 1408030"/>
                <a:gd name="csX4" fmla="*/ 0 w 1457325"/>
                <a:gd name="csY4" fmla="*/ 0 h 1408030"/>
                <a:gd name="csX0" fmla="*/ 0 w 1457325"/>
                <a:gd name="csY0" fmla="*/ 0 h 1408030"/>
                <a:gd name="csX1" fmla="*/ 1457325 w 1457325"/>
                <a:gd name="csY1" fmla="*/ 0 h 1408030"/>
                <a:gd name="csX2" fmla="*/ 1457325 w 1457325"/>
                <a:gd name="csY2" fmla="*/ 1408030 h 1408030"/>
                <a:gd name="csX3" fmla="*/ 0 w 1457325"/>
                <a:gd name="csY3" fmla="*/ 1408030 h 1408030"/>
                <a:gd name="csX4" fmla="*/ 0 w 1457325"/>
                <a:gd name="csY4" fmla="*/ 0 h 1408030"/>
                <a:gd name="csX0" fmla="*/ 1457325 w 1548765"/>
                <a:gd name="csY0" fmla="*/ 1408030 h 1499470"/>
                <a:gd name="csX1" fmla="*/ 0 w 1548765"/>
                <a:gd name="csY1" fmla="*/ 1408030 h 1499470"/>
                <a:gd name="csX2" fmla="*/ 0 w 1548765"/>
                <a:gd name="csY2" fmla="*/ 0 h 1499470"/>
                <a:gd name="csX3" fmla="*/ 1457325 w 1548765"/>
                <a:gd name="csY3" fmla="*/ 0 h 1499470"/>
                <a:gd name="csX4" fmla="*/ 1548765 w 1548765"/>
                <a:gd name="csY4" fmla="*/ 1499470 h 1499470"/>
                <a:gd name="csX0" fmla="*/ 1457325 w 1457325"/>
                <a:gd name="csY0" fmla="*/ 1408030 h 1408030"/>
                <a:gd name="csX1" fmla="*/ 0 w 1457325"/>
                <a:gd name="csY1" fmla="*/ 1408030 h 1408030"/>
                <a:gd name="csX2" fmla="*/ 0 w 1457325"/>
                <a:gd name="csY2" fmla="*/ 0 h 1408030"/>
                <a:gd name="csX3" fmla="*/ 1457325 w 1457325"/>
                <a:gd name="csY3" fmla="*/ 0 h 1408030"/>
              </a:gdLst>
              <a:ahLst/>
              <a:cxnLst>
                <a:cxn ang="0">
                  <a:pos x="csX0" y="csY0"/>
                </a:cxn>
                <a:cxn ang="0">
                  <a:pos x="csX1" y="csY1"/>
                </a:cxn>
                <a:cxn ang="0">
                  <a:pos x="csX2" y="csY2"/>
                </a:cxn>
                <a:cxn ang="0">
                  <a:pos x="csX3" y="csY3"/>
                </a:cxn>
              </a:cxnLst>
              <a:rect l="l" t="t" r="r" b="b"/>
              <a:pathLst>
                <a:path w="1457325" h="1408030">
                  <a:moveTo>
                    <a:pt x="1457325" y="1408030"/>
                  </a:moveTo>
                  <a:lnTo>
                    <a:pt x="0" y="1408030"/>
                  </a:lnTo>
                  <a:lnTo>
                    <a:pt x="0" y="0"/>
                  </a:lnTo>
                  <a:lnTo>
                    <a:pt x="1457325"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4" name="Group 103">
              <a:extLst>
                <a:ext uri="{FF2B5EF4-FFF2-40B4-BE49-F238E27FC236}">
                  <a16:creationId xmlns:a16="http://schemas.microsoft.com/office/drawing/2014/main" id="{D7661C40-65BF-0043-6CD4-1F5B72547DCB}"/>
                </a:ext>
              </a:extLst>
            </p:cNvPr>
            <p:cNvGrpSpPr/>
            <p:nvPr/>
          </p:nvGrpSpPr>
          <p:grpSpPr>
            <a:xfrm>
              <a:off x="3688996" y="4981517"/>
              <a:ext cx="550856" cy="608425"/>
              <a:chOff x="6766938" y="1772093"/>
              <a:chExt cx="550856" cy="608425"/>
            </a:xfrm>
          </p:grpSpPr>
          <p:sp>
            <p:nvSpPr>
              <p:cNvPr id="105" name="Oval 104">
                <a:extLst>
                  <a:ext uri="{FF2B5EF4-FFF2-40B4-BE49-F238E27FC236}">
                    <a16:creationId xmlns:a16="http://schemas.microsoft.com/office/drawing/2014/main" id="{664382D5-0440-34B5-46DF-CC36560816A5}"/>
                  </a:ext>
                </a:extLst>
              </p:cNvPr>
              <p:cNvSpPr/>
              <p:nvPr/>
            </p:nvSpPr>
            <p:spPr>
              <a:xfrm>
                <a:off x="6766938" y="1786381"/>
                <a:ext cx="550856" cy="594137"/>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TextBox 105">
                <a:extLst>
                  <a:ext uri="{FF2B5EF4-FFF2-40B4-BE49-F238E27FC236}">
                    <a16:creationId xmlns:a16="http://schemas.microsoft.com/office/drawing/2014/main" id="{38FCA36F-7DF9-E6DF-26E9-ED2DD515923A}"/>
                  </a:ext>
                </a:extLst>
              </p:cNvPr>
              <p:cNvSpPr txBox="1"/>
              <p:nvPr/>
            </p:nvSpPr>
            <p:spPr>
              <a:xfrm>
                <a:off x="6830438" y="1772093"/>
                <a:ext cx="458780" cy="584775"/>
              </a:xfrm>
              <a:prstGeom prst="rect">
                <a:avLst/>
              </a:prstGeom>
              <a:noFill/>
            </p:spPr>
            <p:txBody>
              <a:bodyPr wrap="none" rtlCol="0">
                <a:spAutoFit/>
              </a:bodyPr>
              <a:lstStyle/>
              <a:p>
                <a:pPr algn="l"/>
                <a:r>
                  <a:rPr lang="en-GB" sz="3200">
                    <a:latin typeface="Arial" panose="020B0604020202020204" pitchFamily="34" charset="0"/>
                    <a:cs typeface="Arial" panose="020B0604020202020204" pitchFamily="34" charset="0"/>
                  </a:rPr>
                  <a:t>V</a:t>
                </a:r>
              </a:p>
            </p:txBody>
          </p:sp>
        </p:grpSp>
      </p:grpSp>
      <p:grpSp>
        <p:nvGrpSpPr>
          <p:cNvPr id="11" name="Group 10">
            <a:extLst>
              <a:ext uri="{FF2B5EF4-FFF2-40B4-BE49-F238E27FC236}">
                <a16:creationId xmlns:a16="http://schemas.microsoft.com/office/drawing/2014/main" id="{33AE5278-BB9A-9BAC-4F0E-88A1B8863658}"/>
              </a:ext>
            </a:extLst>
          </p:cNvPr>
          <p:cNvGrpSpPr/>
          <p:nvPr/>
        </p:nvGrpSpPr>
        <p:grpSpPr>
          <a:xfrm>
            <a:off x="617570" y="766795"/>
            <a:ext cx="8225479" cy="2928313"/>
            <a:chOff x="617570" y="766795"/>
            <a:chExt cx="8225479" cy="2928313"/>
          </a:xfrm>
        </p:grpSpPr>
        <p:sp>
          <p:nvSpPr>
            <p:cNvPr id="20" name="Freeform: Shape 19">
              <a:extLst>
                <a:ext uri="{FF2B5EF4-FFF2-40B4-BE49-F238E27FC236}">
                  <a16:creationId xmlns:a16="http://schemas.microsoft.com/office/drawing/2014/main" id="{83922B19-4762-7C8B-F1C6-34B840B27702}"/>
                </a:ext>
              </a:extLst>
            </p:cNvPr>
            <p:cNvSpPr/>
            <p:nvPr/>
          </p:nvSpPr>
          <p:spPr>
            <a:xfrm>
              <a:off x="3512042" y="2447698"/>
              <a:ext cx="1542803" cy="489796"/>
            </a:xfrm>
            <a:custGeom>
              <a:avLst/>
              <a:gdLst>
                <a:gd name="connsiteX0" fmla="*/ 691116 w 4253023"/>
                <a:gd name="connsiteY0" fmla="*/ 467832 h 510363"/>
                <a:gd name="connsiteX1" fmla="*/ 0 w 4253023"/>
                <a:gd name="connsiteY1" fmla="*/ 10632 h 510363"/>
                <a:gd name="connsiteX2" fmla="*/ 4253023 w 4253023"/>
                <a:gd name="connsiteY2" fmla="*/ 0 h 510363"/>
                <a:gd name="connsiteX3" fmla="*/ 3434316 w 4253023"/>
                <a:gd name="connsiteY3" fmla="*/ 510363 h 510363"/>
                <a:gd name="connsiteX0" fmla="*/ 691116 w 4413875"/>
                <a:gd name="connsiteY0" fmla="*/ 523396 h 565927"/>
                <a:gd name="connsiteX1" fmla="*/ 0 w 4413875"/>
                <a:gd name="connsiteY1" fmla="*/ 66196 h 565927"/>
                <a:gd name="connsiteX2" fmla="*/ 4253023 w 4413875"/>
                <a:gd name="connsiteY2" fmla="*/ 55564 h 565927"/>
                <a:gd name="connsiteX3" fmla="*/ 3434316 w 4413875"/>
                <a:gd name="connsiteY3" fmla="*/ 565927 h 565927"/>
                <a:gd name="connsiteX0" fmla="*/ 870046 w 4592805"/>
                <a:gd name="connsiteY0" fmla="*/ 523396 h 565927"/>
                <a:gd name="connsiteX1" fmla="*/ 178930 w 4592805"/>
                <a:gd name="connsiteY1" fmla="*/ 66196 h 565927"/>
                <a:gd name="connsiteX2" fmla="*/ 4431953 w 4592805"/>
                <a:gd name="connsiteY2" fmla="*/ 55564 h 565927"/>
                <a:gd name="connsiteX3" fmla="*/ 3613246 w 4592805"/>
                <a:gd name="connsiteY3" fmla="*/ 565927 h 565927"/>
                <a:gd name="connsiteX0" fmla="*/ 870046 w 4592805"/>
                <a:gd name="connsiteY0" fmla="*/ 523396 h 565927"/>
                <a:gd name="connsiteX1" fmla="*/ 178930 w 4592805"/>
                <a:gd name="connsiteY1" fmla="*/ 66196 h 565927"/>
                <a:gd name="connsiteX2" fmla="*/ 4431953 w 4592805"/>
                <a:gd name="connsiteY2" fmla="*/ 55564 h 565927"/>
                <a:gd name="connsiteX3" fmla="*/ 3613246 w 4592805"/>
                <a:gd name="connsiteY3" fmla="*/ 565927 h 565927"/>
                <a:gd name="connsiteX0" fmla="*/ 870046 w 4602380"/>
                <a:gd name="connsiteY0" fmla="*/ 523396 h 565927"/>
                <a:gd name="connsiteX1" fmla="*/ 178930 w 4602380"/>
                <a:gd name="connsiteY1" fmla="*/ 66196 h 565927"/>
                <a:gd name="connsiteX2" fmla="*/ 4431953 w 4602380"/>
                <a:gd name="connsiteY2" fmla="*/ 55564 h 565927"/>
                <a:gd name="connsiteX3" fmla="*/ 3613246 w 4602380"/>
                <a:gd name="connsiteY3" fmla="*/ 565927 h 565927"/>
                <a:gd name="connsiteX0" fmla="*/ 886204 w 4618538"/>
                <a:gd name="connsiteY0" fmla="*/ 523396 h 565927"/>
                <a:gd name="connsiteX1" fmla="*/ 195088 w 4618538"/>
                <a:gd name="connsiteY1" fmla="*/ 66196 h 565927"/>
                <a:gd name="connsiteX2" fmla="*/ 4448111 w 4618538"/>
                <a:gd name="connsiteY2" fmla="*/ 55564 h 565927"/>
                <a:gd name="connsiteX3" fmla="*/ 3629404 w 4618538"/>
                <a:gd name="connsiteY3" fmla="*/ 565927 h 565927"/>
                <a:gd name="connsiteX0" fmla="*/ 890587 w 4622921"/>
                <a:gd name="connsiteY0" fmla="*/ 560546 h 603077"/>
                <a:gd name="connsiteX1" fmla="*/ 199471 w 4622921"/>
                <a:gd name="connsiteY1" fmla="*/ 103346 h 603077"/>
                <a:gd name="connsiteX2" fmla="*/ 4452494 w 4622921"/>
                <a:gd name="connsiteY2" fmla="*/ 92714 h 603077"/>
                <a:gd name="connsiteX3" fmla="*/ 3633787 w 4622921"/>
                <a:gd name="connsiteY3" fmla="*/ 603077 h 603077"/>
                <a:gd name="connsiteX0" fmla="*/ 890587 w 4652523"/>
                <a:gd name="connsiteY0" fmla="*/ 620485 h 663016"/>
                <a:gd name="connsiteX1" fmla="*/ 199471 w 4652523"/>
                <a:gd name="connsiteY1" fmla="*/ 163285 h 663016"/>
                <a:gd name="connsiteX2" fmla="*/ 4452494 w 4652523"/>
                <a:gd name="connsiteY2" fmla="*/ 152653 h 663016"/>
                <a:gd name="connsiteX3" fmla="*/ 3633787 w 4652523"/>
                <a:gd name="connsiteY3" fmla="*/ 663016 h 663016"/>
                <a:gd name="connsiteX0" fmla="*/ 937241 w 4635381"/>
                <a:gd name="connsiteY0" fmla="*/ 1048940 h 1048940"/>
                <a:gd name="connsiteX1" fmla="*/ 182329 w 4635381"/>
                <a:gd name="connsiteY1" fmla="*/ 155805 h 1048940"/>
                <a:gd name="connsiteX2" fmla="*/ 4435352 w 4635381"/>
                <a:gd name="connsiteY2" fmla="*/ 145173 h 1048940"/>
                <a:gd name="connsiteX3" fmla="*/ 3616645 w 4635381"/>
                <a:gd name="connsiteY3" fmla="*/ 655536 h 1048940"/>
                <a:gd name="connsiteX0" fmla="*/ 895342 w 4593482"/>
                <a:gd name="connsiteY0" fmla="*/ 1048940 h 1048940"/>
                <a:gd name="connsiteX1" fmla="*/ 140430 w 4593482"/>
                <a:gd name="connsiteY1" fmla="*/ 155805 h 1048940"/>
                <a:gd name="connsiteX2" fmla="*/ 4393453 w 4593482"/>
                <a:gd name="connsiteY2" fmla="*/ 145173 h 1048940"/>
                <a:gd name="connsiteX3" fmla="*/ 3574746 w 4593482"/>
                <a:gd name="connsiteY3" fmla="*/ 655536 h 1048940"/>
                <a:gd name="connsiteX0" fmla="*/ 513022 w 4153951"/>
                <a:gd name="connsiteY0" fmla="*/ 1290923 h 1290923"/>
                <a:gd name="connsiteX1" fmla="*/ 183412 w 4153951"/>
                <a:gd name="connsiteY1" fmla="*/ 36281 h 1290923"/>
                <a:gd name="connsiteX2" fmla="*/ 4011133 w 4153951"/>
                <a:gd name="connsiteY2" fmla="*/ 387156 h 1290923"/>
                <a:gd name="connsiteX3" fmla="*/ 3192426 w 4153951"/>
                <a:gd name="connsiteY3" fmla="*/ 897519 h 1290923"/>
                <a:gd name="connsiteX0" fmla="*/ 441297 w 4082226"/>
                <a:gd name="connsiteY0" fmla="*/ 1378084 h 1378084"/>
                <a:gd name="connsiteX1" fmla="*/ 111687 w 4082226"/>
                <a:gd name="connsiteY1" fmla="*/ 123442 h 1378084"/>
                <a:gd name="connsiteX2" fmla="*/ 3939408 w 4082226"/>
                <a:gd name="connsiteY2" fmla="*/ 474317 h 1378084"/>
                <a:gd name="connsiteX3" fmla="*/ 3120701 w 4082226"/>
                <a:gd name="connsiteY3" fmla="*/ 984680 h 1378084"/>
                <a:gd name="connsiteX0" fmla="*/ 441297 w 3939408"/>
                <a:gd name="connsiteY0" fmla="*/ 1378084 h 1378084"/>
                <a:gd name="connsiteX1" fmla="*/ 111687 w 3939408"/>
                <a:gd name="connsiteY1" fmla="*/ 123442 h 1378084"/>
                <a:gd name="connsiteX2" fmla="*/ 3939408 w 3939408"/>
                <a:gd name="connsiteY2" fmla="*/ 474317 h 1378084"/>
                <a:gd name="connsiteX0" fmla="*/ 494349 w 3716014"/>
                <a:gd name="connsiteY0" fmla="*/ 1539571 h 1539571"/>
                <a:gd name="connsiteX1" fmla="*/ 164739 w 3716014"/>
                <a:gd name="connsiteY1" fmla="*/ 284929 h 1539571"/>
                <a:gd name="connsiteX2" fmla="*/ 3716014 w 3716014"/>
                <a:gd name="connsiteY2" fmla="*/ 61646 h 1539571"/>
                <a:gd name="connsiteX0" fmla="*/ 494349 w 3716014"/>
                <a:gd name="connsiteY0" fmla="*/ 1477925 h 1477925"/>
                <a:gd name="connsiteX1" fmla="*/ 164739 w 3716014"/>
                <a:gd name="connsiteY1" fmla="*/ 223283 h 1477925"/>
                <a:gd name="connsiteX2" fmla="*/ 3716014 w 3716014"/>
                <a:gd name="connsiteY2" fmla="*/ 0 h 1477925"/>
                <a:gd name="connsiteX0" fmla="*/ 373675 w 1649582"/>
                <a:gd name="connsiteY0" fmla="*/ 1509823 h 1509823"/>
                <a:gd name="connsiteX1" fmla="*/ 44065 w 1649582"/>
                <a:gd name="connsiteY1" fmla="*/ 255181 h 1509823"/>
                <a:gd name="connsiteX2" fmla="*/ 1649582 w 1649582"/>
                <a:gd name="connsiteY2" fmla="*/ 0 h 1509823"/>
                <a:gd name="connsiteX0" fmla="*/ 1980239 w 1983091"/>
                <a:gd name="connsiteY0" fmla="*/ 2030819 h 2030819"/>
                <a:gd name="connsiteX1" fmla="*/ 2582 w 1983091"/>
                <a:gd name="connsiteY1" fmla="*/ 255181 h 2030819"/>
                <a:gd name="connsiteX2" fmla="*/ 1608099 w 1983091"/>
                <a:gd name="connsiteY2" fmla="*/ 0 h 2030819"/>
                <a:gd name="connsiteX0" fmla="*/ 1990847 w 1993685"/>
                <a:gd name="connsiteY0" fmla="*/ 2030819 h 2030819"/>
                <a:gd name="connsiteX1" fmla="*/ 2557 w 1993685"/>
                <a:gd name="connsiteY1" fmla="*/ 712381 h 2030819"/>
                <a:gd name="connsiteX2" fmla="*/ 1618707 w 1993685"/>
                <a:gd name="connsiteY2" fmla="*/ 0 h 2030819"/>
                <a:gd name="connsiteX0" fmla="*/ 2348016 w 2350503"/>
                <a:gd name="connsiteY0" fmla="*/ 2020187 h 2020187"/>
                <a:gd name="connsiteX1" fmla="*/ 8851 w 2350503"/>
                <a:gd name="connsiteY1" fmla="*/ 712381 h 2020187"/>
                <a:gd name="connsiteX2" fmla="*/ 1625001 w 2350503"/>
                <a:gd name="connsiteY2" fmla="*/ 0 h 2020187"/>
                <a:gd name="connsiteX0" fmla="*/ 2284700 w 2287256"/>
                <a:gd name="connsiteY0" fmla="*/ 2020187 h 2020187"/>
                <a:gd name="connsiteX1" fmla="*/ 9331 w 2287256"/>
                <a:gd name="connsiteY1" fmla="*/ 946297 h 2020187"/>
                <a:gd name="connsiteX2" fmla="*/ 1561685 w 2287256"/>
                <a:gd name="connsiteY2" fmla="*/ 0 h 2020187"/>
                <a:gd name="connsiteX0" fmla="*/ 1864615 w 1867749"/>
                <a:gd name="connsiteY0" fmla="*/ 2020187 h 2020187"/>
                <a:gd name="connsiteX1" fmla="*/ 14549 w 1867749"/>
                <a:gd name="connsiteY1" fmla="*/ 914400 h 2020187"/>
                <a:gd name="connsiteX2" fmla="*/ 1141600 w 1867749"/>
                <a:gd name="connsiteY2" fmla="*/ 0 h 2020187"/>
                <a:gd name="connsiteX0" fmla="*/ 1885303 w 1888585"/>
                <a:gd name="connsiteY0" fmla="*/ 2020187 h 2020187"/>
                <a:gd name="connsiteX1" fmla="*/ 35237 w 1888585"/>
                <a:gd name="connsiteY1" fmla="*/ 914400 h 2020187"/>
                <a:gd name="connsiteX2" fmla="*/ 1162288 w 1888585"/>
                <a:gd name="connsiteY2" fmla="*/ 0 h 2020187"/>
                <a:gd name="connsiteX0" fmla="*/ 1301398 w 1306536"/>
                <a:gd name="connsiteY0" fmla="*/ 2020187 h 2020187"/>
                <a:gd name="connsiteX1" fmla="*/ 100556 w 1306536"/>
                <a:gd name="connsiteY1" fmla="*/ 1033272 h 2020187"/>
                <a:gd name="connsiteX2" fmla="*/ 578383 w 1306536"/>
                <a:gd name="connsiteY2" fmla="*/ 0 h 2020187"/>
                <a:gd name="connsiteX0" fmla="*/ 1295977 w 1301115"/>
                <a:gd name="connsiteY0" fmla="*/ 2020187 h 2020187"/>
                <a:gd name="connsiteX1" fmla="*/ 95135 w 1301115"/>
                <a:gd name="connsiteY1" fmla="*/ 1033272 h 2020187"/>
                <a:gd name="connsiteX2" fmla="*/ 572962 w 1301115"/>
                <a:gd name="connsiteY2" fmla="*/ 0 h 2020187"/>
                <a:gd name="connsiteX0" fmla="*/ 1242698 w 1247445"/>
                <a:gd name="connsiteY0" fmla="*/ 1809875 h 1809875"/>
                <a:gd name="connsiteX1" fmla="*/ 41856 w 1247445"/>
                <a:gd name="connsiteY1" fmla="*/ 822960 h 1809875"/>
                <a:gd name="connsiteX2" fmla="*/ 583691 w 1247445"/>
                <a:gd name="connsiteY2" fmla="*/ 0 h 1809875"/>
                <a:gd name="connsiteX0" fmla="*/ 1253918 w 1258665"/>
                <a:gd name="connsiteY0" fmla="*/ 1809875 h 1809875"/>
                <a:gd name="connsiteX1" fmla="*/ 53076 w 1258665"/>
                <a:gd name="connsiteY1" fmla="*/ 822960 h 1809875"/>
                <a:gd name="connsiteX2" fmla="*/ 594911 w 1258665"/>
                <a:gd name="connsiteY2" fmla="*/ 0 h 1809875"/>
                <a:gd name="connsiteX0" fmla="*/ 1236720 w 1241422"/>
                <a:gd name="connsiteY0" fmla="*/ 1928747 h 1928747"/>
                <a:gd name="connsiteX1" fmla="*/ 35878 w 1241422"/>
                <a:gd name="connsiteY1" fmla="*/ 941832 h 1928747"/>
                <a:gd name="connsiteX2" fmla="*/ 650865 w 1241422"/>
                <a:gd name="connsiteY2" fmla="*/ 0 h 1928747"/>
                <a:gd name="connsiteX0" fmla="*/ 1873781 w 1878483"/>
                <a:gd name="connsiteY0" fmla="*/ 2088767 h 2088767"/>
                <a:gd name="connsiteX1" fmla="*/ 672939 w 1878483"/>
                <a:gd name="connsiteY1" fmla="*/ 1101852 h 2088767"/>
                <a:gd name="connsiteX2" fmla="*/ 213506 w 1878483"/>
                <a:gd name="connsiteY2" fmla="*/ 0 h 2088767"/>
                <a:gd name="connsiteX0" fmla="*/ 1660275 w 1664977"/>
                <a:gd name="connsiteY0" fmla="*/ 2088767 h 2088767"/>
                <a:gd name="connsiteX1" fmla="*/ 459433 w 1664977"/>
                <a:gd name="connsiteY1" fmla="*/ 1101852 h 2088767"/>
                <a:gd name="connsiteX2" fmla="*/ 0 w 1664977"/>
                <a:gd name="connsiteY2" fmla="*/ 0 h 2088767"/>
                <a:gd name="connsiteX0" fmla="*/ 1660275 w 1667467"/>
                <a:gd name="connsiteY0" fmla="*/ 2088767 h 2088767"/>
                <a:gd name="connsiteX1" fmla="*/ 893773 w 1667467"/>
                <a:gd name="connsiteY1" fmla="*/ 747522 h 2088767"/>
                <a:gd name="connsiteX2" fmla="*/ 0 w 1667467"/>
                <a:gd name="connsiteY2" fmla="*/ 0 h 2088767"/>
                <a:gd name="connsiteX0" fmla="*/ 1660275 w 1842404"/>
                <a:gd name="connsiteY0" fmla="*/ 2088767 h 2088767"/>
                <a:gd name="connsiteX1" fmla="*/ 893773 w 1842404"/>
                <a:gd name="connsiteY1" fmla="*/ 747522 h 2088767"/>
                <a:gd name="connsiteX2" fmla="*/ 0 w 1842404"/>
                <a:gd name="connsiteY2" fmla="*/ 0 h 2088767"/>
                <a:gd name="connsiteX0" fmla="*/ 1660275 w 1895619"/>
                <a:gd name="connsiteY0" fmla="*/ 2088767 h 2088767"/>
                <a:gd name="connsiteX1" fmla="*/ 893773 w 1895619"/>
                <a:gd name="connsiteY1" fmla="*/ 747522 h 2088767"/>
                <a:gd name="connsiteX2" fmla="*/ 0 w 1895619"/>
                <a:gd name="connsiteY2" fmla="*/ 0 h 2088767"/>
                <a:gd name="connsiteX0" fmla="*/ 579570 w 1211312"/>
                <a:gd name="connsiteY0" fmla="*/ 1764519 h 1764519"/>
                <a:gd name="connsiteX1" fmla="*/ 893773 w 1211312"/>
                <a:gd name="connsiteY1" fmla="*/ 747522 h 1764519"/>
                <a:gd name="connsiteX2" fmla="*/ 0 w 1211312"/>
                <a:gd name="connsiteY2" fmla="*/ 0 h 1764519"/>
                <a:gd name="connsiteX0" fmla="*/ 579570 w 1211314"/>
                <a:gd name="connsiteY0" fmla="*/ 1764519 h 1764519"/>
                <a:gd name="connsiteX1" fmla="*/ 893773 w 1211314"/>
                <a:gd name="connsiteY1" fmla="*/ 747522 h 1764519"/>
                <a:gd name="connsiteX2" fmla="*/ 0 w 1211314"/>
                <a:gd name="connsiteY2" fmla="*/ 0 h 1764519"/>
                <a:gd name="connsiteX0" fmla="*/ 579570 w 1066170"/>
                <a:gd name="connsiteY0" fmla="*/ 1764519 h 1764519"/>
                <a:gd name="connsiteX1" fmla="*/ 893773 w 1066170"/>
                <a:gd name="connsiteY1" fmla="*/ 747522 h 1764519"/>
                <a:gd name="connsiteX2" fmla="*/ 0 w 1066170"/>
                <a:gd name="connsiteY2" fmla="*/ 0 h 1764519"/>
                <a:gd name="connsiteX0" fmla="*/ 579570 w 1145924"/>
                <a:gd name="connsiteY0" fmla="*/ 1764519 h 1764519"/>
                <a:gd name="connsiteX1" fmla="*/ 893773 w 1145924"/>
                <a:gd name="connsiteY1" fmla="*/ 747522 h 1764519"/>
                <a:gd name="connsiteX2" fmla="*/ 0 w 1145924"/>
                <a:gd name="connsiteY2" fmla="*/ 0 h 1764519"/>
                <a:gd name="connsiteX0" fmla="*/ 579570 w 1013020"/>
                <a:gd name="connsiteY0" fmla="*/ 1764519 h 1764519"/>
                <a:gd name="connsiteX1" fmla="*/ 893773 w 1013020"/>
                <a:gd name="connsiteY1" fmla="*/ 747522 h 1764519"/>
                <a:gd name="connsiteX2" fmla="*/ 0 w 1013020"/>
                <a:gd name="connsiteY2" fmla="*/ 0 h 1764519"/>
                <a:gd name="connsiteX0" fmla="*/ 1755073 w 1926476"/>
                <a:gd name="connsiteY0" fmla="*/ 142754 h 1174469"/>
                <a:gd name="connsiteX1" fmla="*/ 893773 w 1926476"/>
                <a:gd name="connsiteY1" fmla="*/ 1133008 h 1174469"/>
                <a:gd name="connsiteX2" fmla="*/ 0 w 1926476"/>
                <a:gd name="connsiteY2" fmla="*/ 385486 h 1174469"/>
                <a:gd name="connsiteX0" fmla="*/ 1755073 w 1764076"/>
                <a:gd name="connsiteY0" fmla="*/ 0 h 1077444"/>
                <a:gd name="connsiteX1" fmla="*/ 893773 w 1764076"/>
                <a:gd name="connsiteY1" fmla="*/ 990254 h 1077444"/>
                <a:gd name="connsiteX2" fmla="*/ 0 w 1764076"/>
                <a:gd name="connsiteY2" fmla="*/ 242732 h 1077444"/>
                <a:gd name="connsiteX0" fmla="*/ 1755073 w 1764076"/>
                <a:gd name="connsiteY0" fmla="*/ 0 h 1077445"/>
                <a:gd name="connsiteX1" fmla="*/ 893773 w 1764076"/>
                <a:gd name="connsiteY1" fmla="*/ 990254 h 1077445"/>
                <a:gd name="connsiteX2" fmla="*/ 0 w 1764076"/>
                <a:gd name="connsiteY2" fmla="*/ 242732 h 1077445"/>
                <a:gd name="connsiteX0" fmla="*/ 1755073 w 1777235"/>
                <a:gd name="connsiteY0" fmla="*/ 0 h 990512"/>
                <a:gd name="connsiteX1" fmla="*/ 893773 w 1777235"/>
                <a:gd name="connsiteY1" fmla="*/ 990254 h 990512"/>
                <a:gd name="connsiteX2" fmla="*/ 0 w 1777235"/>
                <a:gd name="connsiteY2" fmla="*/ 242732 h 990512"/>
                <a:gd name="connsiteX0" fmla="*/ 1755073 w 1777235"/>
                <a:gd name="connsiteY0" fmla="*/ 0 h 851658"/>
                <a:gd name="connsiteX1" fmla="*/ 893773 w 1777235"/>
                <a:gd name="connsiteY1" fmla="*/ 851291 h 851658"/>
                <a:gd name="connsiteX2" fmla="*/ 0 w 1777235"/>
                <a:gd name="connsiteY2" fmla="*/ 242732 h 851658"/>
                <a:gd name="connsiteX0" fmla="*/ 1863816 w 1874071"/>
                <a:gd name="connsiteY0" fmla="*/ 0 h 1187867"/>
                <a:gd name="connsiteX1" fmla="*/ 893773 w 1874071"/>
                <a:gd name="connsiteY1" fmla="*/ 1174707 h 1187867"/>
                <a:gd name="connsiteX2" fmla="*/ 0 w 1874071"/>
                <a:gd name="connsiteY2" fmla="*/ 566148 h 1187867"/>
                <a:gd name="csX0" fmla="*/ 1902652 w 1912907"/>
                <a:gd name="csY0" fmla="*/ 666872 h 1845432"/>
                <a:gd name="csX1" fmla="*/ 932609 w 1912907"/>
                <a:gd name="csY1" fmla="*/ 1841579 h 1845432"/>
                <a:gd name="csX2" fmla="*/ 0 w 1912907"/>
                <a:gd name="csY2" fmla="*/ 0 h 1845432"/>
                <a:gd name="csX0" fmla="*/ 1902652 w 1912907"/>
                <a:gd name="csY0" fmla="*/ 666872 h 1845617"/>
                <a:gd name="csX1" fmla="*/ 932609 w 1912907"/>
                <a:gd name="csY1" fmla="*/ 1841579 h 1845617"/>
                <a:gd name="csX2" fmla="*/ 0 w 1912907"/>
                <a:gd name="csY2" fmla="*/ 0 h 1845617"/>
                <a:gd name="csX0" fmla="*/ 1902652 w 1946597"/>
                <a:gd name="csY0" fmla="*/ 666872 h 1644044"/>
                <a:gd name="csX1" fmla="*/ 1612248 w 1946597"/>
                <a:gd name="csY1" fmla="*/ 1639445 h 1644044"/>
                <a:gd name="csX2" fmla="*/ 0 w 1946597"/>
                <a:gd name="csY2" fmla="*/ 0 h 1644044"/>
                <a:gd name="csX0" fmla="*/ 1902652 w 1946596"/>
                <a:gd name="csY0" fmla="*/ 666872 h 1643538"/>
                <a:gd name="csX1" fmla="*/ 1612248 w 1946596"/>
                <a:gd name="csY1" fmla="*/ 1639445 h 1643538"/>
                <a:gd name="csX2" fmla="*/ 0 w 1946596"/>
                <a:gd name="csY2" fmla="*/ 0 h 1643538"/>
                <a:gd name="csX0" fmla="*/ 2252180 w 2296124"/>
                <a:gd name="csY0" fmla="*/ 525377 h 1502431"/>
                <a:gd name="csX1" fmla="*/ 1961776 w 2296124"/>
                <a:gd name="csY1" fmla="*/ 1497950 h 1502431"/>
                <a:gd name="csX2" fmla="*/ 0 w 2296124"/>
                <a:gd name="csY2" fmla="*/ 0 h 1502431"/>
                <a:gd name="csX0" fmla="*/ 2252180 w 2907741"/>
                <a:gd name="csY0" fmla="*/ 525377 h 800411"/>
                <a:gd name="csX1" fmla="*/ 2835597 w 2907741"/>
                <a:gd name="csY1" fmla="*/ 709624 h 800411"/>
                <a:gd name="csX2" fmla="*/ 0 w 2907741"/>
                <a:gd name="csY2" fmla="*/ 0 h 800411"/>
                <a:gd name="csX0" fmla="*/ 3999821 w 4008174"/>
                <a:gd name="csY0" fmla="*/ 1333916 h 1472399"/>
                <a:gd name="csX1" fmla="*/ 2835597 w 4008174"/>
                <a:gd name="csY1" fmla="*/ 709624 h 1472399"/>
                <a:gd name="csX2" fmla="*/ 0 w 4008174"/>
                <a:gd name="csY2" fmla="*/ 0 h 1472399"/>
                <a:gd name="csX0" fmla="*/ 3999821 w 3999821"/>
                <a:gd name="csY0" fmla="*/ 1333916 h 1333916"/>
                <a:gd name="csX1" fmla="*/ 2835597 w 3999821"/>
                <a:gd name="csY1" fmla="*/ 709624 h 1333916"/>
                <a:gd name="csX2" fmla="*/ 0 w 3999821"/>
                <a:gd name="csY2" fmla="*/ 0 h 1333916"/>
                <a:gd name="csX0" fmla="*/ 3941566 w 3941566"/>
                <a:gd name="csY0" fmla="*/ 1374343 h 1374343"/>
                <a:gd name="csX1" fmla="*/ 2835597 w 3941566"/>
                <a:gd name="csY1" fmla="*/ 709624 h 1374343"/>
                <a:gd name="csX2" fmla="*/ 0 w 3941566"/>
                <a:gd name="csY2" fmla="*/ 0 h 1374343"/>
                <a:gd name="csX0" fmla="*/ 3941566 w 3941566"/>
                <a:gd name="csY0" fmla="*/ 1374343 h 1374343"/>
                <a:gd name="csX1" fmla="*/ 2816178 w 3941566"/>
                <a:gd name="csY1" fmla="*/ 507489 h 1374343"/>
                <a:gd name="csX2" fmla="*/ 0 w 3941566"/>
                <a:gd name="csY2" fmla="*/ 0 h 1374343"/>
                <a:gd name="csX0" fmla="*/ 3941566 w 3941566"/>
                <a:gd name="csY0" fmla="*/ 1374343 h 1374343"/>
                <a:gd name="csX1" fmla="*/ 2816178 w 3941566"/>
                <a:gd name="csY1" fmla="*/ 507489 h 1374343"/>
                <a:gd name="csX2" fmla="*/ 0 w 3941566"/>
                <a:gd name="csY2" fmla="*/ 0 h 1374343"/>
                <a:gd name="csX0" fmla="*/ 3941566 w 3941566"/>
                <a:gd name="csY0" fmla="*/ 1374343 h 1374343"/>
                <a:gd name="csX1" fmla="*/ 2816178 w 3941566"/>
                <a:gd name="csY1" fmla="*/ 507489 h 1374343"/>
                <a:gd name="csX2" fmla="*/ 0 w 3941566"/>
                <a:gd name="csY2" fmla="*/ 0 h 1374343"/>
                <a:gd name="csX0" fmla="*/ 3941566 w 3941566"/>
                <a:gd name="csY0" fmla="*/ 1374685 h 1374685"/>
                <a:gd name="csX1" fmla="*/ 2816178 w 3941566"/>
                <a:gd name="csY1" fmla="*/ 507831 h 1374685"/>
                <a:gd name="csX2" fmla="*/ 0 w 3941566"/>
                <a:gd name="csY2" fmla="*/ 342 h 1374685"/>
                <a:gd name="csX0" fmla="*/ 3883312 w 3883312"/>
                <a:gd name="csY0" fmla="*/ 1233333 h 1233333"/>
                <a:gd name="csX1" fmla="*/ 2757924 w 3883312"/>
                <a:gd name="csY1" fmla="*/ 366479 h 1233333"/>
                <a:gd name="csX2" fmla="*/ 0 w 3883312"/>
                <a:gd name="csY2" fmla="*/ 484 h 1233333"/>
                <a:gd name="csX0" fmla="*/ 3883312 w 3883312"/>
                <a:gd name="csY0" fmla="*/ 1353069 h 1353069"/>
                <a:gd name="csX1" fmla="*/ 2757924 w 3883312"/>
                <a:gd name="csY1" fmla="*/ 486215 h 1353069"/>
                <a:gd name="csX2" fmla="*/ 0 w 3883312"/>
                <a:gd name="csY2" fmla="*/ 120220 h 1353069"/>
                <a:gd name="csX0" fmla="*/ 3883312 w 3883312"/>
                <a:gd name="csY0" fmla="*/ 1490025 h 1490025"/>
                <a:gd name="csX1" fmla="*/ 2874433 w 3883312"/>
                <a:gd name="csY1" fmla="*/ 77409 h 1490025"/>
                <a:gd name="csX2" fmla="*/ 0 w 3883312"/>
                <a:gd name="csY2" fmla="*/ 257176 h 1490025"/>
                <a:gd name="csX0" fmla="*/ 3980403 w 3980403"/>
                <a:gd name="csY0" fmla="*/ 308870 h 430323"/>
                <a:gd name="csX1" fmla="*/ 2874433 w 3980403"/>
                <a:gd name="csY1" fmla="*/ 250556 h 430323"/>
                <a:gd name="csX2" fmla="*/ 0 w 3980403"/>
                <a:gd name="csY2" fmla="*/ 430323 h 430323"/>
                <a:gd name="csX0" fmla="*/ 3980403 w 3980403"/>
                <a:gd name="csY0" fmla="*/ 347792 h 469245"/>
                <a:gd name="csX1" fmla="*/ 1748176 w 3980403"/>
                <a:gd name="csY1" fmla="*/ 147983 h 469245"/>
                <a:gd name="csX2" fmla="*/ 0 w 3980403"/>
                <a:gd name="csY2" fmla="*/ 469245 h 469245"/>
                <a:gd name="csX0" fmla="*/ 3980403 w 3980403"/>
                <a:gd name="csY0" fmla="*/ 419100 h 540553"/>
                <a:gd name="csX1" fmla="*/ 1748176 w 3980403"/>
                <a:gd name="csY1" fmla="*/ 219291 h 540553"/>
                <a:gd name="csX2" fmla="*/ 0 w 3980403"/>
                <a:gd name="csY2" fmla="*/ 540553 h 540553"/>
                <a:gd name="csX0" fmla="*/ 3980403 w 3980403"/>
                <a:gd name="csY0" fmla="*/ 485825 h 607278"/>
                <a:gd name="csX1" fmla="*/ 1767595 w 3980403"/>
                <a:gd name="csY1" fmla="*/ 144523 h 607278"/>
                <a:gd name="csX2" fmla="*/ 0 w 3980403"/>
                <a:gd name="csY2" fmla="*/ 607278 h 607278"/>
                <a:gd name="csX0" fmla="*/ 2795891 w 2795891"/>
                <a:gd name="csY0" fmla="*/ 403410 h 646144"/>
                <a:gd name="csX1" fmla="*/ 1767595 w 2795891"/>
                <a:gd name="csY1" fmla="*/ 183389 h 646144"/>
                <a:gd name="csX2" fmla="*/ 0 w 2795891"/>
                <a:gd name="csY2" fmla="*/ 646144 h 646144"/>
                <a:gd name="csX0" fmla="*/ 2795891 w 2795891"/>
                <a:gd name="csY0" fmla="*/ 225044 h 794902"/>
                <a:gd name="csX1" fmla="*/ 1243302 w 2795891"/>
                <a:gd name="csY1" fmla="*/ 793346 h 794902"/>
                <a:gd name="csX2" fmla="*/ 0 w 2795891"/>
                <a:gd name="csY2" fmla="*/ 467778 h 794902"/>
                <a:gd name="csX0" fmla="*/ 2795891 w 2795891"/>
                <a:gd name="csY0" fmla="*/ 0 h 569858"/>
                <a:gd name="csX1" fmla="*/ 1243302 w 2795891"/>
                <a:gd name="csY1" fmla="*/ 568302 h 569858"/>
                <a:gd name="csX2" fmla="*/ 0 w 2795891"/>
                <a:gd name="csY2" fmla="*/ 242734 h 569858"/>
                <a:gd name="csX0" fmla="*/ 2096834 w 2096834"/>
                <a:gd name="csY0" fmla="*/ 0 h 692945"/>
                <a:gd name="csX1" fmla="*/ 1243302 w 2096834"/>
                <a:gd name="csY1" fmla="*/ 689583 h 692945"/>
                <a:gd name="csX2" fmla="*/ 0 w 2096834"/>
                <a:gd name="csY2" fmla="*/ 364015 h 692945"/>
              </a:gdLst>
              <a:ahLst/>
              <a:cxnLst>
                <a:cxn ang="0">
                  <a:pos x="csX0" y="csY0"/>
                </a:cxn>
                <a:cxn ang="0">
                  <a:pos x="csX1" y="csY1"/>
                </a:cxn>
                <a:cxn ang="0">
                  <a:pos x="csX2" y="csY2"/>
                </a:cxn>
              </a:cxnLst>
              <a:rect l="l" t="t" r="r" b="b"/>
              <a:pathLst>
                <a:path w="2096834" h="692945">
                  <a:moveTo>
                    <a:pt x="2096834" y="0"/>
                  </a:moveTo>
                  <a:cubicBezTo>
                    <a:pt x="1699524" y="528956"/>
                    <a:pt x="1592774" y="628914"/>
                    <a:pt x="1243302" y="689583"/>
                  </a:cubicBezTo>
                  <a:cubicBezTo>
                    <a:pt x="893830" y="750252"/>
                    <a:pt x="864358" y="-34929"/>
                    <a:pt x="0" y="364015"/>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8" name="TextBox 67">
              <a:extLst>
                <a:ext uri="{FF2B5EF4-FFF2-40B4-BE49-F238E27FC236}">
                  <a16:creationId xmlns:a16="http://schemas.microsoft.com/office/drawing/2014/main" id="{4BA40B53-C44F-DB7A-E8AB-4CD7276CCCD8}"/>
                </a:ext>
              </a:extLst>
            </p:cNvPr>
            <p:cNvSpPr txBox="1"/>
            <p:nvPr/>
          </p:nvSpPr>
          <p:spPr>
            <a:xfrm rot="16200000">
              <a:off x="546326" y="2135318"/>
              <a:ext cx="1023037" cy="523220"/>
            </a:xfrm>
            <a:prstGeom prst="rect">
              <a:avLst/>
            </a:prstGeom>
            <a:noFill/>
          </p:spPr>
          <p:txBody>
            <a:bodyPr wrap="none" rtlCol="0">
              <a:spAutoFit/>
            </a:bodyPr>
            <a:lstStyle/>
            <a:p>
              <a:pPr algn="l"/>
              <a:r>
                <a:rPr lang="en-GB" sz="2800"/>
                <a:t>1.5 V</a:t>
              </a:r>
            </a:p>
          </p:txBody>
        </p:sp>
        <p:grpSp>
          <p:nvGrpSpPr>
            <p:cNvPr id="69" name="Group 68">
              <a:extLst>
                <a:ext uri="{FF2B5EF4-FFF2-40B4-BE49-F238E27FC236}">
                  <a16:creationId xmlns:a16="http://schemas.microsoft.com/office/drawing/2014/main" id="{3C2C90DD-80A8-081E-0D53-2FBBD1BB8245}"/>
                </a:ext>
              </a:extLst>
            </p:cNvPr>
            <p:cNvGrpSpPr/>
            <p:nvPr/>
          </p:nvGrpSpPr>
          <p:grpSpPr>
            <a:xfrm>
              <a:off x="2353517" y="1889138"/>
              <a:ext cx="930177" cy="934783"/>
              <a:chOff x="6653324" y="980440"/>
              <a:chExt cx="930177" cy="934783"/>
            </a:xfrm>
          </p:grpSpPr>
          <p:sp>
            <p:nvSpPr>
              <p:cNvPr id="70" name="Freeform: Shape 69">
                <a:extLst>
                  <a:ext uri="{FF2B5EF4-FFF2-40B4-BE49-F238E27FC236}">
                    <a16:creationId xmlns:a16="http://schemas.microsoft.com/office/drawing/2014/main" id="{405C4E48-827D-3D1E-E5C4-CF247E0B3DE4}"/>
                  </a:ext>
                </a:extLst>
              </p:cNvPr>
              <p:cNvSpPr/>
              <p:nvPr/>
            </p:nvSpPr>
            <p:spPr>
              <a:xfrm flipH="1">
                <a:off x="6868611" y="1194075"/>
                <a:ext cx="490868" cy="651791"/>
              </a:xfrm>
              <a:custGeom>
                <a:avLst/>
                <a:gdLst>
                  <a:gd name="connsiteX0" fmla="*/ 315522 w 627154"/>
                  <a:gd name="connsiteY0" fmla="*/ 0 h 832757"/>
                  <a:gd name="connsiteX1" fmla="*/ 313577 w 627154"/>
                  <a:gd name="connsiteY1" fmla="*/ 192 h 832757"/>
                  <a:gd name="connsiteX2" fmla="*/ 311632 w 627154"/>
                  <a:gd name="connsiteY2" fmla="*/ 0 h 832757"/>
                  <a:gd name="connsiteX3" fmla="*/ 0 w 627154"/>
                  <a:gd name="connsiteY3" fmla="*/ 304800 h 832757"/>
                  <a:gd name="connsiteX4" fmla="*/ 81750 w 627154"/>
                  <a:gd name="connsiteY4" fmla="*/ 520326 h 832757"/>
                  <a:gd name="connsiteX5" fmla="*/ 142421 w 627154"/>
                  <a:gd name="connsiteY5" fmla="*/ 610451 h 832757"/>
                  <a:gd name="connsiteX6" fmla="*/ 136071 w 627154"/>
                  <a:gd name="connsiteY6" fmla="*/ 832757 h 832757"/>
                  <a:gd name="connsiteX7" fmla="*/ 292246 w 627154"/>
                  <a:gd name="connsiteY7" fmla="*/ 832757 h 832757"/>
                  <a:gd name="connsiteX8" fmla="*/ 334908 w 627154"/>
                  <a:gd name="connsiteY8" fmla="*/ 832757 h 832757"/>
                  <a:gd name="connsiteX9" fmla="*/ 491083 w 627154"/>
                  <a:gd name="connsiteY9" fmla="*/ 832757 h 832757"/>
                  <a:gd name="connsiteX10" fmla="*/ 484733 w 627154"/>
                  <a:gd name="connsiteY10" fmla="*/ 610451 h 832757"/>
                  <a:gd name="connsiteX11" fmla="*/ 545404 w 627154"/>
                  <a:gd name="connsiteY11" fmla="*/ 520326 h 832757"/>
                  <a:gd name="connsiteX12" fmla="*/ 627154 w 627154"/>
                  <a:gd name="connsiteY12" fmla="*/ 304800 h 832757"/>
                  <a:gd name="connsiteX13" fmla="*/ 315522 w 627154"/>
                  <a:gd name="connsiteY13" fmla="*/ 0 h 83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7154" h="832757">
                    <a:moveTo>
                      <a:pt x="315522" y="0"/>
                    </a:moveTo>
                    <a:lnTo>
                      <a:pt x="313577" y="192"/>
                    </a:lnTo>
                    <a:lnTo>
                      <a:pt x="311632" y="0"/>
                    </a:lnTo>
                    <a:cubicBezTo>
                      <a:pt x="139522" y="0"/>
                      <a:pt x="0" y="136464"/>
                      <a:pt x="0" y="304800"/>
                    </a:cubicBezTo>
                    <a:cubicBezTo>
                      <a:pt x="0" y="388968"/>
                      <a:pt x="47580" y="487393"/>
                      <a:pt x="81750" y="520326"/>
                    </a:cubicBezTo>
                    <a:cubicBezTo>
                      <a:pt x="115920" y="553259"/>
                      <a:pt x="144644" y="575980"/>
                      <a:pt x="142421" y="610451"/>
                    </a:cubicBezTo>
                    <a:cubicBezTo>
                      <a:pt x="140304" y="643278"/>
                      <a:pt x="138188" y="758655"/>
                      <a:pt x="136071" y="832757"/>
                    </a:cubicBezTo>
                    <a:lnTo>
                      <a:pt x="292246" y="832757"/>
                    </a:lnTo>
                    <a:lnTo>
                      <a:pt x="334908" y="832757"/>
                    </a:lnTo>
                    <a:lnTo>
                      <a:pt x="491083" y="832757"/>
                    </a:lnTo>
                    <a:cubicBezTo>
                      <a:pt x="488966" y="758655"/>
                      <a:pt x="486850" y="643278"/>
                      <a:pt x="484733" y="610451"/>
                    </a:cubicBezTo>
                    <a:cubicBezTo>
                      <a:pt x="482510" y="575980"/>
                      <a:pt x="511234" y="553259"/>
                      <a:pt x="545404" y="520326"/>
                    </a:cubicBezTo>
                    <a:cubicBezTo>
                      <a:pt x="579574" y="487393"/>
                      <a:pt x="627154" y="388968"/>
                      <a:pt x="627154" y="304800"/>
                    </a:cubicBezTo>
                    <a:cubicBezTo>
                      <a:pt x="627154" y="136464"/>
                      <a:pt x="487632" y="0"/>
                      <a:pt x="315522" y="0"/>
                    </a:cubicBezTo>
                    <a:close/>
                  </a:path>
                </a:pathLst>
              </a:custGeom>
              <a:gradFill flip="none" rotWithShape="1">
                <a:gsLst>
                  <a:gs pos="0">
                    <a:schemeClr val="bg1">
                      <a:lumMod val="95000"/>
                    </a:schemeClr>
                  </a:gs>
                  <a:gs pos="71000">
                    <a:schemeClr val="accent2">
                      <a:lumMod val="20000"/>
                      <a:lumOff val="80000"/>
                    </a:schemeClr>
                  </a:gs>
                  <a:gs pos="100000">
                    <a:schemeClr val="accent2">
                      <a:lumMod val="40000"/>
                      <a:lumOff val="60000"/>
                    </a:schemeClr>
                  </a:gs>
                </a:gsLst>
                <a:path path="circle">
                  <a:fillToRect r="100000" b="100000"/>
                </a:path>
                <a:tileRect l="-100000" t="-100000"/>
              </a:gra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cxnSp>
            <p:nvCxnSpPr>
              <p:cNvPr id="71" name="Straight Connector 70">
                <a:extLst>
                  <a:ext uri="{FF2B5EF4-FFF2-40B4-BE49-F238E27FC236}">
                    <a16:creationId xmlns:a16="http://schemas.microsoft.com/office/drawing/2014/main" id="{F8FF672C-D864-AE98-01B9-63BAC85C4C4C}"/>
                  </a:ext>
                </a:extLst>
              </p:cNvPr>
              <p:cNvCxnSpPr/>
              <p:nvPr/>
            </p:nvCxnSpPr>
            <p:spPr>
              <a:xfrm flipV="1">
                <a:off x="7359479" y="1124714"/>
                <a:ext cx="116667" cy="9372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573592E-8E7F-F143-FAD0-811C9434470B}"/>
                  </a:ext>
                </a:extLst>
              </p:cNvPr>
              <p:cNvCxnSpPr>
                <a:cxnSpLocks/>
              </p:cNvCxnSpPr>
              <p:nvPr/>
            </p:nvCxnSpPr>
            <p:spPr>
              <a:xfrm>
                <a:off x="7428434" y="1400767"/>
                <a:ext cx="15506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A5532B1-5C69-9403-1E8B-04E1D437BEC3}"/>
                  </a:ext>
                </a:extLst>
              </p:cNvPr>
              <p:cNvCxnSpPr>
                <a:cxnSpLocks/>
              </p:cNvCxnSpPr>
              <p:nvPr/>
            </p:nvCxnSpPr>
            <p:spPr>
              <a:xfrm flipV="1">
                <a:off x="7122276" y="980440"/>
                <a:ext cx="0" cy="144274"/>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79067AD-3348-5508-0890-6419434B71E1}"/>
                  </a:ext>
                </a:extLst>
              </p:cNvPr>
              <p:cNvCxnSpPr>
                <a:cxnSpLocks/>
              </p:cNvCxnSpPr>
              <p:nvPr/>
            </p:nvCxnSpPr>
            <p:spPr>
              <a:xfrm flipH="1" flipV="1">
                <a:off x="6792262" y="1124714"/>
                <a:ext cx="100206" cy="8463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837E83A-610F-9B86-D43B-5B2DA6E6242A}"/>
                  </a:ext>
                </a:extLst>
              </p:cNvPr>
              <p:cNvCxnSpPr>
                <a:cxnSpLocks/>
              </p:cNvCxnSpPr>
              <p:nvPr/>
            </p:nvCxnSpPr>
            <p:spPr>
              <a:xfrm flipH="1">
                <a:off x="6653324" y="1400767"/>
                <a:ext cx="13893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id="{6FDAE0BA-75A8-E1D0-B2CF-8F320186486A}"/>
                  </a:ext>
                </a:extLst>
              </p:cNvPr>
              <p:cNvSpPr/>
              <p:nvPr/>
            </p:nvSpPr>
            <p:spPr>
              <a:xfrm>
                <a:off x="6842365" y="1728551"/>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9CD9AD2C-B0FA-4E5F-14CD-42106AE07FDC}"/>
                  </a:ext>
                </a:extLst>
              </p:cNvPr>
              <p:cNvSpPr/>
              <p:nvPr/>
            </p:nvSpPr>
            <p:spPr>
              <a:xfrm>
                <a:off x="7317607" y="1722945"/>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E52C2649-CB45-8731-1749-A8023AAA30F1}"/>
                  </a:ext>
                </a:extLst>
              </p:cNvPr>
              <p:cNvSpPr/>
              <p:nvPr/>
            </p:nvSpPr>
            <p:spPr>
              <a:xfrm>
                <a:off x="6792262" y="1770867"/>
                <a:ext cx="683884" cy="1443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9" name="Freeform: Shape 78">
              <a:extLst>
                <a:ext uri="{FF2B5EF4-FFF2-40B4-BE49-F238E27FC236}">
                  <a16:creationId xmlns:a16="http://schemas.microsoft.com/office/drawing/2014/main" id="{755418F6-292C-20EB-5293-73F24F998857}"/>
                </a:ext>
              </a:extLst>
            </p:cNvPr>
            <p:cNvSpPr/>
            <p:nvPr/>
          </p:nvSpPr>
          <p:spPr>
            <a:xfrm rot="16200000">
              <a:off x="1184584" y="2337132"/>
              <a:ext cx="1121770" cy="1594182"/>
            </a:xfrm>
            <a:custGeom>
              <a:avLst/>
              <a:gdLst>
                <a:gd name="csX0" fmla="*/ 381000 w 1295400"/>
                <a:gd name="csY0" fmla="*/ 0 h 2108200"/>
                <a:gd name="csX1" fmla="*/ 457200 w 1295400"/>
                <a:gd name="csY1" fmla="*/ 139700 h 2108200"/>
                <a:gd name="csX2" fmla="*/ 0 w 1295400"/>
                <a:gd name="csY2" fmla="*/ 1117600 h 2108200"/>
                <a:gd name="csX3" fmla="*/ 1295400 w 1295400"/>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220707 w 1135107"/>
                <a:gd name="csY0" fmla="*/ 0 h 2108200"/>
                <a:gd name="csX1" fmla="*/ 296907 w 1135107"/>
                <a:gd name="csY1" fmla="*/ 139700 h 2108200"/>
                <a:gd name="csX2" fmla="*/ 12293 w 1135107"/>
                <a:gd name="csY2" fmla="*/ 1252593 h 2108200"/>
                <a:gd name="csX3" fmla="*/ 1135107 w 1135107"/>
                <a:gd name="csY3" fmla="*/ 2108200 h 2108200"/>
                <a:gd name="csX0" fmla="*/ 220707 w 1180745"/>
                <a:gd name="csY0" fmla="*/ 0 h 2108200"/>
                <a:gd name="csX1" fmla="*/ 296907 w 1180745"/>
                <a:gd name="csY1" fmla="*/ 139700 h 2108200"/>
                <a:gd name="csX2" fmla="*/ 12293 w 1180745"/>
                <a:gd name="csY2" fmla="*/ 1252593 h 2108200"/>
                <a:gd name="csX3" fmla="*/ 1135107 w 1180745"/>
                <a:gd name="csY3" fmla="*/ 2108200 h 2108200"/>
                <a:gd name="csX0" fmla="*/ 181702 w 1142963"/>
                <a:gd name="csY0" fmla="*/ 0 h 2108200"/>
                <a:gd name="csX1" fmla="*/ 257902 w 1142963"/>
                <a:gd name="csY1" fmla="*/ 139700 h 2108200"/>
                <a:gd name="csX2" fmla="*/ 14651 w 1142963"/>
                <a:gd name="csY2" fmla="*/ 931393 h 2108200"/>
                <a:gd name="csX3" fmla="*/ 1096102 w 1142963"/>
                <a:gd name="csY3" fmla="*/ 2108200 h 2108200"/>
                <a:gd name="csX0" fmla="*/ 181702 w 1147350"/>
                <a:gd name="csY0" fmla="*/ 0 h 2108200"/>
                <a:gd name="csX1" fmla="*/ 257902 w 1147350"/>
                <a:gd name="csY1" fmla="*/ 139700 h 2108200"/>
                <a:gd name="csX2" fmla="*/ 14651 w 1147350"/>
                <a:gd name="csY2" fmla="*/ 931393 h 2108200"/>
                <a:gd name="csX3" fmla="*/ 1096102 w 1147350"/>
                <a:gd name="csY3" fmla="*/ 2108200 h 2108200"/>
                <a:gd name="csX0" fmla="*/ 207386 w 1170746"/>
                <a:gd name="csY0" fmla="*/ 0 h 2108200"/>
                <a:gd name="csX1" fmla="*/ 283586 w 1170746"/>
                <a:gd name="csY1" fmla="*/ 139700 h 2108200"/>
                <a:gd name="csX2" fmla="*/ 40335 w 1170746"/>
                <a:gd name="csY2" fmla="*/ 931393 h 2108200"/>
                <a:gd name="csX3" fmla="*/ 1121786 w 1170746"/>
                <a:gd name="csY3" fmla="*/ 2108200 h 2108200"/>
                <a:gd name="csX0" fmla="*/ 115296 w 1082597"/>
                <a:gd name="csY0" fmla="*/ 0 h 2108200"/>
                <a:gd name="csX1" fmla="*/ 191496 w 1082597"/>
                <a:gd name="csY1" fmla="*/ 139700 h 2108200"/>
                <a:gd name="csX2" fmla="*/ 58552 w 1082597"/>
                <a:gd name="csY2" fmla="*/ 931396 h 2108200"/>
                <a:gd name="csX3" fmla="*/ 1029696 w 1082597"/>
                <a:gd name="csY3" fmla="*/ 2108200 h 2108200"/>
              </a:gdLst>
              <a:ahLst/>
              <a:cxnLst>
                <a:cxn ang="0">
                  <a:pos x="csX0" y="csY0"/>
                </a:cxn>
                <a:cxn ang="0">
                  <a:pos x="csX1" y="csY1"/>
                </a:cxn>
                <a:cxn ang="0">
                  <a:pos x="csX2" y="csY2"/>
                </a:cxn>
                <a:cxn ang="0">
                  <a:pos x="csX3" y="csY3"/>
                </a:cxn>
              </a:cxnLst>
              <a:rect l="l" t="t" r="r" b="b"/>
              <a:pathLst>
                <a:path w="1082597" h="2108200">
                  <a:moveTo>
                    <a:pt x="115296" y="0"/>
                  </a:moveTo>
                  <a:lnTo>
                    <a:pt x="191496" y="139700"/>
                  </a:lnTo>
                  <a:cubicBezTo>
                    <a:pt x="39096" y="465667"/>
                    <a:pt x="-73891" y="567641"/>
                    <a:pt x="58552" y="931396"/>
                  </a:cubicBezTo>
                  <a:cubicBezTo>
                    <a:pt x="190995" y="1295151"/>
                    <a:pt x="1339793" y="1033350"/>
                    <a:pt x="1029696" y="210820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0" name="Group 79">
              <a:extLst>
                <a:ext uri="{FF2B5EF4-FFF2-40B4-BE49-F238E27FC236}">
                  <a16:creationId xmlns:a16="http://schemas.microsoft.com/office/drawing/2014/main" id="{1910567A-5BCB-E325-3D8C-50FA303364F9}"/>
                </a:ext>
              </a:extLst>
            </p:cNvPr>
            <p:cNvGrpSpPr/>
            <p:nvPr/>
          </p:nvGrpSpPr>
          <p:grpSpPr>
            <a:xfrm rot="17341237">
              <a:off x="2075242" y="2727618"/>
              <a:ext cx="583960" cy="255182"/>
              <a:chOff x="3211033" y="2392322"/>
              <a:chExt cx="583960" cy="255182"/>
            </a:xfrm>
          </p:grpSpPr>
          <p:sp>
            <p:nvSpPr>
              <p:cNvPr id="81" name="Rectangle: Rounded Corners 80">
                <a:extLst>
                  <a:ext uri="{FF2B5EF4-FFF2-40B4-BE49-F238E27FC236}">
                    <a16:creationId xmlns:a16="http://schemas.microsoft.com/office/drawing/2014/main" id="{BADFA2F5-959F-3130-8367-FB610CBD7CBC}"/>
                  </a:ext>
                </a:extLst>
              </p:cNvPr>
              <p:cNvSpPr/>
              <p:nvPr/>
            </p:nvSpPr>
            <p:spPr>
              <a:xfrm rot="860628">
                <a:off x="3518547" y="2547518"/>
                <a:ext cx="276446" cy="8506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2" name="Freeform: Shape 81">
                <a:extLst>
                  <a:ext uri="{FF2B5EF4-FFF2-40B4-BE49-F238E27FC236}">
                    <a16:creationId xmlns:a16="http://schemas.microsoft.com/office/drawing/2014/main" id="{BD16EE20-7C99-D2C1-9F5E-17EB9AC290DD}"/>
                  </a:ext>
                </a:extLst>
              </p:cNvPr>
              <p:cNvSpPr/>
              <p:nvPr/>
            </p:nvSpPr>
            <p:spPr>
              <a:xfrm>
                <a:off x="3211033" y="2392322"/>
                <a:ext cx="414669" cy="255182"/>
              </a:xfrm>
              <a:custGeom>
                <a:avLst/>
                <a:gdLst>
                  <a:gd name="connsiteX0" fmla="*/ 10632 w 414669"/>
                  <a:gd name="connsiteY0" fmla="*/ 31898 h 255182"/>
                  <a:gd name="connsiteX1" fmla="*/ 159488 w 414669"/>
                  <a:gd name="connsiteY1" fmla="*/ 0 h 255182"/>
                  <a:gd name="connsiteX2" fmla="*/ 414669 w 414669"/>
                  <a:gd name="connsiteY2" fmla="*/ 85061 h 255182"/>
                  <a:gd name="connsiteX3" fmla="*/ 382772 w 414669"/>
                  <a:gd name="connsiteY3" fmla="*/ 255182 h 255182"/>
                  <a:gd name="connsiteX4" fmla="*/ 0 w 414669"/>
                  <a:gd name="connsiteY4" fmla="*/ 170121 h 255182"/>
                  <a:gd name="connsiteX5" fmla="*/ 10632 w 414669"/>
                  <a:gd name="connsiteY5" fmla="*/ 31898 h 255182"/>
                  <a:gd name="connsiteX0" fmla="*/ 10632 w 414669"/>
                  <a:gd name="connsiteY0" fmla="*/ 31898 h 255182"/>
                  <a:gd name="connsiteX1" fmla="*/ 159488 w 414669"/>
                  <a:gd name="connsiteY1" fmla="*/ 0 h 255182"/>
                  <a:gd name="connsiteX2" fmla="*/ 414669 w 414669"/>
                  <a:gd name="connsiteY2" fmla="*/ 127591 h 255182"/>
                  <a:gd name="connsiteX3" fmla="*/ 382772 w 414669"/>
                  <a:gd name="connsiteY3" fmla="*/ 255182 h 255182"/>
                  <a:gd name="connsiteX4" fmla="*/ 0 w 414669"/>
                  <a:gd name="connsiteY4" fmla="*/ 170121 h 255182"/>
                  <a:gd name="connsiteX5" fmla="*/ 10632 w 414669"/>
                  <a:gd name="connsiteY5" fmla="*/ 31898 h 25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669" h="255182">
                    <a:moveTo>
                      <a:pt x="10632" y="31898"/>
                    </a:moveTo>
                    <a:lnTo>
                      <a:pt x="159488" y="0"/>
                    </a:lnTo>
                    <a:lnTo>
                      <a:pt x="414669" y="127591"/>
                    </a:lnTo>
                    <a:lnTo>
                      <a:pt x="382772" y="255182"/>
                    </a:lnTo>
                    <a:lnTo>
                      <a:pt x="0" y="170121"/>
                    </a:lnTo>
                    <a:lnTo>
                      <a:pt x="10632" y="31898"/>
                    </a:lnTo>
                    <a:close/>
                  </a:path>
                </a:pathLst>
              </a:cu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83" name="Group 82">
              <a:extLst>
                <a:ext uri="{FF2B5EF4-FFF2-40B4-BE49-F238E27FC236}">
                  <a16:creationId xmlns:a16="http://schemas.microsoft.com/office/drawing/2014/main" id="{63109459-AD43-AFBE-AA87-5A13413D1368}"/>
                </a:ext>
              </a:extLst>
            </p:cNvPr>
            <p:cNvGrpSpPr/>
            <p:nvPr/>
          </p:nvGrpSpPr>
          <p:grpSpPr>
            <a:xfrm rot="9649749">
              <a:off x="3123147" y="2580604"/>
              <a:ext cx="583960" cy="255182"/>
              <a:chOff x="3211033" y="2392322"/>
              <a:chExt cx="583960" cy="255182"/>
            </a:xfrm>
          </p:grpSpPr>
          <p:sp>
            <p:nvSpPr>
              <p:cNvPr id="84" name="Rectangle: Rounded Corners 83">
                <a:extLst>
                  <a:ext uri="{FF2B5EF4-FFF2-40B4-BE49-F238E27FC236}">
                    <a16:creationId xmlns:a16="http://schemas.microsoft.com/office/drawing/2014/main" id="{8DEE8DCA-C18D-FF46-E7AD-84DEA630B562}"/>
                  </a:ext>
                </a:extLst>
              </p:cNvPr>
              <p:cNvSpPr/>
              <p:nvPr/>
            </p:nvSpPr>
            <p:spPr>
              <a:xfrm rot="860628">
                <a:off x="3518547" y="2547518"/>
                <a:ext cx="276446" cy="8506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5" name="Freeform: Shape 84">
                <a:extLst>
                  <a:ext uri="{FF2B5EF4-FFF2-40B4-BE49-F238E27FC236}">
                    <a16:creationId xmlns:a16="http://schemas.microsoft.com/office/drawing/2014/main" id="{4A5111EF-0415-460D-DE52-28C68F09242E}"/>
                  </a:ext>
                </a:extLst>
              </p:cNvPr>
              <p:cNvSpPr/>
              <p:nvPr/>
            </p:nvSpPr>
            <p:spPr>
              <a:xfrm>
                <a:off x="3211033" y="2392322"/>
                <a:ext cx="414669" cy="255182"/>
              </a:xfrm>
              <a:custGeom>
                <a:avLst/>
                <a:gdLst>
                  <a:gd name="connsiteX0" fmla="*/ 10632 w 414669"/>
                  <a:gd name="connsiteY0" fmla="*/ 31898 h 255182"/>
                  <a:gd name="connsiteX1" fmla="*/ 159488 w 414669"/>
                  <a:gd name="connsiteY1" fmla="*/ 0 h 255182"/>
                  <a:gd name="connsiteX2" fmla="*/ 414669 w 414669"/>
                  <a:gd name="connsiteY2" fmla="*/ 85061 h 255182"/>
                  <a:gd name="connsiteX3" fmla="*/ 382772 w 414669"/>
                  <a:gd name="connsiteY3" fmla="*/ 255182 h 255182"/>
                  <a:gd name="connsiteX4" fmla="*/ 0 w 414669"/>
                  <a:gd name="connsiteY4" fmla="*/ 170121 h 255182"/>
                  <a:gd name="connsiteX5" fmla="*/ 10632 w 414669"/>
                  <a:gd name="connsiteY5" fmla="*/ 31898 h 255182"/>
                  <a:gd name="connsiteX0" fmla="*/ 10632 w 414669"/>
                  <a:gd name="connsiteY0" fmla="*/ 31898 h 255182"/>
                  <a:gd name="connsiteX1" fmla="*/ 159488 w 414669"/>
                  <a:gd name="connsiteY1" fmla="*/ 0 h 255182"/>
                  <a:gd name="connsiteX2" fmla="*/ 414669 w 414669"/>
                  <a:gd name="connsiteY2" fmla="*/ 127591 h 255182"/>
                  <a:gd name="connsiteX3" fmla="*/ 382772 w 414669"/>
                  <a:gd name="connsiteY3" fmla="*/ 255182 h 255182"/>
                  <a:gd name="connsiteX4" fmla="*/ 0 w 414669"/>
                  <a:gd name="connsiteY4" fmla="*/ 170121 h 255182"/>
                  <a:gd name="connsiteX5" fmla="*/ 10632 w 414669"/>
                  <a:gd name="connsiteY5" fmla="*/ 31898 h 25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669" h="255182">
                    <a:moveTo>
                      <a:pt x="10632" y="31898"/>
                    </a:moveTo>
                    <a:lnTo>
                      <a:pt x="159488" y="0"/>
                    </a:lnTo>
                    <a:lnTo>
                      <a:pt x="414669" y="127591"/>
                    </a:lnTo>
                    <a:lnTo>
                      <a:pt x="382772" y="255182"/>
                    </a:lnTo>
                    <a:lnTo>
                      <a:pt x="0" y="170121"/>
                    </a:lnTo>
                    <a:lnTo>
                      <a:pt x="10632" y="31898"/>
                    </a:lnTo>
                    <a:close/>
                  </a:path>
                </a:pathLst>
              </a:cu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86" name="Freeform: Shape 85">
              <a:extLst>
                <a:ext uri="{FF2B5EF4-FFF2-40B4-BE49-F238E27FC236}">
                  <a16:creationId xmlns:a16="http://schemas.microsoft.com/office/drawing/2014/main" id="{F3FD5DD6-9B67-217C-4F02-D8F34E225410}"/>
                </a:ext>
              </a:extLst>
            </p:cNvPr>
            <p:cNvSpPr/>
            <p:nvPr/>
          </p:nvSpPr>
          <p:spPr>
            <a:xfrm>
              <a:off x="2200167" y="3056881"/>
              <a:ext cx="2897745" cy="518590"/>
            </a:xfrm>
            <a:custGeom>
              <a:avLst/>
              <a:gdLst>
                <a:gd name="connsiteX0" fmla="*/ 691116 w 4253023"/>
                <a:gd name="connsiteY0" fmla="*/ 467832 h 510363"/>
                <a:gd name="connsiteX1" fmla="*/ 0 w 4253023"/>
                <a:gd name="connsiteY1" fmla="*/ 10632 h 510363"/>
                <a:gd name="connsiteX2" fmla="*/ 4253023 w 4253023"/>
                <a:gd name="connsiteY2" fmla="*/ 0 h 510363"/>
                <a:gd name="connsiteX3" fmla="*/ 3434316 w 4253023"/>
                <a:gd name="connsiteY3" fmla="*/ 510363 h 510363"/>
                <a:gd name="connsiteX0" fmla="*/ 691116 w 4413875"/>
                <a:gd name="connsiteY0" fmla="*/ 523396 h 565927"/>
                <a:gd name="connsiteX1" fmla="*/ 0 w 4413875"/>
                <a:gd name="connsiteY1" fmla="*/ 66196 h 565927"/>
                <a:gd name="connsiteX2" fmla="*/ 4253023 w 4413875"/>
                <a:gd name="connsiteY2" fmla="*/ 55564 h 565927"/>
                <a:gd name="connsiteX3" fmla="*/ 3434316 w 4413875"/>
                <a:gd name="connsiteY3" fmla="*/ 565927 h 565927"/>
                <a:gd name="connsiteX0" fmla="*/ 870046 w 4592805"/>
                <a:gd name="connsiteY0" fmla="*/ 523396 h 565927"/>
                <a:gd name="connsiteX1" fmla="*/ 178930 w 4592805"/>
                <a:gd name="connsiteY1" fmla="*/ 66196 h 565927"/>
                <a:gd name="connsiteX2" fmla="*/ 4431953 w 4592805"/>
                <a:gd name="connsiteY2" fmla="*/ 55564 h 565927"/>
                <a:gd name="connsiteX3" fmla="*/ 3613246 w 4592805"/>
                <a:gd name="connsiteY3" fmla="*/ 565927 h 565927"/>
                <a:gd name="connsiteX0" fmla="*/ 870046 w 4592805"/>
                <a:gd name="connsiteY0" fmla="*/ 523396 h 565927"/>
                <a:gd name="connsiteX1" fmla="*/ 178930 w 4592805"/>
                <a:gd name="connsiteY1" fmla="*/ 66196 h 565927"/>
                <a:gd name="connsiteX2" fmla="*/ 4431953 w 4592805"/>
                <a:gd name="connsiteY2" fmla="*/ 55564 h 565927"/>
                <a:gd name="connsiteX3" fmla="*/ 3613246 w 4592805"/>
                <a:gd name="connsiteY3" fmla="*/ 565927 h 565927"/>
                <a:gd name="connsiteX0" fmla="*/ 870046 w 4602380"/>
                <a:gd name="connsiteY0" fmla="*/ 523396 h 565927"/>
                <a:gd name="connsiteX1" fmla="*/ 178930 w 4602380"/>
                <a:gd name="connsiteY1" fmla="*/ 66196 h 565927"/>
                <a:gd name="connsiteX2" fmla="*/ 4431953 w 4602380"/>
                <a:gd name="connsiteY2" fmla="*/ 55564 h 565927"/>
                <a:gd name="connsiteX3" fmla="*/ 3613246 w 4602380"/>
                <a:gd name="connsiteY3" fmla="*/ 565927 h 565927"/>
                <a:gd name="connsiteX0" fmla="*/ 886204 w 4618538"/>
                <a:gd name="connsiteY0" fmla="*/ 523396 h 565927"/>
                <a:gd name="connsiteX1" fmla="*/ 195088 w 4618538"/>
                <a:gd name="connsiteY1" fmla="*/ 66196 h 565927"/>
                <a:gd name="connsiteX2" fmla="*/ 4448111 w 4618538"/>
                <a:gd name="connsiteY2" fmla="*/ 55564 h 565927"/>
                <a:gd name="connsiteX3" fmla="*/ 3629404 w 4618538"/>
                <a:gd name="connsiteY3" fmla="*/ 565927 h 565927"/>
                <a:gd name="connsiteX0" fmla="*/ 890587 w 4622921"/>
                <a:gd name="connsiteY0" fmla="*/ 560546 h 603077"/>
                <a:gd name="connsiteX1" fmla="*/ 199471 w 4622921"/>
                <a:gd name="connsiteY1" fmla="*/ 103346 h 603077"/>
                <a:gd name="connsiteX2" fmla="*/ 4452494 w 4622921"/>
                <a:gd name="connsiteY2" fmla="*/ 92714 h 603077"/>
                <a:gd name="connsiteX3" fmla="*/ 3633787 w 4622921"/>
                <a:gd name="connsiteY3" fmla="*/ 603077 h 603077"/>
                <a:gd name="connsiteX0" fmla="*/ 890587 w 4652523"/>
                <a:gd name="connsiteY0" fmla="*/ 620485 h 663016"/>
                <a:gd name="connsiteX1" fmla="*/ 199471 w 4652523"/>
                <a:gd name="connsiteY1" fmla="*/ 163285 h 663016"/>
                <a:gd name="connsiteX2" fmla="*/ 4452494 w 4652523"/>
                <a:gd name="connsiteY2" fmla="*/ 152653 h 663016"/>
                <a:gd name="connsiteX3" fmla="*/ 3633787 w 4652523"/>
                <a:gd name="connsiteY3" fmla="*/ 663016 h 663016"/>
                <a:gd name="connsiteX0" fmla="*/ 937241 w 4635381"/>
                <a:gd name="connsiteY0" fmla="*/ 1048940 h 1048940"/>
                <a:gd name="connsiteX1" fmla="*/ 182329 w 4635381"/>
                <a:gd name="connsiteY1" fmla="*/ 155805 h 1048940"/>
                <a:gd name="connsiteX2" fmla="*/ 4435352 w 4635381"/>
                <a:gd name="connsiteY2" fmla="*/ 145173 h 1048940"/>
                <a:gd name="connsiteX3" fmla="*/ 3616645 w 4635381"/>
                <a:gd name="connsiteY3" fmla="*/ 655536 h 1048940"/>
                <a:gd name="connsiteX0" fmla="*/ 895342 w 4593482"/>
                <a:gd name="connsiteY0" fmla="*/ 1048940 h 1048940"/>
                <a:gd name="connsiteX1" fmla="*/ 140430 w 4593482"/>
                <a:gd name="connsiteY1" fmla="*/ 155805 h 1048940"/>
                <a:gd name="connsiteX2" fmla="*/ 4393453 w 4593482"/>
                <a:gd name="connsiteY2" fmla="*/ 145173 h 1048940"/>
                <a:gd name="connsiteX3" fmla="*/ 3574746 w 4593482"/>
                <a:gd name="connsiteY3" fmla="*/ 655536 h 1048940"/>
                <a:gd name="connsiteX0" fmla="*/ 513022 w 4153951"/>
                <a:gd name="connsiteY0" fmla="*/ 1290923 h 1290923"/>
                <a:gd name="connsiteX1" fmla="*/ 183412 w 4153951"/>
                <a:gd name="connsiteY1" fmla="*/ 36281 h 1290923"/>
                <a:gd name="connsiteX2" fmla="*/ 4011133 w 4153951"/>
                <a:gd name="connsiteY2" fmla="*/ 387156 h 1290923"/>
                <a:gd name="connsiteX3" fmla="*/ 3192426 w 4153951"/>
                <a:gd name="connsiteY3" fmla="*/ 897519 h 1290923"/>
                <a:gd name="connsiteX0" fmla="*/ 441297 w 4082226"/>
                <a:gd name="connsiteY0" fmla="*/ 1378084 h 1378084"/>
                <a:gd name="connsiteX1" fmla="*/ 111687 w 4082226"/>
                <a:gd name="connsiteY1" fmla="*/ 123442 h 1378084"/>
                <a:gd name="connsiteX2" fmla="*/ 3939408 w 4082226"/>
                <a:gd name="connsiteY2" fmla="*/ 474317 h 1378084"/>
                <a:gd name="connsiteX3" fmla="*/ 3120701 w 4082226"/>
                <a:gd name="connsiteY3" fmla="*/ 984680 h 1378084"/>
                <a:gd name="connsiteX0" fmla="*/ 441297 w 3939408"/>
                <a:gd name="connsiteY0" fmla="*/ 1378084 h 1378084"/>
                <a:gd name="connsiteX1" fmla="*/ 111687 w 3939408"/>
                <a:gd name="connsiteY1" fmla="*/ 123442 h 1378084"/>
                <a:gd name="connsiteX2" fmla="*/ 3939408 w 3939408"/>
                <a:gd name="connsiteY2" fmla="*/ 474317 h 1378084"/>
                <a:gd name="connsiteX0" fmla="*/ 494349 w 3716014"/>
                <a:gd name="connsiteY0" fmla="*/ 1539571 h 1539571"/>
                <a:gd name="connsiteX1" fmla="*/ 164739 w 3716014"/>
                <a:gd name="connsiteY1" fmla="*/ 284929 h 1539571"/>
                <a:gd name="connsiteX2" fmla="*/ 3716014 w 3716014"/>
                <a:gd name="connsiteY2" fmla="*/ 61646 h 1539571"/>
                <a:gd name="connsiteX0" fmla="*/ 494349 w 3716014"/>
                <a:gd name="connsiteY0" fmla="*/ 1477925 h 1477925"/>
                <a:gd name="connsiteX1" fmla="*/ 164739 w 3716014"/>
                <a:gd name="connsiteY1" fmla="*/ 223283 h 1477925"/>
                <a:gd name="connsiteX2" fmla="*/ 3716014 w 3716014"/>
                <a:gd name="connsiteY2" fmla="*/ 0 h 1477925"/>
                <a:gd name="connsiteX0" fmla="*/ 373675 w 1649582"/>
                <a:gd name="connsiteY0" fmla="*/ 1509823 h 1509823"/>
                <a:gd name="connsiteX1" fmla="*/ 44065 w 1649582"/>
                <a:gd name="connsiteY1" fmla="*/ 255181 h 1509823"/>
                <a:gd name="connsiteX2" fmla="*/ 1649582 w 1649582"/>
                <a:gd name="connsiteY2" fmla="*/ 0 h 1509823"/>
                <a:gd name="connsiteX0" fmla="*/ 1980239 w 1983091"/>
                <a:gd name="connsiteY0" fmla="*/ 2030819 h 2030819"/>
                <a:gd name="connsiteX1" fmla="*/ 2582 w 1983091"/>
                <a:gd name="connsiteY1" fmla="*/ 255181 h 2030819"/>
                <a:gd name="connsiteX2" fmla="*/ 1608099 w 1983091"/>
                <a:gd name="connsiteY2" fmla="*/ 0 h 2030819"/>
                <a:gd name="connsiteX0" fmla="*/ 1990847 w 1993685"/>
                <a:gd name="connsiteY0" fmla="*/ 2030819 h 2030819"/>
                <a:gd name="connsiteX1" fmla="*/ 2557 w 1993685"/>
                <a:gd name="connsiteY1" fmla="*/ 712381 h 2030819"/>
                <a:gd name="connsiteX2" fmla="*/ 1618707 w 1993685"/>
                <a:gd name="connsiteY2" fmla="*/ 0 h 2030819"/>
                <a:gd name="connsiteX0" fmla="*/ 2348016 w 2350503"/>
                <a:gd name="connsiteY0" fmla="*/ 2020187 h 2020187"/>
                <a:gd name="connsiteX1" fmla="*/ 8851 w 2350503"/>
                <a:gd name="connsiteY1" fmla="*/ 712381 h 2020187"/>
                <a:gd name="connsiteX2" fmla="*/ 1625001 w 2350503"/>
                <a:gd name="connsiteY2" fmla="*/ 0 h 2020187"/>
                <a:gd name="connsiteX0" fmla="*/ 2284700 w 2287256"/>
                <a:gd name="connsiteY0" fmla="*/ 2020187 h 2020187"/>
                <a:gd name="connsiteX1" fmla="*/ 9331 w 2287256"/>
                <a:gd name="connsiteY1" fmla="*/ 946297 h 2020187"/>
                <a:gd name="connsiteX2" fmla="*/ 1561685 w 2287256"/>
                <a:gd name="connsiteY2" fmla="*/ 0 h 2020187"/>
                <a:gd name="connsiteX0" fmla="*/ 1864615 w 1867749"/>
                <a:gd name="connsiteY0" fmla="*/ 2020187 h 2020187"/>
                <a:gd name="connsiteX1" fmla="*/ 14549 w 1867749"/>
                <a:gd name="connsiteY1" fmla="*/ 914400 h 2020187"/>
                <a:gd name="connsiteX2" fmla="*/ 1141600 w 1867749"/>
                <a:gd name="connsiteY2" fmla="*/ 0 h 2020187"/>
                <a:gd name="connsiteX0" fmla="*/ 1885303 w 1888585"/>
                <a:gd name="connsiteY0" fmla="*/ 2020187 h 2020187"/>
                <a:gd name="connsiteX1" fmla="*/ 35237 w 1888585"/>
                <a:gd name="connsiteY1" fmla="*/ 914400 h 2020187"/>
                <a:gd name="connsiteX2" fmla="*/ 1162288 w 1888585"/>
                <a:gd name="connsiteY2" fmla="*/ 0 h 2020187"/>
                <a:gd name="connsiteX0" fmla="*/ 1301398 w 1306536"/>
                <a:gd name="connsiteY0" fmla="*/ 2020187 h 2020187"/>
                <a:gd name="connsiteX1" fmla="*/ 100556 w 1306536"/>
                <a:gd name="connsiteY1" fmla="*/ 1033272 h 2020187"/>
                <a:gd name="connsiteX2" fmla="*/ 578383 w 1306536"/>
                <a:gd name="connsiteY2" fmla="*/ 0 h 2020187"/>
                <a:gd name="connsiteX0" fmla="*/ 1295977 w 1301115"/>
                <a:gd name="connsiteY0" fmla="*/ 2020187 h 2020187"/>
                <a:gd name="connsiteX1" fmla="*/ 95135 w 1301115"/>
                <a:gd name="connsiteY1" fmla="*/ 1033272 h 2020187"/>
                <a:gd name="connsiteX2" fmla="*/ 572962 w 1301115"/>
                <a:gd name="connsiteY2" fmla="*/ 0 h 2020187"/>
                <a:gd name="connsiteX0" fmla="*/ 1242698 w 1247445"/>
                <a:gd name="connsiteY0" fmla="*/ 1809875 h 1809875"/>
                <a:gd name="connsiteX1" fmla="*/ 41856 w 1247445"/>
                <a:gd name="connsiteY1" fmla="*/ 822960 h 1809875"/>
                <a:gd name="connsiteX2" fmla="*/ 583691 w 1247445"/>
                <a:gd name="connsiteY2" fmla="*/ 0 h 1809875"/>
                <a:gd name="connsiteX0" fmla="*/ 1253918 w 1258665"/>
                <a:gd name="connsiteY0" fmla="*/ 1809875 h 1809875"/>
                <a:gd name="connsiteX1" fmla="*/ 53076 w 1258665"/>
                <a:gd name="connsiteY1" fmla="*/ 822960 h 1809875"/>
                <a:gd name="connsiteX2" fmla="*/ 594911 w 1258665"/>
                <a:gd name="connsiteY2" fmla="*/ 0 h 1809875"/>
                <a:gd name="connsiteX0" fmla="*/ 1236720 w 1241422"/>
                <a:gd name="connsiteY0" fmla="*/ 1928747 h 1928747"/>
                <a:gd name="connsiteX1" fmla="*/ 35878 w 1241422"/>
                <a:gd name="connsiteY1" fmla="*/ 941832 h 1928747"/>
                <a:gd name="connsiteX2" fmla="*/ 650865 w 1241422"/>
                <a:gd name="connsiteY2" fmla="*/ 0 h 1928747"/>
                <a:gd name="connsiteX0" fmla="*/ 1873781 w 1878483"/>
                <a:gd name="connsiteY0" fmla="*/ 2088767 h 2088767"/>
                <a:gd name="connsiteX1" fmla="*/ 672939 w 1878483"/>
                <a:gd name="connsiteY1" fmla="*/ 1101852 h 2088767"/>
                <a:gd name="connsiteX2" fmla="*/ 213506 w 1878483"/>
                <a:gd name="connsiteY2" fmla="*/ 0 h 2088767"/>
                <a:gd name="connsiteX0" fmla="*/ 1660275 w 1664977"/>
                <a:gd name="connsiteY0" fmla="*/ 2088767 h 2088767"/>
                <a:gd name="connsiteX1" fmla="*/ 459433 w 1664977"/>
                <a:gd name="connsiteY1" fmla="*/ 1101852 h 2088767"/>
                <a:gd name="connsiteX2" fmla="*/ 0 w 1664977"/>
                <a:gd name="connsiteY2" fmla="*/ 0 h 2088767"/>
                <a:gd name="connsiteX0" fmla="*/ 1660275 w 1667467"/>
                <a:gd name="connsiteY0" fmla="*/ 2088767 h 2088767"/>
                <a:gd name="connsiteX1" fmla="*/ 893773 w 1667467"/>
                <a:gd name="connsiteY1" fmla="*/ 747522 h 2088767"/>
                <a:gd name="connsiteX2" fmla="*/ 0 w 1667467"/>
                <a:gd name="connsiteY2" fmla="*/ 0 h 2088767"/>
                <a:gd name="connsiteX0" fmla="*/ 1660275 w 1842404"/>
                <a:gd name="connsiteY0" fmla="*/ 2088767 h 2088767"/>
                <a:gd name="connsiteX1" fmla="*/ 893773 w 1842404"/>
                <a:gd name="connsiteY1" fmla="*/ 747522 h 2088767"/>
                <a:gd name="connsiteX2" fmla="*/ 0 w 1842404"/>
                <a:gd name="connsiteY2" fmla="*/ 0 h 2088767"/>
                <a:gd name="connsiteX0" fmla="*/ 1660275 w 1895619"/>
                <a:gd name="connsiteY0" fmla="*/ 2088767 h 2088767"/>
                <a:gd name="connsiteX1" fmla="*/ 893773 w 1895619"/>
                <a:gd name="connsiteY1" fmla="*/ 747522 h 2088767"/>
                <a:gd name="connsiteX2" fmla="*/ 0 w 1895619"/>
                <a:gd name="connsiteY2" fmla="*/ 0 h 2088767"/>
                <a:gd name="connsiteX0" fmla="*/ 579570 w 1211312"/>
                <a:gd name="connsiteY0" fmla="*/ 1764519 h 1764519"/>
                <a:gd name="connsiteX1" fmla="*/ 893773 w 1211312"/>
                <a:gd name="connsiteY1" fmla="*/ 747522 h 1764519"/>
                <a:gd name="connsiteX2" fmla="*/ 0 w 1211312"/>
                <a:gd name="connsiteY2" fmla="*/ 0 h 1764519"/>
                <a:gd name="connsiteX0" fmla="*/ 579570 w 1211314"/>
                <a:gd name="connsiteY0" fmla="*/ 1764519 h 1764519"/>
                <a:gd name="connsiteX1" fmla="*/ 893773 w 1211314"/>
                <a:gd name="connsiteY1" fmla="*/ 747522 h 1764519"/>
                <a:gd name="connsiteX2" fmla="*/ 0 w 1211314"/>
                <a:gd name="connsiteY2" fmla="*/ 0 h 1764519"/>
                <a:gd name="connsiteX0" fmla="*/ 579570 w 1066170"/>
                <a:gd name="connsiteY0" fmla="*/ 1764519 h 1764519"/>
                <a:gd name="connsiteX1" fmla="*/ 893773 w 1066170"/>
                <a:gd name="connsiteY1" fmla="*/ 747522 h 1764519"/>
                <a:gd name="connsiteX2" fmla="*/ 0 w 1066170"/>
                <a:gd name="connsiteY2" fmla="*/ 0 h 1764519"/>
                <a:gd name="connsiteX0" fmla="*/ 579570 w 1145924"/>
                <a:gd name="connsiteY0" fmla="*/ 1764519 h 1764519"/>
                <a:gd name="connsiteX1" fmla="*/ 893773 w 1145924"/>
                <a:gd name="connsiteY1" fmla="*/ 747522 h 1764519"/>
                <a:gd name="connsiteX2" fmla="*/ 0 w 1145924"/>
                <a:gd name="connsiteY2" fmla="*/ 0 h 1764519"/>
                <a:gd name="connsiteX0" fmla="*/ 579570 w 1013020"/>
                <a:gd name="connsiteY0" fmla="*/ 1764519 h 1764519"/>
                <a:gd name="connsiteX1" fmla="*/ 893773 w 1013020"/>
                <a:gd name="connsiteY1" fmla="*/ 747522 h 1764519"/>
                <a:gd name="connsiteX2" fmla="*/ 0 w 1013020"/>
                <a:gd name="connsiteY2" fmla="*/ 0 h 1764519"/>
                <a:gd name="connsiteX0" fmla="*/ 1755073 w 1926476"/>
                <a:gd name="connsiteY0" fmla="*/ 142754 h 1174469"/>
                <a:gd name="connsiteX1" fmla="*/ 893773 w 1926476"/>
                <a:gd name="connsiteY1" fmla="*/ 1133008 h 1174469"/>
                <a:gd name="connsiteX2" fmla="*/ 0 w 1926476"/>
                <a:gd name="connsiteY2" fmla="*/ 385486 h 1174469"/>
                <a:gd name="connsiteX0" fmla="*/ 1755073 w 1764076"/>
                <a:gd name="connsiteY0" fmla="*/ 0 h 1077444"/>
                <a:gd name="connsiteX1" fmla="*/ 893773 w 1764076"/>
                <a:gd name="connsiteY1" fmla="*/ 990254 h 1077444"/>
                <a:gd name="connsiteX2" fmla="*/ 0 w 1764076"/>
                <a:gd name="connsiteY2" fmla="*/ 242732 h 1077444"/>
                <a:gd name="connsiteX0" fmla="*/ 1755073 w 1764076"/>
                <a:gd name="connsiteY0" fmla="*/ 0 h 1077445"/>
                <a:gd name="connsiteX1" fmla="*/ 893773 w 1764076"/>
                <a:gd name="connsiteY1" fmla="*/ 990254 h 1077445"/>
                <a:gd name="connsiteX2" fmla="*/ 0 w 1764076"/>
                <a:gd name="connsiteY2" fmla="*/ 242732 h 1077445"/>
                <a:gd name="connsiteX0" fmla="*/ 1755073 w 1777235"/>
                <a:gd name="connsiteY0" fmla="*/ 0 h 990512"/>
                <a:gd name="connsiteX1" fmla="*/ 893773 w 1777235"/>
                <a:gd name="connsiteY1" fmla="*/ 990254 h 990512"/>
                <a:gd name="connsiteX2" fmla="*/ 0 w 1777235"/>
                <a:gd name="connsiteY2" fmla="*/ 242732 h 990512"/>
                <a:gd name="connsiteX0" fmla="*/ 1755073 w 1777235"/>
                <a:gd name="connsiteY0" fmla="*/ 0 h 851658"/>
                <a:gd name="connsiteX1" fmla="*/ 893773 w 1777235"/>
                <a:gd name="connsiteY1" fmla="*/ 851291 h 851658"/>
                <a:gd name="connsiteX2" fmla="*/ 0 w 1777235"/>
                <a:gd name="connsiteY2" fmla="*/ 242732 h 851658"/>
                <a:gd name="connsiteX0" fmla="*/ 1863816 w 1874071"/>
                <a:gd name="connsiteY0" fmla="*/ 0 h 1187867"/>
                <a:gd name="connsiteX1" fmla="*/ 893773 w 1874071"/>
                <a:gd name="connsiteY1" fmla="*/ 1174707 h 1187867"/>
                <a:gd name="connsiteX2" fmla="*/ 0 w 1874071"/>
                <a:gd name="connsiteY2" fmla="*/ 566148 h 1187867"/>
                <a:gd name="connsiteX0" fmla="*/ 1058318 w 1067202"/>
                <a:gd name="connsiteY0" fmla="*/ 0 h 1957461"/>
                <a:gd name="connsiteX1" fmla="*/ 88275 w 1067202"/>
                <a:gd name="connsiteY1" fmla="*/ 1174707 h 1957461"/>
                <a:gd name="connsiteX2" fmla="*/ 0 w 1067202"/>
                <a:gd name="connsiteY2" fmla="*/ 1895745 h 1957461"/>
                <a:gd name="connsiteX0" fmla="*/ 1058318 w 1103600"/>
                <a:gd name="connsiteY0" fmla="*/ 0 h 1953597"/>
                <a:gd name="connsiteX1" fmla="*/ 893773 w 1103600"/>
                <a:gd name="connsiteY1" fmla="*/ 1114814 h 1953597"/>
                <a:gd name="connsiteX2" fmla="*/ 0 w 1103600"/>
                <a:gd name="connsiteY2" fmla="*/ 1895745 h 1953597"/>
                <a:gd name="csX0" fmla="*/ 3349670 w 3394952"/>
                <a:gd name="csY0" fmla="*/ 1500117 h 2640931"/>
                <a:gd name="csX1" fmla="*/ 3185125 w 3394952"/>
                <a:gd name="csY1" fmla="*/ 2614931 h 2640931"/>
                <a:gd name="csX2" fmla="*/ 0 w 3394952"/>
                <a:gd name="csY2" fmla="*/ 0 h 2640931"/>
                <a:gd name="csX0" fmla="*/ 3349670 w 3394952"/>
                <a:gd name="csY0" fmla="*/ 1512820 h 2649813"/>
                <a:gd name="csX1" fmla="*/ 3185125 w 3394952"/>
                <a:gd name="csY1" fmla="*/ 2627634 h 2649813"/>
                <a:gd name="csX2" fmla="*/ 0 w 3394952"/>
                <a:gd name="csY2" fmla="*/ 12703 h 2649813"/>
                <a:gd name="csX0" fmla="*/ 3349670 w 3355812"/>
                <a:gd name="csY0" fmla="*/ 1520942 h 1683576"/>
                <a:gd name="csX1" fmla="*/ 1942358 w 3355812"/>
                <a:gd name="csY1" fmla="*/ 1342094 h 1683576"/>
                <a:gd name="csX2" fmla="*/ 0 w 3355812"/>
                <a:gd name="csY2" fmla="*/ 20825 h 1683576"/>
                <a:gd name="csX0" fmla="*/ 3349670 w 3355812"/>
                <a:gd name="csY0" fmla="*/ 1547732 h 1710366"/>
                <a:gd name="csX1" fmla="*/ 1942358 w 3355812"/>
                <a:gd name="csY1" fmla="*/ 1368884 h 1710366"/>
                <a:gd name="csX2" fmla="*/ 0 w 3355812"/>
                <a:gd name="csY2" fmla="*/ 47615 h 1710366"/>
                <a:gd name="csX0" fmla="*/ 3349670 w 3357501"/>
                <a:gd name="csY0" fmla="*/ 1547732 h 1869901"/>
                <a:gd name="csX1" fmla="*/ 1942358 w 3357501"/>
                <a:gd name="csY1" fmla="*/ 1368884 h 1869901"/>
                <a:gd name="csX2" fmla="*/ 0 w 3357501"/>
                <a:gd name="csY2" fmla="*/ 47615 h 1869901"/>
                <a:gd name="csX0" fmla="*/ 2881657 w 2895075"/>
                <a:gd name="csY0" fmla="*/ 856180 h 1588078"/>
                <a:gd name="csX1" fmla="*/ 1942358 w 2895075"/>
                <a:gd name="csY1" fmla="*/ 1368884 h 1588078"/>
                <a:gd name="csX2" fmla="*/ 0 w 2895075"/>
                <a:gd name="csY2" fmla="*/ 47615 h 1588078"/>
                <a:gd name="csX0" fmla="*/ 2881657 w 2893056"/>
                <a:gd name="csY0" fmla="*/ 967855 h 1264844"/>
                <a:gd name="csX1" fmla="*/ 1825353 w 2893056"/>
                <a:gd name="csY1" fmla="*/ 716212 h 1264844"/>
                <a:gd name="csX2" fmla="*/ 0 w 2893056"/>
                <a:gd name="csY2" fmla="*/ 159290 h 1264844"/>
                <a:gd name="csX0" fmla="*/ 2881657 w 2889697"/>
                <a:gd name="csY0" fmla="*/ 967855 h 1290460"/>
                <a:gd name="csX1" fmla="*/ 1825353 w 2889697"/>
                <a:gd name="csY1" fmla="*/ 716212 h 1290460"/>
                <a:gd name="csX2" fmla="*/ 0 w 2889697"/>
                <a:gd name="csY2" fmla="*/ 159290 h 1290460"/>
                <a:gd name="csX0" fmla="*/ 2881657 w 2881657"/>
                <a:gd name="csY0" fmla="*/ 967855 h 967856"/>
                <a:gd name="csX1" fmla="*/ 1825353 w 2881657"/>
                <a:gd name="csY1" fmla="*/ 716212 h 967856"/>
                <a:gd name="csX2" fmla="*/ 0 w 2881657"/>
                <a:gd name="csY2" fmla="*/ 159290 h 967856"/>
                <a:gd name="csX0" fmla="*/ 2881657 w 2881657"/>
                <a:gd name="csY0" fmla="*/ 1124502 h 1124502"/>
                <a:gd name="csX1" fmla="*/ 1567946 w 2881657"/>
                <a:gd name="csY1" fmla="*/ 527084 h 1124502"/>
                <a:gd name="csX2" fmla="*/ 0 w 2881657"/>
                <a:gd name="csY2" fmla="*/ 315937 h 1124502"/>
                <a:gd name="csX0" fmla="*/ 2881657 w 2881657"/>
                <a:gd name="csY0" fmla="*/ 928992 h 928992"/>
                <a:gd name="csX1" fmla="*/ 1567946 w 2881657"/>
                <a:gd name="csY1" fmla="*/ 331574 h 928992"/>
                <a:gd name="csX2" fmla="*/ 0 w 2881657"/>
                <a:gd name="csY2" fmla="*/ 120427 h 928992"/>
                <a:gd name="csX0" fmla="*/ 2694452 w 2694452"/>
                <a:gd name="csY0" fmla="*/ 1260482 h 1260482"/>
                <a:gd name="csX1" fmla="*/ 1380741 w 2694452"/>
                <a:gd name="csY1" fmla="*/ 663064 h 1260482"/>
                <a:gd name="csX2" fmla="*/ 0 w 2694452"/>
                <a:gd name="csY2" fmla="*/ 51545 h 1260482"/>
                <a:gd name="csX0" fmla="*/ 2783090 w 2783090"/>
                <a:gd name="csY0" fmla="*/ 1208937 h 1208937"/>
                <a:gd name="csX1" fmla="*/ 1469379 w 2783090"/>
                <a:gd name="csY1" fmla="*/ 611519 h 1208937"/>
                <a:gd name="csX2" fmla="*/ 88638 w 2783090"/>
                <a:gd name="csY2" fmla="*/ 0 h 1208937"/>
                <a:gd name="csX0" fmla="*/ 6451553 w 6451553"/>
                <a:gd name="csY0" fmla="*/ 128288 h 695628"/>
                <a:gd name="csX1" fmla="*/ 1510739 w 6451553"/>
                <a:gd name="csY1" fmla="*/ 695589 h 695628"/>
                <a:gd name="csX2" fmla="*/ 129998 w 6451553"/>
                <a:gd name="csY2" fmla="*/ 84070 h 695628"/>
                <a:gd name="csX0" fmla="*/ 4673032 w 4673032"/>
                <a:gd name="csY0" fmla="*/ 262603 h 613104"/>
                <a:gd name="csX1" fmla="*/ 1487269 w 4673032"/>
                <a:gd name="csY1" fmla="*/ 611519 h 613104"/>
                <a:gd name="csX2" fmla="*/ 106528 w 4673032"/>
                <a:gd name="csY2" fmla="*/ 0 h 613104"/>
                <a:gd name="csX0" fmla="*/ 4673032 w 4675099"/>
                <a:gd name="csY0" fmla="*/ 262603 h 660555"/>
                <a:gd name="csX1" fmla="*/ 1487269 w 4675099"/>
                <a:gd name="csY1" fmla="*/ 611519 h 660555"/>
                <a:gd name="csX2" fmla="*/ 106528 w 4675099"/>
                <a:gd name="csY2" fmla="*/ 0 h 660555"/>
                <a:gd name="csX0" fmla="*/ 4744027 w 4746049"/>
                <a:gd name="csY0" fmla="*/ 262603 h 660555"/>
                <a:gd name="csX1" fmla="*/ 1488063 w 4746049"/>
                <a:gd name="csY1" fmla="*/ 611519 h 660555"/>
                <a:gd name="csX2" fmla="*/ 107322 w 4746049"/>
                <a:gd name="csY2" fmla="*/ 0 h 660555"/>
              </a:gdLst>
              <a:ahLst/>
              <a:cxnLst>
                <a:cxn ang="0">
                  <a:pos x="csX0" y="csY0"/>
                </a:cxn>
                <a:cxn ang="0">
                  <a:pos x="csX1" y="csY1"/>
                </a:cxn>
                <a:cxn ang="0">
                  <a:pos x="csX2" y="csY2"/>
                </a:cxn>
              </a:cxnLst>
              <a:rect l="l" t="t" r="r" b="b"/>
              <a:pathLst>
                <a:path w="4746049" h="660555">
                  <a:moveTo>
                    <a:pt x="4744027" y="262603"/>
                  </a:moveTo>
                  <a:cubicBezTo>
                    <a:pt x="4828191" y="793573"/>
                    <a:pt x="2260847" y="655286"/>
                    <a:pt x="1488063" y="611519"/>
                  </a:cubicBezTo>
                  <a:cubicBezTo>
                    <a:pt x="715279" y="567752"/>
                    <a:pt x="-341751" y="508912"/>
                    <a:pt x="107322" y="0"/>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7" name="Freeform: Shape 86">
              <a:extLst>
                <a:ext uri="{FF2B5EF4-FFF2-40B4-BE49-F238E27FC236}">
                  <a16:creationId xmlns:a16="http://schemas.microsoft.com/office/drawing/2014/main" id="{73E20BD7-F30A-13E8-98E2-B65E33B9CA1E}"/>
                </a:ext>
              </a:extLst>
            </p:cNvPr>
            <p:cNvSpPr/>
            <p:nvPr/>
          </p:nvSpPr>
          <p:spPr>
            <a:xfrm rot="16200000" flipH="1">
              <a:off x="1422479" y="627306"/>
              <a:ext cx="1662937" cy="2413704"/>
            </a:xfrm>
            <a:custGeom>
              <a:avLst/>
              <a:gdLst>
                <a:gd name="csX0" fmla="*/ 381000 w 1295400"/>
                <a:gd name="csY0" fmla="*/ 0 h 2108200"/>
                <a:gd name="csX1" fmla="*/ 457200 w 1295400"/>
                <a:gd name="csY1" fmla="*/ 139700 h 2108200"/>
                <a:gd name="csX2" fmla="*/ 0 w 1295400"/>
                <a:gd name="csY2" fmla="*/ 1117600 h 2108200"/>
                <a:gd name="csX3" fmla="*/ 1295400 w 1295400"/>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220707 w 1135107"/>
                <a:gd name="csY0" fmla="*/ 0 h 2108200"/>
                <a:gd name="csX1" fmla="*/ 296907 w 1135107"/>
                <a:gd name="csY1" fmla="*/ 139700 h 2108200"/>
                <a:gd name="csX2" fmla="*/ 12293 w 1135107"/>
                <a:gd name="csY2" fmla="*/ 1252593 h 2108200"/>
                <a:gd name="csX3" fmla="*/ 1135107 w 1135107"/>
                <a:gd name="csY3" fmla="*/ 2108200 h 2108200"/>
                <a:gd name="csX0" fmla="*/ 220707 w 1180745"/>
                <a:gd name="csY0" fmla="*/ 0 h 2108200"/>
                <a:gd name="csX1" fmla="*/ 296907 w 1180745"/>
                <a:gd name="csY1" fmla="*/ 139700 h 2108200"/>
                <a:gd name="csX2" fmla="*/ 12293 w 1180745"/>
                <a:gd name="csY2" fmla="*/ 1252593 h 2108200"/>
                <a:gd name="csX3" fmla="*/ 1135107 w 1180745"/>
                <a:gd name="csY3" fmla="*/ 2108200 h 2108200"/>
                <a:gd name="csX0" fmla="*/ 181702 w 1142963"/>
                <a:gd name="csY0" fmla="*/ 0 h 2108200"/>
                <a:gd name="csX1" fmla="*/ 257902 w 1142963"/>
                <a:gd name="csY1" fmla="*/ 139700 h 2108200"/>
                <a:gd name="csX2" fmla="*/ 14651 w 1142963"/>
                <a:gd name="csY2" fmla="*/ 931393 h 2108200"/>
                <a:gd name="csX3" fmla="*/ 1096102 w 1142963"/>
                <a:gd name="csY3" fmla="*/ 2108200 h 2108200"/>
                <a:gd name="csX0" fmla="*/ 181702 w 1147350"/>
                <a:gd name="csY0" fmla="*/ 0 h 2108200"/>
                <a:gd name="csX1" fmla="*/ 257902 w 1147350"/>
                <a:gd name="csY1" fmla="*/ 139700 h 2108200"/>
                <a:gd name="csX2" fmla="*/ 14651 w 1147350"/>
                <a:gd name="csY2" fmla="*/ 931393 h 2108200"/>
                <a:gd name="csX3" fmla="*/ 1096102 w 1147350"/>
                <a:gd name="csY3" fmla="*/ 2108200 h 2108200"/>
                <a:gd name="csX0" fmla="*/ 207386 w 1170746"/>
                <a:gd name="csY0" fmla="*/ 0 h 2108200"/>
                <a:gd name="csX1" fmla="*/ 283586 w 1170746"/>
                <a:gd name="csY1" fmla="*/ 139700 h 2108200"/>
                <a:gd name="csX2" fmla="*/ 40335 w 1170746"/>
                <a:gd name="csY2" fmla="*/ 931393 h 2108200"/>
                <a:gd name="csX3" fmla="*/ 1121786 w 1170746"/>
                <a:gd name="csY3" fmla="*/ 2108200 h 2108200"/>
                <a:gd name="csX0" fmla="*/ 115296 w 1082597"/>
                <a:gd name="csY0" fmla="*/ 0 h 2108200"/>
                <a:gd name="csX1" fmla="*/ 191496 w 1082597"/>
                <a:gd name="csY1" fmla="*/ 139700 h 2108200"/>
                <a:gd name="csX2" fmla="*/ 58552 w 1082597"/>
                <a:gd name="csY2" fmla="*/ 931396 h 2108200"/>
                <a:gd name="csX3" fmla="*/ 1029696 w 1082597"/>
                <a:gd name="csY3" fmla="*/ 2108200 h 2108200"/>
                <a:gd name="csX0" fmla="*/ 171667 w 1842036"/>
                <a:gd name="csY0" fmla="*/ 0 h 2637240"/>
                <a:gd name="csX1" fmla="*/ 247867 w 1842036"/>
                <a:gd name="csY1" fmla="*/ 139700 h 2637240"/>
                <a:gd name="csX2" fmla="*/ 114923 w 1842036"/>
                <a:gd name="csY2" fmla="*/ 931396 h 2637240"/>
                <a:gd name="csX3" fmla="*/ 1805173 w 1842036"/>
                <a:gd name="csY3" fmla="*/ 2637240 h 2637240"/>
                <a:gd name="csX0" fmla="*/ 140454 w 1811633"/>
                <a:gd name="csY0" fmla="*/ 0 h 2637240"/>
                <a:gd name="csX1" fmla="*/ 216654 w 1811633"/>
                <a:gd name="csY1" fmla="*/ 139700 h 2637240"/>
                <a:gd name="csX2" fmla="*/ 126013 w 1811633"/>
                <a:gd name="csY2" fmla="*/ 1989478 h 2637240"/>
                <a:gd name="csX3" fmla="*/ 1773960 w 1811633"/>
                <a:gd name="csY3" fmla="*/ 2637240 h 2637240"/>
                <a:gd name="csX0" fmla="*/ 140454 w 1773960"/>
                <a:gd name="csY0" fmla="*/ 0 h 3061944"/>
                <a:gd name="csX1" fmla="*/ 216654 w 1773960"/>
                <a:gd name="csY1" fmla="*/ 139700 h 3061944"/>
                <a:gd name="csX2" fmla="*/ 126013 w 1773960"/>
                <a:gd name="csY2" fmla="*/ 1989478 h 3061944"/>
                <a:gd name="csX3" fmla="*/ 1773960 w 1773960"/>
                <a:gd name="csY3" fmla="*/ 2637240 h 3061944"/>
                <a:gd name="csX0" fmla="*/ 7622 w 1641128"/>
                <a:gd name="csY0" fmla="*/ 0 h 3191964"/>
                <a:gd name="csX1" fmla="*/ 83822 w 1641128"/>
                <a:gd name="csY1" fmla="*/ 139700 h 3191964"/>
                <a:gd name="csX2" fmla="*/ 246983 w 1641128"/>
                <a:gd name="csY2" fmla="*/ 2518521 h 3191964"/>
                <a:gd name="csX3" fmla="*/ 1641128 w 1641128"/>
                <a:gd name="csY3" fmla="*/ 2637240 h 3191964"/>
              </a:gdLst>
              <a:ahLst/>
              <a:cxnLst>
                <a:cxn ang="0">
                  <a:pos x="csX0" y="csY0"/>
                </a:cxn>
                <a:cxn ang="0">
                  <a:pos x="csX1" y="csY1"/>
                </a:cxn>
                <a:cxn ang="0">
                  <a:pos x="csX2" y="csY2"/>
                </a:cxn>
                <a:cxn ang="0">
                  <a:pos x="csX3" y="csY3"/>
                </a:cxn>
              </a:cxnLst>
              <a:rect l="l" t="t" r="r" b="b"/>
              <a:pathLst>
                <a:path w="1641128" h="3191964">
                  <a:moveTo>
                    <a:pt x="7622" y="0"/>
                  </a:moveTo>
                  <a:lnTo>
                    <a:pt x="83822" y="139700"/>
                  </a:lnTo>
                  <a:cubicBezTo>
                    <a:pt x="-68578" y="465667"/>
                    <a:pt x="-12568" y="2102264"/>
                    <a:pt x="246983" y="2518521"/>
                  </a:cubicBezTo>
                  <a:cubicBezTo>
                    <a:pt x="506534" y="2934778"/>
                    <a:pt x="1020617" y="3735232"/>
                    <a:pt x="1641128" y="263724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Freeform: Shape 87">
              <a:extLst>
                <a:ext uri="{FF2B5EF4-FFF2-40B4-BE49-F238E27FC236}">
                  <a16:creationId xmlns:a16="http://schemas.microsoft.com/office/drawing/2014/main" id="{057754EE-035D-BE56-4BD7-2D0E2AD7BAD9}"/>
                </a:ext>
              </a:extLst>
            </p:cNvPr>
            <p:cNvSpPr/>
            <p:nvPr/>
          </p:nvSpPr>
          <p:spPr>
            <a:xfrm flipH="1">
              <a:off x="4973333" y="1942462"/>
              <a:ext cx="1695218" cy="290598"/>
            </a:xfrm>
            <a:custGeom>
              <a:avLst/>
              <a:gdLst>
                <a:gd name="connsiteX0" fmla="*/ 0 w 2348564"/>
                <a:gd name="connsiteY0" fmla="*/ 86628 h 433137"/>
                <a:gd name="connsiteX1" fmla="*/ 1713297 w 2348564"/>
                <a:gd name="connsiteY1" fmla="*/ 115504 h 433137"/>
                <a:gd name="connsiteX2" fmla="*/ 1713297 w 2348564"/>
                <a:gd name="connsiteY2" fmla="*/ 0 h 433137"/>
                <a:gd name="connsiteX3" fmla="*/ 1790299 w 2348564"/>
                <a:gd name="connsiteY3" fmla="*/ 0 h 433137"/>
                <a:gd name="connsiteX4" fmla="*/ 1780674 w 2348564"/>
                <a:gd name="connsiteY4" fmla="*/ 96253 h 433137"/>
                <a:gd name="connsiteX5" fmla="*/ 2050181 w 2348564"/>
                <a:gd name="connsiteY5" fmla="*/ 202131 h 433137"/>
                <a:gd name="connsiteX6" fmla="*/ 2310063 w 2348564"/>
                <a:gd name="connsiteY6" fmla="*/ 192506 h 433137"/>
                <a:gd name="connsiteX7" fmla="*/ 2348564 w 2348564"/>
                <a:gd name="connsiteY7" fmla="*/ 231007 h 433137"/>
                <a:gd name="connsiteX8" fmla="*/ 2290813 w 2348564"/>
                <a:gd name="connsiteY8" fmla="*/ 259882 h 433137"/>
                <a:gd name="connsiteX9" fmla="*/ 2050181 w 2348564"/>
                <a:gd name="connsiteY9" fmla="*/ 259882 h 433137"/>
                <a:gd name="connsiteX10" fmla="*/ 1809550 w 2348564"/>
                <a:gd name="connsiteY10" fmla="*/ 327259 h 433137"/>
                <a:gd name="connsiteX11" fmla="*/ 1809550 w 2348564"/>
                <a:gd name="connsiteY11" fmla="*/ 433137 h 433137"/>
                <a:gd name="connsiteX12" fmla="*/ 1732548 w 2348564"/>
                <a:gd name="connsiteY12" fmla="*/ 433137 h 433137"/>
                <a:gd name="connsiteX13" fmla="*/ 1732548 w 2348564"/>
                <a:gd name="connsiteY13" fmla="*/ 317634 h 433137"/>
                <a:gd name="connsiteX14" fmla="*/ 9626 w 2348564"/>
                <a:gd name="connsiteY14" fmla="*/ 327259 h 433137"/>
                <a:gd name="connsiteX15" fmla="*/ 0 w 2348564"/>
                <a:gd name="connsiteY15" fmla="*/ 86628 h 433137"/>
                <a:gd name="connsiteX0" fmla="*/ 0 w 2348564"/>
                <a:gd name="connsiteY0" fmla="*/ 86628 h 433137"/>
                <a:gd name="connsiteX1" fmla="*/ 1713297 w 2348564"/>
                <a:gd name="connsiteY1" fmla="*/ 115504 h 433137"/>
                <a:gd name="connsiteX2" fmla="*/ 1713297 w 2348564"/>
                <a:gd name="connsiteY2" fmla="*/ 0 h 433137"/>
                <a:gd name="connsiteX3" fmla="*/ 1790299 w 2348564"/>
                <a:gd name="connsiteY3" fmla="*/ 0 h 433137"/>
                <a:gd name="connsiteX4" fmla="*/ 1780674 w 2348564"/>
                <a:gd name="connsiteY4" fmla="*/ 96253 h 433137"/>
                <a:gd name="connsiteX5" fmla="*/ 2045948 w 2348564"/>
                <a:gd name="connsiteY5" fmla="*/ 191547 h 433137"/>
                <a:gd name="connsiteX6" fmla="*/ 2310063 w 2348564"/>
                <a:gd name="connsiteY6" fmla="*/ 192506 h 433137"/>
                <a:gd name="connsiteX7" fmla="*/ 2348564 w 2348564"/>
                <a:gd name="connsiteY7" fmla="*/ 231007 h 433137"/>
                <a:gd name="connsiteX8" fmla="*/ 2290813 w 2348564"/>
                <a:gd name="connsiteY8" fmla="*/ 259882 h 433137"/>
                <a:gd name="connsiteX9" fmla="*/ 2050181 w 2348564"/>
                <a:gd name="connsiteY9" fmla="*/ 259882 h 433137"/>
                <a:gd name="connsiteX10" fmla="*/ 1809550 w 2348564"/>
                <a:gd name="connsiteY10" fmla="*/ 327259 h 433137"/>
                <a:gd name="connsiteX11" fmla="*/ 1809550 w 2348564"/>
                <a:gd name="connsiteY11" fmla="*/ 433137 h 433137"/>
                <a:gd name="connsiteX12" fmla="*/ 1732548 w 2348564"/>
                <a:gd name="connsiteY12" fmla="*/ 433137 h 433137"/>
                <a:gd name="connsiteX13" fmla="*/ 1732548 w 2348564"/>
                <a:gd name="connsiteY13" fmla="*/ 317634 h 433137"/>
                <a:gd name="connsiteX14" fmla="*/ 9626 w 2348564"/>
                <a:gd name="connsiteY14" fmla="*/ 327259 h 433137"/>
                <a:gd name="connsiteX15" fmla="*/ 0 w 2348564"/>
                <a:gd name="connsiteY15" fmla="*/ 86628 h 433137"/>
                <a:gd name="connsiteX0" fmla="*/ 0 w 2348564"/>
                <a:gd name="connsiteY0" fmla="*/ 86628 h 433137"/>
                <a:gd name="connsiteX1" fmla="*/ 1713297 w 2348564"/>
                <a:gd name="connsiteY1" fmla="*/ 115504 h 433137"/>
                <a:gd name="connsiteX2" fmla="*/ 1713297 w 2348564"/>
                <a:gd name="connsiteY2" fmla="*/ 0 h 433137"/>
                <a:gd name="connsiteX3" fmla="*/ 1790299 w 2348564"/>
                <a:gd name="connsiteY3" fmla="*/ 0 h 433137"/>
                <a:gd name="connsiteX4" fmla="*/ 1780674 w 2348564"/>
                <a:gd name="connsiteY4" fmla="*/ 96253 h 433137"/>
                <a:gd name="connsiteX5" fmla="*/ 2045948 w 2348564"/>
                <a:gd name="connsiteY5" fmla="*/ 191547 h 433137"/>
                <a:gd name="connsiteX6" fmla="*/ 2310063 w 2348564"/>
                <a:gd name="connsiteY6" fmla="*/ 192506 h 433137"/>
                <a:gd name="connsiteX7" fmla="*/ 2348564 w 2348564"/>
                <a:gd name="connsiteY7" fmla="*/ 231007 h 433137"/>
                <a:gd name="connsiteX8" fmla="*/ 2290813 w 2348564"/>
                <a:gd name="connsiteY8" fmla="*/ 259882 h 433137"/>
                <a:gd name="connsiteX9" fmla="*/ 2050181 w 2348564"/>
                <a:gd name="connsiteY9" fmla="*/ 259882 h 433137"/>
                <a:gd name="connsiteX10" fmla="*/ 1809550 w 2348564"/>
                <a:gd name="connsiteY10" fmla="*/ 327259 h 433137"/>
                <a:gd name="connsiteX11" fmla="*/ 1809550 w 2348564"/>
                <a:gd name="connsiteY11" fmla="*/ 433137 h 433137"/>
                <a:gd name="connsiteX12" fmla="*/ 1732548 w 2348564"/>
                <a:gd name="connsiteY12" fmla="*/ 433137 h 433137"/>
                <a:gd name="connsiteX13" fmla="*/ 1732548 w 2348564"/>
                <a:gd name="connsiteY13" fmla="*/ 317634 h 433137"/>
                <a:gd name="connsiteX14" fmla="*/ 9626 w 2348564"/>
                <a:gd name="connsiteY14" fmla="*/ 327259 h 433137"/>
                <a:gd name="connsiteX15" fmla="*/ 0 w 2348564"/>
                <a:gd name="connsiteY15" fmla="*/ 86628 h 433137"/>
                <a:gd name="connsiteX0" fmla="*/ 0 w 2348564"/>
                <a:gd name="connsiteY0" fmla="*/ 86628 h 433137"/>
                <a:gd name="connsiteX1" fmla="*/ 1713297 w 2348564"/>
                <a:gd name="connsiteY1" fmla="*/ 115504 h 433137"/>
                <a:gd name="connsiteX2" fmla="*/ 1713297 w 2348564"/>
                <a:gd name="connsiteY2" fmla="*/ 0 h 433137"/>
                <a:gd name="connsiteX3" fmla="*/ 1790299 w 2348564"/>
                <a:gd name="connsiteY3" fmla="*/ 0 h 433137"/>
                <a:gd name="connsiteX4" fmla="*/ 1795491 w 2348564"/>
                <a:gd name="connsiteY4" fmla="*/ 92020 h 433137"/>
                <a:gd name="connsiteX5" fmla="*/ 2045948 w 2348564"/>
                <a:gd name="connsiteY5" fmla="*/ 191547 h 433137"/>
                <a:gd name="connsiteX6" fmla="*/ 2310063 w 2348564"/>
                <a:gd name="connsiteY6" fmla="*/ 192506 h 433137"/>
                <a:gd name="connsiteX7" fmla="*/ 2348564 w 2348564"/>
                <a:gd name="connsiteY7" fmla="*/ 231007 h 433137"/>
                <a:gd name="connsiteX8" fmla="*/ 2290813 w 2348564"/>
                <a:gd name="connsiteY8" fmla="*/ 259882 h 433137"/>
                <a:gd name="connsiteX9" fmla="*/ 2050181 w 2348564"/>
                <a:gd name="connsiteY9" fmla="*/ 259882 h 433137"/>
                <a:gd name="connsiteX10" fmla="*/ 1809550 w 2348564"/>
                <a:gd name="connsiteY10" fmla="*/ 327259 h 433137"/>
                <a:gd name="connsiteX11" fmla="*/ 1809550 w 2348564"/>
                <a:gd name="connsiteY11" fmla="*/ 433137 h 433137"/>
                <a:gd name="connsiteX12" fmla="*/ 1732548 w 2348564"/>
                <a:gd name="connsiteY12" fmla="*/ 433137 h 433137"/>
                <a:gd name="connsiteX13" fmla="*/ 1732548 w 2348564"/>
                <a:gd name="connsiteY13" fmla="*/ 317634 h 433137"/>
                <a:gd name="connsiteX14" fmla="*/ 9626 w 2348564"/>
                <a:gd name="connsiteY14" fmla="*/ 327259 h 433137"/>
                <a:gd name="connsiteX15" fmla="*/ 0 w 2348564"/>
                <a:gd name="connsiteY15" fmla="*/ 86628 h 433137"/>
                <a:gd name="connsiteX0" fmla="*/ 0 w 2348564"/>
                <a:gd name="connsiteY0" fmla="*/ 86628 h 433137"/>
                <a:gd name="connsiteX1" fmla="*/ 1713297 w 2348564"/>
                <a:gd name="connsiteY1" fmla="*/ 115504 h 433137"/>
                <a:gd name="connsiteX2" fmla="*/ 1713297 w 2348564"/>
                <a:gd name="connsiteY2" fmla="*/ 0 h 433137"/>
                <a:gd name="connsiteX3" fmla="*/ 1790299 w 2348564"/>
                <a:gd name="connsiteY3" fmla="*/ 0 h 433137"/>
                <a:gd name="connsiteX4" fmla="*/ 1795491 w 2348564"/>
                <a:gd name="connsiteY4" fmla="*/ 92020 h 433137"/>
                <a:gd name="connsiteX5" fmla="*/ 2045948 w 2348564"/>
                <a:gd name="connsiteY5" fmla="*/ 191547 h 433137"/>
                <a:gd name="connsiteX6" fmla="*/ 2310063 w 2348564"/>
                <a:gd name="connsiteY6" fmla="*/ 192506 h 433137"/>
                <a:gd name="connsiteX7" fmla="*/ 2348564 w 2348564"/>
                <a:gd name="connsiteY7" fmla="*/ 231007 h 433137"/>
                <a:gd name="connsiteX8" fmla="*/ 2290813 w 2348564"/>
                <a:gd name="connsiteY8" fmla="*/ 259882 h 433137"/>
                <a:gd name="connsiteX9" fmla="*/ 2050181 w 2348564"/>
                <a:gd name="connsiteY9" fmla="*/ 259882 h 433137"/>
                <a:gd name="connsiteX10" fmla="*/ 1809550 w 2348564"/>
                <a:gd name="connsiteY10" fmla="*/ 327259 h 433137"/>
                <a:gd name="connsiteX11" fmla="*/ 1809550 w 2348564"/>
                <a:gd name="connsiteY11" fmla="*/ 433137 h 433137"/>
                <a:gd name="connsiteX12" fmla="*/ 1732548 w 2348564"/>
                <a:gd name="connsiteY12" fmla="*/ 433137 h 433137"/>
                <a:gd name="connsiteX13" fmla="*/ 1726198 w 2348564"/>
                <a:gd name="connsiteY13" fmla="*/ 319751 h 433137"/>
                <a:gd name="connsiteX14" fmla="*/ 9626 w 2348564"/>
                <a:gd name="connsiteY14" fmla="*/ 327259 h 433137"/>
                <a:gd name="connsiteX15" fmla="*/ 0 w 2348564"/>
                <a:gd name="connsiteY15" fmla="*/ 86628 h 433137"/>
                <a:gd name="connsiteX0" fmla="*/ 957 w 2338938"/>
                <a:gd name="connsiteY0" fmla="*/ 116262 h 433137"/>
                <a:gd name="connsiteX1" fmla="*/ 1703671 w 2338938"/>
                <a:gd name="connsiteY1" fmla="*/ 115504 h 433137"/>
                <a:gd name="connsiteX2" fmla="*/ 1703671 w 2338938"/>
                <a:gd name="connsiteY2" fmla="*/ 0 h 433137"/>
                <a:gd name="connsiteX3" fmla="*/ 1780673 w 2338938"/>
                <a:gd name="connsiteY3" fmla="*/ 0 h 433137"/>
                <a:gd name="connsiteX4" fmla="*/ 1785865 w 2338938"/>
                <a:gd name="connsiteY4" fmla="*/ 92020 h 433137"/>
                <a:gd name="connsiteX5" fmla="*/ 2036322 w 2338938"/>
                <a:gd name="connsiteY5" fmla="*/ 191547 h 433137"/>
                <a:gd name="connsiteX6" fmla="*/ 2300437 w 2338938"/>
                <a:gd name="connsiteY6" fmla="*/ 192506 h 433137"/>
                <a:gd name="connsiteX7" fmla="*/ 2338938 w 2338938"/>
                <a:gd name="connsiteY7" fmla="*/ 231007 h 433137"/>
                <a:gd name="connsiteX8" fmla="*/ 2281187 w 2338938"/>
                <a:gd name="connsiteY8" fmla="*/ 259882 h 433137"/>
                <a:gd name="connsiteX9" fmla="*/ 2040555 w 2338938"/>
                <a:gd name="connsiteY9" fmla="*/ 259882 h 433137"/>
                <a:gd name="connsiteX10" fmla="*/ 1799924 w 2338938"/>
                <a:gd name="connsiteY10" fmla="*/ 327259 h 433137"/>
                <a:gd name="connsiteX11" fmla="*/ 1799924 w 2338938"/>
                <a:gd name="connsiteY11" fmla="*/ 433137 h 433137"/>
                <a:gd name="connsiteX12" fmla="*/ 1722922 w 2338938"/>
                <a:gd name="connsiteY12" fmla="*/ 433137 h 433137"/>
                <a:gd name="connsiteX13" fmla="*/ 1716572 w 2338938"/>
                <a:gd name="connsiteY13" fmla="*/ 319751 h 433137"/>
                <a:gd name="connsiteX14" fmla="*/ 0 w 2338938"/>
                <a:gd name="connsiteY14" fmla="*/ 327259 h 433137"/>
                <a:gd name="connsiteX15" fmla="*/ 957 w 2338938"/>
                <a:gd name="connsiteY15" fmla="*/ 116262 h 433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38938" h="433137">
                  <a:moveTo>
                    <a:pt x="957" y="116262"/>
                  </a:moveTo>
                  <a:lnTo>
                    <a:pt x="1703671" y="115504"/>
                  </a:lnTo>
                  <a:lnTo>
                    <a:pt x="1703671" y="0"/>
                  </a:lnTo>
                  <a:lnTo>
                    <a:pt x="1780673" y="0"/>
                  </a:lnTo>
                  <a:lnTo>
                    <a:pt x="1785865" y="92020"/>
                  </a:lnTo>
                  <a:lnTo>
                    <a:pt x="2036322" y="191547"/>
                  </a:lnTo>
                  <a:lnTo>
                    <a:pt x="2300437" y="192506"/>
                  </a:lnTo>
                  <a:lnTo>
                    <a:pt x="2338938" y="231007"/>
                  </a:lnTo>
                  <a:lnTo>
                    <a:pt x="2281187" y="259882"/>
                  </a:lnTo>
                  <a:lnTo>
                    <a:pt x="2040555" y="259882"/>
                  </a:lnTo>
                  <a:lnTo>
                    <a:pt x="1799924" y="327259"/>
                  </a:lnTo>
                  <a:lnTo>
                    <a:pt x="1799924" y="433137"/>
                  </a:lnTo>
                  <a:lnTo>
                    <a:pt x="1722922" y="433137"/>
                  </a:lnTo>
                  <a:lnTo>
                    <a:pt x="1716572" y="319751"/>
                  </a:lnTo>
                  <a:lnTo>
                    <a:pt x="0" y="327259"/>
                  </a:lnTo>
                  <a:lnTo>
                    <a:pt x="957" y="116262"/>
                  </a:lnTo>
                  <a:close/>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89" name="Picture 88">
              <a:extLst>
                <a:ext uri="{FF2B5EF4-FFF2-40B4-BE49-F238E27FC236}">
                  <a16:creationId xmlns:a16="http://schemas.microsoft.com/office/drawing/2014/main" id="{6FD8FD7B-5623-6EC9-39C4-83EA781FC660}"/>
                </a:ext>
              </a:extLst>
            </p:cNvPr>
            <p:cNvPicPr>
              <a:picLocks noChangeAspect="1"/>
            </p:cNvPicPr>
            <p:nvPr/>
          </p:nvPicPr>
          <p:blipFill rotWithShape="1">
            <a:blip r:embed="rId2"/>
            <a:srcRect r="1669"/>
            <a:stretch/>
          </p:blipFill>
          <p:spPr>
            <a:xfrm rot="16200000">
              <a:off x="6793009" y="1264358"/>
              <a:ext cx="2547604" cy="1552477"/>
            </a:xfrm>
            <a:prstGeom prst="rect">
              <a:avLst/>
            </a:prstGeom>
          </p:spPr>
        </p:pic>
        <p:cxnSp>
          <p:nvCxnSpPr>
            <p:cNvPr id="90" name="Straight Arrow Connector 89">
              <a:extLst>
                <a:ext uri="{FF2B5EF4-FFF2-40B4-BE49-F238E27FC236}">
                  <a16:creationId xmlns:a16="http://schemas.microsoft.com/office/drawing/2014/main" id="{90D55120-E0BE-BB21-FAB6-0085A3C21846}"/>
                </a:ext>
              </a:extLst>
            </p:cNvPr>
            <p:cNvCxnSpPr>
              <a:cxnSpLocks/>
            </p:cNvCxnSpPr>
            <p:nvPr/>
          </p:nvCxnSpPr>
          <p:spPr>
            <a:xfrm flipH="1" flipV="1">
              <a:off x="7806689" y="1806604"/>
              <a:ext cx="394039" cy="531857"/>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1" name="Freeform: Shape 90">
              <a:extLst>
                <a:ext uri="{FF2B5EF4-FFF2-40B4-BE49-F238E27FC236}">
                  <a16:creationId xmlns:a16="http://schemas.microsoft.com/office/drawing/2014/main" id="{4465B8B5-B9D2-4BC2-FE6E-ED1D7979CA2D}"/>
                </a:ext>
              </a:extLst>
            </p:cNvPr>
            <p:cNvSpPr/>
            <p:nvPr/>
          </p:nvSpPr>
          <p:spPr>
            <a:xfrm flipH="1">
              <a:off x="6600870" y="2107674"/>
              <a:ext cx="837628" cy="1009937"/>
            </a:xfrm>
            <a:custGeom>
              <a:avLst/>
              <a:gdLst>
                <a:gd name="connsiteX0" fmla="*/ 691116 w 4253023"/>
                <a:gd name="connsiteY0" fmla="*/ 467832 h 510363"/>
                <a:gd name="connsiteX1" fmla="*/ 0 w 4253023"/>
                <a:gd name="connsiteY1" fmla="*/ 10632 h 510363"/>
                <a:gd name="connsiteX2" fmla="*/ 4253023 w 4253023"/>
                <a:gd name="connsiteY2" fmla="*/ 0 h 510363"/>
                <a:gd name="connsiteX3" fmla="*/ 3434316 w 4253023"/>
                <a:gd name="connsiteY3" fmla="*/ 510363 h 510363"/>
                <a:gd name="connsiteX0" fmla="*/ 691116 w 4413875"/>
                <a:gd name="connsiteY0" fmla="*/ 523396 h 565927"/>
                <a:gd name="connsiteX1" fmla="*/ 0 w 4413875"/>
                <a:gd name="connsiteY1" fmla="*/ 66196 h 565927"/>
                <a:gd name="connsiteX2" fmla="*/ 4253023 w 4413875"/>
                <a:gd name="connsiteY2" fmla="*/ 55564 h 565927"/>
                <a:gd name="connsiteX3" fmla="*/ 3434316 w 4413875"/>
                <a:gd name="connsiteY3" fmla="*/ 565927 h 565927"/>
                <a:gd name="connsiteX0" fmla="*/ 870046 w 4592805"/>
                <a:gd name="connsiteY0" fmla="*/ 523396 h 565927"/>
                <a:gd name="connsiteX1" fmla="*/ 178930 w 4592805"/>
                <a:gd name="connsiteY1" fmla="*/ 66196 h 565927"/>
                <a:gd name="connsiteX2" fmla="*/ 4431953 w 4592805"/>
                <a:gd name="connsiteY2" fmla="*/ 55564 h 565927"/>
                <a:gd name="connsiteX3" fmla="*/ 3613246 w 4592805"/>
                <a:gd name="connsiteY3" fmla="*/ 565927 h 565927"/>
                <a:gd name="connsiteX0" fmla="*/ 870046 w 4592805"/>
                <a:gd name="connsiteY0" fmla="*/ 523396 h 565927"/>
                <a:gd name="connsiteX1" fmla="*/ 178930 w 4592805"/>
                <a:gd name="connsiteY1" fmla="*/ 66196 h 565927"/>
                <a:gd name="connsiteX2" fmla="*/ 4431953 w 4592805"/>
                <a:gd name="connsiteY2" fmla="*/ 55564 h 565927"/>
                <a:gd name="connsiteX3" fmla="*/ 3613246 w 4592805"/>
                <a:gd name="connsiteY3" fmla="*/ 565927 h 565927"/>
                <a:gd name="connsiteX0" fmla="*/ 870046 w 4602380"/>
                <a:gd name="connsiteY0" fmla="*/ 523396 h 565927"/>
                <a:gd name="connsiteX1" fmla="*/ 178930 w 4602380"/>
                <a:gd name="connsiteY1" fmla="*/ 66196 h 565927"/>
                <a:gd name="connsiteX2" fmla="*/ 4431953 w 4602380"/>
                <a:gd name="connsiteY2" fmla="*/ 55564 h 565927"/>
                <a:gd name="connsiteX3" fmla="*/ 3613246 w 4602380"/>
                <a:gd name="connsiteY3" fmla="*/ 565927 h 565927"/>
                <a:gd name="connsiteX0" fmla="*/ 886204 w 4618538"/>
                <a:gd name="connsiteY0" fmla="*/ 523396 h 565927"/>
                <a:gd name="connsiteX1" fmla="*/ 195088 w 4618538"/>
                <a:gd name="connsiteY1" fmla="*/ 66196 h 565927"/>
                <a:gd name="connsiteX2" fmla="*/ 4448111 w 4618538"/>
                <a:gd name="connsiteY2" fmla="*/ 55564 h 565927"/>
                <a:gd name="connsiteX3" fmla="*/ 3629404 w 4618538"/>
                <a:gd name="connsiteY3" fmla="*/ 565927 h 565927"/>
                <a:gd name="connsiteX0" fmla="*/ 890587 w 4622921"/>
                <a:gd name="connsiteY0" fmla="*/ 560546 h 603077"/>
                <a:gd name="connsiteX1" fmla="*/ 199471 w 4622921"/>
                <a:gd name="connsiteY1" fmla="*/ 103346 h 603077"/>
                <a:gd name="connsiteX2" fmla="*/ 4452494 w 4622921"/>
                <a:gd name="connsiteY2" fmla="*/ 92714 h 603077"/>
                <a:gd name="connsiteX3" fmla="*/ 3633787 w 4622921"/>
                <a:gd name="connsiteY3" fmla="*/ 603077 h 603077"/>
                <a:gd name="connsiteX0" fmla="*/ 890587 w 4652523"/>
                <a:gd name="connsiteY0" fmla="*/ 620485 h 663016"/>
                <a:gd name="connsiteX1" fmla="*/ 199471 w 4652523"/>
                <a:gd name="connsiteY1" fmla="*/ 163285 h 663016"/>
                <a:gd name="connsiteX2" fmla="*/ 4452494 w 4652523"/>
                <a:gd name="connsiteY2" fmla="*/ 152653 h 663016"/>
                <a:gd name="connsiteX3" fmla="*/ 3633787 w 4652523"/>
                <a:gd name="connsiteY3" fmla="*/ 663016 h 663016"/>
                <a:gd name="connsiteX0" fmla="*/ 937241 w 4635381"/>
                <a:gd name="connsiteY0" fmla="*/ 1048940 h 1048940"/>
                <a:gd name="connsiteX1" fmla="*/ 182329 w 4635381"/>
                <a:gd name="connsiteY1" fmla="*/ 155805 h 1048940"/>
                <a:gd name="connsiteX2" fmla="*/ 4435352 w 4635381"/>
                <a:gd name="connsiteY2" fmla="*/ 145173 h 1048940"/>
                <a:gd name="connsiteX3" fmla="*/ 3616645 w 4635381"/>
                <a:gd name="connsiteY3" fmla="*/ 655536 h 1048940"/>
                <a:gd name="connsiteX0" fmla="*/ 895342 w 4593482"/>
                <a:gd name="connsiteY0" fmla="*/ 1048940 h 1048940"/>
                <a:gd name="connsiteX1" fmla="*/ 140430 w 4593482"/>
                <a:gd name="connsiteY1" fmla="*/ 155805 h 1048940"/>
                <a:gd name="connsiteX2" fmla="*/ 4393453 w 4593482"/>
                <a:gd name="connsiteY2" fmla="*/ 145173 h 1048940"/>
                <a:gd name="connsiteX3" fmla="*/ 3574746 w 4593482"/>
                <a:gd name="connsiteY3" fmla="*/ 655536 h 1048940"/>
                <a:gd name="connsiteX0" fmla="*/ 513022 w 4153951"/>
                <a:gd name="connsiteY0" fmla="*/ 1290923 h 1290923"/>
                <a:gd name="connsiteX1" fmla="*/ 183412 w 4153951"/>
                <a:gd name="connsiteY1" fmla="*/ 36281 h 1290923"/>
                <a:gd name="connsiteX2" fmla="*/ 4011133 w 4153951"/>
                <a:gd name="connsiteY2" fmla="*/ 387156 h 1290923"/>
                <a:gd name="connsiteX3" fmla="*/ 3192426 w 4153951"/>
                <a:gd name="connsiteY3" fmla="*/ 897519 h 1290923"/>
                <a:gd name="connsiteX0" fmla="*/ 441297 w 4082226"/>
                <a:gd name="connsiteY0" fmla="*/ 1378084 h 1378084"/>
                <a:gd name="connsiteX1" fmla="*/ 111687 w 4082226"/>
                <a:gd name="connsiteY1" fmla="*/ 123442 h 1378084"/>
                <a:gd name="connsiteX2" fmla="*/ 3939408 w 4082226"/>
                <a:gd name="connsiteY2" fmla="*/ 474317 h 1378084"/>
                <a:gd name="connsiteX3" fmla="*/ 3120701 w 4082226"/>
                <a:gd name="connsiteY3" fmla="*/ 984680 h 1378084"/>
                <a:gd name="connsiteX0" fmla="*/ 441297 w 3939408"/>
                <a:gd name="connsiteY0" fmla="*/ 1378084 h 1378084"/>
                <a:gd name="connsiteX1" fmla="*/ 111687 w 3939408"/>
                <a:gd name="connsiteY1" fmla="*/ 123442 h 1378084"/>
                <a:gd name="connsiteX2" fmla="*/ 3939408 w 3939408"/>
                <a:gd name="connsiteY2" fmla="*/ 474317 h 1378084"/>
                <a:gd name="connsiteX0" fmla="*/ 494349 w 3716014"/>
                <a:gd name="connsiteY0" fmla="*/ 1539571 h 1539571"/>
                <a:gd name="connsiteX1" fmla="*/ 164739 w 3716014"/>
                <a:gd name="connsiteY1" fmla="*/ 284929 h 1539571"/>
                <a:gd name="connsiteX2" fmla="*/ 3716014 w 3716014"/>
                <a:gd name="connsiteY2" fmla="*/ 61646 h 1539571"/>
                <a:gd name="connsiteX0" fmla="*/ 494349 w 3716014"/>
                <a:gd name="connsiteY0" fmla="*/ 1477925 h 1477925"/>
                <a:gd name="connsiteX1" fmla="*/ 164739 w 3716014"/>
                <a:gd name="connsiteY1" fmla="*/ 223283 h 1477925"/>
                <a:gd name="connsiteX2" fmla="*/ 3716014 w 3716014"/>
                <a:gd name="connsiteY2" fmla="*/ 0 h 1477925"/>
                <a:gd name="connsiteX0" fmla="*/ 373675 w 1649582"/>
                <a:gd name="connsiteY0" fmla="*/ 1509823 h 1509823"/>
                <a:gd name="connsiteX1" fmla="*/ 44065 w 1649582"/>
                <a:gd name="connsiteY1" fmla="*/ 255181 h 1509823"/>
                <a:gd name="connsiteX2" fmla="*/ 1649582 w 1649582"/>
                <a:gd name="connsiteY2" fmla="*/ 0 h 1509823"/>
                <a:gd name="connsiteX0" fmla="*/ 1980239 w 1983091"/>
                <a:gd name="connsiteY0" fmla="*/ 2030819 h 2030819"/>
                <a:gd name="connsiteX1" fmla="*/ 2582 w 1983091"/>
                <a:gd name="connsiteY1" fmla="*/ 255181 h 2030819"/>
                <a:gd name="connsiteX2" fmla="*/ 1608099 w 1983091"/>
                <a:gd name="connsiteY2" fmla="*/ 0 h 2030819"/>
                <a:gd name="connsiteX0" fmla="*/ 1990847 w 1993685"/>
                <a:gd name="connsiteY0" fmla="*/ 2030819 h 2030819"/>
                <a:gd name="connsiteX1" fmla="*/ 2557 w 1993685"/>
                <a:gd name="connsiteY1" fmla="*/ 712381 h 2030819"/>
                <a:gd name="connsiteX2" fmla="*/ 1618707 w 1993685"/>
                <a:gd name="connsiteY2" fmla="*/ 0 h 2030819"/>
                <a:gd name="connsiteX0" fmla="*/ 2348016 w 2350503"/>
                <a:gd name="connsiteY0" fmla="*/ 2020187 h 2020187"/>
                <a:gd name="connsiteX1" fmla="*/ 8851 w 2350503"/>
                <a:gd name="connsiteY1" fmla="*/ 712381 h 2020187"/>
                <a:gd name="connsiteX2" fmla="*/ 1625001 w 2350503"/>
                <a:gd name="connsiteY2" fmla="*/ 0 h 2020187"/>
                <a:gd name="connsiteX0" fmla="*/ 2284700 w 2287256"/>
                <a:gd name="connsiteY0" fmla="*/ 2020187 h 2020187"/>
                <a:gd name="connsiteX1" fmla="*/ 9331 w 2287256"/>
                <a:gd name="connsiteY1" fmla="*/ 946297 h 2020187"/>
                <a:gd name="connsiteX2" fmla="*/ 1561685 w 2287256"/>
                <a:gd name="connsiteY2" fmla="*/ 0 h 2020187"/>
                <a:gd name="connsiteX0" fmla="*/ 1864615 w 1867749"/>
                <a:gd name="connsiteY0" fmla="*/ 2020187 h 2020187"/>
                <a:gd name="connsiteX1" fmla="*/ 14549 w 1867749"/>
                <a:gd name="connsiteY1" fmla="*/ 914400 h 2020187"/>
                <a:gd name="connsiteX2" fmla="*/ 1141600 w 1867749"/>
                <a:gd name="connsiteY2" fmla="*/ 0 h 2020187"/>
                <a:gd name="connsiteX0" fmla="*/ 1885303 w 1888585"/>
                <a:gd name="connsiteY0" fmla="*/ 2020187 h 2020187"/>
                <a:gd name="connsiteX1" fmla="*/ 35237 w 1888585"/>
                <a:gd name="connsiteY1" fmla="*/ 914400 h 2020187"/>
                <a:gd name="connsiteX2" fmla="*/ 1162288 w 1888585"/>
                <a:gd name="connsiteY2" fmla="*/ 0 h 2020187"/>
                <a:gd name="connsiteX0" fmla="*/ 1301398 w 1306536"/>
                <a:gd name="connsiteY0" fmla="*/ 2020187 h 2020187"/>
                <a:gd name="connsiteX1" fmla="*/ 100556 w 1306536"/>
                <a:gd name="connsiteY1" fmla="*/ 1033272 h 2020187"/>
                <a:gd name="connsiteX2" fmla="*/ 578383 w 1306536"/>
                <a:gd name="connsiteY2" fmla="*/ 0 h 2020187"/>
                <a:gd name="connsiteX0" fmla="*/ 1295977 w 1301115"/>
                <a:gd name="connsiteY0" fmla="*/ 2020187 h 2020187"/>
                <a:gd name="connsiteX1" fmla="*/ 95135 w 1301115"/>
                <a:gd name="connsiteY1" fmla="*/ 1033272 h 2020187"/>
                <a:gd name="connsiteX2" fmla="*/ 572962 w 1301115"/>
                <a:gd name="connsiteY2" fmla="*/ 0 h 2020187"/>
                <a:gd name="connsiteX0" fmla="*/ 1242698 w 1247445"/>
                <a:gd name="connsiteY0" fmla="*/ 1809875 h 1809875"/>
                <a:gd name="connsiteX1" fmla="*/ 41856 w 1247445"/>
                <a:gd name="connsiteY1" fmla="*/ 822960 h 1809875"/>
                <a:gd name="connsiteX2" fmla="*/ 583691 w 1247445"/>
                <a:gd name="connsiteY2" fmla="*/ 0 h 1809875"/>
                <a:gd name="connsiteX0" fmla="*/ 1253918 w 1258665"/>
                <a:gd name="connsiteY0" fmla="*/ 1809875 h 1809875"/>
                <a:gd name="connsiteX1" fmla="*/ 53076 w 1258665"/>
                <a:gd name="connsiteY1" fmla="*/ 822960 h 1809875"/>
                <a:gd name="connsiteX2" fmla="*/ 594911 w 1258665"/>
                <a:gd name="connsiteY2" fmla="*/ 0 h 1809875"/>
                <a:gd name="connsiteX0" fmla="*/ 1236720 w 1241422"/>
                <a:gd name="connsiteY0" fmla="*/ 1928747 h 1928747"/>
                <a:gd name="connsiteX1" fmla="*/ 35878 w 1241422"/>
                <a:gd name="connsiteY1" fmla="*/ 941832 h 1928747"/>
                <a:gd name="connsiteX2" fmla="*/ 650865 w 1241422"/>
                <a:gd name="connsiteY2" fmla="*/ 0 h 1928747"/>
                <a:gd name="connsiteX0" fmla="*/ 1873781 w 1878483"/>
                <a:gd name="connsiteY0" fmla="*/ 2088767 h 2088767"/>
                <a:gd name="connsiteX1" fmla="*/ 672939 w 1878483"/>
                <a:gd name="connsiteY1" fmla="*/ 1101852 h 2088767"/>
                <a:gd name="connsiteX2" fmla="*/ 213506 w 1878483"/>
                <a:gd name="connsiteY2" fmla="*/ 0 h 2088767"/>
                <a:gd name="connsiteX0" fmla="*/ 1660275 w 1664977"/>
                <a:gd name="connsiteY0" fmla="*/ 2088767 h 2088767"/>
                <a:gd name="connsiteX1" fmla="*/ 459433 w 1664977"/>
                <a:gd name="connsiteY1" fmla="*/ 1101852 h 2088767"/>
                <a:gd name="connsiteX2" fmla="*/ 0 w 1664977"/>
                <a:gd name="connsiteY2" fmla="*/ 0 h 2088767"/>
                <a:gd name="connsiteX0" fmla="*/ 1660275 w 1667467"/>
                <a:gd name="connsiteY0" fmla="*/ 2088767 h 2088767"/>
                <a:gd name="connsiteX1" fmla="*/ 893773 w 1667467"/>
                <a:gd name="connsiteY1" fmla="*/ 747522 h 2088767"/>
                <a:gd name="connsiteX2" fmla="*/ 0 w 1667467"/>
                <a:gd name="connsiteY2" fmla="*/ 0 h 2088767"/>
                <a:gd name="connsiteX0" fmla="*/ 1660275 w 1842404"/>
                <a:gd name="connsiteY0" fmla="*/ 2088767 h 2088767"/>
                <a:gd name="connsiteX1" fmla="*/ 893773 w 1842404"/>
                <a:gd name="connsiteY1" fmla="*/ 747522 h 2088767"/>
                <a:gd name="connsiteX2" fmla="*/ 0 w 1842404"/>
                <a:gd name="connsiteY2" fmla="*/ 0 h 2088767"/>
                <a:gd name="connsiteX0" fmla="*/ 1660275 w 1895619"/>
                <a:gd name="connsiteY0" fmla="*/ 2088767 h 2088767"/>
                <a:gd name="connsiteX1" fmla="*/ 893773 w 1895619"/>
                <a:gd name="connsiteY1" fmla="*/ 747522 h 2088767"/>
                <a:gd name="connsiteX2" fmla="*/ 0 w 1895619"/>
                <a:gd name="connsiteY2" fmla="*/ 0 h 2088767"/>
                <a:gd name="connsiteX0" fmla="*/ 579570 w 1211312"/>
                <a:gd name="connsiteY0" fmla="*/ 1764519 h 1764519"/>
                <a:gd name="connsiteX1" fmla="*/ 893773 w 1211312"/>
                <a:gd name="connsiteY1" fmla="*/ 747522 h 1764519"/>
                <a:gd name="connsiteX2" fmla="*/ 0 w 1211312"/>
                <a:gd name="connsiteY2" fmla="*/ 0 h 1764519"/>
                <a:gd name="connsiteX0" fmla="*/ 579570 w 1211314"/>
                <a:gd name="connsiteY0" fmla="*/ 1764519 h 1764519"/>
                <a:gd name="connsiteX1" fmla="*/ 893773 w 1211314"/>
                <a:gd name="connsiteY1" fmla="*/ 747522 h 1764519"/>
                <a:gd name="connsiteX2" fmla="*/ 0 w 1211314"/>
                <a:gd name="connsiteY2" fmla="*/ 0 h 1764519"/>
                <a:gd name="connsiteX0" fmla="*/ 579570 w 1066170"/>
                <a:gd name="connsiteY0" fmla="*/ 1764519 h 1764519"/>
                <a:gd name="connsiteX1" fmla="*/ 893773 w 1066170"/>
                <a:gd name="connsiteY1" fmla="*/ 747522 h 1764519"/>
                <a:gd name="connsiteX2" fmla="*/ 0 w 1066170"/>
                <a:gd name="connsiteY2" fmla="*/ 0 h 1764519"/>
                <a:gd name="connsiteX0" fmla="*/ 579570 w 1145924"/>
                <a:gd name="connsiteY0" fmla="*/ 1764519 h 1764519"/>
                <a:gd name="connsiteX1" fmla="*/ 893773 w 1145924"/>
                <a:gd name="connsiteY1" fmla="*/ 747522 h 1764519"/>
                <a:gd name="connsiteX2" fmla="*/ 0 w 1145924"/>
                <a:gd name="connsiteY2" fmla="*/ 0 h 1764519"/>
                <a:gd name="connsiteX0" fmla="*/ 579570 w 1013020"/>
                <a:gd name="connsiteY0" fmla="*/ 1764519 h 1764519"/>
                <a:gd name="connsiteX1" fmla="*/ 893773 w 1013020"/>
                <a:gd name="connsiteY1" fmla="*/ 747522 h 1764519"/>
                <a:gd name="connsiteX2" fmla="*/ 0 w 1013020"/>
                <a:gd name="connsiteY2" fmla="*/ 0 h 1764519"/>
                <a:gd name="connsiteX0" fmla="*/ 1468317 w 1690472"/>
                <a:gd name="connsiteY0" fmla="*/ 1699114 h 1699114"/>
                <a:gd name="connsiteX1" fmla="*/ 893773 w 1690472"/>
                <a:gd name="connsiteY1" fmla="*/ 747522 h 1699114"/>
                <a:gd name="connsiteX2" fmla="*/ 0 w 1690472"/>
                <a:gd name="connsiteY2" fmla="*/ 0 h 1699114"/>
                <a:gd name="connsiteX0" fmla="*/ 1468317 w 1468316"/>
                <a:gd name="connsiteY0" fmla="*/ 1699114 h 1699114"/>
                <a:gd name="connsiteX1" fmla="*/ 893773 w 1468316"/>
                <a:gd name="connsiteY1" fmla="*/ 747522 h 1699114"/>
                <a:gd name="connsiteX2" fmla="*/ 0 w 1468316"/>
                <a:gd name="connsiteY2" fmla="*/ 0 h 1699114"/>
                <a:gd name="connsiteX0" fmla="*/ 1740675 w 1740675"/>
                <a:gd name="connsiteY0" fmla="*/ 973444 h 973444"/>
                <a:gd name="connsiteX1" fmla="*/ 1166131 w 1740675"/>
                <a:gd name="connsiteY1" fmla="*/ 21852 h 973444"/>
                <a:gd name="connsiteX2" fmla="*/ 0 w 1740675"/>
                <a:gd name="connsiteY2" fmla="*/ 163841 h 973444"/>
                <a:gd name="connsiteX0" fmla="*/ 1740675 w 1740675"/>
                <a:gd name="connsiteY0" fmla="*/ 809603 h 809603"/>
                <a:gd name="connsiteX1" fmla="*/ 1155513 w 1740675"/>
                <a:gd name="connsiteY1" fmla="*/ 505799 h 809603"/>
                <a:gd name="connsiteX2" fmla="*/ 0 w 1740675"/>
                <a:gd name="connsiteY2" fmla="*/ 0 h 809603"/>
                <a:gd name="connsiteX0" fmla="*/ 1740675 w 1740675"/>
                <a:gd name="connsiteY0" fmla="*/ 809603 h 813421"/>
                <a:gd name="connsiteX1" fmla="*/ 1155513 w 1740675"/>
                <a:gd name="connsiteY1" fmla="*/ 505799 h 813421"/>
                <a:gd name="connsiteX2" fmla="*/ 0 w 1740675"/>
                <a:gd name="connsiteY2" fmla="*/ 0 h 813421"/>
                <a:gd name="connsiteX0" fmla="*/ 1740675 w 1740675"/>
                <a:gd name="connsiteY0" fmla="*/ 809603 h 814521"/>
                <a:gd name="connsiteX1" fmla="*/ 1155513 w 1740675"/>
                <a:gd name="connsiteY1" fmla="*/ 558323 h 814521"/>
                <a:gd name="connsiteX2" fmla="*/ 0 w 1740675"/>
                <a:gd name="connsiteY2" fmla="*/ 0 h 814521"/>
                <a:gd name="connsiteX0" fmla="*/ 1050489 w 1050489"/>
                <a:gd name="connsiteY0" fmla="*/ 259153 h 1282402"/>
                <a:gd name="connsiteX1" fmla="*/ 465327 w 1050489"/>
                <a:gd name="connsiteY1" fmla="*/ 7873 h 1282402"/>
                <a:gd name="connsiteX2" fmla="*/ 0 w 1050489"/>
                <a:gd name="connsiteY2" fmla="*/ 1252853 h 1282402"/>
                <a:gd name="connsiteX0" fmla="*/ 1050489 w 1050489"/>
                <a:gd name="connsiteY0" fmla="*/ 0 h 1032849"/>
                <a:gd name="connsiteX1" fmla="*/ 667075 w 1050489"/>
                <a:gd name="connsiteY1" fmla="*/ 195169 h 1032849"/>
                <a:gd name="connsiteX2" fmla="*/ 0 w 1050489"/>
                <a:gd name="connsiteY2" fmla="*/ 993700 h 1032849"/>
                <a:gd name="connsiteX0" fmla="*/ 1050489 w 1050489"/>
                <a:gd name="connsiteY0" fmla="*/ 0 h 1047948"/>
                <a:gd name="connsiteX1" fmla="*/ 667075 w 1050489"/>
                <a:gd name="connsiteY1" fmla="*/ 195169 h 1047948"/>
                <a:gd name="connsiteX2" fmla="*/ 0 w 1050489"/>
                <a:gd name="connsiteY2" fmla="*/ 993700 h 1047948"/>
                <a:gd name="connsiteX0" fmla="*/ 1050489 w 1050489"/>
                <a:gd name="connsiteY0" fmla="*/ 0 h 1047948"/>
                <a:gd name="connsiteX1" fmla="*/ 667075 w 1050489"/>
                <a:gd name="connsiteY1" fmla="*/ 195169 h 1047948"/>
                <a:gd name="connsiteX2" fmla="*/ 0 w 1050489"/>
                <a:gd name="connsiteY2" fmla="*/ 993700 h 1047948"/>
                <a:gd name="connsiteX0" fmla="*/ 1050489 w 1050489"/>
                <a:gd name="connsiteY0" fmla="*/ 0 h 1044199"/>
                <a:gd name="connsiteX1" fmla="*/ 667075 w 1050489"/>
                <a:gd name="connsiteY1" fmla="*/ 195169 h 1044199"/>
                <a:gd name="connsiteX2" fmla="*/ 0 w 1050489"/>
                <a:gd name="connsiteY2" fmla="*/ 993700 h 1044199"/>
              </a:gdLst>
              <a:ahLst/>
              <a:cxnLst>
                <a:cxn ang="0">
                  <a:pos x="connsiteX0" y="connsiteY0"/>
                </a:cxn>
                <a:cxn ang="0">
                  <a:pos x="connsiteX1" y="connsiteY1"/>
                </a:cxn>
                <a:cxn ang="0">
                  <a:pos x="connsiteX2" y="connsiteY2"/>
                </a:cxn>
              </a:cxnLst>
              <a:rect l="l" t="t" r="r" b="b"/>
              <a:pathLst>
                <a:path w="1050489" h="1044199">
                  <a:moveTo>
                    <a:pt x="1050489" y="0"/>
                  </a:moveTo>
                  <a:cubicBezTo>
                    <a:pt x="702867" y="34193"/>
                    <a:pt x="766061" y="6208"/>
                    <a:pt x="667075" y="195169"/>
                  </a:cubicBezTo>
                  <a:cubicBezTo>
                    <a:pt x="568089" y="384130"/>
                    <a:pt x="340065" y="1261799"/>
                    <a:pt x="0" y="993700"/>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2" name="Freeform: Shape 91">
              <a:extLst>
                <a:ext uri="{FF2B5EF4-FFF2-40B4-BE49-F238E27FC236}">
                  <a16:creationId xmlns:a16="http://schemas.microsoft.com/office/drawing/2014/main" id="{A9F36880-7954-C294-D7D0-7DE83FEFFF32}"/>
                </a:ext>
              </a:extLst>
            </p:cNvPr>
            <p:cNvSpPr/>
            <p:nvPr/>
          </p:nvSpPr>
          <p:spPr>
            <a:xfrm flipH="1">
              <a:off x="6694055" y="2927238"/>
              <a:ext cx="589810" cy="303952"/>
            </a:xfrm>
            <a:custGeom>
              <a:avLst/>
              <a:gdLst>
                <a:gd name="connsiteX0" fmla="*/ 691116 w 4253023"/>
                <a:gd name="connsiteY0" fmla="*/ 467832 h 510363"/>
                <a:gd name="connsiteX1" fmla="*/ 0 w 4253023"/>
                <a:gd name="connsiteY1" fmla="*/ 10632 h 510363"/>
                <a:gd name="connsiteX2" fmla="*/ 4253023 w 4253023"/>
                <a:gd name="connsiteY2" fmla="*/ 0 h 510363"/>
                <a:gd name="connsiteX3" fmla="*/ 3434316 w 4253023"/>
                <a:gd name="connsiteY3" fmla="*/ 510363 h 510363"/>
                <a:gd name="connsiteX0" fmla="*/ 691116 w 4413875"/>
                <a:gd name="connsiteY0" fmla="*/ 523396 h 565927"/>
                <a:gd name="connsiteX1" fmla="*/ 0 w 4413875"/>
                <a:gd name="connsiteY1" fmla="*/ 66196 h 565927"/>
                <a:gd name="connsiteX2" fmla="*/ 4253023 w 4413875"/>
                <a:gd name="connsiteY2" fmla="*/ 55564 h 565927"/>
                <a:gd name="connsiteX3" fmla="*/ 3434316 w 4413875"/>
                <a:gd name="connsiteY3" fmla="*/ 565927 h 565927"/>
                <a:gd name="connsiteX0" fmla="*/ 870046 w 4592805"/>
                <a:gd name="connsiteY0" fmla="*/ 523396 h 565927"/>
                <a:gd name="connsiteX1" fmla="*/ 178930 w 4592805"/>
                <a:gd name="connsiteY1" fmla="*/ 66196 h 565927"/>
                <a:gd name="connsiteX2" fmla="*/ 4431953 w 4592805"/>
                <a:gd name="connsiteY2" fmla="*/ 55564 h 565927"/>
                <a:gd name="connsiteX3" fmla="*/ 3613246 w 4592805"/>
                <a:gd name="connsiteY3" fmla="*/ 565927 h 565927"/>
                <a:gd name="connsiteX0" fmla="*/ 870046 w 4592805"/>
                <a:gd name="connsiteY0" fmla="*/ 523396 h 565927"/>
                <a:gd name="connsiteX1" fmla="*/ 178930 w 4592805"/>
                <a:gd name="connsiteY1" fmla="*/ 66196 h 565927"/>
                <a:gd name="connsiteX2" fmla="*/ 4431953 w 4592805"/>
                <a:gd name="connsiteY2" fmla="*/ 55564 h 565927"/>
                <a:gd name="connsiteX3" fmla="*/ 3613246 w 4592805"/>
                <a:gd name="connsiteY3" fmla="*/ 565927 h 565927"/>
                <a:gd name="connsiteX0" fmla="*/ 870046 w 4602380"/>
                <a:gd name="connsiteY0" fmla="*/ 523396 h 565927"/>
                <a:gd name="connsiteX1" fmla="*/ 178930 w 4602380"/>
                <a:gd name="connsiteY1" fmla="*/ 66196 h 565927"/>
                <a:gd name="connsiteX2" fmla="*/ 4431953 w 4602380"/>
                <a:gd name="connsiteY2" fmla="*/ 55564 h 565927"/>
                <a:gd name="connsiteX3" fmla="*/ 3613246 w 4602380"/>
                <a:gd name="connsiteY3" fmla="*/ 565927 h 565927"/>
                <a:gd name="connsiteX0" fmla="*/ 886204 w 4618538"/>
                <a:gd name="connsiteY0" fmla="*/ 523396 h 565927"/>
                <a:gd name="connsiteX1" fmla="*/ 195088 w 4618538"/>
                <a:gd name="connsiteY1" fmla="*/ 66196 h 565927"/>
                <a:gd name="connsiteX2" fmla="*/ 4448111 w 4618538"/>
                <a:gd name="connsiteY2" fmla="*/ 55564 h 565927"/>
                <a:gd name="connsiteX3" fmla="*/ 3629404 w 4618538"/>
                <a:gd name="connsiteY3" fmla="*/ 565927 h 565927"/>
                <a:gd name="connsiteX0" fmla="*/ 890587 w 4622921"/>
                <a:gd name="connsiteY0" fmla="*/ 560546 h 603077"/>
                <a:gd name="connsiteX1" fmla="*/ 199471 w 4622921"/>
                <a:gd name="connsiteY1" fmla="*/ 103346 h 603077"/>
                <a:gd name="connsiteX2" fmla="*/ 4452494 w 4622921"/>
                <a:gd name="connsiteY2" fmla="*/ 92714 h 603077"/>
                <a:gd name="connsiteX3" fmla="*/ 3633787 w 4622921"/>
                <a:gd name="connsiteY3" fmla="*/ 603077 h 603077"/>
                <a:gd name="connsiteX0" fmla="*/ 890587 w 4652523"/>
                <a:gd name="connsiteY0" fmla="*/ 620485 h 663016"/>
                <a:gd name="connsiteX1" fmla="*/ 199471 w 4652523"/>
                <a:gd name="connsiteY1" fmla="*/ 163285 h 663016"/>
                <a:gd name="connsiteX2" fmla="*/ 4452494 w 4652523"/>
                <a:gd name="connsiteY2" fmla="*/ 152653 h 663016"/>
                <a:gd name="connsiteX3" fmla="*/ 3633787 w 4652523"/>
                <a:gd name="connsiteY3" fmla="*/ 663016 h 663016"/>
                <a:gd name="connsiteX0" fmla="*/ 937241 w 4635381"/>
                <a:gd name="connsiteY0" fmla="*/ 1048940 h 1048940"/>
                <a:gd name="connsiteX1" fmla="*/ 182329 w 4635381"/>
                <a:gd name="connsiteY1" fmla="*/ 155805 h 1048940"/>
                <a:gd name="connsiteX2" fmla="*/ 4435352 w 4635381"/>
                <a:gd name="connsiteY2" fmla="*/ 145173 h 1048940"/>
                <a:gd name="connsiteX3" fmla="*/ 3616645 w 4635381"/>
                <a:gd name="connsiteY3" fmla="*/ 655536 h 1048940"/>
                <a:gd name="connsiteX0" fmla="*/ 895342 w 4593482"/>
                <a:gd name="connsiteY0" fmla="*/ 1048940 h 1048940"/>
                <a:gd name="connsiteX1" fmla="*/ 140430 w 4593482"/>
                <a:gd name="connsiteY1" fmla="*/ 155805 h 1048940"/>
                <a:gd name="connsiteX2" fmla="*/ 4393453 w 4593482"/>
                <a:gd name="connsiteY2" fmla="*/ 145173 h 1048940"/>
                <a:gd name="connsiteX3" fmla="*/ 3574746 w 4593482"/>
                <a:gd name="connsiteY3" fmla="*/ 655536 h 1048940"/>
                <a:gd name="connsiteX0" fmla="*/ 513022 w 4153951"/>
                <a:gd name="connsiteY0" fmla="*/ 1290923 h 1290923"/>
                <a:gd name="connsiteX1" fmla="*/ 183412 w 4153951"/>
                <a:gd name="connsiteY1" fmla="*/ 36281 h 1290923"/>
                <a:gd name="connsiteX2" fmla="*/ 4011133 w 4153951"/>
                <a:gd name="connsiteY2" fmla="*/ 387156 h 1290923"/>
                <a:gd name="connsiteX3" fmla="*/ 3192426 w 4153951"/>
                <a:gd name="connsiteY3" fmla="*/ 897519 h 1290923"/>
                <a:gd name="connsiteX0" fmla="*/ 441297 w 4082226"/>
                <a:gd name="connsiteY0" fmla="*/ 1378084 h 1378084"/>
                <a:gd name="connsiteX1" fmla="*/ 111687 w 4082226"/>
                <a:gd name="connsiteY1" fmla="*/ 123442 h 1378084"/>
                <a:gd name="connsiteX2" fmla="*/ 3939408 w 4082226"/>
                <a:gd name="connsiteY2" fmla="*/ 474317 h 1378084"/>
                <a:gd name="connsiteX3" fmla="*/ 3120701 w 4082226"/>
                <a:gd name="connsiteY3" fmla="*/ 984680 h 1378084"/>
                <a:gd name="connsiteX0" fmla="*/ 441297 w 3939408"/>
                <a:gd name="connsiteY0" fmla="*/ 1378084 h 1378084"/>
                <a:gd name="connsiteX1" fmla="*/ 111687 w 3939408"/>
                <a:gd name="connsiteY1" fmla="*/ 123442 h 1378084"/>
                <a:gd name="connsiteX2" fmla="*/ 3939408 w 3939408"/>
                <a:gd name="connsiteY2" fmla="*/ 474317 h 1378084"/>
                <a:gd name="connsiteX0" fmla="*/ 494349 w 3716014"/>
                <a:gd name="connsiteY0" fmla="*/ 1539571 h 1539571"/>
                <a:gd name="connsiteX1" fmla="*/ 164739 w 3716014"/>
                <a:gd name="connsiteY1" fmla="*/ 284929 h 1539571"/>
                <a:gd name="connsiteX2" fmla="*/ 3716014 w 3716014"/>
                <a:gd name="connsiteY2" fmla="*/ 61646 h 1539571"/>
                <a:gd name="connsiteX0" fmla="*/ 494349 w 3716014"/>
                <a:gd name="connsiteY0" fmla="*/ 1477925 h 1477925"/>
                <a:gd name="connsiteX1" fmla="*/ 164739 w 3716014"/>
                <a:gd name="connsiteY1" fmla="*/ 223283 h 1477925"/>
                <a:gd name="connsiteX2" fmla="*/ 3716014 w 3716014"/>
                <a:gd name="connsiteY2" fmla="*/ 0 h 1477925"/>
                <a:gd name="connsiteX0" fmla="*/ 373675 w 1649582"/>
                <a:gd name="connsiteY0" fmla="*/ 1509823 h 1509823"/>
                <a:gd name="connsiteX1" fmla="*/ 44065 w 1649582"/>
                <a:gd name="connsiteY1" fmla="*/ 255181 h 1509823"/>
                <a:gd name="connsiteX2" fmla="*/ 1649582 w 1649582"/>
                <a:gd name="connsiteY2" fmla="*/ 0 h 1509823"/>
                <a:gd name="connsiteX0" fmla="*/ 1980239 w 1983091"/>
                <a:gd name="connsiteY0" fmla="*/ 2030819 h 2030819"/>
                <a:gd name="connsiteX1" fmla="*/ 2582 w 1983091"/>
                <a:gd name="connsiteY1" fmla="*/ 255181 h 2030819"/>
                <a:gd name="connsiteX2" fmla="*/ 1608099 w 1983091"/>
                <a:gd name="connsiteY2" fmla="*/ 0 h 2030819"/>
                <a:gd name="connsiteX0" fmla="*/ 1990847 w 1993685"/>
                <a:gd name="connsiteY0" fmla="*/ 2030819 h 2030819"/>
                <a:gd name="connsiteX1" fmla="*/ 2557 w 1993685"/>
                <a:gd name="connsiteY1" fmla="*/ 712381 h 2030819"/>
                <a:gd name="connsiteX2" fmla="*/ 1618707 w 1993685"/>
                <a:gd name="connsiteY2" fmla="*/ 0 h 2030819"/>
                <a:gd name="connsiteX0" fmla="*/ 2348016 w 2350503"/>
                <a:gd name="connsiteY0" fmla="*/ 2020187 h 2020187"/>
                <a:gd name="connsiteX1" fmla="*/ 8851 w 2350503"/>
                <a:gd name="connsiteY1" fmla="*/ 712381 h 2020187"/>
                <a:gd name="connsiteX2" fmla="*/ 1625001 w 2350503"/>
                <a:gd name="connsiteY2" fmla="*/ 0 h 2020187"/>
                <a:gd name="connsiteX0" fmla="*/ 2284700 w 2287256"/>
                <a:gd name="connsiteY0" fmla="*/ 2020187 h 2020187"/>
                <a:gd name="connsiteX1" fmla="*/ 9331 w 2287256"/>
                <a:gd name="connsiteY1" fmla="*/ 946297 h 2020187"/>
                <a:gd name="connsiteX2" fmla="*/ 1561685 w 2287256"/>
                <a:gd name="connsiteY2" fmla="*/ 0 h 2020187"/>
                <a:gd name="connsiteX0" fmla="*/ 1864615 w 1867749"/>
                <a:gd name="connsiteY0" fmla="*/ 2020187 h 2020187"/>
                <a:gd name="connsiteX1" fmla="*/ 14549 w 1867749"/>
                <a:gd name="connsiteY1" fmla="*/ 914400 h 2020187"/>
                <a:gd name="connsiteX2" fmla="*/ 1141600 w 1867749"/>
                <a:gd name="connsiteY2" fmla="*/ 0 h 2020187"/>
                <a:gd name="connsiteX0" fmla="*/ 1885303 w 1888585"/>
                <a:gd name="connsiteY0" fmla="*/ 2020187 h 2020187"/>
                <a:gd name="connsiteX1" fmla="*/ 35237 w 1888585"/>
                <a:gd name="connsiteY1" fmla="*/ 914400 h 2020187"/>
                <a:gd name="connsiteX2" fmla="*/ 1162288 w 1888585"/>
                <a:gd name="connsiteY2" fmla="*/ 0 h 2020187"/>
                <a:gd name="connsiteX0" fmla="*/ 1301398 w 1306536"/>
                <a:gd name="connsiteY0" fmla="*/ 2020187 h 2020187"/>
                <a:gd name="connsiteX1" fmla="*/ 100556 w 1306536"/>
                <a:gd name="connsiteY1" fmla="*/ 1033272 h 2020187"/>
                <a:gd name="connsiteX2" fmla="*/ 578383 w 1306536"/>
                <a:gd name="connsiteY2" fmla="*/ 0 h 2020187"/>
                <a:gd name="connsiteX0" fmla="*/ 1295977 w 1301115"/>
                <a:gd name="connsiteY0" fmla="*/ 2020187 h 2020187"/>
                <a:gd name="connsiteX1" fmla="*/ 95135 w 1301115"/>
                <a:gd name="connsiteY1" fmla="*/ 1033272 h 2020187"/>
                <a:gd name="connsiteX2" fmla="*/ 572962 w 1301115"/>
                <a:gd name="connsiteY2" fmla="*/ 0 h 2020187"/>
                <a:gd name="connsiteX0" fmla="*/ 1242698 w 1247445"/>
                <a:gd name="connsiteY0" fmla="*/ 1809875 h 1809875"/>
                <a:gd name="connsiteX1" fmla="*/ 41856 w 1247445"/>
                <a:gd name="connsiteY1" fmla="*/ 822960 h 1809875"/>
                <a:gd name="connsiteX2" fmla="*/ 583691 w 1247445"/>
                <a:gd name="connsiteY2" fmla="*/ 0 h 1809875"/>
                <a:gd name="connsiteX0" fmla="*/ 1253918 w 1258665"/>
                <a:gd name="connsiteY0" fmla="*/ 1809875 h 1809875"/>
                <a:gd name="connsiteX1" fmla="*/ 53076 w 1258665"/>
                <a:gd name="connsiteY1" fmla="*/ 822960 h 1809875"/>
                <a:gd name="connsiteX2" fmla="*/ 594911 w 1258665"/>
                <a:gd name="connsiteY2" fmla="*/ 0 h 1809875"/>
                <a:gd name="connsiteX0" fmla="*/ 1236720 w 1241422"/>
                <a:gd name="connsiteY0" fmla="*/ 1928747 h 1928747"/>
                <a:gd name="connsiteX1" fmla="*/ 35878 w 1241422"/>
                <a:gd name="connsiteY1" fmla="*/ 941832 h 1928747"/>
                <a:gd name="connsiteX2" fmla="*/ 650865 w 1241422"/>
                <a:gd name="connsiteY2" fmla="*/ 0 h 1928747"/>
                <a:gd name="connsiteX0" fmla="*/ 1873781 w 1878483"/>
                <a:gd name="connsiteY0" fmla="*/ 2088767 h 2088767"/>
                <a:gd name="connsiteX1" fmla="*/ 672939 w 1878483"/>
                <a:gd name="connsiteY1" fmla="*/ 1101852 h 2088767"/>
                <a:gd name="connsiteX2" fmla="*/ 213506 w 1878483"/>
                <a:gd name="connsiteY2" fmla="*/ 0 h 2088767"/>
                <a:gd name="connsiteX0" fmla="*/ 1660275 w 1664977"/>
                <a:gd name="connsiteY0" fmla="*/ 2088767 h 2088767"/>
                <a:gd name="connsiteX1" fmla="*/ 459433 w 1664977"/>
                <a:gd name="connsiteY1" fmla="*/ 1101852 h 2088767"/>
                <a:gd name="connsiteX2" fmla="*/ 0 w 1664977"/>
                <a:gd name="connsiteY2" fmla="*/ 0 h 2088767"/>
                <a:gd name="connsiteX0" fmla="*/ 1660275 w 1667467"/>
                <a:gd name="connsiteY0" fmla="*/ 2088767 h 2088767"/>
                <a:gd name="connsiteX1" fmla="*/ 893773 w 1667467"/>
                <a:gd name="connsiteY1" fmla="*/ 747522 h 2088767"/>
                <a:gd name="connsiteX2" fmla="*/ 0 w 1667467"/>
                <a:gd name="connsiteY2" fmla="*/ 0 h 2088767"/>
                <a:gd name="connsiteX0" fmla="*/ 1660275 w 1842404"/>
                <a:gd name="connsiteY0" fmla="*/ 2088767 h 2088767"/>
                <a:gd name="connsiteX1" fmla="*/ 893773 w 1842404"/>
                <a:gd name="connsiteY1" fmla="*/ 747522 h 2088767"/>
                <a:gd name="connsiteX2" fmla="*/ 0 w 1842404"/>
                <a:gd name="connsiteY2" fmla="*/ 0 h 2088767"/>
                <a:gd name="connsiteX0" fmla="*/ 1660275 w 1895619"/>
                <a:gd name="connsiteY0" fmla="*/ 2088767 h 2088767"/>
                <a:gd name="connsiteX1" fmla="*/ 893773 w 1895619"/>
                <a:gd name="connsiteY1" fmla="*/ 747522 h 2088767"/>
                <a:gd name="connsiteX2" fmla="*/ 0 w 1895619"/>
                <a:gd name="connsiteY2" fmla="*/ 0 h 2088767"/>
                <a:gd name="connsiteX0" fmla="*/ 579570 w 1211312"/>
                <a:gd name="connsiteY0" fmla="*/ 1764519 h 1764519"/>
                <a:gd name="connsiteX1" fmla="*/ 893773 w 1211312"/>
                <a:gd name="connsiteY1" fmla="*/ 747522 h 1764519"/>
                <a:gd name="connsiteX2" fmla="*/ 0 w 1211312"/>
                <a:gd name="connsiteY2" fmla="*/ 0 h 1764519"/>
                <a:gd name="connsiteX0" fmla="*/ 579570 w 1211314"/>
                <a:gd name="connsiteY0" fmla="*/ 1764519 h 1764519"/>
                <a:gd name="connsiteX1" fmla="*/ 893773 w 1211314"/>
                <a:gd name="connsiteY1" fmla="*/ 747522 h 1764519"/>
                <a:gd name="connsiteX2" fmla="*/ 0 w 1211314"/>
                <a:gd name="connsiteY2" fmla="*/ 0 h 1764519"/>
                <a:gd name="connsiteX0" fmla="*/ 579570 w 1066170"/>
                <a:gd name="connsiteY0" fmla="*/ 1764519 h 1764519"/>
                <a:gd name="connsiteX1" fmla="*/ 893773 w 1066170"/>
                <a:gd name="connsiteY1" fmla="*/ 747522 h 1764519"/>
                <a:gd name="connsiteX2" fmla="*/ 0 w 1066170"/>
                <a:gd name="connsiteY2" fmla="*/ 0 h 1764519"/>
                <a:gd name="connsiteX0" fmla="*/ 579570 w 1145924"/>
                <a:gd name="connsiteY0" fmla="*/ 1764519 h 1764519"/>
                <a:gd name="connsiteX1" fmla="*/ 893773 w 1145924"/>
                <a:gd name="connsiteY1" fmla="*/ 747522 h 1764519"/>
                <a:gd name="connsiteX2" fmla="*/ 0 w 1145924"/>
                <a:gd name="connsiteY2" fmla="*/ 0 h 1764519"/>
                <a:gd name="connsiteX0" fmla="*/ 579570 w 1013020"/>
                <a:gd name="connsiteY0" fmla="*/ 1764519 h 1764519"/>
                <a:gd name="connsiteX1" fmla="*/ 893773 w 1013020"/>
                <a:gd name="connsiteY1" fmla="*/ 747522 h 1764519"/>
                <a:gd name="connsiteX2" fmla="*/ 0 w 1013020"/>
                <a:gd name="connsiteY2" fmla="*/ 0 h 1764519"/>
                <a:gd name="connsiteX0" fmla="*/ 1468317 w 1690472"/>
                <a:gd name="connsiteY0" fmla="*/ 1699114 h 1699114"/>
                <a:gd name="connsiteX1" fmla="*/ 893773 w 1690472"/>
                <a:gd name="connsiteY1" fmla="*/ 747522 h 1699114"/>
                <a:gd name="connsiteX2" fmla="*/ 0 w 1690472"/>
                <a:gd name="connsiteY2" fmla="*/ 0 h 1699114"/>
                <a:gd name="connsiteX0" fmla="*/ 1468317 w 1468316"/>
                <a:gd name="connsiteY0" fmla="*/ 1699114 h 1699114"/>
                <a:gd name="connsiteX1" fmla="*/ 893773 w 1468316"/>
                <a:gd name="connsiteY1" fmla="*/ 747522 h 1699114"/>
                <a:gd name="connsiteX2" fmla="*/ 0 w 1468316"/>
                <a:gd name="connsiteY2" fmla="*/ 0 h 1699114"/>
                <a:gd name="connsiteX0" fmla="*/ 1740675 w 1740675"/>
                <a:gd name="connsiteY0" fmla="*/ 973444 h 973444"/>
                <a:gd name="connsiteX1" fmla="*/ 1166131 w 1740675"/>
                <a:gd name="connsiteY1" fmla="*/ 21852 h 973444"/>
                <a:gd name="connsiteX2" fmla="*/ 0 w 1740675"/>
                <a:gd name="connsiteY2" fmla="*/ 163841 h 973444"/>
                <a:gd name="connsiteX0" fmla="*/ 2342730 w 2342730"/>
                <a:gd name="connsiteY0" fmla="*/ 1916427 h 1916427"/>
                <a:gd name="connsiteX1" fmla="*/ 1768186 w 2342730"/>
                <a:gd name="connsiteY1" fmla="*/ 964835 h 1916427"/>
                <a:gd name="connsiteX2" fmla="*/ 0 w 2342730"/>
                <a:gd name="connsiteY2" fmla="*/ 0 h 1916427"/>
                <a:gd name="connsiteX0" fmla="*/ 2342730 w 2342730"/>
                <a:gd name="connsiteY0" fmla="*/ 1916427 h 1916427"/>
                <a:gd name="connsiteX1" fmla="*/ 764761 w 2342730"/>
                <a:gd name="connsiteY1" fmla="*/ 1349818 h 1916427"/>
                <a:gd name="connsiteX2" fmla="*/ 0 w 2342730"/>
                <a:gd name="connsiteY2" fmla="*/ 0 h 1916427"/>
                <a:gd name="connsiteX0" fmla="*/ 1955257 w 1955257"/>
                <a:gd name="connsiteY0" fmla="*/ 2065491 h 2065491"/>
                <a:gd name="connsiteX1" fmla="*/ 764761 w 1955257"/>
                <a:gd name="connsiteY1" fmla="*/ 1349818 h 2065491"/>
                <a:gd name="connsiteX2" fmla="*/ 0 w 1955257"/>
                <a:gd name="connsiteY2" fmla="*/ 0 h 2065491"/>
                <a:gd name="connsiteX0" fmla="*/ 1955257 w 1955257"/>
                <a:gd name="connsiteY0" fmla="*/ 2065491 h 2065491"/>
                <a:gd name="connsiteX1" fmla="*/ 764761 w 1955257"/>
                <a:gd name="connsiteY1" fmla="*/ 1349818 h 2065491"/>
                <a:gd name="connsiteX2" fmla="*/ 0 w 1955257"/>
                <a:gd name="connsiteY2" fmla="*/ 0 h 2065491"/>
                <a:gd name="connsiteX0" fmla="*/ 1247283 w 1247283"/>
                <a:gd name="connsiteY0" fmla="*/ 747364 h 1673373"/>
                <a:gd name="connsiteX1" fmla="*/ 56787 w 1247283"/>
                <a:gd name="connsiteY1" fmla="*/ 31691 h 1673373"/>
                <a:gd name="connsiteX2" fmla="*/ 1089468 w 1247283"/>
                <a:gd name="connsiteY2" fmla="*/ 1650721 h 1673373"/>
                <a:gd name="connsiteX0" fmla="*/ 1230672 w 1386122"/>
                <a:gd name="connsiteY0" fmla="*/ 751299 h 1654656"/>
                <a:gd name="connsiteX1" fmla="*/ 40176 w 1386122"/>
                <a:gd name="connsiteY1" fmla="*/ 35626 h 1654656"/>
                <a:gd name="connsiteX2" fmla="*/ 1072857 w 1386122"/>
                <a:gd name="connsiteY2" fmla="*/ 1654656 h 1654656"/>
                <a:gd name="connsiteX0" fmla="*/ 418789 w 676657"/>
                <a:gd name="connsiteY0" fmla="*/ 3247 h 906604"/>
                <a:gd name="connsiteX1" fmla="*/ 57053 w 676657"/>
                <a:gd name="connsiteY1" fmla="*/ 219220 h 906604"/>
                <a:gd name="connsiteX2" fmla="*/ 260974 w 676657"/>
                <a:gd name="connsiteY2" fmla="*/ 906604 h 906604"/>
                <a:gd name="connsiteX0" fmla="*/ 364775 w 673476"/>
                <a:gd name="connsiteY0" fmla="*/ 51279 h 954636"/>
                <a:gd name="connsiteX1" fmla="*/ 3039 w 673476"/>
                <a:gd name="connsiteY1" fmla="*/ 267252 h 954636"/>
                <a:gd name="connsiteX2" fmla="*/ 206960 w 673476"/>
                <a:gd name="connsiteY2" fmla="*/ 954636 h 954636"/>
                <a:gd name="connsiteX0" fmla="*/ 363872 w 517581"/>
                <a:gd name="connsiteY0" fmla="*/ 14469 h 1079312"/>
                <a:gd name="connsiteX1" fmla="*/ 2136 w 517581"/>
                <a:gd name="connsiteY1" fmla="*/ 230442 h 1079312"/>
                <a:gd name="connsiteX2" fmla="*/ 1557 w 517581"/>
                <a:gd name="connsiteY2" fmla="*/ 1079312 h 1079312"/>
                <a:gd name="connsiteX0" fmla="*/ 491472 w 545089"/>
                <a:gd name="connsiteY0" fmla="*/ 13778 h 1028934"/>
                <a:gd name="connsiteX1" fmla="*/ 129736 w 545089"/>
                <a:gd name="connsiteY1" fmla="*/ 229751 h 1028934"/>
                <a:gd name="connsiteX2" fmla="*/ 0 w 545089"/>
                <a:gd name="connsiteY2" fmla="*/ 1028934 h 1028934"/>
                <a:gd name="connsiteX0" fmla="*/ 491472 w 580026"/>
                <a:gd name="connsiteY0" fmla="*/ 5197 h 1020353"/>
                <a:gd name="connsiteX1" fmla="*/ 248131 w 580026"/>
                <a:gd name="connsiteY1" fmla="*/ 469609 h 1020353"/>
                <a:gd name="connsiteX2" fmla="*/ 0 w 580026"/>
                <a:gd name="connsiteY2" fmla="*/ 1020353 h 1020353"/>
                <a:gd name="connsiteX0" fmla="*/ 491472 w 491472"/>
                <a:gd name="connsiteY0" fmla="*/ 5196 h 1020352"/>
                <a:gd name="connsiteX1" fmla="*/ 248131 w 491472"/>
                <a:gd name="connsiteY1" fmla="*/ 469608 h 1020352"/>
                <a:gd name="connsiteX2" fmla="*/ 0 w 491472"/>
                <a:gd name="connsiteY2" fmla="*/ 1020352 h 1020352"/>
                <a:gd name="connsiteX0" fmla="*/ 749787 w 749787"/>
                <a:gd name="connsiteY0" fmla="*/ 139570 h 570893"/>
                <a:gd name="connsiteX1" fmla="*/ 248131 w 749787"/>
                <a:gd name="connsiteY1" fmla="*/ 20149 h 570893"/>
                <a:gd name="connsiteX2" fmla="*/ 0 w 749787"/>
                <a:gd name="connsiteY2" fmla="*/ 570893 h 570893"/>
                <a:gd name="connsiteX0" fmla="*/ 749787 w 749787"/>
                <a:gd name="connsiteY0" fmla="*/ 14624 h 445947"/>
                <a:gd name="connsiteX1" fmla="*/ 280420 w 749787"/>
                <a:gd name="connsiteY1" fmla="*/ 131220 h 445947"/>
                <a:gd name="connsiteX2" fmla="*/ 0 w 749787"/>
                <a:gd name="connsiteY2" fmla="*/ 445947 h 445947"/>
              </a:gdLst>
              <a:ahLst/>
              <a:cxnLst>
                <a:cxn ang="0">
                  <a:pos x="connsiteX0" y="connsiteY0"/>
                </a:cxn>
                <a:cxn ang="0">
                  <a:pos x="connsiteX1" y="connsiteY1"/>
                </a:cxn>
                <a:cxn ang="0">
                  <a:pos x="connsiteX2" y="connsiteY2"/>
                </a:cxn>
              </a:cxnLst>
              <a:rect l="l" t="t" r="r" b="b"/>
              <a:pathLst>
                <a:path w="749787" h="445947">
                  <a:moveTo>
                    <a:pt x="749787" y="14624"/>
                  </a:moveTo>
                  <a:cubicBezTo>
                    <a:pt x="444017" y="-37057"/>
                    <a:pt x="405384" y="59333"/>
                    <a:pt x="280420" y="131220"/>
                  </a:cubicBezTo>
                  <a:cubicBezTo>
                    <a:pt x="155456" y="203107"/>
                    <a:pt x="372356" y="440764"/>
                    <a:pt x="0" y="445947"/>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3" name="Freeform: Shape 92">
              <a:extLst>
                <a:ext uri="{FF2B5EF4-FFF2-40B4-BE49-F238E27FC236}">
                  <a16:creationId xmlns:a16="http://schemas.microsoft.com/office/drawing/2014/main" id="{7E21C1D9-0B89-8962-10D7-7C8A62D8CDCA}"/>
                </a:ext>
              </a:extLst>
            </p:cNvPr>
            <p:cNvSpPr/>
            <p:nvPr/>
          </p:nvSpPr>
          <p:spPr>
            <a:xfrm flipH="1">
              <a:off x="5108360" y="2804699"/>
              <a:ext cx="1645011" cy="239713"/>
            </a:xfrm>
            <a:custGeom>
              <a:avLst/>
              <a:gdLst>
                <a:gd name="connsiteX0" fmla="*/ 0 w 2348564"/>
                <a:gd name="connsiteY0" fmla="*/ 86628 h 433137"/>
                <a:gd name="connsiteX1" fmla="*/ 1713297 w 2348564"/>
                <a:gd name="connsiteY1" fmla="*/ 115504 h 433137"/>
                <a:gd name="connsiteX2" fmla="*/ 1713297 w 2348564"/>
                <a:gd name="connsiteY2" fmla="*/ 0 h 433137"/>
                <a:gd name="connsiteX3" fmla="*/ 1790299 w 2348564"/>
                <a:gd name="connsiteY3" fmla="*/ 0 h 433137"/>
                <a:gd name="connsiteX4" fmla="*/ 1780674 w 2348564"/>
                <a:gd name="connsiteY4" fmla="*/ 96253 h 433137"/>
                <a:gd name="connsiteX5" fmla="*/ 2050181 w 2348564"/>
                <a:gd name="connsiteY5" fmla="*/ 202131 h 433137"/>
                <a:gd name="connsiteX6" fmla="*/ 2310063 w 2348564"/>
                <a:gd name="connsiteY6" fmla="*/ 192506 h 433137"/>
                <a:gd name="connsiteX7" fmla="*/ 2348564 w 2348564"/>
                <a:gd name="connsiteY7" fmla="*/ 231007 h 433137"/>
                <a:gd name="connsiteX8" fmla="*/ 2290813 w 2348564"/>
                <a:gd name="connsiteY8" fmla="*/ 259882 h 433137"/>
                <a:gd name="connsiteX9" fmla="*/ 2050181 w 2348564"/>
                <a:gd name="connsiteY9" fmla="*/ 259882 h 433137"/>
                <a:gd name="connsiteX10" fmla="*/ 1809550 w 2348564"/>
                <a:gd name="connsiteY10" fmla="*/ 327259 h 433137"/>
                <a:gd name="connsiteX11" fmla="*/ 1809550 w 2348564"/>
                <a:gd name="connsiteY11" fmla="*/ 433137 h 433137"/>
                <a:gd name="connsiteX12" fmla="*/ 1732548 w 2348564"/>
                <a:gd name="connsiteY12" fmla="*/ 433137 h 433137"/>
                <a:gd name="connsiteX13" fmla="*/ 1732548 w 2348564"/>
                <a:gd name="connsiteY13" fmla="*/ 317634 h 433137"/>
                <a:gd name="connsiteX14" fmla="*/ 9626 w 2348564"/>
                <a:gd name="connsiteY14" fmla="*/ 327259 h 433137"/>
                <a:gd name="connsiteX15" fmla="*/ 0 w 2348564"/>
                <a:gd name="connsiteY15" fmla="*/ 86628 h 433137"/>
                <a:gd name="connsiteX0" fmla="*/ 0 w 2348564"/>
                <a:gd name="connsiteY0" fmla="*/ 86628 h 433137"/>
                <a:gd name="connsiteX1" fmla="*/ 1713297 w 2348564"/>
                <a:gd name="connsiteY1" fmla="*/ 115504 h 433137"/>
                <a:gd name="connsiteX2" fmla="*/ 1713297 w 2348564"/>
                <a:gd name="connsiteY2" fmla="*/ 0 h 433137"/>
                <a:gd name="connsiteX3" fmla="*/ 1790299 w 2348564"/>
                <a:gd name="connsiteY3" fmla="*/ 0 h 433137"/>
                <a:gd name="connsiteX4" fmla="*/ 1780674 w 2348564"/>
                <a:gd name="connsiteY4" fmla="*/ 96253 h 433137"/>
                <a:gd name="connsiteX5" fmla="*/ 2045948 w 2348564"/>
                <a:gd name="connsiteY5" fmla="*/ 191547 h 433137"/>
                <a:gd name="connsiteX6" fmla="*/ 2310063 w 2348564"/>
                <a:gd name="connsiteY6" fmla="*/ 192506 h 433137"/>
                <a:gd name="connsiteX7" fmla="*/ 2348564 w 2348564"/>
                <a:gd name="connsiteY7" fmla="*/ 231007 h 433137"/>
                <a:gd name="connsiteX8" fmla="*/ 2290813 w 2348564"/>
                <a:gd name="connsiteY8" fmla="*/ 259882 h 433137"/>
                <a:gd name="connsiteX9" fmla="*/ 2050181 w 2348564"/>
                <a:gd name="connsiteY9" fmla="*/ 259882 h 433137"/>
                <a:gd name="connsiteX10" fmla="*/ 1809550 w 2348564"/>
                <a:gd name="connsiteY10" fmla="*/ 327259 h 433137"/>
                <a:gd name="connsiteX11" fmla="*/ 1809550 w 2348564"/>
                <a:gd name="connsiteY11" fmla="*/ 433137 h 433137"/>
                <a:gd name="connsiteX12" fmla="*/ 1732548 w 2348564"/>
                <a:gd name="connsiteY12" fmla="*/ 433137 h 433137"/>
                <a:gd name="connsiteX13" fmla="*/ 1732548 w 2348564"/>
                <a:gd name="connsiteY13" fmla="*/ 317634 h 433137"/>
                <a:gd name="connsiteX14" fmla="*/ 9626 w 2348564"/>
                <a:gd name="connsiteY14" fmla="*/ 327259 h 433137"/>
                <a:gd name="connsiteX15" fmla="*/ 0 w 2348564"/>
                <a:gd name="connsiteY15" fmla="*/ 86628 h 433137"/>
                <a:gd name="connsiteX0" fmla="*/ 0 w 2348564"/>
                <a:gd name="connsiteY0" fmla="*/ 86628 h 433137"/>
                <a:gd name="connsiteX1" fmla="*/ 1713297 w 2348564"/>
                <a:gd name="connsiteY1" fmla="*/ 115504 h 433137"/>
                <a:gd name="connsiteX2" fmla="*/ 1713297 w 2348564"/>
                <a:gd name="connsiteY2" fmla="*/ 0 h 433137"/>
                <a:gd name="connsiteX3" fmla="*/ 1790299 w 2348564"/>
                <a:gd name="connsiteY3" fmla="*/ 0 h 433137"/>
                <a:gd name="connsiteX4" fmla="*/ 1780674 w 2348564"/>
                <a:gd name="connsiteY4" fmla="*/ 96253 h 433137"/>
                <a:gd name="connsiteX5" fmla="*/ 2045948 w 2348564"/>
                <a:gd name="connsiteY5" fmla="*/ 191547 h 433137"/>
                <a:gd name="connsiteX6" fmla="*/ 2310063 w 2348564"/>
                <a:gd name="connsiteY6" fmla="*/ 192506 h 433137"/>
                <a:gd name="connsiteX7" fmla="*/ 2348564 w 2348564"/>
                <a:gd name="connsiteY7" fmla="*/ 231007 h 433137"/>
                <a:gd name="connsiteX8" fmla="*/ 2290813 w 2348564"/>
                <a:gd name="connsiteY8" fmla="*/ 259882 h 433137"/>
                <a:gd name="connsiteX9" fmla="*/ 2050181 w 2348564"/>
                <a:gd name="connsiteY9" fmla="*/ 259882 h 433137"/>
                <a:gd name="connsiteX10" fmla="*/ 1809550 w 2348564"/>
                <a:gd name="connsiteY10" fmla="*/ 327259 h 433137"/>
                <a:gd name="connsiteX11" fmla="*/ 1809550 w 2348564"/>
                <a:gd name="connsiteY11" fmla="*/ 433137 h 433137"/>
                <a:gd name="connsiteX12" fmla="*/ 1732548 w 2348564"/>
                <a:gd name="connsiteY12" fmla="*/ 433137 h 433137"/>
                <a:gd name="connsiteX13" fmla="*/ 1732548 w 2348564"/>
                <a:gd name="connsiteY13" fmla="*/ 317634 h 433137"/>
                <a:gd name="connsiteX14" fmla="*/ 9626 w 2348564"/>
                <a:gd name="connsiteY14" fmla="*/ 327259 h 433137"/>
                <a:gd name="connsiteX15" fmla="*/ 0 w 2348564"/>
                <a:gd name="connsiteY15" fmla="*/ 86628 h 433137"/>
                <a:gd name="connsiteX0" fmla="*/ 0 w 2348564"/>
                <a:gd name="connsiteY0" fmla="*/ 86628 h 433137"/>
                <a:gd name="connsiteX1" fmla="*/ 1713297 w 2348564"/>
                <a:gd name="connsiteY1" fmla="*/ 115504 h 433137"/>
                <a:gd name="connsiteX2" fmla="*/ 1713297 w 2348564"/>
                <a:gd name="connsiteY2" fmla="*/ 0 h 433137"/>
                <a:gd name="connsiteX3" fmla="*/ 1790299 w 2348564"/>
                <a:gd name="connsiteY3" fmla="*/ 0 h 433137"/>
                <a:gd name="connsiteX4" fmla="*/ 1795491 w 2348564"/>
                <a:gd name="connsiteY4" fmla="*/ 92020 h 433137"/>
                <a:gd name="connsiteX5" fmla="*/ 2045948 w 2348564"/>
                <a:gd name="connsiteY5" fmla="*/ 191547 h 433137"/>
                <a:gd name="connsiteX6" fmla="*/ 2310063 w 2348564"/>
                <a:gd name="connsiteY6" fmla="*/ 192506 h 433137"/>
                <a:gd name="connsiteX7" fmla="*/ 2348564 w 2348564"/>
                <a:gd name="connsiteY7" fmla="*/ 231007 h 433137"/>
                <a:gd name="connsiteX8" fmla="*/ 2290813 w 2348564"/>
                <a:gd name="connsiteY8" fmla="*/ 259882 h 433137"/>
                <a:gd name="connsiteX9" fmla="*/ 2050181 w 2348564"/>
                <a:gd name="connsiteY9" fmla="*/ 259882 h 433137"/>
                <a:gd name="connsiteX10" fmla="*/ 1809550 w 2348564"/>
                <a:gd name="connsiteY10" fmla="*/ 327259 h 433137"/>
                <a:gd name="connsiteX11" fmla="*/ 1809550 w 2348564"/>
                <a:gd name="connsiteY11" fmla="*/ 433137 h 433137"/>
                <a:gd name="connsiteX12" fmla="*/ 1732548 w 2348564"/>
                <a:gd name="connsiteY12" fmla="*/ 433137 h 433137"/>
                <a:gd name="connsiteX13" fmla="*/ 1732548 w 2348564"/>
                <a:gd name="connsiteY13" fmla="*/ 317634 h 433137"/>
                <a:gd name="connsiteX14" fmla="*/ 9626 w 2348564"/>
                <a:gd name="connsiteY14" fmla="*/ 327259 h 433137"/>
                <a:gd name="connsiteX15" fmla="*/ 0 w 2348564"/>
                <a:gd name="connsiteY15" fmla="*/ 86628 h 433137"/>
                <a:gd name="connsiteX0" fmla="*/ 0 w 2348564"/>
                <a:gd name="connsiteY0" fmla="*/ 86628 h 433137"/>
                <a:gd name="connsiteX1" fmla="*/ 1713297 w 2348564"/>
                <a:gd name="connsiteY1" fmla="*/ 115504 h 433137"/>
                <a:gd name="connsiteX2" fmla="*/ 1713297 w 2348564"/>
                <a:gd name="connsiteY2" fmla="*/ 0 h 433137"/>
                <a:gd name="connsiteX3" fmla="*/ 1790299 w 2348564"/>
                <a:gd name="connsiteY3" fmla="*/ 0 h 433137"/>
                <a:gd name="connsiteX4" fmla="*/ 1795491 w 2348564"/>
                <a:gd name="connsiteY4" fmla="*/ 92020 h 433137"/>
                <a:gd name="connsiteX5" fmla="*/ 2045948 w 2348564"/>
                <a:gd name="connsiteY5" fmla="*/ 191547 h 433137"/>
                <a:gd name="connsiteX6" fmla="*/ 2310063 w 2348564"/>
                <a:gd name="connsiteY6" fmla="*/ 192506 h 433137"/>
                <a:gd name="connsiteX7" fmla="*/ 2348564 w 2348564"/>
                <a:gd name="connsiteY7" fmla="*/ 231007 h 433137"/>
                <a:gd name="connsiteX8" fmla="*/ 2290813 w 2348564"/>
                <a:gd name="connsiteY8" fmla="*/ 259882 h 433137"/>
                <a:gd name="connsiteX9" fmla="*/ 2050181 w 2348564"/>
                <a:gd name="connsiteY9" fmla="*/ 259882 h 433137"/>
                <a:gd name="connsiteX10" fmla="*/ 1809550 w 2348564"/>
                <a:gd name="connsiteY10" fmla="*/ 327259 h 433137"/>
                <a:gd name="connsiteX11" fmla="*/ 1809550 w 2348564"/>
                <a:gd name="connsiteY11" fmla="*/ 433137 h 433137"/>
                <a:gd name="connsiteX12" fmla="*/ 1732548 w 2348564"/>
                <a:gd name="connsiteY12" fmla="*/ 433137 h 433137"/>
                <a:gd name="connsiteX13" fmla="*/ 1726198 w 2348564"/>
                <a:gd name="connsiteY13" fmla="*/ 319751 h 433137"/>
                <a:gd name="connsiteX14" fmla="*/ 9626 w 2348564"/>
                <a:gd name="connsiteY14" fmla="*/ 327259 h 433137"/>
                <a:gd name="connsiteX15" fmla="*/ 0 w 2348564"/>
                <a:gd name="connsiteY15" fmla="*/ 86628 h 433137"/>
                <a:gd name="connsiteX0" fmla="*/ 957 w 2338938"/>
                <a:gd name="connsiteY0" fmla="*/ 116262 h 433137"/>
                <a:gd name="connsiteX1" fmla="*/ 1703671 w 2338938"/>
                <a:gd name="connsiteY1" fmla="*/ 115504 h 433137"/>
                <a:gd name="connsiteX2" fmla="*/ 1703671 w 2338938"/>
                <a:gd name="connsiteY2" fmla="*/ 0 h 433137"/>
                <a:gd name="connsiteX3" fmla="*/ 1780673 w 2338938"/>
                <a:gd name="connsiteY3" fmla="*/ 0 h 433137"/>
                <a:gd name="connsiteX4" fmla="*/ 1785865 w 2338938"/>
                <a:gd name="connsiteY4" fmla="*/ 92020 h 433137"/>
                <a:gd name="connsiteX5" fmla="*/ 2036322 w 2338938"/>
                <a:gd name="connsiteY5" fmla="*/ 191547 h 433137"/>
                <a:gd name="connsiteX6" fmla="*/ 2300437 w 2338938"/>
                <a:gd name="connsiteY6" fmla="*/ 192506 h 433137"/>
                <a:gd name="connsiteX7" fmla="*/ 2338938 w 2338938"/>
                <a:gd name="connsiteY7" fmla="*/ 231007 h 433137"/>
                <a:gd name="connsiteX8" fmla="*/ 2281187 w 2338938"/>
                <a:gd name="connsiteY8" fmla="*/ 259882 h 433137"/>
                <a:gd name="connsiteX9" fmla="*/ 2040555 w 2338938"/>
                <a:gd name="connsiteY9" fmla="*/ 259882 h 433137"/>
                <a:gd name="connsiteX10" fmla="*/ 1799924 w 2338938"/>
                <a:gd name="connsiteY10" fmla="*/ 327259 h 433137"/>
                <a:gd name="connsiteX11" fmla="*/ 1799924 w 2338938"/>
                <a:gd name="connsiteY11" fmla="*/ 433137 h 433137"/>
                <a:gd name="connsiteX12" fmla="*/ 1722922 w 2338938"/>
                <a:gd name="connsiteY12" fmla="*/ 433137 h 433137"/>
                <a:gd name="connsiteX13" fmla="*/ 1716572 w 2338938"/>
                <a:gd name="connsiteY13" fmla="*/ 319751 h 433137"/>
                <a:gd name="connsiteX14" fmla="*/ 0 w 2338938"/>
                <a:gd name="connsiteY14" fmla="*/ 327259 h 433137"/>
                <a:gd name="connsiteX15" fmla="*/ 957 w 2338938"/>
                <a:gd name="connsiteY15" fmla="*/ 116262 h 433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38938" h="433137">
                  <a:moveTo>
                    <a:pt x="957" y="116262"/>
                  </a:moveTo>
                  <a:lnTo>
                    <a:pt x="1703671" y="115504"/>
                  </a:lnTo>
                  <a:lnTo>
                    <a:pt x="1703671" y="0"/>
                  </a:lnTo>
                  <a:lnTo>
                    <a:pt x="1780673" y="0"/>
                  </a:lnTo>
                  <a:lnTo>
                    <a:pt x="1785865" y="92020"/>
                  </a:lnTo>
                  <a:lnTo>
                    <a:pt x="2036322" y="191547"/>
                  </a:lnTo>
                  <a:lnTo>
                    <a:pt x="2300437" y="192506"/>
                  </a:lnTo>
                  <a:lnTo>
                    <a:pt x="2338938" y="231007"/>
                  </a:lnTo>
                  <a:lnTo>
                    <a:pt x="2281187" y="259882"/>
                  </a:lnTo>
                  <a:lnTo>
                    <a:pt x="2040555" y="259882"/>
                  </a:lnTo>
                  <a:lnTo>
                    <a:pt x="1799924" y="327259"/>
                  </a:lnTo>
                  <a:lnTo>
                    <a:pt x="1799924" y="433137"/>
                  </a:lnTo>
                  <a:lnTo>
                    <a:pt x="1722922" y="433137"/>
                  </a:lnTo>
                  <a:lnTo>
                    <a:pt x="1716572" y="319751"/>
                  </a:lnTo>
                  <a:lnTo>
                    <a:pt x="0" y="327259"/>
                  </a:lnTo>
                  <a:lnTo>
                    <a:pt x="957" y="116262"/>
                  </a:lnTo>
                  <a:close/>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94" name="Group 93">
              <a:extLst>
                <a:ext uri="{FF2B5EF4-FFF2-40B4-BE49-F238E27FC236}">
                  <a16:creationId xmlns:a16="http://schemas.microsoft.com/office/drawing/2014/main" id="{22F182E7-B2EF-CF89-19D3-E7B3784D95BE}"/>
                </a:ext>
              </a:extLst>
            </p:cNvPr>
            <p:cNvGrpSpPr/>
            <p:nvPr/>
          </p:nvGrpSpPr>
          <p:grpSpPr>
            <a:xfrm rot="16200000">
              <a:off x="4746245" y="2138568"/>
              <a:ext cx="583960" cy="255182"/>
              <a:chOff x="3211033" y="2392322"/>
              <a:chExt cx="583960" cy="255182"/>
            </a:xfrm>
          </p:grpSpPr>
          <p:sp>
            <p:nvSpPr>
              <p:cNvPr id="95" name="Rectangle: Rounded Corners 94">
                <a:extLst>
                  <a:ext uri="{FF2B5EF4-FFF2-40B4-BE49-F238E27FC236}">
                    <a16:creationId xmlns:a16="http://schemas.microsoft.com/office/drawing/2014/main" id="{254D352B-4E9A-1E11-197B-6B143EDB7997}"/>
                  </a:ext>
                </a:extLst>
              </p:cNvPr>
              <p:cNvSpPr/>
              <p:nvPr/>
            </p:nvSpPr>
            <p:spPr>
              <a:xfrm rot="860628">
                <a:off x="3518547" y="2547518"/>
                <a:ext cx="276446" cy="8506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6" name="Freeform: Shape 95">
                <a:extLst>
                  <a:ext uri="{FF2B5EF4-FFF2-40B4-BE49-F238E27FC236}">
                    <a16:creationId xmlns:a16="http://schemas.microsoft.com/office/drawing/2014/main" id="{044F7CA7-1669-5E3A-7C3C-4E3B363DE825}"/>
                  </a:ext>
                </a:extLst>
              </p:cNvPr>
              <p:cNvSpPr/>
              <p:nvPr/>
            </p:nvSpPr>
            <p:spPr>
              <a:xfrm>
                <a:off x="3211033" y="2392322"/>
                <a:ext cx="414669" cy="255182"/>
              </a:xfrm>
              <a:custGeom>
                <a:avLst/>
                <a:gdLst>
                  <a:gd name="connsiteX0" fmla="*/ 10632 w 414669"/>
                  <a:gd name="connsiteY0" fmla="*/ 31898 h 255182"/>
                  <a:gd name="connsiteX1" fmla="*/ 159488 w 414669"/>
                  <a:gd name="connsiteY1" fmla="*/ 0 h 255182"/>
                  <a:gd name="connsiteX2" fmla="*/ 414669 w 414669"/>
                  <a:gd name="connsiteY2" fmla="*/ 85061 h 255182"/>
                  <a:gd name="connsiteX3" fmla="*/ 382772 w 414669"/>
                  <a:gd name="connsiteY3" fmla="*/ 255182 h 255182"/>
                  <a:gd name="connsiteX4" fmla="*/ 0 w 414669"/>
                  <a:gd name="connsiteY4" fmla="*/ 170121 h 255182"/>
                  <a:gd name="connsiteX5" fmla="*/ 10632 w 414669"/>
                  <a:gd name="connsiteY5" fmla="*/ 31898 h 255182"/>
                  <a:gd name="connsiteX0" fmla="*/ 10632 w 414669"/>
                  <a:gd name="connsiteY0" fmla="*/ 31898 h 255182"/>
                  <a:gd name="connsiteX1" fmla="*/ 159488 w 414669"/>
                  <a:gd name="connsiteY1" fmla="*/ 0 h 255182"/>
                  <a:gd name="connsiteX2" fmla="*/ 414669 w 414669"/>
                  <a:gd name="connsiteY2" fmla="*/ 127591 h 255182"/>
                  <a:gd name="connsiteX3" fmla="*/ 382772 w 414669"/>
                  <a:gd name="connsiteY3" fmla="*/ 255182 h 255182"/>
                  <a:gd name="connsiteX4" fmla="*/ 0 w 414669"/>
                  <a:gd name="connsiteY4" fmla="*/ 170121 h 255182"/>
                  <a:gd name="connsiteX5" fmla="*/ 10632 w 414669"/>
                  <a:gd name="connsiteY5" fmla="*/ 31898 h 25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669" h="255182">
                    <a:moveTo>
                      <a:pt x="10632" y="31898"/>
                    </a:moveTo>
                    <a:lnTo>
                      <a:pt x="159488" y="0"/>
                    </a:lnTo>
                    <a:lnTo>
                      <a:pt x="414669" y="127591"/>
                    </a:lnTo>
                    <a:lnTo>
                      <a:pt x="382772" y="255182"/>
                    </a:lnTo>
                    <a:lnTo>
                      <a:pt x="0" y="170121"/>
                    </a:lnTo>
                    <a:lnTo>
                      <a:pt x="10632" y="31898"/>
                    </a:lnTo>
                    <a:close/>
                  </a:path>
                </a:pathLst>
              </a:cu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1" name="Group 20">
              <a:extLst>
                <a:ext uri="{FF2B5EF4-FFF2-40B4-BE49-F238E27FC236}">
                  <a16:creationId xmlns:a16="http://schemas.microsoft.com/office/drawing/2014/main" id="{E73AC731-BE70-6B05-B65B-357CDF48365D}"/>
                </a:ext>
              </a:extLst>
            </p:cNvPr>
            <p:cNvGrpSpPr/>
            <p:nvPr/>
          </p:nvGrpSpPr>
          <p:grpSpPr>
            <a:xfrm rot="15462435">
              <a:off x="4850147" y="3021427"/>
              <a:ext cx="583960" cy="255182"/>
              <a:chOff x="3211033" y="2392322"/>
              <a:chExt cx="583960" cy="255182"/>
            </a:xfrm>
          </p:grpSpPr>
          <p:sp>
            <p:nvSpPr>
              <p:cNvPr id="22" name="Rectangle: Rounded Corners 21">
                <a:extLst>
                  <a:ext uri="{FF2B5EF4-FFF2-40B4-BE49-F238E27FC236}">
                    <a16:creationId xmlns:a16="http://schemas.microsoft.com/office/drawing/2014/main" id="{560F9DB2-988B-D957-9DC1-BD0363DB72CA}"/>
                  </a:ext>
                </a:extLst>
              </p:cNvPr>
              <p:cNvSpPr/>
              <p:nvPr/>
            </p:nvSpPr>
            <p:spPr>
              <a:xfrm rot="860628">
                <a:off x="3518547" y="2547518"/>
                <a:ext cx="276446" cy="8506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Freeform: Shape 22">
                <a:extLst>
                  <a:ext uri="{FF2B5EF4-FFF2-40B4-BE49-F238E27FC236}">
                    <a16:creationId xmlns:a16="http://schemas.microsoft.com/office/drawing/2014/main" id="{C628EC0B-AB26-648D-E274-5CECBF994C71}"/>
                  </a:ext>
                </a:extLst>
              </p:cNvPr>
              <p:cNvSpPr/>
              <p:nvPr/>
            </p:nvSpPr>
            <p:spPr>
              <a:xfrm>
                <a:off x="3211033" y="2392322"/>
                <a:ext cx="414669" cy="255182"/>
              </a:xfrm>
              <a:custGeom>
                <a:avLst/>
                <a:gdLst>
                  <a:gd name="connsiteX0" fmla="*/ 10632 w 414669"/>
                  <a:gd name="connsiteY0" fmla="*/ 31898 h 255182"/>
                  <a:gd name="connsiteX1" fmla="*/ 159488 w 414669"/>
                  <a:gd name="connsiteY1" fmla="*/ 0 h 255182"/>
                  <a:gd name="connsiteX2" fmla="*/ 414669 w 414669"/>
                  <a:gd name="connsiteY2" fmla="*/ 85061 h 255182"/>
                  <a:gd name="connsiteX3" fmla="*/ 382772 w 414669"/>
                  <a:gd name="connsiteY3" fmla="*/ 255182 h 255182"/>
                  <a:gd name="connsiteX4" fmla="*/ 0 w 414669"/>
                  <a:gd name="connsiteY4" fmla="*/ 170121 h 255182"/>
                  <a:gd name="connsiteX5" fmla="*/ 10632 w 414669"/>
                  <a:gd name="connsiteY5" fmla="*/ 31898 h 255182"/>
                  <a:gd name="connsiteX0" fmla="*/ 10632 w 414669"/>
                  <a:gd name="connsiteY0" fmla="*/ 31898 h 255182"/>
                  <a:gd name="connsiteX1" fmla="*/ 159488 w 414669"/>
                  <a:gd name="connsiteY1" fmla="*/ 0 h 255182"/>
                  <a:gd name="connsiteX2" fmla="*/ 414669 w 414669"/>
                  <a:gd name="connsiteY2" fmla="*/ 127591 h 255182"/>
                  <a:gd name="connsiteX3" fmla="*/ 382772 w 414669"/>
                  <a:gd name="connsiteY3" fmla="*/ 255182 h 255182"/>
                  <a:gd name="connsiteX4" fmla="*/ 0 w 414669"/>
                  <a:gd name="connsiteY4" fmla="*/ 170121 h 255182"/>
                  <a:gd name="connsiteX5" fmla="*/ 10632 w 414669"/>
                  <a:gd name="connsiteY5" fmla="*/ 31898 h 25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669" h="255182">
                    <a:moveTo>
                      <a:pt x="10632" y="31898"/>
                    </a:moveTo>
                    <a:lnTo>
                      <a:pt x="159488" y="0"/>
                    </a:lnTo>
                    <a:lnTo>
                      <a:pt x="414669" y="127591"/>
                    </a:lnTo>
                    <a:lnTo>
                      <a:pt x="382772" y="255182"/>
                    </a:lnTo>
                    <a:lnTo>
                      <a:pt x="0" y="170121"/>
                    </a:lnTo>
                    <a:lnTo>
                      <a:pt x="10632" y="31898"/>
                    </a:lnTo>
                    <a:close/>
                  </a:path>
                </a:pathLst>
              </a:cu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107" name="TextBox 106">
              <a:extLst>
                <a:ext uri="{FF2B5EF4-FFF2-40B4-BE49-F238E27FC236}">
                  <a16:creationId xmlns:a16="http://schemas.microsoft.com/office/drawing/2014/main" id="{0FB36062-6DAC-D0F8-FE0A-876E9E04701A}"/>
                </a:ext>
              </a:extLst>
            </p:cNvPr>
            <p:cNvSpPr txBox="1"/>
            <p:nvPr/>
          </p:nvSpPr>
          <p:spPr>
            <a:xfrm>
              <a:off x="7471782" y="1366400"/>
              <a:ext cx="423514" cy="523220"/>
            </a:xfrm>
            <a:prstGeom prst="rect">
              <a:avLst/>
            </a:prstGeom>
            <a:noFill/>
          </p:spPr>
          <p:txBody>
            <a:bodyPr wrap="none" rtlCol="0">
              <a:spAutoFit/>
            </a:bodyPr>
            <a:lstStyle/>
            <a:p>
              <a:pPr algn="l"/>
              <a:r>
                <a:rPr lang="en-GB" sz="2800" b="1">
                  <a:solidFill>
                    <a:schemeClr val="bg1"/>
                  </a:solidFill>
                  <a:latin typeface="Arial" panose="020B0604020202020204" pitchFamily="34" charset="0"/>
                  <a:cs typeface="Arial" panose="020B0604020202020204" pitchFamily="34" charset="0"/>
                </a:rPr>
                <a:t>V</a:t>
              </a:r>
            </a:p>
          </p:txBody>
        </p:sp>
        <p:grpSp>
          <p:nvGrpSpPr>
            <p:cNvPr id="2" name="Group 1">
              <a:extLst>
                <a:ext uri="{FF2B5EF4-FFF2-40B4-BE49-F238E27FC236}">
                  <a16:creationId xmlns:a16="http://schemas.microsoft.com/office/drawing/2014/main" id="{22716EC5-ED19-8FB1-8355-D0BE0DDBAB65}"/>
                </a:ext>
              </a:extLst>
            </p:cNvPr>
            <p:cNvGrpSpPr/>
            <p:nvPr/>
          </p:nvGrpSpPr>
          <p:grpSpPr>
            <a:xfrm rot="16200000">
              <a:off x="-195385" y="1946846"/>
              <a:ext cx="2392374" cy="766463"/>
              <a:chOff x="-3170013" y="1074450"/>
              <a:chExt cx="2436783" cy="780690"/>
            </a:xfrm>
          </p:grpSpPr>
          <p:grpSp>
            <p:nvGrpSpPr>
              <p:cNvPr id="4" name="Group 3">
                <a:extLst>
                  <a:ext uri="{FF2B5EF4-FFF2-40B4-BE49-F238E27FC236}">
                    <a16:creationId xmlns:a16="http://schemas.microsoft.com/office/drawing/2014/main" id="{BA217C4C-CA5F-E81C-6E7A-854E9852726B}"/>
                  </a:ext>
                </a:extLst>
              </p:cNvPr>
              <p:cNvGrpSpPr/>
              <p:nvPr/>
            </p:nvGrpSpPr>
            <p:grpSpPr>
              <a:xfrm rot="5400000">
                <a:off x="-2272296" y="310877"/>
                <a:ext cx="641350" cy="2436783"/>
                <a:chOff x="1321140" y="1361468"/>
                <a:chExt cx="444183" cy="1687655"/>
              </a:xfrm>
            </p:grpSpPr>
            <p:grpSp>
              <p:nvGrpSpPr>
                <p:cNvPr id="6" name="Group 5">
                  <a:extLst>
                    <a:ext uri="{FF2B5EF4-FFF2-40B4-BE49-F238E27FC236}">
                      <a16:creationId xmlns:a16="http://schemas.microsoft.com/office/drawing/2014/main" id="{064A3BA8-EE23-145D-F311-01C4A0999F17}"/>
                    </a:ext>
                  </a:extLst>
                </p:cNvPr>
                <p:cNvGrpSpPr/>
                <p:nvPr/>
              </p:nvGrpSpPr>
              <p:grpSpPr>
                <a:xfrm>
                  <a:off x="1321140" y="1361468"/>
                  <a:ext cx="444183" cy="1687655"/>
                  <a:chOff x="5659650" y="5218986"/>
                  <a:chExt cx="466829" cy="821185"/>
                </a:xfrm>
              </p:grpSpPr>
              <p:sp>
                <p:nvSpPr>
                  <p:cNvPr id="9" name="Rectangle: Rounded Corners 8">
                    <a:extLst>
                      <a:ext uri="{FF2B5EF4-FFF2-40B4-BE49-F238E27FC236}">
                        <a16:creationId xmlns:a16="http://schemas.microsoft.com/office/drawing/2014/main" id="{2033A193-411A-E9B0-1433-4E8A68B95CC1}"/>
                      </a:ext>
                    </a:extLst>
                  </p:cNvPr>
                  <p:cNvSpPr/>
                  <p:nvPr/>
                </p:nvSpPr>
                <p:spPr>
                  <a:xfrm>
                    <a:off x="5782022" y="5218986"/>
                    <a:ext cx="231948" cy="62587"/>
                  </a:xfrm>
                  <a:prstGeom prst="roundRect">
                    <a:avLst/>
                  </a:prstGeom>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6B907322-ECA8-BA9F-18F8-0BD5DB231F88}"/>
                      </a:ext>
                    </a:extLst>
                  </p:cNvPr>
                  <p:cNvSpPr/>
                  <p:nvPr/>
                </p:nvSpPr>
                <p:spPr>
                  <a:xfrm>
                    <a:off x="5659650" y="5281573"/>
                    <a:ext cx="466829" cy="758598"/>
                  </a:xfrm>
                  <a:prstGeom prst="roundRect">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Freeform: Shape 6">
                  <a:extLst>
                    <a:ext uri="{FF2B5EF4-FFF2-40B4-BE49-F238E27FC236}">
                      <a16:creationId xmlns:a16="http://schemas.microsoft.com/office/drawing/2014/main" id="{5D45D22E-84E9-C6DB-B79C-EFCC116C9926}"/>
                    </a:ext>
                  </a:extLst>
                </p:cNvPr>
                <p:cNvSpPr/>
                <p:nvPr/>
              </p:nvSpPr>
              <p:spPr>
                <a:xfrm rot="5400000" flipH="1" flipV="1">
                  <a:off x="1427964" y="1575098"/>
                  <a:ext cx="235963" cy="218216"/>
                </a:xfrm>
                <a:custGeom>
                  <a:avLst/>
                  <a:gdLst>
                    <a:gd name="connsiteX0" fmla="*/ 0 w 1642361"/>
                    <a:gd name="connsiteY0" fmla="*/ 887113 h 1642360"/>
                    <a:gd name="connsiteX1" fmla="*/ 0 w 1642361"/>
                    <a:gd name="connsiteY1" fmla="*/ 755246 h 1642360"/>
                    <a:gd name="connsiteX2" fmla="*/ 128216 w 1642361"/>
                    <a:gd name="connsiteY2" fmla="*/ 627031 h 1642360"/>
                    <a:gd name="connsiteX3" fmla="*/ 601631 w 1642361"/>
                    <a:gd name="connsiteY3" fmla="*/ 627031 h 1642360"/>
                    <a:gd name="connsiteX4" fmla="*/ 601631 w 1642361"/>
                    <a:gd name="connsiteY4" fmla="*/ 128216 h 1642360"/>
                    <a:gd name="connsiteX5" fmla="*/ 729847 w 1642361"/>
                    <a:gd name="connsiteY5" fmla="*/ 0 h 1642360"/>
                    <a:gd name="connsiteX6" fmla="*/ 861714 w 1642361"/>
                    <a:gd name="connsiteY6" fmla="*/ 0 h 1642360"/>
                    <a:gd name="connsiteX7" fmla="*/ 989930 w 1642361"/>
                    <a:gd name="connsiteY7" fmla="*/ 128216 h 1642360"/>
                    <a:gd name="connsiteX8" fmla="*/ 989930 w 1642361"/>
                    <a:gd name="connsiteY8" fmla="*/ 627031 h 1642360"/>
                    <a:gd name="connsiteX9" fmla="*/ 1514145 w 1642361"/>
                    <a:gd name="connsiteY9" fmla="*/ 627031 h 1642360"/>
                    <a:gd name="connsiteX10" fmla="*/ 1642361 w 1642361"/>
                    <a:gd name="connsiteY10" fmla="*/ 755247 h 1642360"/>
                    <a:gd name="connsiteX11" fmla="*/ 1642361 w 1642361"/>
                    <a:gd name="connsiteY11" fmla="*/ 887114 h 1642360"/>
                    <a:gd name="connsiteX12" fmla="*/ 1514145 w 1642361"/>
                    <a:gd name="connsiteY12" fmla="*/ 1015330 h 1642360"/>
                    <a:gd name="connsiteX13" fmla="*/ 989930 w 1642361"/>
                    <a:gd name="connsiteY13" fmla="*/ 1015329 h 1642360"/>
                    <a:gd name="connsiteX14" fmla="*/ 989930 w 1642361"/>
                    <a:gd name="connsiteY14" fmla="*/ 1514144 h 1642360"/>
                    <a:gd name="connsiteX15" fmla="*/ 861714 w 1642361"/>
                    <a:gd name="connsiteY15" fmla="*/ 1642360 h 1642360"/>
                    <a:gd name="connsiteX16" fmla="*/ 729847 w 1642361"/>
                    <a:gd name="connsiteY16" fmla="*/ 1642360 h 1642360"/>
                    <a:gd name="connsiteX17" fmla="*/ 601631 w 1642361"/>
                    <a:gd name="connsiteY17" fmla="*/ 1514144 h 1642360"/>
                    <a:gd name="connsiteX18" fmla="*/ 601631 w 1642361"/>
                    <a:gd name="connsiteY18" fmla="*/ 1015329 h 1642360"/>
                    <a:gd name="connsiteX19" fmla="*/ 128216 w 1642361"/>
                    <a:gd name="connsiteY19" fmla="*/ 1015329 h 1642360"/>
                    <a:gd name="connsiteX20" fmla="*/ 0 w 1642361"/>
                    <a:gd name="connsiteY20" fmla="*/ 887113 h 164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2361" h="1642360">
                      <a:moveTo>
                        <a:pt x="0" y="887113"/>
                      </a:moveTo>
                      <a:lnTo>
                        <a:pt x="0" y="755246"/>
                      </a:lnTo>
                      <a:cubicBezTo>
                        <a:pt x="0" y="684434"/>
                        <a:pt x="57404" y="627031"/>
                        <a:pt x="128216" y="627031"/>
                      </a:cubicBezTo>
                      <a:lnTo>
                        <a:pt x="601631" y="627031"/>
                      </a:lnTo>
                      <a:lnTo>
                        <a:pt x="601631" y="128216"/>
                      </a:lnTo>
                      <a:cubicBezTo>
                        <a:pt x="601631" y="57404"/>
                        <a:pt x="659035" y="0"/>
                        <a:pt x="729847" y="0"/>
                      </a:cubicBezTo>
                      <a:lnTo>
                        <a:pt x="861714" y="0"/>
                      </a:lnTo>
                      <a:cubicBezTo>
                        <a:pt x="932526" y="0"/>
                        <a:pt x="989930" y="57404"/>
                        <a:pt x="989930" y="128216"/>
                      </a:cubicBezTo>
                      <a:lnTo>
                        <a:pt x="989930" y="627031"/>
                      </a:lnTo>
                      <a:lnTo>
                        <a:pt x="1514145" y="627031"/>
                      </a:lnTo>
                      <a:cubicBezTo>
                        <a:pt x="1584957" y="627031"/>
                        <a:pt x="1642361" y="684435"/>
                        <a:pt x="1642361" y="755247"/>
                      </a:cubicBezTo>
                      <a:lnTo>
                        <a:pt x="1642361" y="887114"/>
                      </a:lnTo>
                      <a:cubicBezTo>
                        <a:pt x="1642361" y="957926"/>
                        <a:pt x="1584957" y="1015330"/>
                        <a:pt x="1514145" y="1015330"/>
                      </a:cubicBezTo>
                      <a:lnTo>
                        <a:pt x="989930" y="1015329"/>
                      </a:lnTo>
                      <a:lnTo>
                        <a:pt x="989930" y="1514144"/>
                      </a:lnTo>
                      <a:cubicBezTo>
                        <a:pt x="989930" y="1584956"/>
                        <a:pt x="932526" y="1642360"/>
                        <a:pt x="861714" y="1642360"/>
                      </a:cubicBezTo>
                      <a:lnTo>
                        <a:pt x="729847" y="1642360"/>
                      </a:lnTo>
                      <a:cubicBezTo>
                        <a:pt x="659035" y="1642360"/>
                        <a:pt x="601631" y="1584956"/>
                        <a:pt x="601631" y="1514144"/>
                      </a:cubicBezTo>
                      <a:lnTo>
                        <a:pt x="601631" y="1015329"/>
                      </a:lnTo>
                      <a:lnTo>
                        <a:pt x="128216" y="1015329"/>
                      </a:lnTo>
                      <a:cubicBezTo>
                        <a:pt x="57404" y="1015329"/>
                        <a:pt x="0" y="957925"/>
                        <a:pt x="0" y="887113"/>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Rectangle: Rounded Corners 7">
                  <a:extLst>
                    <a:ext uri="{FF2B5EF4-FFF2-40B4-BE49-F238E27FC236}">
                      <a16:creationId xmlns:a16="http://schemas.microsoft.com/office/drawing/2014/main" id="{5D50B6B5-3333-F554-6F5D-61E23661D320}"/>
                    </a:ext>
                  </a:extLst>
                </p:cNvPr>
                <p:cNvSpPr/>
                <p:nvPr/>
              </p:nvSpPr>
              <p:spPr>
                <a:xfrm>
                  <a:off x="1435114" y="2842035"/>
                  <a:ext cx="216233" cy="78462"/>
                </a:xfrm>
                <a:prstGeom prst="roundRect">
                  <a:avLst>
                    <a:gd name="adj" fmla="val 32129"/>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816BFE40-1DFD-477F-929C-AF57D28D7568}"/>
                  </a:ext>
                </a:extLst>
              </p:cNvPr>
              <p:cNvSpPr txBox="1"/>
              <p:nvPr/>
            </p:nvSpPr>
            <p:spPr>
              <a:xfrm>
                <a:off x="-2578339" y="1074450"/>
                <a:ext cx="1023037" cy="780690"/>
              </a:xfrm>
              <a:prstGeom prst="rect">
                <a:avLst/>
              </a:prstGeom>
              <a:noFill/>
            </p:spPr>
            <p:txBody>
              <a:bodyPr wrap="square" rtlCol="0">
                <a:spAutoFit/>
              </a:bodyPr>
              <a:lstStyle/>
              <a:p>
                <a:pPr algn="l"/>
                <a:endParaRPr lang="en-GB" sz="2800"/>
              </a:p>
            </p:txBody>
          </p:sp>
        </p:grpSp>
      </p:grpSp>
    </p:spTree>
    <p:extLst>
      <p:ext uri="{BB962C8B-B14F-4D97-AF65-F5344CB8AC3E}">
        <p14:creationId xmlns:p14="http://schemas.microsoft.com/office/powerpoint/2010/main" val="24151832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384CB3-4982-3984-CCC1-A263DEFB3B3F}"/>
              </a:ext>
            </a:extLst>
          </p:cNvPr>
          <p:cNvSpPr>
            <a:spLocks noGrp="1"/>
          </p:cNvSpPr>
          <p:nvPr>
            <p:ph type="title"/>
          </p:nvPr>
        </p:nvSpPr>
        <p:spPr/>
        <p:txBody>
          <a:bodyPr>
            <a:normAutofit fontScale="90000"/>
          </a:bodyPr>
          <a:lstStyle/>
          <a:p>
            <a:r>
              <a:rPr lang="en-GB"/>
              <a:t>Exercise</a:t>
            </a:r>
          </a:p>
        </p:txBody>
      </p:sp>
      <p:sp>
        <p:nvSpPr>
          <p:cNvPr id="4" name="Text Placeholder 3">
            <a:extLst>
              <a:ext uri="{FF2B5EF4-FFF2-40B4-BE49-F238E27FC236}">
                <a16:creationId xmlns:a16="http://schemas.microsoft.com/office/drawing/2014/main" id="{30AFA0C6-94DB-0413-275D-3E26074F2F27}"/>
              </a:ext>
            </a:extLst>
          </p:cNvPr>
          <p:cNvSpPr>
            <a:spLocks noGrp="1"/>
          </p:cNvSpPr>
          <p:nvPr>
            <p:ph type="body" sz="quarter" idx="10"/>
          </p:nvPr>
        </p:nvSpPr>
        <p:spPr>
          <a:xfrm>
            <a:off x="122292" y="461664"/>
            <a:ext cx="8899415" cy="867930"/>
          </a:xfrm>
        </p:spPr>
        <p:txBody>
          <a:bodyPr/>
          <a:lstStyle/>
          <a:p>
            <a:r>
              <a:rPr lang="en-GB"/>
              <a:t>The two circles represent an ammeter and a voltmeter. Write the correct letter in each.</a:t>
            </a:r>
          </a:p>
        </p:txBody>
      </p:sp>
      <p:grpSp>
        <p:nvGrpSpPr>
          <p:cNvPr id="25" name="Group 24">
            <a:extLst>
              <a:ext uri="{FF2B5EF4-FFF2-40B4-BE49-F238E27FC236}">
                <a16:creationId xmlns:a16="http://schemas.microsoft.com/office/drawing/2014/main" id="{828D6231-D5A6-EF74-FDE9-61C313A73827}"/>
              </a:ext>
            </a:extLst>
          </p:cNvPr>
          <p:cNvGrpSpPr/>
          <p:nvPr/>
        </p:nvGrpSpPr>
        <p:grpSpPr>
          <a:xfrm>
            <a:off x="226959" y="1926726"/>
            <a:ext cx="3979181" cy="2609623"/>
            <a:chOff x="226959" y="1926726"/>
            <a:chExt cx="3979181" cy="2609623"/>
          </a:xfrm>
        </p:grpSpPr>
        <p:cxnSp>
          <p:nvCxnSpPr>
            <p:cNvPr id="5" name="Straight Connector 4">
              <a:extLst>
                <a:ext uri="{FF2B5EF4-FFF2-40B4-BE49-F238E27FC236}">
                  <a16:creationId xmlns:a16="http://schemas.microsoft.com/office/drawing/2014/main" id="{1E620F42-E4D5-500D-7CB9-D923231C7D87}"/>
                </a:ext>
              </a:extLst>
            </p:cNvPr>
            <p:cNvCxnSpPr>
              <a:cxnSpLocks/>
            </p:cNvCxnSpPr>
            <p:nvPr/>
          </p:nvCxnSpPr>
          <p:spPr>
            <a:xfrm>
              <a:off x="226959" y="3200399"/>
              <a:ext cx="1157288"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651E7E8A-E75B-9D48-CCF4-77F4F1469A84}"/>
                </a:ext>
              </a:extLst>
            </p:cNvPr>
            <p:cNvCxnSpPr>
              <a:cxnSpLocks/>
            </p:cNvCxnSpPr>
            <p:nvPr/>
          </p:nvCxnSpPr>
          <p:spPr>
            <a:xfrm>
              <a:off x="598434" y="3414711"/>
              <a:ext cx="328613"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26D759CC-CC72-5324-1B89-ECA91C689F67}"/>
                </a:ext>
              </a:extLst>
            </p:cNvPr>
            <p:cNvSpPr/>
            <p:nvPr/>
          </p:nvSpPr>
          <p:spPr>
            <a:xfrm>
              <a:off x="2397596" y="2838994"/>
              <a:ext cx="941973" cy="926922"/>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67A61114-A708-119A-9025-FBAE37787BA3}"/>
                </a:ext>
              </a:extLst>
            </p:cNvPr>
            <p:cNvSpPr/>
            <p:nvPr/>
          </p:nvSpPr>
          <p:spPr>
            <a:xfrm>
              <a:off x="2866093" y="2838994"/>
              <a:ext cx="289775" cy="923366"/>
            </a:xfrm>
            <a:custGeom>
              <a:avLst/>
              <a:gdLst>
                <a:gd name="csX0" fmla="*/ 0 w 414337"/>
                <a:gd name="csY0" fmla="*/ 0 h 1042988"/>
                <a:gd name="csX1" fmla="*/ 14287 w 414337"/>
                <a:gd name="csY1" fmla="*/ 385763 h 1042988"/>
                <a:gd name="csX2" fmla="*/ 414337 w 414337"/>
                <a:gd name="csY2" fmla="*/ 542925 h 1042988"/>
                <a:gd name="csX3" fmla="*/ 0 w 414337"/>
                <a:gd name="csY3" fmla="*/ 657225 h 1042988"/>
                <a:gd name="csX4" fmla="*/ 0 w 414337"/>
                <a:gd name="csY4" fmla="*/ 1042988 h 1042988"/>
                <a:gd name="csX0" fmla="*/ 0 w 414396"/>
                <a:gd name="csY0" fmla="*/ 0 h 1042988"/>
                <a:gd name="csX1" fmla="*/ 14287 w 414396"/>
                <a:gd name="csY1" fmla="*/ 385763 h 1042988"/>
                <a:gd name="csX2" fmla="*/ 414337 w 414396"/>
                <a:gd name="csY2" fmla="*/ 542925 h 1042988"/>
                <a:gd name="csX3" fmla="*/ 0 w 414396"/>
                <a:gd name="csY3" fmla="*/ 657225 h 1042988"/>
                <a:gd name="csX4" fmla="*/ 0 w 414396"/>
                <a:gd name="csY4" fmla="*/ 1042988 h 1042988"/>
                <a:gd name="csX0" fmla="*/ 26595 w 414396"/>
                <a:gd name="csY0" fmla="*/ 0 h 857251"/>
                <a:gd name="csX1" fmla="*/ 14287 w 414396"/>
                <a:gd name="csY1" fmla="*/ 200026 h 857251"/>
                <a:gd name="csX2" fmla="*/ 414337 w 414396"/>
                <a:gd name="csY2" fmla="*/ 357188 h 857251"/>
                <a:gd name="csX3" fmla="*/ 0 w 414396"/>
                <a:gd name="csY3" fmla="*/ 471488 h 857251"/>
                <a:gd name="csX4" fmla="*/ 0 w 414396"/>
                <a:gd name="csY4" fmla="*/ 857251 h 857251"/>
                <a:gd name="csX0" fmla="*/ 26595 w 414396"/>
                <a:gd name="csY0" fmla="*/ 0 h 657226"/>
                <a:gd name="csX1" fmla="*/ 14287 w 414396"/>
                <a:gd name="csY1" fmla="*/ 200026 h 657226"/>
                <a:gd name="csX2" fmla="*/ 414337 w 414396"/>
                <a:gd name="csY2" fmla="*/ 357188 h 657226"/>
                <a:gd name="csX3" fmla="*/ 0 w 414396"/>
                <a:gd name="csY3" fmla="*/ 471488 h 657226"/>
                <a:gd name="csX4" fmla="*/ 0 w 414396"/>
                <a:gd name="csY4" fmla="*/ 657226 h 657226"/>
                <a:gd name="csX0" fmla="*/ 17731 w 414396"/>
                <a:gd name="csY0" fmla="*/ 0 h 563564"/>
                <a:gd name="csX1" fmla="*/ 14287 w 414396"/>
                <a:gd name="csY1" fmla="*/ 106364 h 563564"/>
                <a:gd name="csX2" fmla="*/ 414337 w 414396"/>
                <a:gd name="csY2" fmla="*/ 263526 h 563564"/>
                <a:gd name="csX3" fmla="*/ 0 w 414396"/>
                <a:gd name="csY3" fmla="*/ 377826 h 563564"/>
                <a:gd name="csX4" fmla="*/ 0 w 414396"/>
                <a:gd name="csY4" fmla="*/ 563564 h 563564"/>
                <a:gd name="csX0" fmla="*/ 17731 w 414396"/>
                <a:gd name="csY0" fmla="*/ 0 h 473077"/>
                <a:gd name="csX1" fmla="*/ 14287 w 414396"/>
                <a:gd name="csY1" fmla="*/ 106364 h 473077"/>
                <a:gd name="csX2" fmla="*/ 414337 w 414396"/>
                <a:gd name="csY2" fmla="*/ 263526 h 473077"/>
                <a:gd name="csX3" fmla="*/ 0 w 414396"/>
                <a:gd name="csY3" fmla="*/ 377826 h 473077"/>
                <a:gd name="csX4" fmla="*/ 0 w 414396"/>
                <a:gd name="csY4" fmla="*/ 473077 h 473077"/>
                <a:gd name="csX0" fmla="*/ 17731 w 415228"/>
                <a:gd name="csY0" fmla="*/ 0 h 473077"/>
                <a:gd name="csX1" fmla="*/ 14287 w 415228"/>
                <a:gd name="csY1" fmla="*/ 106364 h 473077"/>
                <a:gd name="csX2" fmla="*/ 414337 w 415228"/>
                <a:gd name="csY2" fmla="*/ 263526 h 473077"/>
                <a:gd name="csX3" fmla="*/ 0 w 415228"/>
                <a:gd name="csY3" fmla="*/ 377826 h 473077"/>
                <a:gd name="csX4" fmla="*/ 0 w 415228"/>
                <a:gd name="csY4" fmla="*/ 473077 h 473077"/>
                <a:gd name="csX0" fmla="*/ 17731 w 303460"/>
                <a:gd name="csY0" fmla="*/ 0 h 473077"/>
                <a:gd name="csX1" fmla="*/ 14287 w 303460"/>
                <a:gd name="csY1" fmla="*/ 106364 h 473077"/>
                <a:gd name="csX2" fmla="*/ 302041 w 303460"/>
                <a:gd name="csY2" fmla="*/ 254001 h 473077"/>
                <a:gd name="csX3" fmla="*/ 0 w 303460"/>
                <a:gd name="csY3" fmla="*/ 377826 h 473077"/>
                <a:gd name="csX4" fmla="*/ 0 w 303460"/>
                <a:gd name="csY4" fmla="*/ 473077 h 473077"/>
                <a:gd name="csX0" fmla="*/ 17731 w 302047"/>
                <a:gd name="csY0" fmla="*/ 0 h 473077"/>
                <a:gd name="csX1" fmla="*/ 14287 w 302047"/>
                <a:gd name="csY1" fmla="*/ 106364 h 473077"/>
                <a:gd name="csX2" fmla="*/ 302041 w 302047"/>
                <a:gd name="csY2" fmla="*/ 254001 h 473077"/>
                <a:gd name="csX3" fmla="*/ 0 w 302047"/>
                <a:gd name="csY3" fmla="*/ 377826 h 473077"/>
                <a:gd name="csX4" fmla="*/ 0 w 302047"/>
                <a:gd name="csY4" fmla="*/ 473077 h 473077"/>
              </a:gdLst>
              <a:ahLst/>
              <a:cxnLst>
                <a:cxn ang="0">
                  <a:pos x="csX0" y="csY0"/>
                </a:cxn>
                <a:cxn ang="0">
                  <a:pos x="csX1" y="csY1"/>
                </a:cxn>
                <a:cxn ang="0">
                  <a:pos x="csX2" y="csY2"/>
                </a:cxn>
                <a:cxn ang="0">
                  <a:pos x="csX3" y="csY3"/>
                </a:cxn>
                <a:cxn ang="0">
                  <a:pos x="csX4" y="csY4"/>
                </a:cxn>
              </a:cxnLst>
              <a:rect l="l" t="t" r="r" b="b"/>
              <a:pathLst>
                <a:path w="302047" h="473077">
                  <a:moveTo>
                    <a:pt x="17731" y="0"/>
                  </a:moveTo>
                  <a:lnTo>
                    <a:pt x="14287" y="106364"/>
                  </a:lnTo>
                  <a:cubicBezTo>
                    <a:pt x="147637" y="158751"/>
                    <a:pt x="303190" y="136526"/>
                    <a:pt x="302041" y="254001"/>
                  </a:cubicBezTo>
                  <a:cubicBezTo>
                    <a:pt x="300892" y="371476"/>
                    <a:pt x="138112" y="339726"/>
                    <a:pt x="0" y="377826"/>
                  </a:cubicBezTo>
                  <a:lnTo>
                    <a:pt x="0" y="473077"/>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9A9DB0B4-475F-B419-CAFA-39B38635AA2E}"/>
                </a:ext>
              </a:extLst>
            </p:cNvPr>
            <p:cNvSpPr/>
            <p:nvPr/>
          </p:nvSpPr>
          <p:spPr>
            <a:xfrm rot="21059223">
              <a:off x="681366" y="2068417"/>
              <a:ext cx="2243141" cy="937434"/>
            </a:xfrm>
            <a:custGeom>
              <a:avLst/>
              <a:gdLst>
                <a:gd name="csX0" fmla="*/ 148692 w 2243141"/>
                <a:gd name="csY0" fmla="*/ 0 h 937434"/>
                <a:gd name="csX1" fmla="*/ 2243141 w 2243141"/>
                <a:gd name="csY1" fmla="*/ 332213 h 937434"/>
                <a:gd name="csX2" fmla="*/ 2147143 w 2243141"/>
                <a:gd name="csY2" fmla="*/ 937434 h 937434"/>
                <a:gd name="csX3" fmla="*/ 0 w 2243141"/>
                <a:gd name="csY3" fmla="*/ 937434 h 937434"/>
                <a:gd name="csX4" fmla="*/ 148692 w 2243141"/>
                <a:gd name="csY4" fmla="*/ 0 h 937434"/>
                <a:gd name="csX0" fmla="*/ 0 w 2243141"/>
                <a:gd name="csY0" fmla="*/ 937434 h 1028874"/>
                <a:gd name="csX1" fmla="*/ 148692 w 2243141"/>
                <a:gd name="csY1" fmla="*/ 0 h 1028874"/>
                <a:gd name="csX2" fmla="*/ 2243141 w 2243141"/>
                <a:gd name="csY2" fmla="*/ 332213 h 1028874"/>
                <a:gd name="csX3" fmla="*/ 2147143 w 2243141"/>
                <a:gd name="csY3" fmla="*/ 937434 h 1028874"/>
                <a:gd name="csX4" fmla="*/ 91440 w 2243141"/>
                <a:gd name="csY4" fmla="*/ 1028874 h 1028874"/>
                <a:gd name="csX0" fmla="*/ 0 w 2243141"/>
                <a:gd name="csY0" fmla="*/ 937434 h 937434"/>
                <a:gd name="csX1" fmla="*/ 148692 w 2243141"/>
                <a:gd name="csY1" fmla="*/ 0 h 937434"/>
                <a:gd name="csX2" fmla="*/ 2243141 w 2243141"/>
                <a:gd name="csY2" fmla="*/ 332213 h 937434"/>
                <a:gd name="csX3" fmla="*/ 2147143 w 2243141"/>
                <a:gd name="csY3" fmla="*/ 937434 h 937434"/>
              </a:gdLst>
              <a:ahLst/>
              <a:cxnLst>
                <a:cxn ang="0">
                  <a:pos x="csX0" y="csY0"/>
                </a:cxn>
                <a:cxn ang="0">
                  <a:pos x="csX1" y="csY1"/>
                </a:cxn>
                <a:cxn ang="0">
                  <a:pos x="csX2" y="csY2"/>
                </a:cxn>
                <a:cxn ang="0">
                  <a:pos x="csX3" y="csY3"/>
                </a:cxn>
              </a:cxnLst>
              <a:rect l="l" t="t" r="r" b="b"/>
              <a:pathLst>
                <a:path w="2243141" h="937434">
                  <a:moveTo>
                    <a:pt x="0" y="937434"/>
                  </a:moveTo>
                  <a:lnTo>
                    <a:pt x="148692" y="0"/>
                  </a:lnTo>
                  <a:lnTo>
                    <a:pt x="2243141" y="332213"/>
                  </a:lnTo>
                  <a:lnTo>
                    <a:pt x="2147143" y="937434"/>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 name="Freeform: Shape 9">
              <a:extLst>
                <a:ext uri="{FF2B5EF4-FFF2-40B4-BE49-F238E27FC236}">
                  <a16:creationId xmlns:a16="http://schemas.microsoft.com/office/drawing/2014/main" id="{2068642E-0845-1A42-5C34-230BA4C382F1}"/>
                </a:ext>
              </a:extLst>
            </p:cNvPr>
            <p:cNvSpPr/>
            <p:nvPr/>
          </p:nvSpPr>
          <p:spPr>
            <a:xfrm rot="540777" flipV="1">
              <a:off x="674904" y="3598915"/>
              <a:ext cx="2243141" cy="937434"/>
            </a:xfrm>
            <a:custGeom>
              <a:avLst/>
              <a:gdLst>
                <a:gd name="csX0" fmla="*/ 148692 w 2243141"/>
                <a:gd name="csY0" fmla="*/ 0 h 937434"/>
                <a:gd name="csX1" fmla="*/ 2243141 w 2243141"/>
                <a:gd name="csY1" fmla="*/ 332213 h 937434"/>
                <a:gd name="csX2" fmla="*/ 2147143 w 2243141"/>
                <a:gd name="csY2" fmla="*/ 937434 h 937434"/>
                <a:gd name="csX3" fmla="*/ 0 w 2243141"/>
                <a:gd name="csY3" fmla="*/ 937434 h 937434"/>
                <a:gd name="csX4" fmla="*/ 148692 w 2243141"/>
                <a:gd name="csY4" fmla="*/ 0 h 937434"/>
                <a:gd name="csX0" fmla="*/ 0 w 2243141"/>
                <a:gd name="csY0" fmla="*/ 937434 h 1028874"/>
                <a:gd name="csX1" fmla="*/ 148692 w 2243141"/>
                <a:gd name="csY1" fmla="*/ 0 h 1028874"/>
                <a:gd name="csX2" fmla="*/ 2243141 w 2243141"/>
                <a:gd name="csY2" fmla="*/ 332213 h 1028874"/>
                <a:gd name="csX3" fmla="*/ 2147143 w 2243141"/>
                <a:gd name="csY3" fmla="*/ 937434 h 1028874"/>
                <a:gd name="csX4" fmla="*/ 91440 w 2243141"/>
                <a:gd name="csY4" fmla="*/ 1028874 h 1028874"/>
                <a:gd name="csX0" fmla="*/ 0 w 2243141"/>
                <a:gd name="csY0" fmla="*/ 937434 h 937434"/>
                <a:gd name="csX1" fmla="*/ 148692 w 2243141"/>
                <a:gd name="csY1" fmla="*/ 0 h 937434"/>
                <a:gd name="csX2" fmla="*/ 2243141 w 2243141"/>
                <a:gd name="csY2" fmla="*/ 332213 h 937434"/>
                <a:gd name="csX3" fmla="*/ 2147143 w 2243141"/>
                <a:gd name="csY3" fmla="*/ 937434 h 937434"/>
              </a:gdLst>
              <a:ahLst/>
              <a:cxnLst>
                <a:cxn ang="0">
                  <a:pos x="csX0" y="csY0"/>
                </a:cxn>
                <a:cxn ang="0">
                  <a:pos x="csX1" y="csY1"/>
                </a:cxn>
                <a:cxn ang="0">
                  <a:pos x="csX2" y="csY2"/>
                </a:cxn>
                <a:cxn ang="0">
                  <a:pos x="csX3" y="csY3"/>
                </a:cxn>
              </a:cxnLst>
              <a:rect l="l" t="t" r="r" b="b"/>
              <a:pathLst>
                <a:path w="2243141" h="937434">
                  <a:moveTo>
                    <a:pt x="0" y="937434"/>
                  </a:moveTo>
                  <a:lnTo>
                    <a:pt x="148692" y="0"/>
                  </a:lnTo>
                  <a:lnTo>
                    <a:pt x="2243141" y="332213"/>
                  </a:lnTo>
                  <a:lnTo>
                    <a:pt x="2147143" y="937434"/>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Rectangle 1">
              <a:extLst>
                <a:ext uri="{FF2B5EF4-FFF2-40B4-BE49-F238E27FC236}">
                  <a16:creationId xmlns:a16="http://schemas.microsoft.com/office/drawing/2014/main" id="{1C5C9A18-0C50-E008-CB2F-36AFCBEF0823}"/>
                </a:ext>
              </a:extLst>
            </p:cNvPr>
            <p:cNvSpPr/>
            <p:nvPr/>
          </p:nvSpPr>
          <p:spPr>
            <a:xfrm flipH="1">
              <a:off x="2896807" y="2461526"/>
              <a:ext cx="1057275" cy="1564842"/>
            </a:xfrm>
            <a:custGeom>
              <a:avLst/>
              <a:gdLst>
                <a:gd name="csX0" fmla="*/ 0 w 1457325"/>
                <a:gd name="csY0" fmla="*/ 0 h 1408030"/>
                <a:gd name="csX1" fmla="*/ 1457325 w 1457325"/>
                <a:gd name="csY1" fmla="*/ 0 h 1408030"/>
                <a:gd name="csX2" fmla="*/ 1457325 w 1457325"/>
                <a:gd name="csY2" fmla="*/ 1408030 h 1408030"/>
                <a:gd name="csX3" fmla="*/ 0 w 1457325"/>
                <a:gd name="csY3" fmla="*/ 1408030 h 1408030"/>
                <a:gd name="csX4" fmla="*/ 0 w 1457325"/>
                <a:gd name="csY4" fmla="*/ 0 h 1408030"/>
                <a:gd name="csX0" fmla="*/ 0 w 1457325"/>
                <a:gd name="csY0" fmla="*/ 0 h 1408030"/>
                <a:gd name="csX1" fmla="*/ 1457325 w 1457325"/>
                <a:gd name="csY1" fmla="*/ 0 h 1408030"/>
                <a:gd name="csX2" fmla="*/ 1457325 w 1457325"/>
                <a:gd name="csY2" fmla="*/ 1408030 h 1408030"/>
                <a:gd name="csX3" fmla="*/ 0 w 1457325"/>
                <a:gd name="csY3" fmla="*/ 1408030 h 1408030"/>
                <a:gd name="csX4" fmla="*/ 0 w 1457325"/>
                <a:gd name="csY4" fmla="*/ 0 h 1408030"/>
                <a:gd name="csX0" fmla="*/ 0 w 1457325"/>
                <a:gd name="csY0" fmla="*/ 0 h 1408030"/>
                <a:gd name="csX1" fmla="*/ 1457325 w 1457325"/>
                <a:gd name="csY1" fmla="*/ 0 h 1408030"/>
                <a:gd name="csX2" fmla="*/ 1457325 w 1457325"/>
                <a:gd name="csY2" fmla="*/ 1408030 h 1408030"/>
                <a:gd name="csX3" fmla="*/ 0 w 1457325"/>
                <a:gd name="csY3" fmla="*/ 1408030 h 1408030"/>
                <a:gd name="csX4" fmla="*/ 0 w 1457325"/>
                <a:gd name="csY4" fmla="*/ 0 h 1408030"/>
                <a:gd name="csX0" fmla="*/ 0 w 1457325"/>
                <a:gd name="csY0" fmla="*/ 0 h 1408030"/>
                <a:gd name="csX1" fmla="*/ 1457325 w 1457325"/>
                <a:gd name="csY1" fmla="*/ 0 h 1408030"/>
                <a:gd name="csX2" fmla="*/ 1457325 w 1457325"/>
                <a:gd name="csY2" fmla="*/ 1408030 h 1408030"/>
                <a:gd name="csX3" fmla="*/ 0 w 1457325"/>
                <a:gd name="csY3" fmla="*/ 1408030 h 1408030"/>
                <a:gd name="csX4" fmla="*/ 0 w 1457325"/>
                <a:gd name="csY4" fmla="*/ 0 h 1408030"/>
                <a:gd name="csX0" fmla="*/ 0 w 1457325"/>
                <a:gd name="csY0" fmla="*/ 0 h 1408030"/>
                <a:gd name="csX1" fmla="*/ 1457325 w 1457325"/>
                <a:gd name="csY1" fmla="*/ 0 h 1408030"/>
                <a:gd name="csX2" fmla="*/ 1457325 w 1457325"/>
                <a:gd name="csY2" fmla="*/ 1408030 h 1408030"/>
                <a:gd name="csX3" fmla="*/ 0 w 1457325"/>
                <a:gd name="csY3" fmla="*/ 1408030 h 1408030"/>
                <a:gd name="csX4" fmla="*/ 0 w 1457325"/>
                <a:gd name="csY4" fmla="*/ 0 h 1408030"/>
                <a:gd name="csX0" fmla="*/ 1457325 w 1548765"/>
                <a:gd name="csY0" fmla="*/ 1408030 h 1499470"/>
                <a:gd name="csX1" fmla="*/ 0 w 1548765"/>
                <a:gd name="csY1" fmla="*/ 1408030 h 1499470"/>
                <a:gd name="csX2" fmla="*/ 0 w 1548765"/>
                <a:gd name="csY2" fmla="*/ 0 h 1499470"/>
                <a:gd name="csX3" fmla="*/ 1457325 w 1548765"/>
                <a:gd name="csY3" fmla="*/ 0 h 1499470"/>
                <a:gd name="csX4" fmla="*/ 1548765 w 1548765"/>
                <a:gd name="csY4" fmla="*/ 1499470 h 1499470"/>
                <a:gd name="csX0" fmla="*/ 1457325 w 1457325"/>
                <a:gd name="csY0" fmla="*/ 1408030 h 1408030"/>
                <a:gd name="csX1" fmla="*/ 0 w 1457325"/>
                <a:gd name="csY1" fmla="*/ 1408030 h 1408030"/>
                <a:gd name="csX2" fmla="*/ 0 w 1457325"/>
                <a:gd name="csY2" fmla="*/ 0 h 1408030"/>
                <a:gd name="csX3" fmla="*/ 1457325 w 1457325"/>
                <a:gd name="csY3" fmla="*/ 0 h 1408030"/>
              </a:gdLst>
              <a:ahLst/>
              <a:cxnLst>
                <a:cxn ang="0">
                  <a:pos x="csX0" y="csY0"/>
                </a:cxn>
                <a:cxn ang="0">
                  <a:pos x="csX1" y="csY1"/>
                </a:cxn>
                <a:cxn ang="0">
                  <a:pos x="csX2" y="csY2"/>
                </a:cxn>
                <a:cxn ang="0">
                  <a:pos x="csX3" y="csY3"/>
                </a:cxn>
              </a:cxnLst>
              <a:rect l="l" t="t" r="r" b="b"/>
              <a:pathLst>
                <a:path w="1457325" h="1408030">
                  <a:moveTo>
                    <a:pt x="1457325" y="1408030"/>
                  </a:moveTo>
                  <a:lnTo>
                    <a:pt x="0" y="1408030"/>
                  </a:lnTo>
                  <a:lnTo>
                    <a:pt x="0" y="0"/>
                  </a:lnTo>
                  <a:lnTo>
                    <a:pt x="1457325"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5291BA8C-3C3D-6EAD-CAEE-F41B1EE519AB}"/>
                </a:ext>
              </a:extLst>
            </p:cNvPr>
            <p:cNvSpPr/>
            <p:nvPr/>
          </p:nvSpPr>
          <p:spPr>
            <a:xfrm>
              <a:off x="3655284" y="3010752"/>
              <a:ext cx="550856" cy="594137"/>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4739552E-0A5C-5B0C-317A-BD8775216CBB}"/>
                </a:ext>
              </a:extLst>
            </p:cNvPr>
            <p:cNvSpPr/>
            <p:nvPr/>
          </p:nvSpPr>
          <p:spPr>
            <a:xfrm>
              <a:off x="1527508" y="1926726"/>
              <a:ext cx="550856" cy="594137"/>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87E4FF96-1DF3-869C-E649-7B78E326C94B}"/>
              </a:ext>
            </a:extLst>
          </p:cNvPr>
          <p:cNvGrpSpPr/>
          <p:nvPr/>
        </p:nvGrpSpPr>
        <p:grpSpPr>
          <a:xfrm>
            <a:off x="5849290" y="4960241"/>
            <a:ext cx="2811909" cy="1806737"/>
            <a:chOff x="5042525" y="1926726"/>
            <a:chExt cx="4061478" cy="2609624"/>
          </a:xfrm>
        </p:grpSpPr>
        <p:cxnSp>
          <p:nvCxnSpPr>
            <p:cNvPr id="2" name="Straight Connector 1">
              <a:extLst>
                <a:ext uri="{FF2B5EF4-FFF2-40B4-BE49-F238E27FC236}">
                  <a16:creationId xmlns:a16="http://schemas.microsoft.com/office/drawing/2014/main" id="{44528B2C-C111-8168-4C73-67047240B0FE}"/>
                </a:ext>
              </a:extLst>
            </p:cNvPr>
            <p:cNvCxnSpPr/>
            <p:nvPr/>
          </p:nvCxnSpPr>
          <p:spPr>
            <a:xfrm>
              <a:off x="5042525" y="3200400"/>
              <a:ext cx="1157288" cy="0"/>
            </a:xfrm>
            <a:prstGeom prst="line">
              <a:avLst/>
            </a:prstGeom>
            <a:ln w="28575">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B8D2EA8-83DE-78CA-21E6-510B2D260162}"/>
                </a:ext>
              </a:extLst>
            </p:cNvPr>
            <p:cNvCxnSpPr>
              <a:cxnSpLocks/>
            </p:cNvCxnSpPr>
            <p:nvPr/>
          </p:nvCxnSpPr>
          <p:spPr>
            <a:xfrm>
              <a:off x="5414000" y="3414712"/>
              <a:ext cx="328613" cy="0"/>
            </a:xfrm>
            <a:prstGeom prst="line">
              <a:avLst/>
            </a:prstGeom>
            <a:ln w="28575">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49C0C7A2-9EBC-BC59-9934-766BE06FBBFD}"/>
                </a:ext>
              </a:extLst>
            </p:cNvPr>
            <p:cNvSpPr/>
            <p:nvPr/>
          </p:nvSpPr>
          <p:spPr>
            <a:xfrm>
              <a:off x="7213162" y="2838995"/>
              <a:ext cx="941973" cy="926922"/>
            </a:xfrm>
            <a:prstGeom prst="ellipse">
              <a:avLst/>
            </a:prstGeom>
            <a:solidFill>
              <a:schemeClr val="bg1"/>
            </a:solid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BE543DDF-49FF-2174-13B2-694544A0B193}"/>
                </a:ext>
              </a:extLst>
            </p:cNvPr>
            <p:cNvSpPr/>
            <p:nvPr/>
          </p:nvSpPr>
          <p:spPr>
            <a:xfrm>
              <a:off x="7681659" y="2838995"/>
              <a:ext cx="289775" cy="923366"/>
            </a:xfrm>
            <a:custGeom>
              <a:avLst/>
              <a:gdLst>
                <a:gd name="csX0" fmla="*/ 0 w 414337"/>
                <a:gd name="csY0" fmla="*/ 0 h 1042988"/>
                <a:gd name="csX1" fmla="*/ 14287 w 414337"/>
                <a:gd name="csY1" fmla="*/ 385763 h 1042988"/>
                <a:gd name="csX2" fmla="*/ 414337 w 414337"/>
                <a:gd name="csY2" fmla="*/ 542925 h 1042988"/>
                <a:gd name="csX3" fmla="*/ 0 w 414337"/>
                <a:gd name="csY3" fmla="*/ 657225 h 1042988"/>
                <a:gd name="csX4" fmla="*/ 0 w 414337"/>
                <a:gd name="csY4" fmla="*/ 1042988 h 1042988"/>
                <a:gd name="csX0" fmla="*/ 0 w 414396"/>
                <a:gd name="csY0" fmla="*/ 0 h 1042988"/>
                <a:gd name="csX1" fmla="*/ 14287 w 414396"/>
                <a:gd name="csY1" fmla="*/ 385763 h 1042988"/>
                <a:gd name="csX2" fmla="*/ 414337 w 414396"/>
                <a:gd name="csY2" fmla="*/ 542925 h 1042988"/>
                <a:gd name="csX3" fmla="*/ 0 w 414396"/>
                <a:gd name="csY3" fmla="*/ 657225 h 1042988"/>
                <a:gd name="csX4" fmla="*/ 0 w 414396"/>
                <a:gd name="csY4" fmla="*/ 1042988 h 1042988"/>
                <a:gd name="csX0" fmla="*/ 26595 w 414396"/>
                <a:gd name="csY0" fmla="*/ 0 h 857251"/>
                <a:gd name="csX1" fmla="*/ 14287 w 414396"/>
                <a:gd name="csY1" fmla="*/ 200026 h 857251"/>
                <a:gd name="csX2" fmla="*/ 414337 w 414396"/>
                <a:gd name="csY2" fmla="*/ 357188 h 857251"/>
                <a:gd name="csX3" fmla="*/ 0 w 414396"/>
                <a:gd name="csY3" fmla="*/ 471488 h 857251"/>
                <a:gd name="csX4" fmla="*/ 0 w 414396"/>
                <a:gd name="csY4" fmla="*/ 857251 h 857251"/>
                <a:gd name="csX0" fmla="*/ 26595 w 414396"/>
                <a:gd name="csY0" fmla="*/ 0 h 657226"/>
                <a:gd name="csX1" fmla="*/ 14287 w 414396"/>
                <a:gd name="csY1" fmla="*/ 200026 h 657226"/>
                <a:gd name="csX2" fmla="*/ 414337 w 414396"/>
                <a:gd name="csY2" fmla="*/ 357188 h 657226"/>
                <a:gd name="csX3" fmla="*/ 0 w 414396"/>
                <a:gd name="csY3" fmla="*/ 471488 h 657226"/>
                <a:gd name="csX4" fmla="*/ 0 w 414396"/>
                <a:gd name="csY4" fmla="*/ 657226 h 657226"/>
                <a:gd name="csX0" fmla="*/ 17731 w 414396"/>
                <a:gd name="csY0" fmla="*/ 0 h 563564"/>
                <a:gd name="csX1" fmla="*/ 14287 w 414396"/>
                <a:gd name="csY1" fmla="*/ 106364 h 563564"/>
                <a:gd name="csX2" fmla="*/ 414337 w 414396"/>
                <a:gd name="csY2" fmla="*/ 263526 h 563564"/>
                <a:gd name="csX3" fmla="*/ 0 w 414396"/>
                <a:gd name="csY3" fmla="*/ 377826 h 563564"/>
                <a:gd name="csX4" fmla="*/ 0 w 414396"/>
                <a:gd name="csY4" fmla="*/ 563564 h 563564"/>
                <a:gd name="csX0" fmla="*/ 17731 w 414396"/>
                <a:gd name="csY0" fmla="*/ 0 h 473077"/>
                <a:gd name="csX1" fmla="*/ 14287 w 414396"/>
                <a:gd name="csY1" fmla="*/ 106364 h 473077"/>
                <a:gd name="csX2" fmla="*/ 414337 w 414396"/>
                <a:gd name="csY2" fmla="*/ 263526 h 473077"/>
                <a:gd name="csX3" fmla="*/ 0 w 414396"/>
                <a:gd name="csY3" fmla="*/ 377826 h 473077"/>
                <a:gd name="csX4" fmla="*/ 0 w 414396"/>
                <a:gd name="csY4" fmla="*/ 473077 h 473077"/>
                <a:gd name="csX0" fmla="*/ 17731 w 415228"/>
                <a:gd name="csY0" fmla="*/ 0 h 473077"/>
                <a:gd name="csX1" fmla="*/ 14287 w 415228"/>
                <a:gd name="csY1" fmla="*/ 106364 h 473077"/>
                <a:gd name="csX2" fmla="*/ 414337 w 415228"/>
                <a:gd name="csY2" fmla="*/ 263526 h 473077"/>
                <a:gd name="csX3" fmla="*/ 0 w 415228"/>
                <a:gd name="csY3" fmla="*/ 377826 h 473077"/>
                <a:gd name="csX4" fmla="*/ 0 w 415228"/>
                <a:gd name="csY4" fmla="*/ 473077 h 473077"/>
                <a:gd name="csX0" fmla="*/ 17731 w 303460"/>
                <a:gd name="csY0" fmla="*/ 0 h 473077"/>
                <a:gd name="csX1" fmla="*/ 14287 w 303460"/>
                <a:gd name="csY1" fmla="*/ 106364 h 473077"/>
                <a:gd name="csX2" fmla="*/ 302041 w 303460"/>
                <a:gd name="csY2" fmla="*/ 254001 h 473077"/>
                <a:gd name="csX3" fmla="*/ 0 w 303460"/>
                <a:gd name="csY3" fmla="*/ 377826 h 473077"/>
                <a:gd name="csX4" fmla="*/ 0 w 303460"/>
                <a:gd name="csY4" fmla="*/ 473077 h 473077"/>
                <a:gd name="csX0" fmla="*/ 17731 w 302047"/>
                <a:gd name="csY0" fmla="*/ 0 h 473077"/>
                <a:gd name="csX1" fmla="*/ 14287 w 302047"/>
                <a:gd name="csY1" fmla="*/ 106364 h 473077"/>
                <a:gd name="csX2" fmla="*/ 302041 w 302047"/>
                <a:gd name="csY2" fmla="*/ 254001 h 473077"/>
                <a:gd name="csX3" fmla="*/ 0 w 302047"/>
                <a:gd name="csY3" fmla="*/ 377826 h 473077"/>
                <a:gd name="csX4" fmla="*/ 0 w 302047"/>
                <a:gd name="csY4" fmla="*/ 473077 h 473077"/>
              </a:gdLst>
              <a:ahLst/>
              <a:cxnLst>
                <a:cxn ang="0">
                  <a:pos x="csX0" y="csY0"/>
                </a:cxn>
                <a:cxn ang="0">
                  <a:pos x="csX1" y="csY1"/>
                </a:cxn>
                <a:cxn ang="0">
                  <a:pos x="csX2" y="csY2"/>
                </a:cxn>
                <a:cxn ang="0">
                  <a:pos x="csX3" y="csY3"/>
                </a:cxn>
                <a:cxn ang="0">
                  <a:pos x="csX4" y="csY4"/>
                </a:cxn>
              </a:cxnLst>
              <a:rect l="l" t="t" r="r" b="b"/>
              <a:pathLst>
                <a:path w="302047" h="473077">
                  <a:moveTo>
                    <a:pt x="17731" y="0"/>
                  </a:moveTo>
                  <a:lnTo>
                    <a:pt x="14287" y="106364"/>
                  </a:lnTo>
                  <a:cubicBezTo>
                    <a:pt x="147637" y="158751"/>
                    <a:pt x="303190" y="136526"/>
                    <a:pt x="302041" y="254001"/>
                  </a:cubicBezTo>
                  <a:cubicBezTo>
                    <a:pt x="300892" y="371476"/>
                    <a:pt x="138112" y="339726"/>
                    <a:pt x="0" y="377826"/>
                  </a:cubicBezTo>
                  <a:lnTo>
                    <a:pt x="0" y="473077"/>
                  </a:lnTo>
                </a:path>
              </a:pathLst>
            </a:cu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C824E04D-EF17-E804-215F-7EB2CDB65F97}"/>
                </a:ext>
              </a:extLst>
            </p:cNvPr>
            <p:cNvSpPr/>
            <p:nvPr/>
          </p:nvSpPr>
          <p:spPr>
            <a:xfrm rot="21059223">
              <a:off x="5496932" y="2068418"/>
              <a:ext cx="2243141" cy="937434"/>
            </a:xfrm>
            <a:custGeom>
              <a:avLst/>
              <a:gdLst>
                <a:gd name="csX0" fmla="*/ 148692 w 2243141"/>
                <a:gd name="csY0" fmla="*/ 0 h 937434"/>
                <a:gd name="csX1" fmla="*/ 2243141 w 2243141"/>
                <a:gd name="csY1" fmla="*/ 332213 h 937434"/>
                <a:gd name="csX2" fmla="*/ 2147143 w 2243141"/>
                <a:gd name="csY2" fmla="*/ 937434 h 937434"/>
                <a:gd name="csX3" fmla="*/ 0 w 2243141"/>
                <a:gd name="csY3" fmla="*/ 937434 h 937434"/>
                <a:gd name="csX4" fmla="*/ 148692 w 2243141"/>
                <a:gd name="csY4" fmla="*/ 0 h 937434"/>
                <a:gd name="csX0" fmla="*/ 0 w 2243141"/>
                <a:gd name="csY0" fmla="*/ 937434 h 1028874"/>
                <a:gd name="csX1" fmla="*/ 148692 w 2243141"/>
                <a:gd name="csY1" fmla="*/ 0 h 1028874"/>
                <a:gd name="csX2" fmla="*/ 2243141 w 2243141"/>
                <a:gd name="csY2" fmla="*/ 332213 h 1028874"/>
                <a:gd name="csX3" fmla="*/ 2147143 w 2243141"/>
                <a:gd name="csY3" fmla="*/ 937434 h 1028874"/>
                <a:gd name="csX4" fmla="*/ 91440 w 2243141"/>
                <a:gd name="csY4" fmla="*/ 1028874 h 1028874"/>
                <a:gd name="csX0" fmla="*/ 0 w 2243141"/>
                <a:gd name="csY0" fmla="*/ 937434 h 937434"/>
                <a:gd name="csX1" fmla="*/ 148692 w 2243141"/>
                <a:gd name="csY1" fmla="*/ 0 h 937434"/>
                <a:gd name="csX2" fmla="*/ 2243141 w 2243141"/>
                <a:gd name="csY2" fmla="*/ 332213 h 937434"/>
                <a:gd name="csX3" fmla="*/ 2147143 w 2243141"/>
                <a:gd name="csY3" fmla="*/ 937434 h 937434"/>
              </a:gdLst>
              <a:ahLst/>
              <a:cxnLst>
                <a:cxn ang="0">
                  <a:pos x="csX0" y="csY0"/>
                </a:cxn>
                <a:cxn ang="0">
                  <a:pos x="csX1" y="csY1"/>
                </a:cxn>
                <a:cxn ang="0">
                  <a:pos x="csX2" y="csY2"/>
                </a:cxn>
                <a:cxn ang="0">
                  <a:pos x="csX3" y="csY3"/>
                </a:cxn>
              </a:cxnLst>
              <a:rect l="l" t="t" r="r" b="b"/>
              <a:pathLst>
                <a:path w="2243141" h="937434">
                  <a:moveTo>
                    <a:pt x="0" y="937434"/>
                  </a:moveTo>
                  <a:lnTo>
                    <a:pt x="148692" y="0"/>
                  </a:lnTo>
                  <a:lnTo>
                    <a:pt x="2243141" y="332213"/>
                  </a:lnTo>
                  <a:lnTo>
                    <a:pt x="2147143" y="937434"/>
                  </a:lnTo>
                </a:path>
              </a:pathLst>
            </a:cu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8" name="Freeform: Shape 17">
              <a:extLst>
                <a:ext uri="{FF2B5EF4-FFF2-40B4-BE49-F238E27FC236}">
                  <a16:creationId xmlns:a16="http://schemas.microsoft.com/office/drawing/2014/main" id="{44D7BF03-F9D4-2F14-BC47-8F2B627F0B9B}"/>
                </a:ext>
              </a:extLst>
            </p:cNvPr>
            <p:cNvSpPr/>
            <p:nvPr/>
          </p:nvSpPr>
          <p:spPr>
            <a:xfrm rot="540777" flipV="1">
              <a:off x="5490470" y="3598916"/>
              <a:ext cx="2243141" cy="937434"/>
            </a:xfrm>
            <a:custGeom>
              <a:avLst/>
              <a:gdLst>
                <a:gd name="csX0" fmla="*/ 148692 w 2243141"/>
                <a:gd name="csY0" fmla="*/ 0 h 937434"/>
                <a:gd name="csX1" fmla="*/ 2243141 w 2243141"/>
                <a:gd name="csY1" fmla="*/ 332213 h 937434"/>
                <a:gd name="csX2" fmla="*/ 2147143 w 2243141"/>
                <a:gd name="csY2" fmla="*/ 937434 h 937434"/>
                <a:gd name="csX3" fmla="*/ 0 w 2243141"/>
                <a:gd name="csY3" fmla="*/ 937434 h 937434"/>
                <a:gd name="csX4" fmla="*/ 148692 w 2243141"/>
                <a:gd name="csY4" fmla="*/ 0 h 937434"/>
                <a:gd name="csX0" fmla="*/ 0 w 2243141"/>
                <a:gd name="csY0" fmla="*/ 937434 h 1028874"/>
                <a:gd name="csX1" fmla="*/ 148692 w 2243141"/>
                <a:gd name="csY1" fmla="*/ 0 h 1028874"/>
                <a:gd name="csX2" fmla="*/ 2243141 w 2243141"/>
                <a:gd name="csY2" fmla="*/ 332213 h 1028874"/>
                <a:gd name="csX3" fmla="*/ 2147143 w 2243141"/>
                <a:gd name="csY3" fmla="*/ 937434 h 1028874"/>
                <a:gd name="csX4" fmla="*/ 91440 w 2243141"/>
                <a:gd name="csY4" fmla="*/ 1028874 h 1028874"/>
                <a:gd name="csX0" fmla="*/ 0 w 2243141"/>
                <a:gd name="csY0" fmla="*/ 937434 h 937434"/>
                <a:gd name="csX1" fmla="*/ 148692 w 2243141"/>
                <a:gd name="csY1" fmla="*/ 0 h 937434"/>
                <a:gd name="csX2" fmla="*/ 2243141 w 2243141"/>
                <a:gd name="csY2" fmla="*/ 332213 h 937434"/>
                <a:gd name="csX3" fmla="*/ 2147143 w 2243141"/>
                <a:gd name="csY3" fmla="*/ 937434 h 937434"/>
              </a:gdLst>
              <a:ahLst/>
              <a:cxnLst>
                <a:cxn ang="0">
                  <a:pos x="csX0" y="csY0"/>
                </a:cxn>
                <a:cxn ang="0">
                  <a:pos x="csX1" y="csY1"/>
                </a:cxn>
                <a:cxn ang="0">
                  <a:pos x="csX2" y="csY2"/>
                </a:cxn>
                <a:cxn ang="0">
                  <a:pos x="csX3" y="csY3"/>
                </a:cxn>
              </a:cxnLst>
              <a:rect l="l" t="t" r="r" b="b"/>
              <a:pathLst>
                <a:path w="2243141" h="937434">
                  <a:moveTo>
                    <a:pt x="0" y="937434"/>
                  </a:moveTo>
                  <a:lnTo>
                    <a:pt x="148692" y="0"/>
                  </a:lnTo>
                  <a:lnTo>
                    <a:pt x="2243141" y="332213"/>
                  </a:lnTo>
                  <a:lnTo>
                    <a:pt x="2147143" y="937434"/>
                  </a:lnTo>
                </a:path>
              </a:pathLst>
            </a:cu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Rectangle 1">
              <a:extLst>
                <a:ext uri="{FF2B5EF4-FFF2-40B4-BE49-F238E27FC236}">
                  <a16:creationId xmlns:a16="http://schemas.microsoft.com/office/drawing/2014/main" id="{401E1898-0E19-493D-C2A4-E5BE95728E9C}"/>
                </a:ext>
              </a:extLst>
            </p:cNvPr>
            <p:cNvSpPr/>
            <p:nvPr/>
          </p:nvSpPr>
          <p:spPr>
            <a:xfrm flipH="1">
              <a:off x="7712373" y="2461527"/>
              <a:ext cx="1057275" cy="1564842"/>
            </a:xfrm>
            <a:custGeom>
              <a:avLst/>
              <a:gdLst>
                <a:gd name="csX0" fmla="*/ 0 w 1457325"/>
                <a:gd name="csY0" fmla="*/ 0 h 1408030"/>
                <a:gd name="csX1" fmla="*/ 1457325 w 1457325"/>
                <a:gd name="csY1" fmla="*/ 0 h 1408030"/>
                <a:gd name="csX2" fmla="*/ 1457325 w 1457325"/>
                <a:gd name="csY2" fmla="*/ 1408030 h 1408030"/>
                <a:gd name="csX3" fmla="*/ 0 w 1457325"/>
                <a:gd name="csY3" fmla="*/ 1408030 h 1408030"/>
                <a:gd name="csX4" fmla="*/ 0 w 1457325"/>
                <a:gd name="csY4" fmla="*/ 0 h 1408030"/>
                <a:gd name="csX0" fmla="*/ 0 w 1457325"/>
                <a:gd name="csY0" fmla="*/ 0 h 1408030"/>
                <a:gd name="csX1" fmla="*/ 1457325 w 1457325"/>
                <a:gd name="csY1" fmla="*/ 0 h 1408030"/>
                <a:gd name="csX2" fmla="*/ 1457325 w 1457325"/>
                <a:gd name="csY2" fmla="*/ 1408030 h 1408030"/>
                <a:gd name="csX3" fmla="*/ 0 w 1457325"/>
                <a:gd name="csY3" fmla="*/ 1408030 h 1408030"/>
                <a:gd name="csX4" fmla="*/ 0 w 1457325"/>
                <a:gd name="csY4" fmla="*/ 0 h 1408030"/>
                <a:gd name="csX0" fmla="*/ 0 w 1457325"/>
                <a:gd name="csY0" fmla="*/ 0 h 1408030"/>
                <a:gd name="csX1" fmla="*/ 1457325 w 1457325"/>
                <a:gd name="csY1" fmla="*/ 0 h 1408030"/>
                <a:gd name="csX2" fmla="*/ 1457325 w 1457325"/>
                <a:gd name="csY2" fmla="*/ 1408030 h 1408030"/>
                <a:gd name="csX3" fmla="*/ 0 w 1457325"/>
                <a:gd name="csY3" fmla="*/ 1408030 h 1408030"/>
                <a:gd name="csX4" fmla="*/ 0 w 1457325"/>
                <a:gd name="csY4" fmla="*/ 0 h 1408030"/>
                <a:gd name="csX0" fmla="*/ 0 w 1457325"/>
                <a:gd name="csY0" fmla="*/ 0 h 1408030"/>
                <a:gd name="csX1" fmla="*/ 1457325 w 1457325"/>
                <a:gd name="csY1" fmla="*/ 0 h 1408030"/>
                <a:gd name="csX2" fmla="*/ 1457325 w 1457325"/>
                <a:gd name="csY2" fmla="*/ 1408030 h 1408030"/>
                <a:gd name="csX3" fmla="*/ 0 w 1457325"/>
                <a:gd name="csY3" fmla="*/ 1408030 h 1408030"/>
                <a:gd name="csX4" fmla="*/ 0 w 1457325"/>
                <a:gd name="csY4" fmla="*/ 0 h 1408030"/>
                <a:gd name="csX0" fmla="*/ 0 w 1457325"/>
                <a:gd name="csY0" fmla="*/ 0 h 1408030"/>
                <a:gd name="csX1" fmla="*/ 1457325 w 1457325"/>
                <a:gd name="csY1" fmla="*/ 0 h 1408030"/>
                <a:gd name="csX2" fmla="*/ 1457325 w 1457325"/>
                <a:gd name="csY2" fmla="*/ 1408030 h 1408030"/>
                <a:gd name="csX3" fmla="*/ 0 w 1457325"/>
                <a:gd name="csY3" fmla="*/ 1408030 h 1408030"/>
                <a:gd name="csX4" fmla="*/ 0 w 1457325"/>
                <a:gd name="csY4" fmla="*/ 0 h 1408030"/>
                <a:gd name="csX0" fmla="*/ 1457325 w 1548765"/>
                <a:gd name="csY0" fmla="*/ 1408030 h 1499470"/>
                <a:gd name="csX1" fmla="*/ 0 w 1548765"/>
                <a:gd name="csY1" fmla="*/ 1408030 h 1499470"/>
                <a:gd name="csX2" fmla="*/ 0 w 1548765"/>
                <a:gd name="csY2" fmla="*/ 0 h 1499470"/>
                <a:gd name="csX3" fmla="*/ 1457325 w 1548765"/>
                <a:gd name="csY3" fmla="*/ 0 h 1499470"/>
                <a:gd name="csX4" fmla="*/ 1548765 w 1548765"/>
                <a:gd name="csY4" fmla="*/ 1499470 h 1499470"/>
                <a:gd name="csX0" fmla="*/ 1457325 w 1457325"/>
                <a:gd name="csY0" fmla="*/ 1408030 h 1408030"/>
                <a:gd name="csX1" fmla="*/ 0 w 1457325"/>
                <a:gd name="csY1" fmla="*/ 1408030 h 1408030"/>
                <a:gd name="csX2" fmla="*/ 0 w 1457325"/>
                <a:gd name="csY2" fmla="*/ 0 h 1408030"/>
                <a:gd name="csX3" fmla="*/ 1457325 w 1457325"/>
                <a:gd name="csY3" fmla="*/ 0 h 1408030"/>
              </a:gdLst>
              <a:ahLst/>
              <a:cxnLst>
                <a:cxn ang="0">
                  <a:pos x="csX0" y="csY0"/>
                </a:cxn>
                <a:cxn ang="0">
                  <a:pos x="csX1" y="csY1"/>
                </a:cxn>
                <a:cxn ang="0">
                  <a:pos x="csX2" y="csY2"/>
                </a:cxn>
                <a:cxn ang="0">
                  <a:pos x="csX3" y="csY3"/>
                </a:cxn>
              </a:cxnLst>
              <a:rect l="l" t="t" r="r" b="b"/>
              <a:pathLst>
                <a:path w="1457325" h="1408030">
                  <a:moveTo>
                    <a:pt x="1457325" y="1408030"/>
                  </a:moveTo>
                  <a:lnTo>
                    <a:pt x="0" y="1408030"/>
                  </a:lnTo>
                  <a:lnTo>
                    <a:pt x="0" y="0"/>
                  </a:lnTo>
                  <a:lnTo>
                    <a:pt x="1457325" y="0"/>
                  </a:lnTo>
                </a:path>
              </a:pathLst>
            </a:cu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382D968C-6E08-A158-B159-BA4AA0E41113}"/>
                </a:ext>
              </a:extLst>
            </p:cNvPr>
            <p:cNvSpPr/>
            <p:nvPr/>
          </p:nvSpPr>
          <p:spPr>
            <a:xfrm>
              <a:off x="8470850" y="3010753"/>
              <a:ext cx="550856" cy="594137"/>
            </a:xfrm>
            <a:prstGeom prst="ellipse">
              <a:avLst/>
            </a:prstGeom>
            <a:solidFill>
              <a:schemeClr val="bg1"/>
            </a:solid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97F264CD-45E8-B6BD-6A0F-087AE2EF6077}"/>
                </a:ext>
              </a:extLst>
            </p:cNvPr>
            <p:cNvSpPr/>
            <p:nvPr/>
          </p:nvSpPr>
          <p:spPr>
            <a:xfrm>
              <a:off x="6343074" y="1926727"/>
              <a:ext cx="550856" cy="594137"/>
            </a:xfrm>
            <a:prstGeom prst="ellipse">
              <a:avLst/>
            </a:prstGeom>
            <a:solidFill>
              <a:schemeClr val="bg1"/>
            </a:solid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722EA4E6-5FF8-0252-1899-33AACB7F2345}"/>
                </a:ext>
              </a:extLst>
            </p:cNvPr>
            <p:cNvSpPr txBox="1"/>
            <p:nvPr/>
          </p:nvSpPr>
          <p:spPr>
            <a:xfrm>
              <a:off x="8545565" y="3030799"/>
              <a:ext cx="558438" cy="609206"/>
            </a:xfrm>
            <a:prstGeom prst="rect">
              <a:avLst/>
            </a:prstGeom>
            <a:noFill/>
          </p:spPr>
          <p:txBody>
            <a:bodyPr wrap="none" rtlCol="0">
              <a:spAutoFit/>
            </a:bodyPr>
            <a:lstStyle/>
            <a:p>
              <a:pPr algn="l"/>
              <a:r>
                <a:rPr lang="en-GB">
                  <a:solidFill>
                    <a:srgbClr val="0000FF"/>
                  </a:solidFill>
                  <a:latin typeface="Arial" panose="020B0604020202020204" pitchFamily="34" charset="0"/>
                  <a:cs typeface="Arial" panose="020B0604020202020204" pitchFamily="34" charset="0"/>
                </a:rPr>
                <a:t>V</a:t>
              </a:r>
            </a:p>
          </p:txBody>
        </p:sp>
        <p:sp>
          <p:nvSpPr>
            <p:cNvPr id="23" name="TextBox 22">
              <a:extLst>
                <a:ext uri="{FF2B5EF4-FFF2-40B4-BE49-F238E27FC236}">
                  <a16:creationId xmlns:a16="http://schemas.microsoft.com/office/drawing/2014/main" id="{6D49D38A-880E-2B33-B20F-0874E6A4CD35}"/>
                </a:ext>
              </a:extLst>
            </p:cNvPr>
            <p:cNvSpPr txBox="1"/>
            <p:nvPr/>
          </p:nvSpPr>
          <p:spPr>
            <a:xfrm>
              <a:off x="6400283" y="1926726"/>
              <a:ext cx="558438" cy="609206"/>
            </a:xfrm>
            <a:prstGeom prst="rect">
              <a:avLst/>
            </a:prstGeom>
            <a:noFill/>
          </p:spPr>
          <p:txBody>
            <a:bodyPr wrap="none" rtlCol="0">
              <a:spAutoFit/>
            </a:bodyPr>
            <a:lstStyle/>
            <a:p>
              <a:pPr algn="l"/>
              <a:r>
                <a:rPr lang="en-GB">
                  <a:solidFill>
                    <a:srgbClr val="0000FF"/>
                  </a:solidFill>
                  <a:latin typeface="Arial" panose="020B0604020202020204" pitchFamily="34" charset="0"/>
                  <a:cs typeface="Arial" panose="020B0604020202020204" pitchFamily="34" charset="0"/>
                </a:rPr>
                <a:t>A</a:t>
              </a:r>
            </a:p>
          </p:txBody>
        </p:sp>
      </p:grpSp>
    </p:spTree>
    <p:extLst>
      <p:ext uri="{BB962C8B-B14F-4D97-AF65-F5344CB8AC3E}">
        <p14:creationId xmlns:p14="http://schemas.microsoft.com/office/powerpoint/2010/main" val="304804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826BEF-1F40-C2C2-2CCC-FD105D0DA2C7}"/>
              </a:ext>
            </a:extLst>
          </p:cNvPr>
          <p:cNvSpPr>
            <a:spLocks noGrp="1"/>
          </p:cNvSpPr>
          <p:nvPr>
            <p:ph type="title"/>
          </p:nvPr>
        </p:nvSpPr>
        <p:spPr/>
        <p:txBody>
          <a:bodyPr/>
          <a:lstStyle/>
          <a:p>
            <a:r>
              <a:rPr lang="en-GB"/>
              <a:t>Example 6 Multimeter accuracy</a:t>
            </a:r>
          </a:p>
        </p:txBody>
      </p:sp>
      <p:sp>
        <p:nvSpPr>
          <p:cNvPr id="6" name="Text Placeholder 5">
            <a:extLst>
              <a:ext uri="{FF2B5EF4-FFF2-40B4-BE49-F238E27FC236}">
                <a16:creationId xmlns:a16="http://schemas.microsoft.com/office/drawing/2014/main" id="{FB9F79D8-30D6-3332-F969-AF591B15ACDA}"/>
              </a:ext>
            </a:extLst>
          </p:cNvPr>
          <p:cNvSpPr>
            <a:spLocks noGrp="1"/>
          </p:cNvSpPr>
          <p:nvPr>
            <p:ph type="body" sz="quarter" idx="10"/>
          </p:nvPr>
        </p:nvSpPr>
        <p:spPr>
          <a:xfrm>
            <a:off x="122292" y="461664"/>
            <a:ext cx="8899415" cy="2416046"/>
          </a:xfrm>
        </p:spPr>
        <p:txBody>
          <a:bodyPr/>
          <a:lstStyle/>
          <a:p>
            <a:r>
              <a:rPr lang="en-GB">
                <a:latin typeface="Arial" panose="020B0604020202020204" pitchFamily="34" charset="0"/>
                <a:cs typeface="Arial" panose="020B0604020202020204" pitchFamily="34" charset="0"/>
              </a:rPr>
              <a:t>A multimeter has a stated  accuracy of:</a:t>
            </a:r>
          </a:p>
          <a:p>
            <a:r>
              <a:rPr lang="en-GB" i="0">
                <a:latin typeface="+mj-lt"/>
                <a:cs typeface="Arial" panose="020B0604020202020204" pitchFamily="34" charset="0"/>
              </a:rPr>
              <a:t>    ±(1.0%</a:t>
            </a:r>
            <a:r>
              <a:rPr lang="en-GB">
                <a:latin typeface="+mj-lt"/>
                <a:cs typeface="Arial" panose="020B0604020202020204" pitchFamily="34" charset="0"/>
              </a:rPr>
              <a:t> </a:t>
            </a:r>
            <a:r>
              <a:rPr lang="en-GB" i="0">
                <a:latin typeface="+mj-lt"/>
                <a:cs typeface="Arial" panose="020B0604020202020204" pitchFamily="34" charset="0"/>
              </a:rPr>
              <a:t>+2)</a:t>
            </a:r>
            <a:r>
              <a:rPr lang="en-GB">
                <a:latin typeface="Arial" panose="020B0604020202020204" pitchFamily="34" charset="0"/>
                <a:cs typeface="Arial" panose="020B0604020202020204" pitchFamily="34" charset="0"/>
              </a:rPr>
              <a:t> for current</a:t>
            </a:r>
          </a:p>
          <a:p>
            <a:r>
              <a:rPr lang="en-GB">
                <a:latin typeface="Arial" panose="020B0604020202020204" pitchFamily="34" charset="0"/>
                <a:cs typeface="Arial" panose="020B0604020202020204" pitchFamily="34" charset="0"/>
              </a:rPr>
              <a:t>The multimeter is reading 0.74 A, </a:t>
            </a:r>
          </a:p>
          <a:p>
            <a:r>
              <a:rPr lang="en-GB">
                <a:latin typeface="Arial" panose="020B0604020202020204" pitchFamily="34" charset="0"/>
                <a:cs typeface="Arial" panose="020B0604020202020204" pitchFamily="34" charset="0"/>
              </a:rPr>
              <a:t>What is the maximum and minimum the actual current can be?</a:t>
            </a:r>
          </a:p>
        </p:txBody>
      </p:sp>
      <p:sp>
        <p:nvSpPr>
          <p:cNvPr id="2" name="TextBox 1">
            <a:extLst>
              <a:ext uri="{FF2B5EF4-FFF2-40B4-BE49-F238E27FC236}">
                <a16:creationId xmlns:a16="http://schemas.microsoft.com/office/drawing/2014/main" id="{27DD8866-C848-FA38-838C-249EACD8C1F9}"/>
              </a:ext>
            </a:extLst>
          </p:cNvPr>
          <p:cNvSpPr txBox="1"/>
          <p:nvPr/>
        </p:nvSpPr>
        <p:spPr>
          <a:xfrm>
            <a:off x="241300" y="2975231"/>
            <a:ext cx="7912100" cy="1384995"/>
          </a:xfrm>
          <a:prstGeom prst="rect">
            <a:avLst/>
          </a:prstGeom>
          <a:solidFill>
            <a:schemeClr val="bg1">
              <a:lumMod val="95000"/>
            </a:schemeClr>
          </a:solidFill>
        </p:spPr>
        <p:txBody>
          <a:bodyPr wrap="square" rtlCol="0">
            <a:spAutoFit/>
          </a:bodyPr>
          <a:lstStyle/>
          <a:p>
            <a:r>
              <a:rPr lang="en-GB" sz="2800" i="0">
                <a:latin typeface="+mj-lt"/>
                <a:cs typeface="Arial" panose="020B0604020202020204" pitchFamily="34" charset="0"/>
              </a:rPr>
              <a:t>±(1.0% +2)</a:t>
            </a:r>
            <a:r>
              <a:rPr lang="en-GB" sz="2800">
                <a:latin typeface="Arial" panose="020B0604020202020204" pitchFamily="34" charset="0"/>
                <a:cs typeface="Arial" panose="020B0604020202020204" pitchFamily="34" charset="0"/>
              </a:rPr>
              <a:t> means </a:t>
            </a:r>
            <a:r>
              <a:rPr lang="en-GB" sz="2800" i="0">
                <a:latin typeface="+mj-lt"/>
                <a:cs typeface="Arial" panose="020B0604020202020204" pitchFamily="34" charset="0"/>
              </a:rPr>
              <a:t>±</a:t>
            </a:r>
            <a:r>
              <a:rPr lang="en-GB" sz="2800">
                <a:latin typeface="Arial" panose="020B0604020202020204" pitchFamily="34" charset="0"/>
                <a:cs typeface="Arial" panose="020B0604020202020204" pitchFamily="34" charset="0"/>
              </a:rPr>
              <a:t> (1% of the reading on the meter plus 2 least significant digit counts)</a:t>
            </a:r>
          </a:p>
          <a:p>
            <a:r>
              <a:rPr lang="en-GB" sz="2800">
                <a:latin typeface="Arial" panose="020B0604020202020204" pitchFamily="34" charset="0"/>
                <a:cs typeface="Arial" panose="020B0604020202020204" pitchFamily="34" charset="0"/>
              </a:rPr>
              <a:t>i.e. </a:t>
            </a:r>
            <a:r>
              <a:rPr lang="en-GB" sz="2800">
                <a:cs typeface="Arial" panose="020B0604020202020204" pitchFamily="34" charset="0"/>
              </a:rPr>
              <a:t>±</a:t>
            </a:r>
            <a:r>
              <a:rPr lang="en-GB" sz="2800">
                <a:latin typeface="Arial" panose="020B0604020202020204" pitchFamily="34" charset="0"/>
                <a:cs typeface="Arial" panose="020B0604020202020204" pitchFamily="34" charset="0"/>
              </a:rPr>
              <a:t> (0.0074 + 0.02) = </a:t>
            </a:r>
            <a:r>
              <a:rPr lang="en-GB" sz="2800">
                <a:cs typeface="Arial" panose="020B0604020202020204" pitchFamily="34" charset="0"/>
              </a:rPr>
              <a:t>±</a:t>
            </a:r>
            <a:r>
              <a:rPr lang="en-GB" sz="2800">
                <a:latin typeface="Arial" panose="020B0604020202020204" pitchFamily="34" charset="0"/>
                <a:cs typeface="Arial" panose="020B0604020202020204" pitchFamily="34" charset="0"/>
              </a:rPr>
              <a:t> (0.0274) </a:t>
            </a:r>
          </a:p>
        </p:txBody>
      </p:sp>
      <p:pic>
        <p:nvPicPr>
          <p:cNvPr id="5" name="Picture 4">
            <a:extLst>
              <a:ext uri="{FF2B5EF4-FFF2-40B4-BE49-F238E27FC236}">
                <a16:creationId xmlns:a16="http://schemas.microsoft.com/office/drawing/2014/main" id="{1831ED61-92F2-C28E-32B9-A78BE33D82B1}"/>
              </a:ext>
            </a:extLst>
          </p:cNvPr>
          <p:cNvPicPr>
            <a:picLocks noChangeAspect="1"/>
          </p:cNvPicPr>
          <p:nvPr/>
        </p:nvPicPr>
        <p:blipFill>
          <a:blip r:embed="rId3"/>
          <a:stretch>
            <a:fillRect/>
          </a:stretch>
        </p:blipFill>
        <p:spPr>
          <a:xfrm>
            <a:off x="6080332" y="1136201"/>
            <a:ext cx="2353003" cy="809738"/>
          </a:xfrm>
          <a:prstGeom prst="rect">
            <a:avLst/>
          </a:prstGeom>
        </p:spPr>
      </p:pic>
      <p:sp>
        <p:nvSpPr>
          <p:cNvPr id="8" name="TextBox 7">
            <a:extLst>
              <a:ext uri="{FF2B5EF4-FFF2-40B4-BE49-F238E27FC236}">
                <a16:creationId xmlns:a16="http://schemas.microsoft.com/office/drawing/2014/main" id="{97FFC1D9-3A95-6E56-36B2-36C92BCCC8E3}"/>
              </a:ext>
            </a:extLst>
          </p:cNvPr>
          <p:cNvSpPr txBox="1"/>
          <p:nvPr/>
        </p:nvSpPr>
        <p:spPr>
          <a:xfrm>
            <a:off x="122292" y="4457747"/>
            <a:ext cx="8902700" cy="2277547"/>
          </a:xfrm>
          <a:prstGeom prst="rect">
            <a:avLst/>
          </a:prstGeom>
          <a:noFill/>
        </p:spPr>
        <p:txBody>
          <a:bodyPr wrap="square" rtlCol="0">
            <a:spAutoFit/>
          </a:bodyPr>
          <a:lstStyle/>
          <a:p>
            <a:pPr>
              <a:spcAft>
                <a:spcPts val="1200"/>
              </a:spcAft>
            </a:pPr>
            <a:r>
              <a:rPr lang="en-GB" sz="2800">
                <a:latin typeface="Arial" panose="020B0604020202020204" pitchFamily="34" charset="0"/>
                <a:cs typeface="Arial" panose="020B0604020202020204" pitchFamily="34" charset="0"/>
              </a:rPr>
              <a:t>The maximum the actual could be is:</a:t>
            </a:r>
          </a:p>
          <a:p>
            <a:pPr>
              <a:spcAft>
                <a:spcPts val="1200"/>
              </a:spcAft>
            </a:pPr>
            <a:r>
              <a:rPr lang="en-GB" sz="2800">
                <a:latin typeface="Arial" panose="020B0604020202020204" pitchFamily="34" charset="0"/>
                <a:cs typeface="Arial" panose="020B0604020202020204" pitchFamily="34" charset="0"/>
              </a:rPr>
              <a:t>   0.74 + 0.0274  = 0.7674 ≈ 0.77 A</a:t>
            </a:r>
          </a:p>
          <a:p>
            <a:pPr>
              <a:spcAft>
                <a:spcPts val="1200"/>
              </a:spcAft>
            </a:pPr>
            <a:r>
              <a:rPr lang="en-GB" sz="2800">
                <a:latin typeface="Arial" panose="020B0604020202020204" pitchFamily="34" charset="0"/>
                <a:cs typeface="Arial" panose="020B0604020202020204" pitchFamily="34" charset="0"/>
              </a:rPr>
              <a:t>minimum = 0.74 - 0.0274 ≈ 0.71A</a:t>
            </a:r>
          </a:p>
          <a:p>
            <a:pPr>
              <a:spcAft>
                <a:spcPts val="1200"/>
              </a:spcAft>
            </a:pPr>
            <a:r>
              <a:rPr lang="en-GB" sz="2800">
                <a:latin typeface="Arial" panose="020B0604020202020204" pitchFamily="34" charset="0"/>
                <a:cs typeface="Arial" panose="020B0604020202020204" pitchFamily="34" charset="0"/>
              </a:rPr>
              <a:t>So true value lies between 0.71 A and 0.77 A</a:t>
            </a:r>
          </a:p>
        </p:txBody>
      </p:sp>
    </p:spTree>
    <p:extLst>
      <p:ext uri="{BB962C8B-B14F-4D97-AF65-F5344CB8AC3E}">
        <p14:creationId xmlns:p14="http://schemas.microsoft.com/office/powerpoint/2010/main" val="375563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73086-0C57-2F13-B261-5469D4FC726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425B14B-6AA6-8D81-F0DD-22A2199EA7E4}"/>
              </a:ext>
            </a:extLst>
          </p:cNvPr>
          <p:cNvSpPr>
            <a:spLocks noGrp="1"/>
          </p:cNvSpPr>
          <p:nvPr>
            <p:ph type="title"/>
          </p:nvPr>
        </p:nvSpPr>
        <p:spPr/>
        <p:txBody>
          <a:bodyPr>
            <a:normAutofit fontScale="90000"/>
          </a:bodyPr>
          <a:lstStyle/>
          <a:p>
            <a:r>
              <a:rPr lang="en-GB"/>
              <a:t>Exercise</a:t>
            </a:r>
          </a:p>
        </p:txBody>
      </p:sp>
      <p:sp>
        <p:nvSpPr>
          <p:cNvPr id="9" name="Text Placeholder 8">
            <a:extLst>
              <a:ext uri="{FF2B5EF4-FFF2-40B4-BE49-F238E27FC236}">
                <a16:creationId xmlns:a16="http://schemas.microsoft.com/office/drawing/2014/main" id="{FF76E3D2-1AB7-0494-5A3D-B24D4F529885}"/>
              </a:ext>
            </a:extLst>
          </p:cNvPr>
          <p:cNvSpPr>
            <a:spLocks noGrp="1"/>
          </p:cNvSpPr>
          <p:nvPr>
            <p:ph type="body" sz="quarter" idx="10"/>
          </p:nvPr>
        </p:nvSpPr>
        <p:spPr>
          <a:xfrm>
            <a:off x="122292" y="461664"/>
            <a:ext cx="8899415" cy="2471446"/>
          </a:xfrm>
        </p:spPr>
        <p:txBody>
          <a:bodyPr/>
          <a:lstStyle/>
          <a:p>
            <a:r>
              <a:rPr lang="en-GB"/>
              <a:t>A multimeter has the below accuracy statement</a:t>
            </a:r>
          </a:p>
          <a:p>
            <a:r>
              <a:rPr lang="en-GB" sz="3200">
                <a:latin typeface="Arial" panose="020B0604020202020204" pitchFamily="34" charset="0"/>
                <a:cs typeface="Arial" panose="020B0604020202020204" pitchFamily="34" charset="0"/>
              </a:rPr>
              <a:t>   </a:t>
            </a:r>
            <a:r>
              <a:rPr lang="en-GB">
                <a:latin typeface="Arial" panose="020B0604020202020204" pitchFamily="34" charset="0"/>
                <a:cs typeface="Arial" panose="020B0604020202020204" pitchFamily="34" charset="0"/>
              </a:rPr>
              <a:t>DC Voltage 2V, 20V 200V       </a:t>
            </a:r>
            <a:r>
              <a:rPr lang="en-GB">
                <a:cs typeface="Arial" panose="020B0604020202020204" pitchFamily="34" charset="0"/>
              </a:rPr>
              <a:t>±(0.8%+5)</a:t>
            </a:r>
            <a:endParaRPr lang="en-GB"/>
          </a:p>
          <a:p>
            <a:r>
              <a:rPr lang="en-GB"/>
              <a:t>The meter is reading </a:t>
            </a:r>
            <a:r>
              <a:rPr lang="en-GB" b="1"/>
              <a:t>1.48 V</a:t>
            </a:r>
          </a:p>
          <a:p>
            <a:r>
              <a:rPr lang="en-GB"/>
              <a:t>What is the maximum and minimum value the voltage could be?</a:t>
            </a:r>
          </a:p>
        </p:txBody>
      </p:sp>
      <p:sp>
        <p:nvSpPr>
          <p:cNvPr id="14" name="TextBox 13">
            <a:extLst>
              <a:ext uri="{FF2B5EF4-FFF2-40B4-BE49-F238E27FC236}">
                <a16:creationId xmlns:a16="http://schemas.microsoft.com/office/drawing/2014/main" id="{AD11FCA9-4E2D-B488-AC0B-6ADCF7F8CC56}"/>
              </a:ext>
            </a:extLst>
          </p:cNvPr>
          <p:cNvSpPr txBox="1"/>
          <p:nvPr/>
        </p:nvSpPr>
        <p:spPr>
          <a:xfrm>
            <a:off x="122292" y="3059668"/>
            <a:ext cx="9040295" cy="369332"/>
          </a:xfrm>
          <a:prstGeom prst="rect">
            <a:avLst/>
          </a:prstGeom>
          <a:noFill/>
        </p:spPr>
        <p:txBody>
          <a:bodyPr wrap="none" rtlCol="0">
            <a:spAutoFit/>
          </a:bodyPr>
          <a:lstStyle/>
          <a:p>
            <a:r>
              <a:rPr lang="en-GB">
                <a:latin typeface="Arial" panose="020B0604020202020204" pitchFamily="34" charset="0"/>
                <a:cs typeface="Arial" panose="020B0604020202020204" pitchFamily="34" charset="0"/>
              </a:rPr>
              <a:t>0.8% of 1.48 = 0.012, 5 digits = 0.05  total </a:t>
            </a:r>
            <a:r>
              <a:rPr lang="en-GB">
                <a:cs typeface="Arial" panose="020B0604020202020204" pitchFamily="34" charset="0"/>
              </a:rPr>
              <a:t>±0.062   Thus max = 1.542 V, min = 1.418 V</a:t>
            </a:r>
            <a:endParaRPr lang="en-GB">
              <a:latin typeface="Arial" panose="020B0604020202020204" pitchFamily="34" charset="0"/>
              <a:cs typeface="Arial" panose="020B0604020202020204" pitchFamily="34" charset="0"/>
            </a:endParaRPr>
          </a:p>
        </p:txBody>
      </p:sp>
      <p:sp>
        <p:nvSpPr>
          <p:cNvPr id="15" name="Text Placeholder 8">
            <a:extLst>
              <a:ext uri="{FF2B5EF4-FFF2-40B4-BE49-F238E27FC236}">
                <a16:creationId xmlns:a16="http://schemas.microsoft.com/office/drawing/2014/main" id="{7F911766-E6A2-E1BB-2422-500FF15498D1}"/>
              </a:ext>
            </a:extLst>
          </p:cNvPr>
          <p:cNvSpPr txBox="1">
            <a:spLocks/>
          </p:cNvSpPr>
          <p:nvPr/>
        </p:nvSpPr>
        <p:spPr>
          <a:xfrm>
            <a:off x="122292" y="3729520"/>
            <a:ext cx="8899415" cy="2471446"/>
          </a:xfrm>
          <a:prstGeom prst="rect">
            <a:avLst/>
          </a:prstGeom>
          <a:solidFill>
            <a:schemeClr val="accent5">
              <a:lumMod val="20000"/>
              <a:lumOff val="80000"/>
            </a:schemeClr>
          </a:solidFill>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A multimeter has the below accuracy statement</a:t>
            </a:r>
          </a:p>
          <a:p>
            <a:r>
              <a:rPr lang="en-GB" sz="3200">
                <a:latin typeface="Arial" panose="020B0604020202020204" pitchFamily="34" charset="0"/>
                <a:cs typeface="Arial" panose="020B0604020202020204" pitchFamily="34" charset="0"/>
              </a:rPr>
              <a:t>   </a:t>
            </a:r>
            <a:r>
              <a:rPr lang="en-GB">
                <a:latin typeface="Arial" panose="020B0604020202020204" pitchFamily="34" charset="0"/>
                <a:cs typeface="Arial" panose="020B0604020202020204" pitchFamily="34" charset="0"/>
              </a:rPr>
              <a:t>DC current 10A    </a:t>
            </a:r>
            <a:r>
              <a:rPr lang="en-GB">
                <a:cs typeface="Arial" panose="020B0604020202020204" pitchFamily="34" charset="0"/>
              </a:rPr>
              <a:t>±(3%+2)</a:t>
            </a:r>
            <a:endParaRPr lang="en-GB"/>
          </a:p>
          <a:p>
            <a:r>
              <a:rPr lang="en-GB"/>
              <a:t>The meter is reading </a:t>
            </a:r>
            <a:r>
              <a:rPr lang="en-GB" b="1"/>
              <a:t>2.52 A</a:t>
            </a:r>
          </a:p>
          <a:p>
            <a:r>
              <a:rPr lang="en-GB"/>
              <a:t>What is the maximum and minimum the current could be?</a:t>
            </a:r>
          </a:p>
        </p:txBody>
      </p:sp>
      <p:sp>
        <p:nvSpPr>
          <p:cNvPr id="16" name="TextBox 15">
            <a:extLst>
              <a:ext uri="{FF2B5EF4-FFF2-40B4-BE49-F238E27FC236}">
                <a16:creationId xmlns:a16="http://schemas.microsoft.com/office/drawing/2014/main" id="{09DB2128-3B86-CDDF-84E1-8AD77CC05153}"/>
              </a:ext>
            </a:extLst>
          </p:cNvPr>
          <p:cNvSpPr txBox="1"/>
          <p:nvPr/>
        </p:nvSpPr>
        <p:spPr>
          <a:xfrm>
            <a:off x="122291" y="6316820"/>
            <a:ext cx="8946488" cy="369332"/>
          </a:xfrm>
          <a:prstGeom prst="rect">
            <a:avLst/>
          </a:prstGeom>
          <a:noFill/>
        </p:spPr>
        <p:txBody>
          <a:bodyPr wrap="none" rtlCol="0">
            <a:spAutoFit/>
          </a:bodyPr>
          <a:lstStyle/>
          <a:p>
            <a:r>
              <a:rPr lang="en-GB">
                <a:latin typeface="Arial" panose="020B0604020202020204" pitchFamily="34" charset="0"/>
                <a:cs typeface="Arial" panose="020B0604020202020204" pitchFamily="34" charset="0"/>
              </a:rPr>
              <a:t>3% of 2.52 = 0.0756, 2 digits = 0.02  Total </a:t>
            </a:r>
            <a:r>
              <a:rPr lang="en-GB">
                <a:cs typeface="Arial" panose="020B0604020202020204" pitchFamily="34" charset="0"/>
              </a:rPr>
              <a:t>±0.096   Thus max = 2.616A, min = 2.424 A</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27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EB1FB3-F7DE-5897-447C-01F8A651C0D6}"/>
              </a:ext>
            </a:extLst>
          </p:cNvPr>
          <p:cNvSpPr>
            <a:spLocks noGrp="1"/>
          </p:cNvSpPr>
          <p:nvPr>
            <p:ph type="title"/>
          </p:nvPr>
        </p:nvSpPr>
        <p:spPr>
          <a:xfrm>
            <a:off x="628650" y="1779253"/>
            <a:ext cx="7886700" cy="2687815"/>
          </a:xfrm>
        </p:spPr>
        <p:txBody>
          <a:bodyPr>
            <a:normAutofit/>
          </a:bodyPr>
          <a:lstStyle/>
          <a:p>
            <a:r>
              <a:rPr lang="en-GB" sz="7200"/>
              <a:t>Resistance</a:t>
            </a:r>
          </a:p>
        </p:txBody>
      </p:sp>
    </p:spTree>
    <p:extLst>
      <p:ext uri="{BB962C8B-B14F-4D97-AF65-F5344CB8AC3E}">
        <p14:creationId xmlns:p14="http://schemas.microsoft.com/office/powerpoint/2010/main" val="18560593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9CD49F-3F8A-B5B1-7A48-F12C08E1C770}"/>
              </a:ext>
            </a:extLst>
          </p:cNvPr>
          <p:cNvSpPr>
            <a:spLocks noGrp="1"/>
          </p:cNvSpPr>
          <p:nvPr>
            <p:ph type="title"/>
          </p:nvPr>
        </p:nvSpPr>
        <p:spPr/>
        <p:txBody>
          <a:bodyPr/>
          <a:lstStyle/>
          <a:p>
            <a:r>
              <a:rPr lang="en-GB"/>
              <a:t>What is electrical resistance?</a:t>
            </a:r>
          </a:p>
        </p:txBody>
      </p:sp>
      <p:sp>
        <p:nvSpPr>
          <p:cNvPr id="4" name="TextBox 3">
            <a:extLst>
              <a:ext uri="{FF2B5EF4-FFF2-40B4-BE49-F238E27FC236}">
                <a16:creationId xmlns:a16="http://schemas.microsoft.com/office/drawing/2014/main" id="{531601A2-2EA4-1C37-95FE-49E59B3661DE}"/>
              </a:ext>
            </a:extLst>
          </p:cNvPr>
          <p:cNvSpPr txBox="1"/>
          <p:nvPr/>
        </p:nvSpPr>
        <p:spPr>
          <a:xfrm>
            <a:off x="594782" y="1683484"/>
            <a:ext cx="7700961" cy="1077218"/>
          </a:xfrm>
          <a:prstGeom prst="rect">
            <a:avLst/>
          </a:prstGeom>
          <a:solidFill>
            <a:srgbClr val="FFFF99"/>
          </a:solidFill>
        </p:spPr>
        <p:txBody>
          <a:bodyPr wrap="square" rtlCol="0">
            <a:spAutoFit/>
          </a:bodyPr>
          <a:lstStyle/>
          <a:p>
            <a:r>
              <a:rPr lang="en-GB" sz="3200"/>
              <a:t>ratio of potential difference across to current in a conductor  </a:t>
            </a:r>
            <a:r>
              <a:rPr lang="en-GB" sz="2400"/>
              <a:t>HL 2022D, 2023D, 2025</a:t>
            </a:r>
            <a:endParaRPr lang="en-GB" sz="32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D67E60A-F61A-52D3-E6D2-AD826004FF4D}"/>
              </a:ext>
            </a:extLst>
          </p:cNvPr>
          <p:cNvSpPr txBox="1"/>
          <p:nvPr/>
        </p:nvSpPr>
        <p:spPr>
          <a:xfrm>
            <a:off x="5100638" y="3574079"/>
            <a:ext cx="3195105" cy="523220"/>
          </a:xfrm>
          <a:prstGeom prst="rect">
            <a:avLst/>
          </a:prstGeom>
          <a:solidFill>
            <a:srgbClr val="FFC000"/>
          </a:solidFill>
        </p:spPr>
        <p:txBody>
          <a:bodyPr wrap="none" rtlCol="0">
            <a:spAutoFit/>
          </a:bodyPr>
          <a:lstStyle/>
          <a:p>
            <a:pPr algn="l"/>
            <a:r>
              <a:rPr lang="en-GB" sz="2800">
                <a:latin typeface="Arial" panose="020B0604020202020204" pitchFamily="34" charset="0"/>
                <a:cs typeface="Arial" panose="020B0604020202020204" pitchFamily="34" charset="0"/>
              </a:rPr>
              <a:t>Formula + notation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A0B4DE7-BAD9-0824-9132-1B8FF633FC26}"/>
                  </a:ext>
                </a:extLst>
              </p:cNvPr>
              <p:cNvSpPr txBox="1"/>
              <p:nvPr/>
            </p:nvSpPr>
            <p:spPr>
              <a:xfrm>
                <a:off x="2914650" y="3314700"/>
                <a:ext cx="1226874" cy="896143"/>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𝑅</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𝑉</m:t>
                          </m:r>
                        </m:num>
                        <m:den>
                          <m:r>
                            <a:rPr lang="en-GB" sz="2800" b="0" i="1" smtClean="0">
                              <a:latin typeface="Cambria Math" panose="02040503050406030204" pitchFamily="18" charset="0"/>
                              <a:cs typeface="Arial" panose="020B0604020202020204" pitchFamily="34" charset="0"/>
                            </a:rPr>
                            <m:t>𝐼</m:t>
                          </m:r>
                        </m:den>
                      </m:f>
                    </m:oMath>
                  </m:oMathPara>
                </a14:m>
                <a:endParaRPr lang="en-GB" sz="280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9A0B4DE7-BAD9-0824-9132-1B8FF633FC26}"/>
                  </a:ext>
                </a:extLst>
              </p:cNvPr>
              <p:cNvSpPr txBox="1">
                <a:spLocks noRot="1" noChangeAspect="1" noMove="1" noResize="1" noEditPoints="1" noAdjustHandles="1" noChangeArrowheads="1" noChangeShapeType="1" noTextEdit="1"/>
              </p:cNvSpPr>
              <p:nvPr/>
            </p:nvSpPr>
            <p:spPr>
              <a:xfrm>
                <a:off x="2914650" y="3314700"/>
                <a:ext cx="1226874" cy="896143"/>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1260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4D721-8916-E25F-C589-CEC1F7DBEB5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149E012-3A60-BB6A-FEA0-98E1DED4D474}"/>
              </a:ext>
            </a:extLst>
          </p:cNvPr>
          <p:cNvSpPr>
            <a:spLocks noGrp="1"/>
          </p:cNvSpPr>
          <p:nvPr>
            <p:ph type="title"/>
          </p:nvPr>
        </p:nvSpPr>
        <p:spPr/>
        <p:txBody>
          <a:bodyPr/>
          <a:lstStyle/>
          <a:p>
            <a:r>
              <a:rPr lang="en-GB"/>
              <a:t>What is the SI unit of resistance?</a:t>
            </a:r>
          </a:p>
        </p:txBody>
      </p:sp>
      <p:sp>
        <p:nvSpPr>
          <p:cNvPr id="4" name="TextBox 3">
            <a:extLst>
              <a:ext uri="{FF2B5EF4-FFF2-40B4-BE49-F238E27FC236}">
                <a16:creationId xmlns:a16="http://schemas.microsoft.com/office/drawing/2014/main" id="{6D0E5077-FE32-D36E-0265-21490B26F3B1}"/>
              </a:ext>
            </a:extLst>
          </p:cNvPr>
          <p:cNvSpPr txBox="1"/>
          <p:nvPr/>
        </p:nvSpPr>
        <p:spPr>
          <a:xfrm>
            <a:off x="2829650" y="1312989"/>
            <a:ext cx="2871787" cy="584775"/>
          </a:xfrm>
          <a:prstGeom prst="rect">
            <a:avLst/>
          </a:prstGeom>
          <a:solidFill>
            <a:srgbClr val="FFFF99"/>
          </a:solidFill>
        </p:spPr>
        <p:txBody>
          <a:bodyPr wrap="square" rtlCol="0">
            <a:spAutoFit/>
          </a:bodyPr>
          <a:lstStyle/>
          <a:p>
            <a:r>
              <a:rPr lang="en-GB" sz="3200"/>
              <a:t>The </a:t>
            </a:r>
            <a:r>
              <a:rPr lang="en-GB" sz="3200" b="1"/>
              <a:t>ohm</a:t>
            </a:r>
            <a:endParaRPr lang="en-GB" sz="3200" b="1">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BD80D24-49F1-A80E-E8FE-1D497ECF4E7C}"/>
              </a:ext>
            </a:extLst>
          </p:cNvPr>
          <p:cNvSpPr txBox="1"/>
          <p:nvPr/>
        </p:nvSpPr>
        <p:spPr>
          <a:xfrm>
            <a:off x="1843088" y="2279090"/>
            <a:ext cx="4762842"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When 1 volt drives 1 ampere</a:t>
            </a:r>
          </a:p>
        </p:txBody>
      </p:sp>
      <p:sp>
        <p:nvSpPr>
          <p:cNvPr id="7" name="TextBox 6">
            <a:extLst>
              <a:ext uri="{FF2B5EF4-FFF2-40B4-BE49-F238E27FC236}">
                <a16:creationId xmlns:a16="http://schemas.microsoft.com/office/drawing/2014/main" id="{B713422E-F6FC-5307-C286-6C1AA4504094}"/>
              </a:ext>
            </a:extLst>
          </p:cNvPr>
          <p:cNvSpPr txBox="1"/>
          <p:nvPr/>
        </p:nvSpPr>
        <p:spPr>
          <a:xfrm>
            <a:off x="1843087" y="3250086"/>
            <a:ext cx="2422458" cy="523220"/>
          </a:xfrm>
          <a:prstGeom prst="rect">
            <a:avLst/>
          </a:prstGeom>
          <a:noFill/>
        </p:spPr>
        <p:txBody>
          <a:bodyPr wrap="none" rtlCol="0">
            <a:spAutoFit/>
          </a:bodyPr>
          <a:lstStyle/>
          <a:p>
            <a:pPr algn="l"/>
            <a:r>
              <a:rPr lang="en-GB" sz="2800" b="1">
                <a:latin typeface="Arial" panose="020B0604020202020204" pitchFamily="34" charset="0"/>
                <a:cs typeface="Arial" panose="020B0604020202020204" pitchFamily="34" charset="0"/>
              </a:rPr>
              <a:t>unit-symbol</a:t>
            </a:r>
            <a:r>
              <a:rPr lang="en-GB" sz="2800">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id="{ADC56800-2FDB-CBB4-17DC-3CA24D39AF22}"/>
              </a:ext>
            </a:extLst>
          </p:cNvPr>
          <p:cNvSpPr txBox="1"/>
          <p:nvPr/>
        </p:nvSpPr>
        <p:spPr>
          <a:xfrm>
            <a:off x="5143500" y="3219308"/>
            <a:ext cx="700087" cy="584775"/>
          </a:xfrm>
          <a:prstGeom prst="rect">
            <a:avLst/>
          </a:prstGeom>
          <a:solidFill>
            <a:srgbClr val="FFFF99"/>
          </a:solidFill>
        </p:spPr>
        <p:txBody>
          <a:bodyPr wrap="square" rtlCol="0">
            <a:spAutoFit/>
          </a:bodyPr>
          <a:lstStyle/>
          <a:p>
            <a:pPr algn="ctr"/>
            <a:r>
              <a:rPr lang="el-GR" sz="3200"/>
              <a:t>Ω</a:t>
            </a:r>
            <a:endParaRPr lang="en-GB" sz="480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FEDB389-289A-2B71-60C4-DF6D2C6FFC28}"/>
              </a:ext>
            </a:extLst>
          </p:cNvPr>
          <p:cNvSpPr txBox="1"/>
          <p:nvPr/>
        </p:nvSpPr>
        <p:spPr>
          <a:xfrm>
            <a:off x="5113993" y="4566734"/>
            <a:ext cx="700087" cy="584775"/>
          </a:xfrm>
          <a:prstGeom prst="rect">
            <a:avLst/>
          </a:prstGeom>
          <a:solidFill>
            <a:srgbClr val="FFFF99"/>
          </a:solidFill>
        </p:spPr>
        <p:txBody>
          <a:bodyPr wrap="square" rtlCol="0">
            <a:spAutoFit/>
          </a:bodyPr>
          <a:lstStyle/>
          <a:p>
            <a:pPr algn="ctr"/>
            <a:r>
              <a:rPr lang="en-GB" sz="3200"/>
              <a:t>R</a:t>
            </a:r>
            <a:endParaRPr lang="en-GB" sz="480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1ABDA85-49E2-D6CA-0581-D600B6289D4E}"/>
              </a:ext>
            </a:extLst>
          </p:cNvPr>
          <p:cNvSpPr txBox="1"/>
          <p:nvPr/>
        </p:nvSpPr>
        <p:spPr>
          <a:xfrm>
            <a:off x="1843087" y="4597512"/>
            <a:ext cx="3163045" cy="523220"/>
          </a:xfrm>
          <a:prstGeom prst="rect">
            <a:avLst/>
          </a:prstGeom>
          <a:noFill/>
        </p:spPr>
        <p:txBody>
          <a:bodyPr wrap="none" rtlCol="0">
            <a:spAutoFit/>
          </a:bodyPr>
          <a:lstStyle/>
          <a:p>
            <a:pPr algn="l"/>
            <a:r>
              <a:rPr lang="en-GB" sz="2800" b="1">
                <a:latin typeface="Arial" panose="020B0604020202020204" pitchFamily="34" charset="0"/>
                <a:cs typeface="Arial" panose="020B0604020202020204" pitchFamily="34" charset="0"/>
              </a:rPr>
              <a:t>quantity-symbol</a:t>
            </a:r>
            <a:r>
              <a:rPr lang="en-GB" sz="280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FFFAA07-69AD-EF1A-A988-48785AC1355B}"/>
                  </a:ext>
                </a:extLst>
              </p:cNvPr>
              <p:cNvSpPr txBox="1"/>
              <p:nvPr/>
            </p:nvSpPr>
            <p:spPr>
              <a:xfrm>
                <a:off x="3149662" y="5914160"/>
                <a:ext cx="2310312"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e.g. </a:t>
                </a:r>
                <a14:m>
                  <m:oMath xmlns:m="http://schemas.openxmlformats.org/officeDocument/2006/math">
                    <m:r>
                      <a:rPr lang="en-GB" sz="2800" b="0" i="1" smtClean="0">
                        <a:latin typeface="Cambria Math" panose="02040503050406030204" pitchFamily="18" charset="0"/>
                        <a:cs typeface="Arial" panose="020B0604020202020204" pitchFamily="34" charset="0"/>
                      </a:rPr>
                      <m:t>𝑅</m:t>
                    </m:r>
                    <m:r>
                      <a:rPr lang="en-GB" sz="2800" b="0" i="1" smtClean="0">
                        <a:latin typeface="Cambria Math" panose="02040503050406030204" pitchFamily="18" charset="0"/>
                        <a:cs typeface="Arial" panose="020B0604020202020204" pitchFamily="34" charset="0"/>
                      </a:rPr>
                      <m:t>=47</m:t>
                    </m:r>
                    <m:r>
                      <a:rPr lang="en-GB" sz="2800" b="0" i="0" smtClean="0">
                        <a:latin typeface="Cambria Math" panose="02040503050406030204" pitchFamily="18" charset="0"/>
                        <a:cs typeface="Arial" panose="020B0604020202020204" pitchFamily="34" charset="0"/>
                      </a:rPr>
                      <m:t> </m:t>
                    </m:r>
                    <m:r>
                      <m:rPr>
                        <m:sty m:val="p"/>
                      </m:rPr>
                      <a:rPr lang="en-GB" sz="2800" b="0" i="0" smtClean="0">
                        <a:latin typeface="Cambria Math" panose="02040503050406030204" pitchFamily="18" charset="0"/>
                        <a:cs typeface="Arial" panose="020B0604020202020204" pitchFamily="34" charset="0"/>
                      </a:rPr>
                      <m:t>Ω</m:t>
                    </m:r>
                  </m:oMath>
                </a14:m>
                <a:endParaRPr lang="en-GB" sz="2800">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3FFFAA07-69AD-EF1A-A988-48785AC1355B}"/>
                  </a:ext>
                </a:extLst>
              </p:cNvPr>
              <p:cNvSpPr txBox="1">
                <a:spLocks noRot="1" noChangeAspect="1" noMove="1" noResize="1" noEditPoints="1" noAdjustHandles="1" noChangeArrowheads="1" noChangeShapeType="1" noTextEdit="1"/>
              </p:cNvSpPr>
              <p:nvPr/>
            </p:nvSpPr>
            <p:spPr>
              <a:xfrm>
                <a:off x="3149662" y="5914160"/>
                <a:ext cx="2310312" cy="523220"/>
              </a:xfrm>
              <a:prstGeom prst="rect">
                <a:avLst/>
              </a:prstGeom>
              <a:blipFill>
                <a:blip r:embed="rId2"/>
                <a:stretch>
                  <a:fillRect l="-5541" t="-11628" b="-31395"/>
                </a:stretch>
              </a:blipFill>
            </p:spPr>
            <p:txBody>
              <a:bodyPr/>
              <a:lstStyle/>
              <a:p>
                <a:r>
                  <a:rPr lang="en-US">
                    <a:noFill/>
                  </a:rPr>
                  <a:t> </a:t>
                </a:r>
              </a:p>
            </p:txBody>
          </p:sp>
        </mc:Fallback>
      </mc:AlternateContent>
    </p:spTree>
    <p:extLst>
      <p:ext uri="{BB962C8B-B14F-4D97-AF65-F5344CB8AC3E}">
        <p14:creationId xmlns:p14="http://schemas.microsoft.com/office/powerpoint/2010/main" val="387503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7" grpId="0"/>
      <p:bldP spid="8" grpId="0" animBg="1"/>
      <p:bldP spid="9" grpId="0" animBg="1"/>
      <p:bldP spid="10" grpId="0"/>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42363-0D5D-5E05-2C86-F15FC66030F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82E83C3-22A3-E666-0F8E-A6B95BF049D0}"/>
              </a:ext>
            </a:extLst>
          </p:cNvPr>
          <p:cNvSpPr>
            <a:spLocks noGrp="1"/>
          </p:cNvSpPr>
          <p:nvPr>
            <p:ph type="title"/>
          </p:nvPr>
        </p:nvSpPr>
        <p:spPr/>
        <p:txBody>
          <a:bodyPr/>
          <a:lstStyle/>
          <a:p>
            <a:r>
              <a:rPr lang="en-GB"/>
              <a:t>Example 5</a:t>
            </a:r>
          </a:p>
        </p:txBody>
      </p:sp>
      <p:sp>
        <p:nvSpPr>
          <p:cNvPr id="4" name="Text Placeholder 3">
            <a:extLst>
              <a:ext uri="{FF2B5EF4-FFF2-40B4-BE49-F238E27FC236}">
                <a16:creationId xmlns:a16="http://schemas.microsoft.com/office/drawing/2014/main" id="{B62AD5D1-7CDC-0F99-5E28-EE0782FE2DAB}"/>
              </a:ext>
            </a:extLst>
          </p:cNvPr>
          <p:cNvSpPr>
            <a:spLocks noGrp="1"/>
          </p:cNvSpPr>
          <p:nvPr>
            <p:ph type="body" sz="quarter" idx="10"/>
          </p:nvPr>
        </p:nvSpPr>
        <p:spPr>
          <a:xfrm>
            <a:off x="122292" y="461664"/>
            <a:ext cx="8899415" cy="1255728"/>
          </a:xfrm>
        </p:spPr>
        <p:txBody>
          <a:bodyPr/>
          <a:lstStyle/>
          <a:p>
            <a:r>
              <a:rPr lang="en-GB"/>
              <a:t>0.15 A flows through the lamp when the potential difference is 1.5 V. Calculate the resistance of the lamp.</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2121F3E-CAA7-D952-2056-B273DE08D14D}"/>
                  </a:ext>
                </a:extLst>
              </p:cNvPr>
              <p:cNvSpPr txBox="1"/>
              <p:nvPr/>
            </p:nvSpPr>
            <p:spPr>
              <a:xfrm>
                <a:off x="3813848" y="3845096"/>
                <a:ext cx="3551165" cy="1064459"/>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𝑅</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𝑉</m:t>
                          </m:r>
                        </m:num>
                        <m:den>
                          <m:r>
                            <a:rPr lang="en-GB" sz="2800" b="0" i="1" smtClean="0">
                              <a:latin typeface="Cambria Math" panose="02040503050406030204" pitchFamily="18" charset="0"/>
                              <a:cs typeface="Arial" panose="020B0604020202020204" pitchFamily="34" charset="0"/>
                            </a:rPr>
                            <m:t>𝐼</m:t>
                          </m:r>
                        </m:den>
                      </m:f>
                      <m:r>
                        <a:rPr lang="en-GB" sz="2800" b="0" i="0"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0" smtClean="0">
                              <a:latin typeface="Cambria Math" panose="02040503050406030204" pitchFamily="18" charset="0"/>
                              <a:cs typeface="Arial" panose="020B0604020202020204" pitchFamily="34" charset="0"/>
                            </a:rPr>
                            <m:t>1.5</m:t>
                          </m:r>
                        </m:num>
                        <m:den>
                          <m:r>
                            <a:rPr lang="en-GB" sz="2800" b="0" i="0" smtClean="0">
                              <a:latin typeface="Cambria Math" panose="02040503050406030204" pitchFamily="18" charset="0"/>
                              <a:cs typeface="Arial" panose="020B0604020202020204" pitchFamily="34" charset="0"/>
                            </a:rPr>
                            <m:t>0.15</m:t>
                          </m:r>
                        </m:den>
                      </m:f>
                      <m:r>
                        <a:rPr lang="en-GB" sz="2800" b="0" i="0" smtClean="0">
                          <a:latin typeface="Cambria Math" panose="02040503050406030204" pitchFamily="18" charset="0"/>
                          <a:cs typeface="Arial" panose="020B0604020202020204" pitchFamily="34" charset="0"/>
                        </a:rPr>
                        <m:t>=10 </m:t>
                      </m:r>
                      <m:r>
                        <m:rPr>
                          <m:sty m:val="p"/>
                        </m:rPr>
                        <a:rPr lang="en-GB" sz="2800" b="0" i="0" smtClean="0">
                          <a:latin typeface="Cambria Math" panose="02040503050406030204" pitchFamily="18" charset="0"/>
                          <a:cs typeface="Arial" panose="020B0604020202020204" pitchFamily="34" charset="0"/>
                        </a:rPr>
                        <m:t>Ω</m:t>
                      </m:r>
                    </m:oMath>
                  </m:oMathPara>
                </a14:m>
                <a:endParaRPr lang="en-GB" sz="2800" err="1">
                  <a:latin typeface="Arial" panose="020B0604020202020204" pitchFamily="34" charset="0"/>
                  <a:cs typeface="Arial" panose="020B0604020202020204" pitchFamily="34" charset="0"/>
                </a:endParaRPr>
              </a:p>
            </p:txBody>
          </p:sp>
        </mc:Choice>
        <mc:Fallback xmlns="">
          <p:sp>
            <p:nvSpPr>
              <p:cNvPr id="25" name="TextBox 24">
                <a:extLst>
                  <a:ext uri="{FF2B5EF4-FFF2-40B4-BE49-F238E27FC236}">
                    <a16:creationId xmlns:a16="http://schemas.microsoft.com/office/drawing/2014/main" id="{C2121F3E-CAA7-D952-2056-B273DE08D14D}"/>
                  </a:ext>
                </a:extLst>
              </p:cNvPr>
              <p:cNvSpPr txBox="1">
                <a:spLocks noRot="1" noChangeAspect="1" noMove="1" noResize="1" noEditPoints="1" noAdjustHandles="1" noChangeArrowheads="1" noChangeShapeType="1" noTextEdit="1"/>
              </p:cNvSpPr>
              <p:nvPr/>
            </p:nvSpPr>
            <p:spPr>
              <a:xfrm>
                <a:off x="3813848" y="3845096"/>
                <a:ext cx="3551165" cy="1064459"/>
              </a:xfrm>
              <a:prstGeom prst="rect">
                <a:avLst/>
              </a:prstGeom>
              <a:blipFill>
                <a:blip r:embed="rId3"/>
                <a:stretch>
                  <a:fillRect/>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B844053C-09AE-5F7D-6887-9FF75D7B77C9}"/>
              </a:ext>
            </a:extLst>
          </p:cNvPr>
          <p:cNvSpPr txBox="1"/>
          <p:nvPr/>
        </p:nvSpPr>
        <p:spPr>
          <a:xfrm>
            <a:off x="3820289" y="2630936"/>
            <a:ext cx="2166173" cy="523220"/>
          </a:xfrm>
          <a:prstGeom prst="rect">
            <a:avLst/>
          </a:prstGeom>
          <a:noFill/>
        </p:spPr>
        <p:txBody>
          <a:bodyPr wrap="square" rtlCol="0">
            <a:spAutoFit/>
          </a:bodyPr>
          <a:lstStyle/>
          <a:p>
            <a:pPr algn="l"/>
            <a:r>
              <a:rPr lang="en-GB" sz="2800">
                <a:latin typeface="Arial" panose="020B0604020202020204" pitchFamily="34" charset="0"/>
                <a:cs typeface="Arial" panose="020B0604020202020204" pitchFamily="34" charset="0"/>
              </a:rPr>
              <a:t>I = 0.15 A</a:t>
            </a:r>
          </a:p>
        </p:txBody>
      </p:sp>
      <p:grpSp>
        <p:nvGrpSpPr>
          <p:cNvPr id="5" name="Group 4">
            <a:extLst>
              <a:ext uri="{FF2B5EF4-FFF2-40B4-BE49-F238E27FC236}">
                <a16:creationId xmlns:a16="http://schemas.microsoft.com/office/drawing/2014/main" id="{AFAF6BAD-C9F1-2137-CC25-71A559F7FA97}"/>
              </a:ext>
            </a:extLst>
          </p:cNvPr>
          <p:cNvGrpSpPr/>
          <p:nvPr/>
        </p:nvGrpSpPr>
        <p:grpSpPr>
          <a:xfrm>
            <a:off x="249646" y="2120979"/>
            <a:ext cx="3137634" cy="1713484"/>
            <a:chOff x="249646" y="2131612"/>
            <a:chExt cx="3137634" cy="1713484"/>
          </a:xfrm>
        </p:grpSpPr>
        <p:grpSp>
          <p:nvGrpSpPr>
            <p:cNvPr id="24" name="Group 23">
              <a:extLst>
                <a:ext uri="{FF2B5EF4-FFF2-40B4-BE49-F238E27FC236}">
                  <a16:creationId xmlns:a16="http://schemas.microsoft.com/office/drawing/2014/main" id="{FEA14B4D-FFE7-B81D-35C6-85FE001F51D2}"/>
                </a:ext>
              </a:extLst>
            </p:cNvPr>
            <p:cNvGrpSpPr/>
            <p:nvPr/>
          </p:nvGrpSpPr>
          <p:grpSpPr>
            <a:xfrm>
              <a:off x="1352860" y="2910313"/>
              <a:ext cx="930177" cy="934783"/>
              <a:chOff x="6653324" y="980440"/>
              <a:chExt cx="930177" cy="934783"/>
            </a:xfrm>
          </p:grpSpPr>
          <p:sp>
            <p:nvSpPr>
              <p:cNvPr id="26" name="Freeform: Shape 25">
                <a:extLst>
                  <a:ext uri="{FF2B5EF4-FFF2-40B4-BE49-F238E27FC236}">
                    <a16:creationId xmlns:a16="http://schemas.microsoft.com/office/drawing/2014/main" id="{79FB0ACD-489D-F873-906F-DA2B696F5B3C}"/>
                  </a:ext>
                </a:extLst>
              </p:cNvPr>
              <p:cNvSpPr/>
              <p:nvPr/>
            </p:nvSpPr>
            <p:spPr>
              <a:xfrm flipH="1">
                <a:off x="6868611" y="1194075"/>
                <a:ext cx="490868" cy="651791"/>
              </a:xfrm>
              <a:custGeom>
                <a:avLst/>
                <a:gdLst>
                  <a:gd name="connsiteX0" fmla="*/ 315522 w 627154"/>
                  <a:gd name="connsiteY0" fmla="*/ 0 h 832757"/>
                  <a:gd name="connsiteX1" fmla="*/ 313577 w 627154"/>
                  <a:gd name="connsiteY1" fmla="*/ 192 h 832757"/>
                  <a:gd name="connsiteX2" fmla="*/ 311632 w 627154"/>
                  <a:gd name="connsiteY2" fmla="*/ 0 h 832757"/>
                  <a:gd name="connsiteX3" fmla="*/ 0 w 627154"/>
                  <a:gd name="connsiteY3" fmla="*/ 304800 h 832757"/>
                  <a:gd name="connsiteX4" fmla="*/ 81750 w 627154"/>
                  <a:gd name="connsiteY4" fmla="*/ 520326 h 832757"/>
                  <a:gd name="connsiteX5" fmla="*/ 142421 w 627154"/>
                  <a:gd name="connsiteY5" fmla="*/ 610451 h 832757"/>
                  <a:gd name="connsiteX6" fmla="*/ 136071 w 627154"/>
                  <a:gd name="connsiteY6" fmla="*/ 832757 h 832757"/>
                  <a:gd name="connsiteX7" fmla="*/ 292246 w 627154"/>
                  <a:gd name="connsiteY7" fmla="*/ 832757 h 832757"/>
                  <a:gd name="connsiteX8" fmla="*/ 334908 w 627154"/>
                  <a:gd name="connsiteY8" fmla="*/ 832757 h 832757"/>
                  <a:gd name="connsiteX9" fmla="*/ 491083 w 627154"/>
                  <a:gd name="connsiteY9" fmla="*/ 832757 h 832757"/>
                  <a:gd name="connsiteX10" fmla="*/ 484733 w 627154"/>
                  <a:gd name="connsiteY10" fmla="*/ 610451 h 832757"/>
                  <a:gd name="connsiteX11" fmla="*/ 545404 w 627154"/>
                  <a:gd name="connsiteY11" fmla="*/ 520326 h 832757"/>
                  <a:gd name="connsiteX12" fmla="*/ 627154 w 627154"/>
                  <a:gd name="connsiteY12" fmla="*/ 304800 h 832757"/>
                  <a:gd name="connsiteX13" fmla="*/ 315522 w 627154"/>
                  <a:gd name="connsiteY13" fmla="*/ 0 h 83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7154" h="832757">
                    <a:moveTo>
                      <a:pt x="315522" y="0"/>
                    </a:moveTo>
                    <a:lnTo>
                      <a:pt x="313577" y="192"/>
                    </a:lnTo>
                    <a:lnTo>
                      <a:pt x="311632" y="0"/>
                    </a:lnTo>
                    <a:cubicBezTo>
                      <a:pt x="139522" y="0"/>
                      <a:pt x="0" y="136464"/>
                      <a:pt x="0" y="304800"/>
                    </a:cubicBezTo>
                    <a:cubicBezTo>
                      <a:pt x="0" y="388968"/>
                      <a:pt x="47580" y="487393"/>
                      <a:pt x="81750" y="520326"/>
                    </a:cubicBezTo>
                    <a:cubicBezTo>
                      <a:pt x="115920" y="553259"/>
                      <a:pt x="144644" y="575980"/>
                      <a:pt x="142421" y="610451"/>
                    </a:cubicBezTo>
                    <a:cubicBezTo>
                      <a:pt x="140304" y="643278"/>
                      <a:pt x="138188" y="758655"/>
                      <a:pt x="136071" y="832757"/>
                    </a:cubicBezTo>
                    <a:lnTo>
                      <a:pt x="292246" y="832757"/>
                    </a:lnTo>
                    <a:lnTo>
                      <a:pt x="334908" y="832757"/>
                    </a:lnTo>
                    <a:lnTo>
                      <a:pt x="491083" y="832757"/>
                    </a:lnTo>
                    <a:cubicBezTo>
                      <a:pt x="488966" y="758655"/>
                      <a:pt x="486850" y="643278"/>
                      <a:pt x="484733" y="610451"/>
                    </a:cubicBezTo>
                    <a:cubicBezTo>
                      <a:pt x="482510" y="575980"/>
                      <a:pt x="511234" y="553259"/>
                      <a:pt x="545404" y="520326"/>
                    </a:cubicBezTo>
                    <a:cubicBezTo>
                      <a:pt x="579574" y="487393"/>
                      <a:pt x="627154" y="388968"/>
                      <a:pt x="627154" y="304800"/>
                    </a:cubicBezTo>
                    <a:cubicBezTo>
                      <a:pt x="627154" y="136464"/>
                      <a:pt x="487632" y="0"/>
                      <a:pt x="315522" y="0"/>
                    </a:cubicBezTo>
                    <a:close/>
                  </a:path>
                </a:pathLst>
              </a:custGeom>
              <a:gradFill flip="none" rotWithShape="1">
                <a:gsLst>
                  <a:gs pos="0">
                    <a:schemeClr val="bg1">
                      <a:lumMod val="95000"/>
                    </a:schemeClr>
                  </a:gs>
                  <a:gs pos="71000">
                    <a:schemeClr val="accent2">
                      <a:lumMod val="20000"/>
                      <a:lumOff val="80000"/>
                    </a:schemeClr>
                  </a:gs>
                  <a:gs pos="100000">
                    <a:schemeClr val="accent2">
                      <a:lumMod val="40000"/>
                      <a:lumOff val="60000"/>
                    </a:schemeClr>
                  </a:gs>
                </a:gsLst>
                <a:path path="circle">
                  <a:fillToRect r="100000" b="100000"/>
                </a:path>
                <a:tileRect l="-100000" t="-100000"/>
              </a:gra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cxnSp>
            <p:nvCxnSpPr>
              <p:cNvPr id="27" name="Straight Connector 26">
                <a:extLst>
                  <a:ext uri="{FF2B5EF4-FFF2-40B4-BE49-F238E27FC236}">
                    <a16:creationId xmlns:a16="http://schemas.microsoft.com/office/drawing/2014/main" id="{C5B81287-E1FB-5A29-9F5E-BDD0DBF14C5B}"/>
                  </a:ext>
                </a:extLst>
              </p:cNvPr>
              <p:cNvCxnSpPr/>
              <p:nvPr/>
            </p:nvCxnSpPr>
            <p:spPr>
              <a:xfrm flipV="1">
                <a:off x="7359479" y="1124714"/>
                <a:ext cx="116667" cy="9372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0EA1516-22CD-E34D-4F07-37B93DC27EA2}"/>
                  </a:ext>
                </a:extLst>
              </p:cNvPr>
              <p:cNvCxnSpPr>
                <a:cxnSpLocks/>
              </p:cNvCxnSpPr>
              <p:nvPr/>
            </p:nvCxnSpPr>
            <p:spPr>
              <a:xfrm>
                <a:off x="7428434" y="1400767"/>
                <a:ext cx="15506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791366C-23E0-0EC1-7069-61241904C2A5}"/>
                  </a:ext>
                </a:extLst>
              </p:cNvPr>
              <p:cNvCxnSpPr>
                <a:cxnSpLocks/>
              </p:cNvCxnSpPr>
              <p:nvPr/>
            </p:nvCxnSpPr>
            <p:spPr>
              <a:xfrm flipV="1">
                <a:off x="7122276" y="980440"/>
                <a:ext cx="0" cy="144274"/>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65A171-A57B-DA41-6EE2-B2E69F0E076A}"/>
                  </a:ext>
                </a:extLst>
              </p:cNvPr>
              <p:cNvCxnSpPr>
                <a:cxnSpLocks/>
              </p:cNvCxnSpPr>
              <p:nvPr/>
            </p:nvCxnSpPr>
            <p:spPr>
              <a:xfrm flipH="1" flipV="1">
                <a:off x="6792262" y="1124714"/>
                <a:ext cx="100206" cy="8463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FCC1A0B-836F-006A-278A-6DD1F6C3A3A6}"/>
                  </a:ext>
                </a:extLst>
              </p:cNvPr>
              <p:cNvCxnSpPr>
                <a:cxnSpLocks/>
              </p:cNvCxnSpPr>
              <p:nvPr/>
            </p:nvCxnSpPr>
            <p:spPr>
              <a:xfrm flipH="1">
                <a:off x="6653324" y="1400767"/>
                <a:ext cx="13893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8AA5443B-239C-BA1E-4645-138808372887}"/>
                  </a:ext>
                </a:extLst>
              </p:cNvPr>
              <p:cNvSpPr/>
              <p:nvPr/>
            </p:nvSpPr>
            <p:spPr>
              <a:xfrm>
                <a:off x="6842365" y="1728551"/>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65F096F6-92C9-DE6F-B93C-B13E8D7EB15E}"/>
                  </a:ext>
                </a:extLst>
              </p:cNvPr>
              <p:cNvSpPr/>
              <p:nvPr/>
            </p:nvSpPr>
            <p:spPr>
              <a:xfrm>
                <a:off x="7317607" y="1722945"/>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B770F6CD-178A-3C73-4E19-17F5465CC374}"/>
                  </a:ext>
                </a:extLst>
              </p:cNvPr>
              <p:cNvSpPr/>
              <p:nvPr/>
            </p:nvSpPr>
            <p:spPr>
              <a:xfrm>
                <a:off x="6792262" y="1770867"/>
                <a:ext cx="683884" cy="1443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Freeform: Shape 34">
              <a:extLst>
                <a:ext uri="{FF2B5EF4-FFF2-40B4-BE49-F238E27FC236}">
                  <a16:creationId xmlns:a16="http://schemas.microsoft.com/office/drawing/2014/main" id="{860831A2-A80E-94B1-7A03-433B1F3A1A15}"/>
                </a:ext>
              </a:extLst>
            </p:cNvPr>
            <p:cNvSpPr/>
            <p:nvPr/>
          </p:nvSpPr>
          <p:spPr>
            <a:xfrm>
              <a:off x="249646" y="2331220"/>
              <a:ext cx="1334963" cy="1338775"/>
            </a:xfrm>
            <a:custGeom>
              <a:avLst/>
              <a:gdLst>
                <a:gd name="csX0" fmla="*/ 381000 w 1295400"/>
                <a:gd name="csY0" fmla="*/ 0 h 2108200"/>
                <a:gd name="csX1" fmla="*/ 457200 w 1295400"/>
                <a:gd name="csY1" fmla="*/ 139700 h 2108200"/>
                <a:gd name="csX2" fmla="*/ 0 w 1295400"/>
                <a:gd name="csY2" fmla="*/ 1117600 h 2108200"/>
                <a:gd name="csX3" fmla="*/ 1295400 w 1295400"/>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Lst>
              <a:ahLst/>
              <a:cxnLst>
                <a:cxn ang="0">
                  <a:pos x="csX0" y="csY0"/>
                </a:cxn>
                <a:cxn ang="0">
                  <a:pos x="csX1" y="csY1"/>
                </a:cxn>
                <a:cxn ang="0">
                  <a:pos x="csX2" y="csY2"/>
                </a:cxn>
                <a:cxn ang="0">
                  <a:pos x="csX3" y="csY3"/>
                </a:cxn>
              </a:cxnLst>
              <a:rect l="l" t="t" r="r" b="b"/>
              <a:pathLst>
                <a:path w="1302685" h="2108200">
                  <a:moveTo>
                    <a:pt x="388285" y="0"/>
                  </a:moveTo>
                  <a:lnTo>
                    <a:pt x="464485" y="139700"/>
                  </a:lnTo>
                  <a:cubicBezTo>
                    <a:pt x="312085" y="465667"/>
                    <a:pt x="-56215" y="791633"/>
                    <a:pt x="7285" y="1117600"/>
                  </a:cubicBezTo>
                  <a:cubicBezTo>
                    <a:pt x="70785" y="1443567"/>
                    <a:pt x="807385" y="1955800"/>
                    <a:pt x="1302685" y="210820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Shape 35">
              <a:extLst>
                <a:ext uri="{FF2B5EF4-FFF2-40B4-BE49-F238E27FC236}">
                  <a16:creationId xmlns:a16="http://schemas.microsoft.com/office/drawing/2014/main" id="{23635815-FA78-B9D0-DA1E-1E6427512A47}"/>
                </a:ext>
              </a:extLst>
            </p:cNvPr>
            <p:cNvSpPr/>
            <p:nvPr/>
          </p:nvSpPr>
          <p:spPr>
            <a:xfrm flipH="1">
              <a:off x="2074829" y="2363540"/>
              <a:ext cx="1312451" cy="1356690"/>
            </a:xfrm>
            <a:custGeom>
              <a:avLst/>
              <a:gdLst>
                <a:gd name="csX0" fmla="*/ 381000 w 1295400"/>
                <a:gd name="csY0" fmla="*/ 0 h 2108200"/>
                <a:gd name="csX1" fmla="*/ 457200 w 1295400"/>
                <a:gd name="csY1" fmla="*/ 139700 h 2108200"/>
                <a:gd name="csX2" fmla="*/ 0 w 1295400"/>
                <a:gd name="csY2" fmla="*/ 1117600 h 2108200"/>
                <a:gd name="csX3" fmla="*/ 1295400 w 1295400"/>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472722 w 1387122"/>
                <a:gd name="csY0" fmla="*/ 0 h 2108200"/>
                <a:gd name="csX1" fmla="*/ 206022 w 1387122"/>
                <a:gd name="csY1" fmla="*/ 205856 h 2108200"/>
                <a:gd name="csX2" fmla="*/ 91722 w 1387122"/>
                <a:gd name="csY2" fmla="*/ 1117600 h 2108200"/>
                <a:gd name="csX3" fmla="*/ 1387122 w 1387122"/>
                <a:gd name="csY3" fmla="*/ 2108200 h 2108200"/>
                <a:gd name="csX0" fmla="*/ 142522 w 1387122"/>
                <a:gd name="csY0" fmla="*/ 0 h 2134662"/>
                <a:gd name="csX1" fmla="*/ 206022 w 1387122"/>
                <a:gd name="csY1" fmla="*/ 232318 h 2134662"/>
                <a:gd name="csX2" fmla="*/ 91722 w 1387122"/>
                <a:gd name="csY2" fmla="*/ 1144062 h 2134662"/>
                <a:gd name="csX3" fmla="*/ 1387122 w 1387122"/>
                <a:gd name="csY3" fmla="*/ 2134662 h 2134662"/>
              </a:gdLst>
              <a:ahLst/>
              <a:cxnLst>
                <a:cxn ang="0">
                  <a:pos x="csX0" y="csY0"/>
                </a:cxn>
                <a:cxn ang="0">
                  <a:pos x="csX1" y="csY1"/>
                </a:cxn>
                <a:cxn ang="0">
                  <a:pos x="csX2" y="csY2"/>
                </a:cxn>
                <a:cxn ang="0">
                  <a:pos x="csX3" y="csY3"/>
                </a:cxn>
              </a:cxnLst>
              <a:rect l="l" t="t" r="r" b="b"/>
              <a:pathLst>
                <a:path w="1387122" h="2134662">
                  <a:moveTo>
                    <a:pt x="142522" y="0"/>
                  </a:moveTo>
                  <a:lnTo>
                    <a:pt x="206022" y="232318"/>
                  </a:lnTo>
                  <a:cubicBezTo>
                    <a:pt x="53622" y="558285"/>
                    <a:pt x="-105128" y="827005"/>
                    <a:pt x="91722" y="1144062"/>
                  </a:cubicBezTo>
                  <a:cubicBezTo>
                    <a:pt x="288572" y="1461119"/>
                    <a:pt x="891822" y="1982262"/>
                    <a:pt x="1387122" y="2134662"/>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7" name="Group 36">
              <a:extLst>
                <a:ext uri="{FF2B5EF4-FFF2-40B4-BE49-F238E27FC236}">
                  <a16:creationId xmlns:a16="http://schemas.microsoft.com/office/drawing/2014/main" id="{C8D886D7-B7E9-9078-42B1-169573B5E76C}"/>
                </a:ext>
              </a:extLst>
            </p:cNvPr>
            <p:cNvGrpSpPr/>
            <p:nvPr/>
          </p:nvGrpSpPr>
          <p:grpSpPr>
            <a:xfrm>
              <a:off x="740740" y="2131612"/>
              <a:ext cx="2436783" cy="646759"/>
              <a:chOff x="5279465" y="3581121"/>
              <a:chExt cx="2436783" cy="646759"/>
            </a:xfrm>
          </p:grpSpPr>
          <p:grpSp>
            <p:nvGrpSpPr>
              <p:cNvPr id="38" name="Group 37">
                <a:extLst>
                  <a:ext uri="{FF2B5EF4-FFF2-40B4-BE49-F238E27FC236}">
                    <a16:creationId xmlns:a16="http://schemas.microsoft.com/office/drawing/2014/main" id="{10AFC92C-9E49-1673-7A6F-64983AE3627A}"/>
                  </a:ext>
                </a:extLst>
              </p:cNvPr>
              <p:cNvGrpSpPr/>
              <p:nvPr/>
            </p:nvGrpSpPr>
            <p:grpSpPr>
              <a:xfrm rot="5400000">
                <a:off x="6177182" y="2688813"/>
                <a:ext cx="641350" cy="2436783"/>
                <a:chOff x="1321140" y="1361468"/>
                <a:chExt cx="444183" cy="1687655"/>
              </a:xfrm>
            </p:grpSpPr>
            <p:grpSp>
              <p:nvGrpSpPr>
                <p:cNvPr id="40" name="Group 39">
                  <a:extLst>
                    <a:ext uri="{FF2B5EF4-FFF2-40B4-BE49-F238E27FC236}">
                      <a16:creationId xmlns:a16="http://schemas.microsoft.com/office/drawing/2014/main" id="{ABA7CD47-A091-C930-7ACA-8A5D4ABE815A}"/>
                    </a:ext>
                  </a:extLst>
                </p:cNvPr>
                <p:cNvGrpSpPr/>
                <p:nvPr/>
              </p:nvGrpSpPr>
              <p:grpSpPr>
                <a:xfrm>
                  <a:off x="1321140" y="1361468"/>
                  <a:ext cx="444183" cy="1687655"/>
                  <a:chOff x="5659650" y="5218986"/>
                  <a:chExt cx="466829" cy="821185"/>
                </a:xfrm>
              </p:grpSpPr>
              <p:sp>
                <p:nvSpPr>
                  <p:cNvPr id="43" name="Rectangle: Rounded Corners 42">
                    <a:extLst>
                      <a:ext uri="{FF2B5EF4-FFF2-40B4-BE49-F238E27FC236}">
                        <a16:creationId xmlns:a16="http://schemas.microsoft.com/office/drawing/2014/main" id="{4C5878AB-6F1E-949D-40BB-99FF0922B90C}"/>
                      </a:ext>
                    </a:extLst>
                  </p:cNvPr>
                  <p:cNvSpPr/>
                  <p:nvPr/>
                </p:nvSpPr>
                <p:spPr>
                  <a:xfrm>
                    <a:off x="5782022" y="5218986"/>
                    <a:ext cx="231948" cy="62587"/>
                  </a:xfrm>
                  <a:prstGeom prst="roundRect">
                    <a:avLst/>
                  </a:prstGeom>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EC147A43-61E4-CC6E-A992-6B37E5F1A8FB}"/>
                      </a:ext>
                    </a:extLst>
                  </p:cNvPr>
                  <p:cNvSpPr/>
                  <p:nvPr/>
                </p:nvSpPr>
                <p:spPr>
                  <a:xfrm>
                    <a:off x="5659650" y="5281573"/>
                    <a:ext cx="466829" cy="758598"/>
                  </a:xfrm>
                  <a:prstGeom prst="roundRect">
                    <a:avLst/>
                  </a:prstGeom>
                  <a:solidFill>
                    <a:schemeClr val="tx2">
                      <a:lumMod val="10000"/>
                      <a:lumOff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1" name="Freeform: Shape 40">
                  <a:extLst>
                    <a:ext uri="{FF2B5EF4-FFF2-40B4-BE49-F238E27FC236}">
                      <a16:creationId xmlns:a16="http://schemas.microsoft.com/office/drawing/2014/main" id="{48E42461-0ECB-75D2-372A-863A7DC9AB4F}"/>
                    </a:ext>
                  </a:extLst>
                </p:cNvPr>
                <p:cNvSpPr/>
                <p:nvPr/>
              </p:nvSpPr>
              <p:spPr>
                <a:xfrm rot="5400000" flipH="1" flipV="1">
                  <a:off x="1427964" y="1575098"/>
                  <a:ext cx="235963" cy="218216"/>
                </a:xfrm>
                <a:custGeom>
                  <a:avLst/>
                  <a:gdLst>
                    <a:gd name="connsiteX0" fmla="*/ 0 w 1642361"/>
                    <a:gd name="connsiteY0" fmla="*/ 887113 h 1642360"/>
                    <a:gd name="connsiteX1" fmla="*/ 0 w 1642361"/>
                    <a:gd name="connsiteY1" fmla="*/ 755246 h 1642360"/>
                    <a:gd name="connsiteX2" fmla="*/ 128216 w 1642361"/>
                    <a:gd name="connsiteY2" fmla="*/ 627031 h 1642360"/>
                    <a:gd name="connsiteX3" fmla="*/ 601631 w 1642361"/>
                    <a:gd name="connsiteY3" fmla="*/ 627031 h 1642360"/>
                    <a:gd name="connsiteX4" fmla="*/ 601631 w 1642361"/>
                    <a:gd name="connsiteY4" fmla="*/ 128216 h 1642360"/>
                    <a:gd name="connsiteX5" fmla="*/ 729847 w 1642361"/>
                    <a:gd name="connsiteY5" fmla="*/ 0 h 1642360"/>
                    <a:gd name="connsiteX6" fmla="*/ 861714 w 1642361"/>
                    <a:gd name="connsiteY6" fmla="*/ 0 h 1642360"/>
                    <a:gd name="connsiteX7" fmla="*/ 989930 w 1642361"/>
                    <a:gd name="connsiteY7" fmla="*/ 128216 h 1642360"/>
                    <a:gd name="connsiteX8" fmla="*/ 989930 w 1642361"/>
                    <a:gd name="connsiteY8" fmla="*/ 627031 h 1642360"/>
                    <a:gd name="connsiteX9" fmla="*/ 1514145 w 1642361"/>
                    <a:gd name="connsiteY9" fmla="*/ 627031 h 1642360"/>
                    <a:gd name="connsiteX10" fmla="*/ 1642361 w 1642361"/>
                    <a:gd name="connsiteY10" fmla="*/ 755247 h 1642360"/>
                    <a:gd name="connsiteX11" fmla="*/ 1642361 w 1642361"/>
                    <a:gd name="connsiteY11" fmla="*/ 887114 h 1642360"/>
                    <a:gd name="connsiteX12" fmla="*/ 1514145 w 1642361"/>
                    <a:gd name="connsiteY12" fmla="*/ 1015330 h 1642360"/>
                    <a:gd name="connsiteX13" fmla="*/ 989930 w 1642361"/>
                    <a:gd name="connsiteY13" fmla="*/ 1015329 h 1642360"/>
                    <a:gd name="connsiteX14" fmla="*/ 989930 w 1642361"/>
                    <a:gd name="connsiteY14" fmla="*/ 1514144 h 1642360"/>
                    <a:gd name="connsiteX15" fmla="*/ 861714 w 1642361"/>
                    <a:gd name="connsiteY15" fmla="*/ 1642360 h 1642360"/>
                    <a:gd name="connsiteX16" fmla="*/ 729847 w 1642361"/>
                    <a:gd name="connsiteY16" fmla="*/ 1642360 h 1642360"/>
                    <a:gd name="connsiteX17" fmla="*/ 601631 w 1642361"/>
                    <a:gd name="connsiteY17" fmla="*/ 1514144 h 1642360"/>
                    <a:gd name="connsiteX18" fmla="*/ 601631 w 1642361"/>
                    <a:gd name="connsiteY18" fmla="*/ 1015329 h 1642360"/>
                    <a:gd name="connsiteX19" fmla="*/ 128216 w 1642361"/>
                    <a:gd name="connsiteY19" fmla="*/ 1015329 h 1642360"/>
                    <a:gd name="connsiteX20" fmla="*/ 0 w 1642361"/>
                    <a:gd name="connsiteY20" fmla="*/ 887113 h 164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2361" h="1642360">
                      <a:moveTo>
                        <a:pt x="0" y="887113"/>
                      </a:moveTo>
                      <a:lnTo>
                        <a:pt x="0" y="755246"/>
                      </a:lnTo>
                      <a:cubicBezTo>
                        <a:pt x="0" y="684434"/>
                        <a:pt x="57404" y="627031"/>
                        <a:pt x="128216" y="627031"/>
                      </a:cubicBezTo>
                      <a:lnTo>
                        <a:pt x="601631" y="627031"/>
                      </a:lnTo>
                      <a:lnTo>
                        <a:pt x="601631" y="128216"/>
                      </a:lnTo>
                      <a:cubicBezTo>
                        <a:pt x="601631" y="57404"/>
                        <a:pt x="659035" y="0"/>
                        <a:pt x="729847" y="0"/>
                      </a:cubicBezTo>
                      <a:lnTo>
                        <a:pt x="861714" y="0"/>
                      </a:lnTo>
                      <a:cubicBezTo>
                        <a:pt x="932526" y="0"/>
                        <a:pt x="989930" y="57404"/>
                        <a:pt x="989930" y="128216"/>
                      </a:cubicBezTo>
                      <a:lnTo>
                        <a:pt x="989930" y="627031"/>
                      </a:lnTo>
                      <a:lnTo>
                        <a:pt x="1514145" y="627031"/>
                      </a:lnTo>
                      <a:cubicBezTo>
                        <a:pt x="1584957" y="627031"/>
                        <a:pt x="1642361" y="684435"/>
                        <a:pt x="1642361" y="755247"/>
                      </a:cubicBezTo>
                      <a:lnTo>
                        <a:pt x="1642361" y="887114"/>
                      </a:lnTo>
                      <a:cubicBezTo>
                        <a:pt x="1642361" y="957926"/>
                        <a:pt x="1584957" y="1015330"/>
                        <a:pt x="1514145" y="1015330"/>
                      </a:cubicBezTo>
                      <a:lnTo>
                        <a:pt x="989930" y="1015329"/>
                      </a:lnTo>
                      <a:lnTo>
                        <a:pt x="989930" y="1514144"/>
                      </a:lnTo>
                      <a:cubicBezTo>
                        <a:pt x="989930" y="1584956"/>
                        <a:pt x="932526" y="1642360"/>
                        <a:pt x="861714" y="1642360"/>
                      </a:cubicBezTo>
                      <a:lnTo>
                        <a:pt x="729847" y="1642360"/>
                      </a:lnTo>
                      <a:cubicBezTo>
                        <a:pt x="659035" y="1642360"/>
                        <a:pt x="601631" y="1584956"/>
                        <a:pt x="601631" y="1514144"/>
                      </a:cubicBezTo>
                      <a:lnTo>
                        <a:pt x="601631" y="1015329"/>
                      </a:lnTo>
                      <a:lnTo>
                        <a:pt x="128216" y="1015329"/>
                      </a:lnTo>
                      <a:cubicBezTo>
                        <a:pt x="57404" y="1015329"/>
                        <a:pt x="0" y="957925"/>
                        <a:pt x="0" y="887113"/>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2" name="Rectangle: Rounded Corners 41">
                  <a:extLst>
                    <a:ext uri="{FF2B5EF4-FFF2-40B4-BE49-F238E27FC236}">
                      <a16:creationId xmlns:a16="http://schemas.microsoft.com/office/drawing/2014/main" id="{46334BCA-0E0D-FCF0-F0DE-8B92B021202E}"/>
                    </a:ext>
                  </a:extLst>
                </p:cNvPr>
                <p:cNvSpPr/>
                <p:nvPr/>
              </p:nvSpPr>
              <p:spPr>
                <a:xfrm>
                  <a:off x="1435114" y="2842035"/>
                  <a:ext cx="216233" cy="78462"/>
                </a:xfrm>
                <a:prstGeom prst="roundRect">
                  <a:avLst>
                    <a:gd name="adj" fmla="val 32129"/>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9" name="TextBox 38">
                <a:extLst>
                  <a:ext uri="{FF2B5EF4-FFF2-40B4-BE49-F238E27FC236}">
                    <a16:creationId xmlns:a16="http://schemas.microsoft.com/office/drawing/2014/main" id="{80CDAD20-2015-DF0F-17FD-1315B78ACFFD}"/>
                  </a:ext>
                </a:extLst>
              </p:cNvPr>
              <p:cNvSpPr txBox="1"/>
              <p:nvPr/>
            </p:nvSpPr>
            <p:spPr>
              <a:xfrm>
                <a:off x="5871140" y="3581121"/>
                <a:ext cx="1023037" cy="523220"/>
              </a:xfrm>
              <a:prstGeom prst="rect">
                <a:avLst/>
              </a:prstGeom>
              <a:noFill/>
            </p:spPr>
            <p:txBody>
              <a:bodyPr wrap="square" rtlCol="0">
                <a:spAutoFit/>
              </a:bodyPr>
              <a:lstStyle/>
              <a:p>
                <a:pPr algn="l"/>
                <a:r>
                  <a:rPr lang="en-GB" sz="2800"/>
                  <a:t>1.5 V</a:t>
                </a:r>
              </a:p>
            </p:txBody>
          </p:sp>
        </p:grpSp>
      </p:grpSp>
    </p:spTree>
    <p:extLst>
      <p:ext uri="{BB962C8B-B14F-4D97-AF65-F5344CB8AC3E}">
        <p14:creationId xmlns:p14="http://schemas.microsoft.com/office/powerpoint/2010/main" val="371741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B331A-C282-DE20-415D-9C31900E739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6CF7F81-EF0D-25CD-67F6-088B9187343D}"/>
              </a:ext>
            </a:extLst>
          </p:cNvPr>
          <p:cNvSpPr>
            <a:spLocks noGrp="1"/>
          </p:cNvSpPr>
          <p:nvPr>
            <p:ph type="title"/>
          </p:nvPr>
        </p:nvSpPr>
        <p:spPr/>
        <p:txBody>
          <a:bodyPr/>
          <a:lstStyle/>
          <a:p>
            <a:r>
              <a:rPr lang="en-GB"/>
              <a:t>Physics Specification 3.3</a:t>
            </a:r>
          </a:p>
        </p:txBody>
      </p:sp>
      <p:sp>
        <p:nvSpPr>
          <p:cNvPr id="25" name="TextBox 24">
            <a:extLst>
              <a:ext uri="{FF2B5EF4-FFF2-40B4-BE49-F238E27FC236}">
                <a16:creationId xmlns:a16="http://schemas.microsoft.com/office/drawing/2014/main" id="{B2C53CF4-D00A-BC9B-3841-E1EB05A77853}"/>
              </a:ext>
            </a:extLst>
          </p:cNvPr>
          <p:cNvSpPr txBox="1"/>
          <p:nvPr/>
        </p:nvSpPr>
        <p:spPr>
          <a:xfrm>
            <a:off x="351819" y="740818"/>
            <a:ext cx="8386990" cy="461665"/>
          </a:xfrm>
          <a:prstGeom prst="rect">
            <a:avLst/>
          </a:prstGeom>
          <a:noFill/>
        </p:spPr>
        <p:txBody>
          <a:bodyPr wrap="square">
            <a:spAutoFit/>
          </a:bodyPr>
          <a:lstStyle/>
          <a:p>
            <a:r>
              <a:rPr lang="en-GB" sz="2400">
                <a:solidFill>
                  <a:srgbClr val="FF0000"/>
                </a:solidFill>
              </a:rPr>
              <a:t>3.3 Electric Circuits</a:t>
            </a:r>
          </a:p>
        </p:txBody>
      </p:sp>
      <p:sp>
        <p:nvSpPr>
          <p:cNvPr id="26" name="TextBox 25">
            <a:extLst>
              <a:ext uri="{FF2B5EF4-FFF2-40B4-BE49-F238E27FC236}">
                <a16:creationId xmlns:a16="http://schemas.microsoft.com/office/drawing/2014/main" id="{BF97892F-56FD-4CAC-9445-7D9287C1B88B}"/>
              </a:ext>
            </a:extLst>
          </p:cNvPr>
          <p:cNvSpPr txBox="1"/>
          <p:nvPr/>
        </p:nvSpPr>
        <p:spPr>
          <a:xfrm>
            <a:off x="452945" y="1737679"/>
            <a:ext cx="8587436" cy="3416320"/>
          </a:xfrm>
          <a:prstGeom prst="rect">
            <a:avLst/>
          </a:prstGeom>
          <a:solidFill>
            <a:srgbClr val="F0F0F0"/>
          </a:solidFill>
        </p:spPr>
        <p:txBody>
          <a:bodyPr wrap="square" rtlCol="0">
            <a:spAutoFit/>
          </a:bodyPr>
          <a:lstStyle/>
          <a:p>
            <a:pPr>
              <a:spcAft>
                <a:spcPts val="1200"/>
              </a:spcAft>
            </a:pPr>
            <a:r>
              <a:rPr lang="en-GB" sz="2800" b="1" u="sng">
                <a:solidFill>
                  <a:srgbClr val="FF0000"/>
                </a:solidFill>
                <a:latin typeface="Arial" panose="020B0604020202020204" pitchFamily="34" charset="0"/>
                <a:cs typeface="Arial" panose="020B0604020202020204" pitchFamily="34" charset="0"/>
              </a:rPr>
              <a:t>Students should be able to							</a:t>
            </a:r>
            <a:endParaRPr lang="en-GB" sz="2800" b="1">
              <a:solidFill>
                <a:srgbClr val="FF0000"/>
              </a:solidFill>
              <a:latin typeface="Arial" panose="020B0604020202020204" pitchFamily="34" charset="0"/>
              <a:cs typeface="Arial" panose="020B0604020202020204" pitchFamily="34" charset="0"/>
            </a:endParaRPr>
          </a:p>
          <a:p>
            <a:pPr marL="514350" indent="-514350">
              <a:spcAft>
                <a:spcPts val="1200"/>
              </a:spcAft>
              <a:buFont typeface="+mj-lt"/>
              <a:buAutoNum type="arabicPeriod" startAt="2"/>
            </a:pPr>
            <a:r>
              <a:rPr lang="en-GB" sz="2800">
                <a:solidFill>
                  <a:schemeClr val="bg1">
                    <a:lumMod val="65000"/>
                  </a:schemeClr>
                </a:solidFill>
                <a:latin typeface="Arial" panose="020B0604020202020204" pitchFamily="34" charset="0"/>
                <a:cs typeface="Arial" panose="020B0604020202020204" pitchFamily="34" charset="0"/>
              </a:rPr>
              <a:t>investigate the use of semi-conductors in real-world applications using secondary sources</a:t>
            </a:r>
          </a:p>
          <a:p>
            <a:pPr marL="514350" indent="-514350">
              <a:spcAft>
                <a:spcPts val="1200"/>
              </a:spcAft>
              <a:buAutoNum type="arabicPeriod" startAt="2"/>
            </a:pPr>
            <a:r>
              <a:rPr lang="en-GB" sz="2800">
                <a:solidFill>
                  <a:schemeClr val="bg1">
                    <a:lumMod val="65000"/>
                  </a:schemeClr>
                </a:solidFill>
                <a:latin typeface="Arial" panose="020B0604020202020204" pitchFamily="34" charset="0"/>
                <a:cs typeface="Arial" panose="020B0604020202020204" pitchFamily="34" charset="0"/>
              </a:rPr>
              <a:t>model a relationship between current flowing through and the voltage across a diode in forward and reverse bias using primary and secondary data.</a:t>
            </a:r>
          </a:p>
        </p:txBody>
      </p:sp>
    </p:spTree>
    <p:extLst>
      <p:ext uri="{BB962C8B-B14F-4D97-AF65-F5344CB8AC3E}">
        <p14:creationId xmlns:p14="http://schemas.microsoft.com/office/powerpoint/2010/main" val="8140422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3EA3A-D097-A1B4-1EF3-383A9D31F21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9189C6A-E5FB-B2F4-A8F6-5FA4CEB2DC82}"/>
              </a:ext>
            </a:extLst>
          </p:cNvPr>
          <p:cNvSpPr>
            <a:spLocks noGrp="1"/>
          </p:cNvSpPr>
          <p:nvPr>
            <p:ph type="title"/>
          </p:nvPr>
        </p:nvSpPr>
        <p:spPr/>
        <p:txBody>
          <a:bodyPr>
            <a:normAutofit fontScale="90000"/>
          </a:bodyPr>
          <a:lstStyle/>
          <a:p>
            <a:r>
              <a:rPr lang="en-GB"/>
              <a:t>Exercise</a:t>
            </a:r>
          </a:p>
        </p:txBody>
      </p:sp>
      <p:sp>
        <p:nvSpPr>
          <p:cNvPr id="4" name="Text Placeholder 3">
            <a:extLst>
              <a:ext uri="{FF2B5EF4-FFF2-40B4-BE49-F238E27FC236}">
                <a16:creationId xmlns:a16="http://schemas.microsoft.com/office/drawing/2014/main" id="{5938379A-81C9-304C-2D56-D4D220A87B6D}"/>
              </a:ext>
            </a:extLst>
          </p:cNvPr>
          <p:cNvSpPr>
            <a:spLocks noGrp="1"/>
          </p:cNvSpPr>
          <p:nvPr>
            <p:ph type="body" sz="quarter" idx="10"/>
          </p:nvPr>
        </p:nvSpPr>
        <p:spPr>
          <a:xfrm>
            <a:off x="122292" y="461664"/>
            <a:ext cx="8899415" cy="1255728"/>
          </a:xfrm>
        </p:spPr>
        <p:txBody>
          <a:bodyPr/>
          <a:lstStyle/>
          <a:p>
            <a:r>
              <a:rPr lang="en-GB"/>
              <a:t>180 mA flows through the lamp when the potential difference is 5.5 V. Calculate the resistance of the lamp at this current.</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2589E59-4765-CBE7-D1F8-BB62EBA95B2E}"/>
                  </a:ext>
                </a:extLst>
              </p:cNvPr>
              <p:cNvSpPr txBox="1"/>
              <p:nvPr/>
            </p:nvSpPr>
            <p:spPr>
              <a:xfrm>
                <a:off x="6437636" y="5902496"/>
                <a:ext cx="2532681" cy="772199"/>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Arial" panose="020B0604020202020204" pitchFamily="34" charset="0"/>
                        </a:rPr>
                        <m:t>𝑅</m:t>
                      </m:r>
                      <m:r>
                        <a:rPr lang="en-GB" b="0" i="1" smtClean="0">
                          <a:latin typeface="Cambria Math" panose="02040503050406030204" pitchFamily="18" charset="0"/>
                          <a:cs typeface="Arial" panose="020B0604020202020204" pitchFamily="34" charset="0"/>
                        </a:rPr>
                        <m:t>=</m:t>
                      </m:r>
                      <m:f>
                        <m:fPr>
                          <m:ctrlPr>
                            <a:rPr lang="en-GB" b="0" i="1" smtClean="0">
                              <a:latin typeface="Cambria Math" panose="02040503050406030204" pitchFamily="18" charset="0"/>
                              <a:cs typeface="Arial" panose="020B0604020202020204" pitchFamily="34" charset="0"/>
                            </a:rPr>
                          </m:ctrlPr>
                        </m:fPr>
                        <m:num>
                          <m:r>
                            <a:rPr lang="en-GB" b="0" i="1" smtClean="0">
                              <a:latin typeface="Cambria Math" panose="02040503050406030204" pitchFamily="18" charset="0"/>
                              <a:cs typeface="Arial" panose="020B0604020202020204" pitchFamily="34" charset="0"/>
                            </a:rPr>
                            <m:t>𝑉</m:t>
                          </m:r>
                        </m:num>
                        <m:den>
                          <m:r>
                            <a:rPr lang="en-GB" b="0" i="1" smtClean="0">
                              <a:latin typeface="Cambria Math" panose="02040503050406030204" pitchFamily="18" charset="0"/>
                              <a:cs typeface="Arial" panose="020B0604020202020204" pitchFamily="34" charset="0"/>
                            </a:rPr>
                            <m:t>𝐼</m:t>
                          </m:r>
                        </m:den>
                      </m:f>
                      <m:r>
                        <a:rPr lang="en-GB" b="0" i="0" smtClean="0">
                          <a:latin typeface="Cambria Math" panose="02040503050406030204" pitchFamily="18" charset="0"/>
                          <a:cs typeface="Arial" panose="020B0604020202020204" pitchFamily="34" charset="0"/>
                        </a:rPr>
                        <m:t>=</m:t>
                      </m:r>
                      <m:f>
                        <m:fPr>
                          <m:ctrlPr>
                            <a:rPr lang="en-GB" b="0" i="1" smtClean="0">
                              <a:latin typeface="Cambria Math" panose="02040503050406030204" pitchFamily="18" charset="0"/>
                              <a:cs typeface="Arial" panose="020B0604020202020204" pitchFamily="34" charset="0"/>
                            </a:rPr>
                          </m:ctrlPr>
                        </m:fPr>
                        <m:num>
                          <m:r>
                            <a:rPr lang="en-GB" b="0" i="0" smtClean="0">
                              <a:latin typeface="Cambria Math" panose="02040503050406030204" pitchFamily="18" charset="0"/>
                              <a:cs typeface="Arial" panose="020B0604020202020204" pitchFamily="34" charset="0"/>
                            </a:rPr>
                            <m:t>5.5</m:t>
                          </m:r>
                        </m:num>
                        <m:den>
                          <m:r>
                            <a:rPr lang="en-GB" b="0" i="0" smtClean="0">
                              <a:latin typeface="Cambria Math" panose="02040503050406030204" pitchFamily="18" charset="0"/>
                              <a:cs typeface="Arial" panose="020B0604020202020204" pitchFamily="34" charset="0"/>
                            </a:rPr>
                            <m:t>0.1</m:t>
                          </m:r>
                          <m:r>
                            <a:rPr lang="en-GB" b="0" i="1" smtClean="0">
                              <a:latin typeface="Cambria Math" panose="02040503050406030204" pitchFamily="18" charset="0"/>
                              <a:cs typeface="Arial" panose="020B0604020202020204" pitchFamily="34" charset="0"/>
                            </a:rPr>
                            <m:t>8</m:t>
                          </m:r>
                        </m:den>
                      </m:f>
                      <m:r>
                        <a:rPr lang="en-GB" b="0" i="0" smtClean="0">
                          <a:latin typeface="Cambria Math" panose="02040503050406030204" pitchFamily="18" charset="0"/>
                          <a:cs typeface="Arial" panose="020B0604020202020204" pitchFamily="34" charset="0"/>
                        </a:rPr>
                        <m:t>=30.5 </m:t>
                      </m:r>
                      <m:r>
                        <m:rPr>
                          <m:sty m:val="p"/>
                        </m:rPr>
                        <a:rPr lang="en-GB" b="0" i="0" smtClean="0">
                          <a:latin typeface="Cambria Math" panose="02040503050406030204" pitchFamily="18" charset="0"/>
                          <a:cs typeface="Arial" panose="020B0604020202020204" pitchFamily="34" charset="0"/>
                        </a:rPr>
                        <m:t>Ω</m:t>
                      </m:r>
                    </m:oMath>
                  </m:oMathPara>
                </a14:m>
                <a:endParaRPr lang="en-GB">
                  <a:latin typeface="Arial" panose="020B0604020202020204" pitchFamily="34" charset="0"/>
                  <a:cs typeface="Arial" panose="020B0604020202020204" pitchFamily="34" charset="0"/>
                </a:endParaRPr>
              </a:p>
            </p:txBody>
          </p:sp>
        </mc:Choice>
        <mc:Fallback xmlns="">
          <p:sp>
            <p:nvSpPr>
              <p:cNvPr id="25" name="TextBox 24">
                <a:extLst>
                  <a:ext uri="{FF2B5EF4-FFF2-40B4-BE49-F238E27FC236}">
                    <a16:creationId xmlns:a16="http://schemas.microsoft.com/office/drawing/2014/main" id="{22589E59-4765-CBE7-D1F8-BB62EBA95B2E}"/>
                  </a:ext>
                </a:extLst>
              </p:cNvPr>
              <p:cNvSpPr txBox="1">
                <a:spLocks noRot="1" noChangeAspect="1" noMove="1" noResize="1" noEditPoints="1" noAdjustHandles="1" noChangeArrowheads="1" noChangeShapeType="1" noTextEdit="1"/>
              </p:cNvSpPr>
              <p:nvPr/>
            </p:nvSpPr>
            <p:spPr>
              <a:xfrm>
                <a:off x="6437636" y="5902496"/>
                <a:ext cx="2532681" cy="772199"/>
              </a:xfrm>
              <a:prstGeom prst="rect">
                <a:avLst/>
              </a:prstGeom>
              <a:blipFill>
                <a:blip r:embed="rId3"/>
                <a:stretch>
                  <a:fillRect/>
                </a:stretch>
              </a:blipFill>
            </p:spPr>
            <p:txBody>
              <a:bodyPr/>
              <a:lstStyle/>
              <a:p>
                <a:r>
                  <a:rPr lang="en-US">
                    <a:noFill/>
                  </a:rPr>
                  <a:t> </a:t>
                </a:r>
              </a:p>
            </p:txBody>
          </p:sp>
        </mc:Fallback>
      </mc:AlternateContent>
      <p:grpSp>
        <p:nvGrpSpPr>
          <p:cNvPr id="44" name="Group 43">
            <a:extLst>
              <a:ext uri="{FF2B5EF4-FFF2-40B4-BE49-F238E27FC236}">
                <a16:creationId xmlns:a16="http://schemas.microsoft.com/office/drawing/2014/main" id="{600EE22E-9575-8F9D-C664-C49B677C8822}"/>
              </a:ext>
            </a:extLst>
          </p:cNvPr>
          <p:cNvGrpSpPr/>
          <p:nvPr/>
        </p:nvGrpSpPr>
        <p:grpSpPr>
          <a:xfrm>
            <a:off x="450501" y="2096460"/>
            <a:ext cx="3137634" cy="1713484"/>
            <a:chOff x="-3226132" y="2325973"/>
            <a:chExt cx="3137634" cy="1713484"/>
          </a:xfrm>
        </p:grpSpPr>
        <p:grpSp>
          <p:nvGrpSpPr>
            <p:cNvPr id="2" name="Group 1">
              <a:extLst>
                <a:ext uri="{FF2B5EF4-FFF2-40B4-BE49-F238E27FC236}">
                  <a16:creationId xmlns:a16="http://schemas.microsoft.com/office/drawing/2014/main" id="{C6280BED-5424-194B-0D68-A8981C2382A7}"/>
                </a:ext>
              </a:extLst>
            </p:cNvPr>
            <p:cNvGrpSpPr/>
            <p:nvPr/>
          </p:nvGrpSpPr>
          <p:grpSpPr>
            <a:xfrm>
              <a:off x="-2122918" y="3104674"/>
              <a:ext cx="930177" cy="934783"/>
              <a:chOff x="6653324" y="980440"/>
              <a:chExt cx="930177" cy="934783"/>
            </a:xfrm>
          </p:grpSpPr>
          <p:sp>
            <p:nvSpPr>
              <p:cNvPr id="24" name="Freeform: Shape 23">
                <a:extLst>
                  <a:ext uri="{FF2B5EF4-FFF2-40B4-BE49-F238E27FC236}">
                    <a16:creationId xmlns:a16="http://schemas.microsoft.com/office/drawing/2014/main" id="{EE97E606-B22C-6A3A-C9EE-1207ED26EF2F}"/>
                  </a:ext>
                </a:extLst>
              </p:cNvPr>
              <p:cNvSpPr/>
              <p:nvPr/>
            </p:nvSpPr>
            <p:spPr>
              <a:xfrm flipH="1">
                <a:off x="6868611" y="1194075"/>
                <a:ext cx="490868" cy="651791"/>
              </a:xfrm>
              <a:custGeom>
                <a:avLst/>
                <a:gdLst>
                  <a:gd name="connsiteX0" fmla="*/ 315522 w 627154"/>
                  <a:gd name="connsiteY0" fmla="*/ 0 h 832757"/>
                  <a:gd name="connsiteX1" fmla="*/ 313577 w 627154"/>
                  <a:gd name="connsiteY1" fmla="*/ 192 h 832757"/>
                  <a:gd name="connsiteX2" fmla="*/ 311632 w 627154"/>
                  <a:gd name="connsiteY2" fmla="*/ 0 h 832757"/>
                  <a:gd name="connsiteX3" fmla="*/ 0 w 627154"/>
                  <a:gd name="connsiteY3" fmla="*/ 304800 h 832757"/>
                  <a:gd name="connsiteX4" fmla="*/ 81750 w 627154"/>
                  <a:gd name="connsiteY4" fmla="*/ 520326 h 832757"/>
                  <a:gd name="connsiteX5" fmla="*/ 142421 w 627154"/>
                  <a:gd name="connsiteY5" fmla="*/ 610451 h 832757"/>
                  <a:gd name="connsiteX6" fmla="*/ 136071 w 627154"/>
                  <a:gd name="connsiteY6" fmla="*/ 832757 h 832757"/>
                  <a:gd name="connsiteX7" fmla="*/ 292246 w 627154"/>
                  <a:gd name="connsiteY7" fmla="*/ 832757 h 832757"/>
                  <a:gd name="connsiteX8" fmla="*/ 334908 w 627154"/>
                  <a:gd name="connsiteY8" fmla="*/ 832757 h 832757"/>
                  <a:gd name="connsiteX9" fmla="*/ 491083 w 627154"/>
                  <a:gd name="connsiteY9" fmla="*/ 832757 h 832757"/>
                  <a:gd name="connsiteX10" fmla="*/ 484733 w 627154"/>
                  <a:gd name="connsiteY10" fmla="*/ 610451 h 832757"/>
                  <a:gd name="connsiteX11" fmla="*/ 545404 w 627154"/>
                  <a:gd name="connsiteY11" fmla="*/ 520326 h 832757"/>
                  <a:gd name="connsiteX12" fmla="*/ 627154 w 627154"/>
                  <a:gd name="connsiteY12" fmla="*/ 304800 h 832757"/>
                  <a:gd name="connsiteX13" fmla="*/ 315522 w 627154"/>
                  <a:gd name="connsiteY13" fmla="*/ 0 h 83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7154" h="832757">
                    <a:moveTo>
                      <a:pt x="315522" y="0"/>
                    </a:moveTo>
                    <a:lnTo>
                      <a:pt x="313577" y="192"/>
                    </a:lnTo>
                    <a:lnTo>
                      <a:pt x="311632" y="0"/>
                    </a:lnTo>
                    <a:cubicBezTo>
                      <a:pt x="139522" y="0"/>
                      <a:pt x="0" y="136464"/>
                      <a:pt x="0" y="304800"/>
                    </a:cubicBezTo>
                    <a:cubicBezTo>
                      <a:pt x="0" y="388968"/>
                      <a:pt x="47580" y="487393"/>
                      <a:pt x="81750" y="520326"/>
                    </a:cubicBezTo>
                    <a:cubicBezTo>
                      <a:pt x="115920" y="553259"/>
                      <a:pt x="144644" y="575980"/>
                      <a:pt x="142421" y="610451"/>
                    </a:cubicBezTo>
                    <a:cubicBezTo>
                      <a:pt x="140304" y="643278"/>
                      <a:pt x="138188" y="758655"/>
                      <a:pt x="136071" y="832757"/>
                    </a:cubicBezTo>
                    <a:lnTo>
                      <a:pt x="292246" y="832757"/>
                    </a:lnTo>
                    <a:lnTo>
                      <a:pt x="334908" y="832757"/>
                    </a:lnTo>
                    <a:lnTo>
                      <a:pt x="491083" y="832757"/>
                    </a:lnTo>
                    <a:cubicBezTo>
                      <a:pt x="488966" y="758655"/>
                      <a:pt x="486850" y="643278"/>
                      <a:pt x="484733" y="610451"/>
                    </a:cubicBezTo>
                    <a:cubicBezTo>
                      <a:pt x="482510" y="575980"/>
                      <a:pt x="511234" y="553259"/>
                      <a:pt x="545404" y="520326"/>
                    </a:cubicBezTo>
                    <a:cubicBezTo>
                      <a:pt x="579574" y="487393"/>
                      <a:pt x="627154" y="388968"/>
                      <a:pt x="627154" y="304800"/>
                    </a:cubicBezTo>
                    <a:cubicBezTo>
                      <a:pt x="627154" y="136464"/>
                      <a:pt x="487632" y="0"/>
                      <a:pt x="315522" y="0"/>
                    </a:cubicBezTo>
                    <a:close/>
                  </a:path>
                </a:pathLst>
              </a:custGeom>
              <a:gradFill flip="none" rotWithShape="1">
                <a:gsLst>
                  <a:gs pos="0">
                    <a:schemeClr val="bg1">
                      <a:lumMod val="95000"/>
                    </a:schemeClr>
                  </a:gs>
                  <a:gs pos="71000">
                    <a:schemeClr val="accent2">
                      <a:lumMod val="20000"/>
                      <a:lumOff val="80000"/>
                    </a:schemeClr>
                  </a:gs>
                  <a:gs pos="100000">
                    <a:schemeClr val="accent2">
                      <a:lumMod val="40000"/>
                      <a:lumOff val="60000"/>
                    </a:schemeClr>
                  </a:gs>
                </a:gsLst>
                <a:path path="circle">
                  <a:fillToRect r="100000" b="100000"/>
                </a:path>
                <a:tileRect l="-100000" t="-100000"/>
              </a:gra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cxnSp>
            <p:nvCxnSpPr>
              <p:cNvPr id="26" name="Straight Connector 25">
                <a:extLst>
                  <a:ext uri="{FF2B5EF4-FFF2-40B4-BE49-F238E27FC236}">
                    <a16:creationId xmlns:a16="http://schemas.microsoft.com/office/drawing/2014/main" id="{E3FA741C-D158-2F32-80B2-C0BF17CD111E}"/>
                  </a:ext>
                </a:extLst>
              </p:cNvPr>
              <p:cNvCxnSpPr/>
              <p:nvPr/>
            </p:nvCxnSpPr>
            <p:spPr>
              <a:xfrm flipV="1">
                <a:off x="7359479" y="1124714"/>
                <a:ext cx="116667" cy="9372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3C0DF3D-10F2-22CB-1F86-9E4D87A9B08F}"/>
                  </a:ext>
                </a:extLst>
              </p:cNvPr>
              <p:cNvCxnSpPr>
                <a:cxnSpLocks/>
              </p:cNvCxnSpPr>
              <p:nvPr/>
            </p:nvCxnSpPr>
            <p:spPr>
              <a:xfrm>
                <a:off x="7428434" y="1400767"/>
                <a:ext cx="15506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5A0394D-07A5-C79C-C223-F55D204EE23F}"/>
                  </a:ext>
                </a:extLst>
              </p:cNvPr>
              <p:cNvCxnSpPr>
                <a:cxnSpLocks/>
              </p:cNvCxnSpPr>
              <p:nvPr/>
            </p:nvCxnSpPr>
            <p:spPr>
              <a:xfrm flipV="1">
                <a:off x="7122276" y="980440"/>
                <a:ext cx="0" cy="144274"/>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DD11F7A-A9C6-B791-FC77-5D97230E62AB}"/>
                  </a:ext>
                </a:extLst>
              </p:cNvPr>
              <p:cNvCxnSpPr>
                <a:cxnSpLocks/>
              </p:cNvCxnSpPr>
              <p:nvPr/>
            </p:nvCxnSpPr>
            <p:spPr>
              <a:xfrm flipH="1" flipV="1">
                <a:off x="6792262" y="1124714"/>
                <a:ext cx="100206" cy="8463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B1184EC-2904-A344-5430-8D8DCCE3154C}"/>
                  </a:ext>
                </a:extLst>
              </p:cNvPr>
              <p:cNvCxnSpPr>
                <a:cxnSpLocks/>
              </p:cNvCxnSpPr>
              <p:nvPr/>
            </p:nvCxnSpPr>
            <p:spPr>
              <a:xfrm flipH="1">
                <a:off x="6653324" y="1400767"/>
                <a:ext cx="13893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CB50C95B-35A3-778A-3CEC-24209AEE3B81}"/>
                  </a:ext>
                </a:extLst>
              </p:cNvPr>
              <p:cNvSpPr/>
              <p:nvPr/>
            </p:nvSpPr>
            <p:spPr>
              <a:xfrm>
                <a:off x="6842365" y="1728551"/>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39EBD9B8-7FC3-5AC3-63D1-8EFDF522F9D8}"/>
                  </a:ext>
                </a:extLst>
              </p:cNvPr>
              <p:cNvSpPr/>
              <p:nvPr/>
            </p:nvSpPr>
            <p:spPr>
              <a:xfrm>
                <a:off x="7317607" y="1722945"/>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D4F501C-E329-B9E0-4C1B-00A9EBE3BBE3}"/>
                  </a:ext>
                </a:extLst>
              </p:cNvPr>
              <p:cNvSpPr/>
              <p:nvPr/>
            </p:nvSpPr>
            <p:spPr>
              <a:xfrm>
                <a:off x="6792262" y="1770867"/>
                <a:ext cx="683884" cy="1443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Freeform: Shape 33">
              <a:extLst>
                <a:ext uri="{FF2B5EF4-FFF2-40B4-BE49-F238E27FC236}">
                  <a16:creationId xmlns:a16="http://schemas.microsoft.com/office/drawing/2014/main" id="{D84A4363-F265-51FA-8AA8-6971D5AF8AAF}"/>
                </a:ext>
              </a:extLst>
            </p:cNvPr>
            <p:cNvSpPr/>
            <p:nvPr/>
          </p:nvSpPr>
          <p:spPr>
            <a:xfrm>
              <a:off x="-3226132" y="2525581"/>
              <a:ext cx="1334963" cy="1338775"/>
            </a:xfrm>
            <a:custGeom>
              <a:avLst/>
              <a:gdLst>
                <a:gd name="csX0" fmla="*/ 381000 w 1295400"/>
                <a:gd name="csY0" fmla="*/ 0 h 2108200"/>
                <a:gd name="csX1" fmla="*/ 457200 w 1295400"/>
                <a:gd name="csY1" fmla="*/ 139700 h 2108200"/>
                <a:gd name="csX2" fmla="*/ 0 w 1295400"/>
                <a:gd name="csY2" fmla="*/ 1117600 h 2108200"/>
                <a:gd name="csX3" fmla="*/ 1295400 w 1295400"/>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Lst>
              <a:ahLst/>
              <a:cxnLst>
                <a:cxn ang="0">
                  <a:pos x="csX0" y="csY0"/>
                </a:cxn>
                <a:cxn ang="0">
                  <a:pos x="csX1" y="csY1"/>
                </a:cxn>
                <a:cxn ang="0">
                  <a:pos x="csX2" y="csY2"/>
                </a:cxn>
                <a:cxn ang="0">
                  <a:pos x="csX3" y="csY3"/>
                </a:cxn>
              </a:cxnLst>
              <a:rect l="l" t="t" r="r" b="b"/>
              <a:pathLst>
                <a:path w="1302685" h="2108200">
                  <a:moveTo>
                    <a:pt x="388285" y="0"/>
                  </a:moveTo>
                  <a:lnTo>
                    <a:pt x="464485" y="139700"/>
                  </a:lnTo>
                  <a:cubicBezTo>
                    <a:pt x="312085" y="465667"/>
                    <a:pt x="-56215" y="791633"/>
                    <a:pt x="7285" y="1117600"/>
                  </a:cubicBezTo>
                  <a:cubicBezTo>
                    <a:pt x="70785" y="1443567"/>
                    <a:pt x="807385" y="1955800"/>
                    <a:pt x="1302685" y="210820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68E1EAAE-C65F-F935-8A75-6B196E4DF44D}"/>
                </a:ext>
              </a:extLst>
            </p:cNvPr>
            <p:cNvSpPr/>
            <p:nvPr/>
          </p:nvSpPr>
          <p:spPr>
            <a:xfrm flipH="1">
              <a:off x="-1400949" y="2557901"/>
              <a:ext cx="1312451" cy="1356690"/>
            </a:xfrm>
            <a:custGeom>
              <a:avLst/>
              <a:gdLst>
                <a:gd name="csX0" fmla="*/ 381000 w 1295400"/>
                <a:gd name="csY0" fmla="*/ 0 h 2108200"/>
                <a:gd name="csX1" fmla="*/ 457200 w 1295400"/>
                <a:gd name="csY1" fmla="*/ 139700 h 2108200"/>
                <a:gd name="csX2" fmla="*/ 0 w 1295400"/>
                <a:gd name="csY2" fmla="*/ 1117600 h 2108200"/>
                <a:gd name="csX3" fmla="*/ 1295400 w 1295400"/>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472722 w 1387122"/>
                <a:gd name="csY0" fmla="*/ 0 h 2108200"/>
                <a:gd name="csX1" fmla="*/ 206022 w 1387122"/>
                <a:gd name="csY1" fmla="*/ 205856 h 2108200"/>
                <a:gd name="csX2" fmla="*/ 91722 w 1387122"/>
                <a:gd name="csY2" fmla="*/ 1117600 h 2108200"/>
                <a:gd name="csX3" fmla="*/ 1387122 w 1387122"/>
                <a:gd name="csY3" fmla="*/ 2108200 h 2108200"/>
                <a:gd name="csX0" fmla="*/ 142522 w 1387122"/>
                <a:gd name="csY0" fmla="*/ 0 h 2134662"/>
                <a:gd name="csX1" fmla="*/ 206022 w 1387122"/>
                <a:gd name="csY1" fmla="*/ 232318 h 2134662"/>
                <a:gd name="csX2" fmla="*/ 91722 w 1387122"/>
                <a:gd name="csY2" fmla="*/ 1144062 h 2134662"/>
                <a:gd name="csX3" fmla="*/ 1387122 w 1387122"/>
                <a:gd name="csY3" fmla="*/ 2134662 h 2134662"/>
              </a:gdLst>
              <a:ahLst/>
              <a:cxnLst>
                <a:cxn ang="0">
                  <a:pos x="csX0" y="csY0"/>
                </a:cxn>
                <a:cxn ang="0">
                  <a:pos x="csX1" y="csY1"/>
                </a:cxn>
                <a:cxn ang="0">
                  <a:pos x="csX2" y="csY2"/>
                </a:cxn>
                <a:cxn ang="0">
                  <a:pos x="csX3" y="csY3"/>
                </a:cxn>
              </a:cxnLst>
              <a:rect l="l" t="t" r="r" b="b"/>
              <a:pathLst>
                <a:path w="1387122" h="2134662">
                  <a:moveTo>
                    <a:pt x="142522" y="0"/>
                  </a:moveTo>
                  <a:lnTo>
                    <a:pt x="206022" y="232318"/>
                  </a:lnTo>
                  <a:cubicBezTo>
                    <a:pt x="53622" y="558285"/>
                    <a:pt x="-105128" y="827005"/>
                    <a:pt x="91722" y="1144062"/>
                  </a:cubicBezTo>
                  <a:cubicBezTo>
                    <a:pt x="288572" y="1461119"/>
                    <a:pt x="891822" y="1982262"/>
                    <a:pt x="1387122" y="2134662"/>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6" name="Group 35">
              <a:extLst>
                <a:ext uri="{FF2B5EF4-FFF2-40B4-BE49-F238E27FC236}">
                  <a16:creationId xmlns:a16="http://schemas.microsoft.com/office/drawing/2014/main" id="{67EF7BFF-8DB1-AE6C-B861-E829DEB9B172}"/>
                </a:ext>
              </a:extLst>
            </p:cNvPr>
            <p:cNvGrpSpPr/>
            <p:nvPr/>
          </p:nvGrpSpPr>
          <p:grpSpPr>
            <a:xfrm>
              <a:off x="-2735038" y="2325973"/>
              <a:ext cx="2436783" cy="646759"/>
              <a:chOff x="5279465" y="3581121"/>
              <a:chExt cx="2436783" cy="646759"/>
            </a:xfrm>
          </p:grpSpPr>
          <p:grpSp>
            <p:nvGrpSpPr>
              <p:cNvPr id="37" name="Group 36">
                <a:extLst>
                  <a:ext uri="{FF2B5EF4-FFF2-40B4-BE49-F238E27FC236}">
                    <a16:creationId xmlns:a16="http://schemas.microsoft.com/office/drawing/2014/main" id="{8D2B8B98-9D87-6E38-2E73-63D3162DE6A0}"/>
                  </a:ext>
                </a:extLst>
              </p:cNvPr>
              <p:cNvGrpSpPr/>
              <p:nvPr/>
            </p:nvGrpSpPr>
            <p:grpSpPr>
              <a:xfrm rot="5400000">
                <a:off x="6177182" y="2688813"/>
                <a:ext cx="641350" cy="2436783"/>
                <a:chOff x="1321140" y="1361468"/>
                <a:chExt cx="444183" cy="1687655"/>
              </a:xfrm>
            </p:grpSpPr>
            <p:grpSp>
              <p:nvGrpSpPr>
                <p:cNvPr id="39" name="Group 38">
                  <a:extLst>
                    <a:ext uri="{FF2B5EF4-FFF2-40B4-BE49-F238E27FC236}">
                      <a16:creationId xmlns:a16="http://schemas.microsoft.com/office/drawing/2014/main" id="{36F2868F-DDB6-8551-665E-8228E1BC9AA8}"/>
                    </a:ext>
                  </a:extLst>
                </p:cNvPr>
                <p:cNvGrpSpPr/>
                <p:nvPr/>
              </p:nvGrpSpPr>
              <p:grpSpPr>
                <a:xfrm>
                  <a:off x="1321140" y="1361468"/>
                  <a:ext cx="444183" cy="1687655"/>
                  <a:chOff x="5659650" y="5218986"/>
                  <a:chExt cx="466829" cy="821185"/>
                </a:xfrm>
              </p:grpSpPr>
              <p:sp>
                <p:nvSpPr>
                  <p:cNvPr id="42" name="Rectangle: Rounded Corners 41">
                    <a:extLst>
                      <a:ext uri="{FF2B5EF4-FFF2-40B4-BE49-F238E27FC236}">
                        <a16:creationId xmlns:a16="http://schemas.microsoft.com/office/drawing/2014/main" id="{75E10335-6B66-C89D-756F-DC2D977DCF8C}"/>
                      </a:ext>
                    </a:extLst>
                  </p:cNvPr>
                  <p:cNvSpPr/>
                  <p:nvPr/>
                </p:nvSpPr>
                <p:spPr>
                  <a:xfrm>
                    <a:off x="5782022" y="5218986"/>
                    <a:ext cx="231948" cy="62587"/>
                  </a:xfrm>
                  <a:prstGeom prst="roundRect">
                    <a:avLst/>
                  </a:prstGeom>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Rounded Corners 42">
                    <a:extLst>
                      <a:ext uri="{FF2B5EF4-FFF2-40B4-BE49-F238E27FC236}">
                        <a16:creationId xmlns:a16="http://schemas.microsoft.com/office/drawing/2014/main" id="{45C17A06-F7C3-455A-E3C7-C012E85658F5}"/>
                      </a:ext>
                    </a:extLst>
                  </p:cNvPr>
                  <p:cNvSpPr/>
                  <p:nvPr/>
                </p:nvSpPr>
                <p:spPr>
                  <a:xfrm>
                    <a:off x="5659650" y="5281573"/>
                    <a:ext cx="466829" cy="758598"/>
                  </a:xfrm>
                  <a:prstGeom prst="roundRect">
                    <a:avLst/>
                  </a:prstGeom>
                  <a:solidFill>
                    <a:schemeClr val="tx2">
                      <a:lumMod val="10000"/>
                      <a:lumOff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Freeform: Shape 39">
                  <a:extLst>
                    <a:ext uri="{FF2B5EF4-FFF2-40B4-BE49-F238E27FC236}">
                      <a16:creationId xmlns:a16="http://schemas.microsoft.com/office/drawing/2014/main" id="{ACE92E8A-1F0B-1B86-99AA-C4803CD62AC7}"/>
                    </a:ext>
                  </a:extLst>
                </p:cNvPr>
                <p:cNvSpPr/>
                <p:nvPr/>
              </p:nvSpPr>
              <p:spPr>
                <a:xfrm rot="5400000" flipH="1" flipV="1">
                  <a:off x="1427964" y="1575098"/>
                  <a:ext cx="235963" cy="218216"/>
                </a:xfrm>
                <a:custGeom>
                  <a:avLst/>
                  <a:gdLst>
                    <a:gd name="connsiteX0" fmla="*/ 0 w 1642361"/>
                    <a:gd name="connsiteY0" fmla="*/ 887113 h 1642360"/>
                    <a:gd name="connsiteX1" fmla="*/ 0 w 1642361"/>
                    <a:gd name="connsiteY1" fmla="*/ 755246 h 1642360"/>
                    <a:gd name="connsiteX2" fmla="*/ 128216 w 1642361"/>
                    <a:gd name="connsiteY2" fmla="*/ 627031 h 1642360"/>
                    <a:gd name="connsiteX3" fmla="*/ 601631 w 1642361"/>
                    <a:gd name="connsiteY3" fmla="*/ 627031 h 1642360"/>
                    <a:gd name="connsiteX4" fmla="*/ 601631 w 1642361"/>
                    <a:gd name="connsiteY4" fmla="*/ 128216 h 1642360"/>
                    <a:gd name="connsiteX5" fmla="*/ 729847 w 1642361"/>
                    <a:gd name="connsiteY5" fmla="*/ 0 h 1642360"/>
                    <a:gd name="connsiteX6" fmla="*/ 861714 w 1642361"/>
                    <a:gd name="connsiteY6" fmla="*/ 0 h 1642360"/>
                    <a:gd name="connsiteX7" fmla="*/ 989930 w 1642361"/>
                    <a:gd name="connsiteY7" fmla="*/ 128216 h 1642360"/>
                    <a:gd name="connsiteX8" fmla="*/ 989930 w 1642361"/>
                    <a:gd name="connsiteY8" fmla="*/ 627031 h 1642360"/>
                    <a:gd name="connsiteX9" fmla="*/ 1514145 w 1642361"/>
                    <a:gd name="connsiteY9" fmla="*/ 627031 h 1642360"/>
                    <a:gd name="connsiteX10" fmla="*/ 1642361 w 1642361"/>
                    <a:gd name="connsiteY10" fmla="*/ 755247 h 1642360"/>
                    <a:gd name="connsiteX11" fmla="*/ 1642361 w 1642361"/>
                    <a:gd name="connsiteY11" fmla="*/ 887114 h 1642360"/>
                    <a:gd name="connsiteX12" fmla="*/ 1514145 w 1642361"/>
                    <a:gd name="connsiteY12" fmla="*/ 1015330 h 1642360"/>
                    <a:gd name="connsiteX13" fmla="*/ 989930 w 1642361"/>
                    <a:gd name="connsiteY13" fmla="*/ 1015329 h 1642360"/>
                    <a:gd name="connsiteX14" fmla="*/ 989930 w 1642361"/>
                    <a:gd name="connsiteY14" fmla="*/ 1514144 h 1642360"/>
                    <a:gd name="connsiteX15" fmla="*/ 861714 w 1642361"/>
                    <a:gd name="connsiteY15" fmla="*/ 1642360 h 1642360"/>
                    <a:gd name="connsiteX16" fmla="*/ 729847 w 1642361"/>
                    <a:gd name="connsiteY16" fmla="*/ 1642360 h 1642360"/>
                    <a:gd name="connsiteX17" fmla="*/ 601631 w 1642361"/>
                    <a:gd name="connsiteY17" fmla="*/ 1514144 h 1642360"/>
                    <a:gd name="connsiteX18" fmla="*/ 601631 w 1642361"/>
                    <a:gd name="connsiteY18" fmla="*/ 1015329 h 1642360"/>
                    <a:gd name="connsiteX19" fmla="*/ 128216 w 1642361"/>
                    <a:gd name="connsiteY19" fmla="*/ 1015329 h 1642360"/>
                    <a:gd name="connsiteX20" fmla="*/ 0 w 1642361"/>
                    <a:gd name="connsiteY20" fmla="*/ 887113 h 164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2361" h="1642360">
                      <a:moveTo>
                        <a:pt x="0" y="887113"/>
                      </a:moveTo>
                      <a:lnTo>
                        <a:pt x="0" y="755246"/>
                      </a:lnTo>
                      <a:cubicBezTo>
                        <a:pt x="0" y="684434"/>
                        <a:pt x="57404" y="627031"/>
                        <a:pt x="128216" y="627031"/>
                      </a:cubicBezTo>
                      <a:lnTo>
                        <a:pt x="601631" y="627031"/>
                      </a:lnTo>
                      <a:lnTo>
                        <a:pt x="601631" y="128216"/>
                      </a:lnTo>
                      <a:cubicBezTo>
                        <a:pt x="601631" y="57404"/>
                        <a:pt x="659035" y="0"/>
                        <a:pt x="729847" y="0"/>
                      </a:cubicBezTo>
                      <a:lnTo>
                        <a:pt x="861714" y="0"/>
                      </a:lnTo>
                      <a:cubicBezTo>
                        <a:pt x="932526" y="0"/>
                        <a:pt x="989930" y="57404"/>
                        <a:pt x="989930" y="128216"/>
                      </a:cubicBezTo>
                      <a:lnTo>
                        <a:pt x="989930" y="627031"/>
                      </a:lnTo>
                      <a:lnTo>
                        <a:pt x="1514145" y="627031"/>
                      </a:lnTo>
                      <a:cubicBezTo>
                        <a:pt x="1584957" y="627031"/>
                        <a:pt x="1642361" y="684435"/>
                        <a:pt x="1642361" y="755247"/>
                      </a:cubicBezTo>
                      <a:lnTo>
                        <a:pt x="1642361" y="887114"/>
                      </a:lnTo>
                      <a:cubicBezTo>
                        <a:pt x="1642361" y="957926"/>
                        <a:pt x="1584957" y="1015330"/>
                        <a:pt x="1514145" y="1015330"/>
                      </a:cubicBezTo>
                      <a:lnTo>
                        <a:pt x="989930" y="1015329"/>
                      </a:lnTo>
                      <a:lnTo>
                        <a:pt x="989930" y="1514144"/>
                      </a:lnTo>
                      <a:cubicBezTo>
                        <a:pt x="989930" y="1584956"/>
                        <a:pt x="932526" y="1642360"/>
                        <a:pt x="861714" y="1642360"/>
                      </a:cubicBezTo>
                      <a:lnTo>
                        <a:pt x="729847" y="1642360"/>
                      </a:lnTo>
                      <a:cubicBezTo>
                        <a:pt x="659035" y="1642360"/>
                        <a:pt x="601631" y="1584956"/>
                        <a:pt x="601631" y="1514144"/>
                      </a:cubicBezTo>
                      <a:lnTo>
                        <a:pt x="601631" y="1015329"/>
                      </a:lnTo>
                      <a:lnTo>
                        <a:pt x="128216" y="1015329"/>
                      </a:lnTo>
                      <a:cubicBezTo>
                        <a:pt x="57404" y="1015329"/>
                        <a:pt x="0" y="957925"/>
                        <a:pt x="0" y="887113"/>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1" name="Rectangle: Rounded Corners 40">
                  <a:extLst>
                    <a:ext uri="{FF2B5EF4-FFF2-40B4-BE49-F238E27FC236}">
                      <a16:creationId xmlns:a16="http://schemas.microsoft.com/office/drawing/2014/main" id="{08F336DC-28B5-043A-EBB0-FD0B69409DA5}"/>
                    </a:ext>
                  </a:extLst>
                </p:cNvPr>
                <p:cNvSpPr/>
                <p:nvPr/>
              </p:nvSpPr>
              <p:spPr>
                <a:xfrm>
                  <a:off x="1435114" y="2842035"/>
                  <a:ext cx="216233" cy="78462"/>
                </a:xfrm>
                <a:prstGeom prst="roundRect">
                  <a:avLst>
                    <a:gd name="adj" fmla="val 32129"/>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8" name="TextBox 37">
                <a:extLst>
                  <a:ext uri="{FF2B5EF4-FFF2-40B4-BE49-F238E27FC236}">
                    <a16:creationId xmlns:a16="http://schemas.microsoft.com/office/drawing/2014/main" id="{5A451D72-69C0-5B96-D573-A443F6A38168}"/>
                  </a:ext>
                </a:extLst>
              </p:cNvPr>
              <p:cNvSpPr txBox="1"/>
              <p:nvPr/>
            </p:nvSpPr>
            <p:spPr>
              <a:xfrm>
                <a:off x="5871140" y="3581121"/>
                <a:ext cx="1023037" cy="523220"/>
              </a:xfrm>
              <a:prstGeom prst="rect">
                <a:avLst/>
              </a:prstGeom>
              <a:noFill/>
            </p:spPr>
            <p:txBody>
              <a:bodyPr wrap="square" rtlCol="0">
                <a:spAutoFit/>
              </a:bodyPr>
              <a:lstStyle/>
              <a:p>
                <a:pPr algn="l"/>
                <a:r>
                  <a:rPr lang="en-GB" sz="2800"/>
                  <a:t>5.5 V</a:t>
                </a:r>
              </a:p>
            </p:txBody>
          </p:sp>
        </p:grpSp>
      </p:grpSp>
    </p:spTree>
    <p:extLst>
      <p:ext uri="{BB962C8B-B14F-4D97-AF65-F5344CB8AC3E}">
        <p14:creationId xmlns:p14="http://schemas.microsoft.com/office/powerpoint/2010/main" val="321506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12FC1-8AC9-4A8C-CE00-408D1D0753D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F0130C3-03F8-6B81-28C2-9DB131CBEA9C}"/>
              </a:ext>
            </a:extLst>
          </p:cNvPr>
          <p:cNvSpPr>
            <a:spLocks noGrp="1"/>
          </p:cNvSpPr>
          <p:nvPr>
            <p:ph type="title"/>
          </p:nvPr>
        </p:nvSpPr>
        <p:spPr/>
        <p:txBody>
          <a:bodyPr/>
          <a:lstStyle/>
          <a:p>
            <a:r>
              <a:rPr lang="en-GB"/>
              <a:t>What is a resistor?</a:t>
            </a:r>
          </a:p>
        </p:txBody>
      </p:sp>
      <p:sp>
        <p:nvSpPr>
          <p:cNvPr id="4" name="TextBox 3">
            <a:extLst>
              <a:ext uri="{FF2B5EF4-FFF2-40B4-BE49-F238E27FC236}">
                <a16:creationId xmlns:a16="http://schemas.microsoft.com/office/drawing/2014/main" id="{6F2A7829-35BB-30A4-38ED-9B7C55A7CF84}"/>
              </a:ext>
            </a:extLst>
          </p:cNvPr>
          <p:cNvSpPr txBox="1"/>
          <p:nvPr/>
        </p:nvSpPr>
        <p:spPr>
          <a:xfrm>
            <a:off x="1428751" y="1126272"/>
            <a:ext cx="6029325" cy="584775"/>
          </a:xfrm>
          <a:prstGeom prst="rect">
            <a:avLst/>
          </a:prstGeom>
          <a:solidFill>
            <a:srgbClr val="FFFF99"/>
          </a:solidFill>
        </p:spPr>
        <p:txBody>
          <a:bodyPr wrap="square" rtlCol="0">
            <a:spAutoFit/>
          </a:bodyPr>
          <a:lstStyle/>
          <a:p>
            <a:r>
              <a:rPr lang="en-GB" sz="3200"/>
              <a:t>A device that has resistance</a:t>
            </a:r>
            <a:endParaRPr lang="en-GB" sz="32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710B5E9-B394-A3A1-6F02-B9898A82176E}"/>
              </a:ext>
            </a:extLst>
          </p:cNvPr>
          <p:cNvSpPr txBox="1"/>
          <p:nvPr/>
        </p:nvSpPr>
        <p:spPr>
          <a:xfrm>
            <a:off x="1028700" y="2576302"/>
            <a:ext cx="4459875"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What is the circuit symbol?</a:t>
            </a:r>
          </a:p>
        </p:txBody>
      </p:sp>
      <p:grpSp>
        <p:nvGrpSpPr>
          <p:cNvPr id="26" name="Group 25">
            <a:extLst>
              <a:ext uri="{FF2B5EF4-FFF2-40B4-BE49-F238E27FC236}">
                <a16:creationId xmlns:a16="http://schemas.microsoft.com/office/drawing/2014/main" id="{2673DC79-B3DF-F5B2-C273-8C46DE9056BB}"/>
              </a:ext>
            </a:extLst>
          </p:cNvPr>
          <p:cNvGrpSpPr/>
          <p:nvPr/>
        </p:nvGrpSpPr>
        <p:grpSpPr>
          <a:xfrm>
            <a:off x="1998133" y="3429000"/>
            <a:ext cx="3086100" cy="400050"/>
            <a:chOff x="1998133" y="3429000"/>
            <a:chExt cx="3086100" cy="400050"/>
          </a:xfrm>
        </p:grpSpPr>
        <p:sp>
          <p:nvSpPr>
            <p:cNvPr id="6" name="Rectangle 5">
              <a:extLst>
                <a:ext uri="{FF2B5EF4-FFF2-40B4-BE49-F238E27FC236}">
                  <a16:creationId xmlns:a16="http://schemas.microsoft.com/office/drawing/2014/main" id="{37BFD6ED-0733-7C6C-223C-9CC43715F313}"/>
                </a:ext>
              </a:extLst>
            </p:cNvPr>
            <p:cNvSpPr/>
            <p:nvPr/>
          </p:nvSpPr>
          <p:spPr>
            <a:xfrm>
              <a:off x="3000375" y="3429000"/>
              <a:ext cx="1157288" cy="40005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a:extLst>
                <a:ext uri="{FF2B5EF4-FFF2-40B4-BE49-F238E27FC236}">
                  <a16:creationId xmlns:a16="http://schemas.microsoft.com/office/drawing/2014/main" id="{A5ECA343-AC37-B34B-D1DF-A69B248258DA}"/>
                </a:ext>
              </a:extLst>
            </p:cNvPr>
            <p:cNvCxnSpPr>
              <a:stCxn id="6" idx="3"/>
            </p:cNvCxnSpPr>
            <p:nvPr/>
          </p:nvCxnSpPr>
          <p:spPr>
            <a:xfrm flipV="1">
              <a:off x="4157663" y="3627967"/>
              <a:ext cx="926570" cy="105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4AFAB9A-D9B1-AF16-42BB-57A74A438939}"/>
                </a:ext>
              </a:extLst>
            </p:cNvPr>
            <p:cNvCxnSpPr>
              <a:stCxn id="6" idx="1"/>
            </p:cNvCxnSpPr>
            <p:nvPr/>
          </p:nvCxnSpPr>
          <p:spPr>
            <a:xfrm flipH="1" flipV="1">
              <a:off x="1998133" y="3627967"/>
              <a:ext cx="1002242" cy="105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grpSp>
        <p:nvGrpSpPr>
          <p:cNvPr id="25" name="Group 24">
            <a:extLst>
              <a:ext uri="{FF2B5EF4-FFF2-40B4-BE49-F238E27FC236}">
                <a16:creationId xmlns:a16="http://schemas.microsoft.com/office/drawing/2014/main" id="{097459E7-4B70-4433-3498-95949D6DBCD3}"/>
              </a:ext>
            </a:extLst>
          </p:cNvPr>
          <p:cNvGrpSpPr/>
          <p:nvPr/>
        </p:nvGrpSpPr>
        <p:grpSpPr>
          <a:xfrm>
            <a:off x="6263938" y="1947980"/>
            <a:ext cx="1779282" cy="333744"/>
            <a:chOff x="6263938" y="1947980"/>
            <a:chExt cx="1779282" cy="333744"/>
          </a:xfrm>
        </p:grpSpPr>
        <p:cxnSp>
          <p:nvCxnSpPr>
            <p:cNvPr id="16" name="Straight Connector 15">
              <a:extLst>
                <a:ext uri="{FF2B5EF4-FFF2-40B4-BE49-F238E27FC236}">
                  <a16:creationId xmlns:a16="http://schemas.microsoft.com/office/drawing/2014/main" id="{CBF304D3-1BC3-D6A9-031D-35DA51A856C0}"/>
                </a:ext>
              </a:extLst>
            </p:cNvPr>
            <p:cNvCxnSpPr>
              <a:cxnSpLocks/>
            </p:cNvCxnSpPr>
            <p:nvPr/>
          </p:nvCxnSpPr>
          <p:spPr>
            <a:xfrm flipH="1">
              <a:off x="6263938" y="2108882"/>
              <a:ext cx="746565" cy="31188"/>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B881CE9-0FEF-93A5-6E96-B6E687F6F06A}"/>
                </a:ext>
              </a:extLst>
            </p:cNvPr>
            <p:cNvCxnSpPr>
              <a:cxnSpLocks/>
            </p:cNvCxnSpPr>
            <p:nvPr/>
          </p:nvCxnSpPr>
          <p:spPr>
            <a:xfrm flipH="1">
              <a:off x="7458076" y="2022219"/>
              <a:ext cx="585144" cy="65717"/>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9213906F-B879-CCB6-4F8A-7A7695D7673A}"/>
                </a:ext>
              </a:extLst>
            </p:cNvPr>
            <p:cNvSpPr/>
            <p:nvPr/>
          </p:nvSpPr>
          <p:spPr>
            <a:xfrm>
              <a:off x="6943593" y="1947980"/>
              <a:ext cx="597778" cy="333744"/>
            </a:xfrm>
            <a:custGeom>
              <a:avLst/>
              <a:gdLst>
                <a:gd name="connsiteX0" fmla="*/ 63795 w 489098"/>
                <a:gd name="connsiteY0" fmla="*/ 276447 h 276447"/>
                <a:gd name="connsiteX1" fmla="*/ 0 w 489098"/>
                <a:gd name="connsiteY1" fmla="*/ 42530 h 276447"/>
                <a:gd name="connsiteX2" fmla="*/ 212651 w 489098"/>
                <a:gd name="connsiteY2" fmla="*/ 63795 h 276447"/>
                <a:gd name="connsiteX3" fmla="*/ 435935 w 489098"/>
                <a:gd name="connsiteY3" fmla="*/ 0 h 276447"/>
                <a:gd name="connsiteX4" fmla="*/ 489098 w 489098"/>
                <a:gd name="connsiteY4" fmla="*/ 202019 h 276447"/>
                <a:gd name="connsiteX5" fmla="*/ 382772 w 489098"/>
                <a:gd name="connsiteY5" fmla="*/ 233916 h 276447"/>
                <a:gd name="connsiteX6" fmla="*/ 63795 w 489098"/>
                <a:gd name="connsiteY6" fmla="*/ 276447 h 276447"/>
                <a:gd name="connsiteX0" fmla="*/ 55625 w 480928"/>
                <a:gd name="connsiteY0" fmla="*/ 276447 h 276447"/>
                <a:gd name="connsiteX1" fmla="*/ 0 w 480928"/>
                <a:gd name="connsiteY1" fmla="*/ 39848 h 276447"/>
                <a:gd name="connsiteX2" fmla="*/ 204481 w 480928"/>
                <a:gd name="connsiteY2" fmla="*/ 63795 h 276447"/>
                <a:gd name="connsiteX3" fmla="*/ 427765 w 480928"/>
                <a:gd name="connsiteY3" fmla="*/ 0 h 276447"/>
                <a:gd name="connsiteX4" fmla="*/ 480928 w 480928"/>
                <a:gd name="connsiteY4" fmla="*/ 202019 h 276447"/>
                <a:gd name="connsiteX5" fmla="*/ 374602 w 480928"/>
                <a:gd name="connsiteY5" fmla="*/ 233916 h 276447"/>
                <a:gd name="connsiteX6" fmla="*/ 55625 w 480928"/>
                <a:gd name="connsiteY6" fmla="*/ 276447 h 276447"/>
                <a:gd name="connsiteX0" fmla="*/ 80604 w 505907"/>
                <a:gd name="connsiteY0" fmla="*/ 276447 h 276447"/>
                <a:gd name="connsiteX1" fmla="*/ 24979 w 505907"/>
                <a:gd name="connsiteY1" fmla="*/ 39848 h 276447"/>
                <a:gd name="connsiteX2" fmla="*/ 229460 w 505907"/>
                <a:gd name="connsiteY2" fmla="*/ 63795 h 276447"/>
                <a:gd name="connsiteX3" fmla="*/ 452744 w 505907"/>
                <a:gd name="connsiteY3" fmla="*/ 0 h 276447"/>
                <a:gd name="connsiteX4" fmla="*/ 505907 w 505907"/>
                <a:gd name="connsiteY4" fmla="*/ 202019 h 276447"/>
                <a:gd name="connsiteX5" fmla="*/ 399581 w 505907"/>
                <a:gd name="connsiteY5" fmla="*/ 233916 h 276447"/>
                <a:gd name="connsiteX6" fmla="*/ 80604 w 505907"/>
                <a:gd name="connsiteY6" fmla="*/ 276447 h 276447"/>
                <a:gd name="connsiteX0" fmla="*/ 83871 w 509174"/>
                <a:gd name="connsiteY0" fmla="*/ 276447 h 289921"/>
                <a:gd name="connsiteX1" fmla="*/ 28246 w 509174"/>
                <a:gd name="connsiteY1" fmla="*/ 39848 h 289921"/>
                <a:gd name="connsiteX2" fmla="*/ 232727 w 509174"/>
                <a:gd name="connsiteY2" fmla="*/ 63795 h 289921"/>
                <a:gd name="connsiteX3" fmla="*/ 456011 w 509174"/>
                <a:gd name="connsiteY3" fmla="*/ 0 h 289921"/>
                <a:gd name="connsiteX4" fmla="*/ 509174 w 509174"/>
                <a:gd name="connsiteY4" fmla="*/ 202019 h 289921"/>
                <a:gd name="connsiteX5" fmla="*/ 402848 w 509174"/>
                <a:gd name="connsiteY5" fmla="*/ 233916 h 289921"/>
                <a:gd name="connsiteX6" fmla="*/ 83871 w 509174"/>
                <a:gd name="connsiteY6" fmla="*/ 276447 h 289921"/>
                <a:gd name="connsiteX0" fmla="*/ 85781 w 511084"/>
                <a:gd name="connsiteY0" fmla="*/ 276447 h 284312"/>
                <a:gd name="connsiteX1" fmla="*/ 30156 w 511084"/>
                <a:gd name="connsiteY1" fmla="*/ 39848 h 284312"/>
                <a:gd name="connsiteX2" fmla="*/ 234637 w 511084"/>
                <a:gd name="connsiteY2" fmla="*/ 63795 h 284312"/>
                <a:gd name="connsiteX3" fmla="*/ 457921 w 511084"/>
                <a:gd name="connsiteY3" fmla="*/ 0 h 284312"/>
                <a:gd name="connsiteX4" fmla="*/ 511084 w 511084"/>
                <a:gd name="connsiteY4" fmla="*/ 202019 h 284312"/>
                <a:gd name="connsiteX5" fmla="*/ 338036 w 511084"/>
                <a:gd name="connsiteY5" fmla="*/ 224528 h 284312"/>
                <a:gd name="connsiteX6" fmla="*/ 85781 w 511084"/>
                <a:gd name="connsiteY6" fmla="*/ 276447 h 284312"/>
                <a:gd name="connsiteX0" fmla="*/ 85781 w 511084"/>
                <a:gd name="connsiteY0" fmla="*/ 276447 h 285261"/>
                <a:gd name="connsiteX1" fmla="*/ 30156 w 511084"/>
                <a:gd name="connsiteY1" fmla="*/ 39848 h 285261"/>
                <a:gd name="connsiteX2" fmla="*/ 234637 w 511084"/>
                <a:gd name="connsiteY2" fmla="*/ 63795 h 285261"/>
                <a:gd name="connsiteX3" fmla="*/ 457921 w 511084"/>
                <a:gd name="connsiteY3" fmla="*/ 0 h 285261"/>
                <a:gd name="connsiteX4" fmla="*/ 511084 w 511084"/>
                <a:gd name="connsiteY4" fmla="*/ 202019 h 285261"/>
                <a:gd name="connsiteX5" fmla="*/ 338036 w 511084"/>
                <a:gd name="connsiteY5" fmla="*/ 224528 h 285261"/>
                <a:gd name="connsiteX6" fmla="*/ 85781 w 511084"/>
                <a:gd name="connsiteY6" fmla="*/ 276447 h 285261"/>
                <a:gd name="connsiteX0" fmla="*/ 85781 w 512390"/>
                <a:gd name="connsiteY0" fmla="*/ 276447 h 285261"/>
                <a:gd name="connsiteX1" fmla="*/ 30156 w 512390"/>
                <a:gd name="connsiteY1" fmla="*/ 39848 h 285261"/>
                <a:gd name="connsiteX2" fmla="*/ 234637 w 512390"/>
                <a:gd name="connsiteY2" fmla="*/ 63795 h 285261"/>
                <a:gd name="connsiteX3" fmla="*/ 457921 w 512390"/>
                <a:gd name="connsiteY3" fmla="*/ 0 h 285261"/>
                <a:gd name="connsiteX4" fmla="*/ 511084 w 512390"/>
                <a:gd name="connsiteY4" fmla="*/ 202019 h 285261"/>
                <a:gd name="connsiteX5" fmla="*/ 338036 w 512390"/>
                <a:gd name="connsiteY5" fmla="*/ 224528 h 285261"/>
                <a:gd name="connsiteX6" fmla="*/ 85781 w 512390"/>
                <a:gd name="connsiteY6" fmla="*/ 276447 h 285261"/>
                <a:gd name="connsiteX0" fmla="*/ 85781 w 518442"/>
                <a:gd name="connsiteY0" fmla="*/ 277901 h 286715"/>
                <a:gd name="connsiteX1" fmla="*/ 30156 w 518442"/>
                <a:gd name="connsiteY1" fmla="*/ 41302 h 286715"/>
                <a:gd name="connsiteX2" fmla="*/ 234637 w 518442"/>
                <a:gd name="connsiteY2" fmla="*/ 65249 h 286715"/>
                <a:gd name="connsiteX3" fmla="*/ 457921 w 518442"/>
                <a:gd name="connsiteY3" fmla="*/ 1454 h 286715"/>
                <a:gd name="connsiteX4" fmla="*/ 511084 w 518442"/>
                <a:gd name="connsiteY4" fmla="*/ 203473 h 286715"/>
                <a:gd name="connsiteX5" fmla="*/ 338036 w 518442"/>
                <a:gd name="connsiteY5" fmla="*/ 225982 h 286715"/>
                <a:gd name="connsiteX6" fmla="*/ 85781 w 518442"/>
                <a:gd name="connsiteY6" fmla="*/ 277901 h 286715"/>
                <a:gd name="connsiteX0" fmla="*/ 85781 w 518442"/>
                <a:gd name="connsiteY0" fmla="*/ 277816 h 286630"/>
                <a:gd name="connsiteX1" fmla="*/ 30156 w 518442"/>
                <a:gd name="connsiteY1" fmla="*/ 41217 h 286630"/>
                <a:gd name="connsiteX2" fmla="*/ 234637 w 518442"/>
                <a:gd name="connsiteY2" fmla="*/ 65164 h 286630"/>
                <a:gd name="connsiteX3" fmla="*/ 457921 w 518442"/>
                <a:gd name="connsiteY3" fmla="*/ 1369 h 286630"/>
                <a:gd name="connsiteX4" fmla="*/ 511084 w 518442"/>
                <a:gd name="connsiteY4" fmla="*/ 203388 h 286630"/>
                <a:gd name="connsiteX5" fmla="*/ 338036 w 518442"/>
                <a:gd name="connsiteY5" fmla="*/ 225897 h 286630"/>
                <a:gd name="connsiteX6" fmla="*/ 85781 w 518442"/>
                <a:gd name="connsiteY6" fmla="*/ 277816 h 286630"/>
                <a:gd name="connsiteX0" fmla="*/ 66228 w 498889"/>
                <a:gd name="connsiteY0" fmla="*/ 277650 h 286464"/>
                <a:gd name="connsiteX1" fmla="*/ 10603 w 498889"/>
                <a:gd name="connsiteY1" fmla="*/ 41051 h 286464"/>
                <a:gd name="connsiteX2" fmla="*/ 237943 w 498889"/>
                <a:gd name="connsiteY2" fmla="*/ 48728 h 286464"/>
                <a:gd name="connsiteX3" fmla="*/ 215084 w 498889"/>
                <a:gd name="connsiteY3" fmla="*/ 64998 h 286464"/>
                <a:gd name="connsiteX4" fmla="*/ 438368 w 498889"/>
                <a:gd name="connsiteY4" fmla="*/ 1203 h 286464"/>
                <a:gd name="connsiteX5" fmla="*/ 491531 w 498889"/>
                <a:gd name="connsiteY5" fmla="*/ 203222 h 286464"/>
                <a:gd name="connsiteX6" fmla="*/ 318483 w 498889"/>
                <a:gd name="connsiteY6" fmla="*/ 225731 h 286464"/>
                <a:gd name="connsiteX7" fmla="*/ 66228 w 498889"/>
                <a:gd name="connsiteY7" fmla="*/ 277650 h 286464"/>
                <a:gd name="connsiteX0" fmla="*/ 66228 w 493487"/>
                <a:gd name="connsiteY0" fmla="*/ 281426 h 290240"/>
                <a:gd name="connsiteX1" fmla="*/ 10603 w 493487"/>
                <a:gd name="connsiteY1" fmla="*/ 44827 h 290240"/>
                <a:gd name="connsiteX2" fmla="*/ 237943 w 493487"/>
                <a:gd name="connsiteY2" fmla="*/ 52504 h 290240"/>
                <a:gd name="connsiteX3" fmla="*/ 215084 w 493487"/>
                <a:gd name="connsiteY3" fmla="*/ 68774 h 290240"/>
                <a:gd name="connsiteX4" fmla="*/ 438368 w 493487"/>
                <a:gd name="connsiteY4" fmla="*/ 4979 h 290240"/>
                <a:gd name="connsiteX5" fmla="*/ 491531 w 493487"/>
                <a:gd name="connsiteY5" fmla="*/ 206998 h 290240"/>
                <a:gd name="connsiteX6" fmla="*/ 318483 w 493487"/>
                <a:gd name="connsiteY6" fmla="*/ 229507 h 290240"/>
                <a:gd name="connsiteX7" fmla="*/ 66228 w 493487"/>
                <a:gd name="connsiteY7" fmla="*/ 281426 h 290240"/>
                <a:gd name="connsiteX0" fmla="*/ 66228 w 500524"/>
                <a:gd name="connsiteY0" fmla="*/ 286574 h 295388"/>
                <a:gd name="connsiteX1" fmla="*/ 10603 w 500524"/>
                <a:gd name="connsiteY1" fmla="*/ 49975 h 295388"/>
                <a:gd name="connsiteX2" fmla="*/ 237943 w 500524"/>
                <a:gd name="connsiteY2" fmla="*/ 57652 h 295388"/>
                <a:gd name="connsiteX3" fmla="*/ 215084 w 500524"/>
                <a:gd name="connsiteY3" fmla="*/ 73922 h 295388"/>
                <a:gd name="connsiteX4" fmla="*/ 454709 w 500524"/>
                <a:gd name="connsiteY4" fmla="*/ 4763 h 295388"/>
                <a:gd name="connsiteX5" fmla="*/ 491531 w 500524"/>
                <a:gd name="connsiteY5" fmla="*/ 212146 h 295388"/>
                <a:gd name="connsiteX6" fmla="*/ 318483 w 500524"/>
                <a:gd name="connsiteY6" fmla="*/ 234655 h 295388"/>
                <a:gd name="connsiteX7" fmla="*/ 66228 w 500524"/>
                <a:gd name="connsiteY7" fmla="*/ 286574 h 295388"/>
                <a:gd name="connsiteX0" fmla="*/ 66228 w 500524"/>
                <a:gd name="connsiteY0" fmla="*/ 287402 h 296216"/>
                <a:gd name="connsiteX1" fmla="*/ 10603 w 500524"/>
                <a:gd name="connsiteY1" fmla="*/ 50803 h 296216"/>
                <a:gd name="connsiteX2" fmla="*/ 237943 w 500524"/>
                <a:gd name="connsiteY2" fmla="*/ 58480 h 296216"/>
                <a:gd name="connsiteX3" fmla="*/ 454709 w 500524"/>
                <a:gd name="connsiteY3" fmla="*/ 5591 h 296216"/>
                <a:gd name="connsiteX4" fmla="*/ 491531 w 500524"/>
                <a:gd name="connsiteY4" fmla="*/ 212974 h 296216"/>
                <a:gd name="connsiteX5" fmla="*/ 318483 w 500524"/>
                <a:gd name="connsiteY5" fmla="*/ 235483 h 296216"/>
                <a:gd name="connsiteX6" fmla="*/ 66228 w 500524"/>
                <a:gd name="connsiteY6" fmla="*/ 287402 h 296216"/>
                <a:gd name="connsiteX0" fmla="*/ 66228 w 501578"/>
                <a:gd name="connsiteY0" fmla="*/ 289413 h 298227"/>
                <a:gd name="connsiteX1" fmla="*/ 10603 w 501578"/>
                <a:gd name="connsiteY1" fmla="*/ 52814 h 298227"/>
                <a:gd name="connsiteX2" fmla="*/ 237943 w 501578"/>
                <a:gd name="connsiteY2" fmla="*/ 45741 h 298227"/>
                <a:gd name="connsiteX3" fmla="*/ 454709 w 501578"/>
                <a:gd name="connsiteY3" fmla="*/ 7602 h 298227"/>
                <a:gd name="connsiteX4" fmla="*/ 491531 w 501578"/>
                <a:gd name="connsiteY4" fmla="*/ 214985 h 298227"/>
                <a:gd name="connsiteX5" fmla="*/ 318483 w 501578"/>
                <a:gd name="connsiteY5" fmla="*/ 237494 h 298227"/>
                <a:gd name="connsiteX6" fmla="*/ 66228 w 501578"/>
                <a:gd name="connsiteY6" fmla="*/ 289413 h 298227"/>
                <a:gd name="connsiteX0" fmla="*/ 45155 w 511824"/>
                <a:gd name="connsiteY0" fmla="*/ 271980 h 281152"/>
                <a:gd name="connsiteX1" fmla="*/ 20849 w 511824"/>
                <a:gd name="connsiteY1" fmla="*/ 52814 h 281152"/>
                <a:gd name="connsiteX2" fmla="*/ 248189 w 511824"/>
                <a:gd name="connsiteY2" fmla="*/ 45741 h 281152"/>
                <a:gd name="connsiteX3" fmla="*/ 464955 w 511824"/>
                <a:gd name="connsiteY3" fmla="*/ 7602 h 281152"/>
                <a:gd name="connsiteX4" fmla="*/ 501777 w 511824"/>
                <a:gd name="connsiteY4" fmla="*/ 214985 h 281152"/>
                <a:gd name="connsiteX5" fmla="*/ 328729 w 511824"/>
                <a:gd name="connsiteY5" fmla="*/ 237494 h 281152"/>
                <a:gd name="connsiteX6" fmla="*/ 45155 w 511824"/>
                <a:gd name="connsiteY6" fmla="*/ 271980 h 281152"/>
                <a:gd name="connsiteX0" fmla="*/ 43474 w 512749"/>
                <a:gd name="connsiteY0" fmla="*/ 271980 h 281916"/>
                <a:gd name="connsiteX1" fmla="*/ 19168 w 512749"/>
                <a:gd name="connsiteY1" fmla="*/ 52814 h 281916"/>
                <a:gd name="connsiteX2" fmla="*/ 246508 w 512749"/>
                <a:gd name="connsiteY2" fmla="*/ 45741 h 281916"/>
                <a:gd name="connsiteX3" fmla="*/ 463274 w 512749"/>
                <a:gd name="connsiteY3" fmla="*/ 7602 h 281916"/>
                <a:gd name="connsiteX4" fmla="*/ 500096 w 512749"/>
                <a:gd name="connsiteY4" fmla="*/ 214985 h 281916"/>
                <a:gd name="connsiteX5" fmla="*/ 291644 w 512749"/>
                <a:gd name="connsiteY5" fmla="*/ 241518 h 281916"/>
                <a:gd name="connsiteX6" fmla="*/ 43474 w 512749"/>
                <a:gd name="connsiteY6" fmla="*/ 271980 h 28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749" h="281916">
                  <a:moveTo>
                    <a:pt x="43474" y="271980"/>
                  </a:moveTo>
                  <a:cubicBezTo>
                    <a:pt x="-1939" y="240529"/>
                    <a:pt x="-14671" y="90521"/>
                    <a:pt x="19168" y="52814"/>
                  </a:cubicBezTo>
                  <a:cubicBezTo>
                    <a:pt x="53007" y="15107"/>
                    <a:pt x="172490" y="53276"/>
                    <a:pt x="246508" y="45741"/>
                  </a:cubicBezTo>
                  <a:cubicBezTo>
                    <a:pt x="320526" y="38206"/>
                    <a:pt x="421009" y="-20605"/>
                    <a:pt x="463274" y="7602"/>
                  </a:cubicBezTo>
                  <a:cubicBezTo>
                    <a:pt x="505539" y="35809"/>
                    <a:pt x="528701" y="175999"/>
                    <a:pt x="500096" y="214985"/>
                  </a:cubicBezTo>
                  <a:cubicBezTo>
                    <a:pt x="471491" y="253971"/>
                    <a:pt x="367748" y="232019"/>
                    <a:pt x="291644" y="241518"/>
                  </a:cubicBezTo>
                  <a:cubicBezTo>
                    <a:pt x="215540" y="251017"/>
                    <a:pt x="88887" y="303431"/>
                    <a:pt x="43474" y="271980"/>
                  </a:cubicBezTo>
                  <a:close/>
                </a:path>
              </a:pathLst>
            </a:custGeom>
            <a:solidFill>
              <a:schemeClr val="accent4">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a:extLst>
                <a:ext uri="{FF2B5EF4-FFF2-40B4-BE49-F238E27FC236}">
                  <a16:creationId xmlns:a16="http://schemas.microsoft.com/office/drawing/2014/main" id="{8B2AA686-C807-EEBA-2CC3-A9D2DE8F90E1}"/>
                </a:ext>
              </a:extLst>
            </p:cNvPr>
            <p:cNvCxnSpPr>
              <a:cxnSpLocks/>
            </p:cNvCxnSpPr>
            <p:nvPr/>
          </p:nvCxnSpPr>
          <p:spPr>
            <a:xfrm flipH="1" flipV="1">
              <a:off x="7140491" y="2006891"/>
              <a:ext cx="29946" cy="242499"/>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CA73636-1E2C-1862-FC79-9B2D298A84B8}"/>
                </a:ext>
              </a:extLst>
            </p:cNvPr>
            <p:cNvCxnSpPr>
              <a:cxnSpLocks/>
            </p:cNvCxnSpPr>
            <p:nvPr/>
          </p:nvCxnSpPr>
          <p:spPr>
            <a:xfrm flipH="1" flipV="1">
              <a:off x="7288328" y="1985982"/>
              <a:ext cx="29946" cy="242499"/>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DB4E247-2C0D-3F56-A3F5-DC16219F2082}"/>
                </a:ext>
              </a:extLst>
            </p:cNvPr>
            <p:cNvCxnSpPr>
              <a:cxnSpLocks/>
            </p:cNvCxnSpPr>
            <p:nvPr/>
          </p:nvCxnSpPr>
          <p:spPr>
            <a:xfrm flipH="1" flipV="1">
              <a:off x="7221143" y="2003226"/>
              <a:ext cx="29946" cy="242499"/>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7385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9461D-4F4B-A0AF-9200-309F3868231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D3C12CC-9BE6-A06F-0C1A-7AF77CCB3E8E}"/>
              </a:ext>
            </a:extLst>
          </p:cNvPr>
          <p:cNvSpPr>
            <a:spLocks noGrp="1"/>
          </p:cNvSpPr>
          <p:nvPr>
            <p:ph type="title"/>
          </p:nvPr>
        </p:nvSpPr>
        <p:spPr/>
        <p:txBody>
          <a:bodyPr/>
          <a:lstStyle/>
          <a:p>
            <a:r>
              <a:rPr lang="en-GB"/>
              <a:t>What is a variable resistor?</a:t>
            </a:r>
          </a:p>
        </p:txBody>
      </p:sp>
      <p:sp>
        <p:nvSpPr>
          <p:cNvPr id="4" name="TextBox 3">
            <a:extLst>
              <a:ext uri="{FF2B5EF4-FFF2-40B4-BE49-F238E27FC236}">
                <a16:creationId xmlns:a16="http://schemas.microsoft.com/office/drawing/2014/main" id="{9B856488-6AAF-4509-0DE7-27ACC96F28CD}"/>
              </a:ext>
            </a:extLst>
          </p:cNvPr>
          <p:cNvSpPr txBox="1"/>
          <p:nvPr/>
        </p:nvSpPr>
        <p:spPr>
          <a:xfrm>
            <a:off x="914401" y="1041828"/>
            <a:ext cx="7941107" cy="1077218"/>
          </a:xfrm>
          <a:prstGeom prst="rect">
            <a:avLst/>
          </a:prstGeom>
          <a:solidFill>
            <a:srgbClr val="FFFF99"/>
          </a:solidFill>
        </p:spPr>
        <p:txBody>
          <a:bodyPr wrap="square" rtlCol="0">
            <a:spAutoFit/>
          </a:bodyPr>
          <a:lstStyle/>
          <a:p>
            <a:r>
              <a:rPr lang="en-GB" sz="3200"/>
              <a:t>A device that lets you change its resistance</a:t>
            </a:r>
            <a:endParaRPr lang="en-GB" sz="32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C2B0D2B-B28C-4EA2-ABAB-169BC214B060}"/>
              </a:ext>
            </a:extLst>
          </p:cNvPr>
          <p:cNvSpPr txBox="1"/>
          <p:nvPr/>
        </p:nvSpPr>
        <p:spPr>
          <a:xfrm>
            <a:off x="914401" y="2407189"/>
            <a:ext cx="4459875"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What is the circuit symbol?</a:t>
            </a:r>
          </a:p>
        </p:txBody>
      </p:sp>
      <p:grpSp>
        <p:nvGrpSpPr>
          <p:cNvPr id="18" name="Group 17">
            <a:extLst>
              <a:ext uri="{FF2B5EF4-FFF2-40B4-BE49-F238E27FC236}">
                <a16:creationId xmlns:a16="http://schemas.microsoft.com/office/drawing/2014/main" id="{A0BC9EDD-A746-3FC9-1FA0-40950C349DE7}"/>
              </a:ext>
            </a:extLst>
          </p:cNvPr>
          <p:cNvGrpSpPr/>
          <p:nvPr/>
        </p:nvGrpSpPr>
        <p:grpSpPr>
          <a:xfrm>
            <a:off x="1798854" y="3129112"/>
            <a:ext cx="3086100" cy="914400"/>
            <a:chOff x="1969558" y="3329854"/>
            <a:chExt cx="3086100" cy="914400"/>
          </a:xfrm>
        </p:grpSpPr>
        <p:grpSp>
          <p:nvGrpSpPr>
            <p:cNvPr id="26" name="Group 25">
              <a:extLst>
                <a:ext uri="{FF2B5EF4-FFF2-40B4-BE49-F238E27FC236}">
                  <a16:creationId xmlns:a16="http://schemas.microsoft.com/office/drawing/2014/main" id="{8AEB7A74-C628-8791-439C-FD575F48C063}"/>
                </a:ext>
              </a:extLst>
            </p:cNvPr>
            <p:cNvGrpSpPr/>
            <p:nvPr/>
          </p:nvGrpSpPr>
          <p:grpSpPr>
            <a:xfrm>
              <a:off x="1969558" y="3558454"/>
              <a:ext cx="3086100" cy="400050"/>
              <a:chOff x="1998133" y="3429000"/>
              <a:chExt cx="3086100" cy="400050"/>
            </a:xfrm>
          </p:grpSpPr>
          <p:sp>
            <p:nvSpPr>
              <p:cNvPr id="6" name="Rectangle 5">
                <a:extLst>
                  <a:ext uri="{FF2B5EF4-FFF2-40B4-BE49-F238E27FC236}">
                    <a16:creationId xmlns:a16="http://schemas.microsoft.com/office/drawing/2014/main" id="{296CAB1A-99DB-B420-826A-8C8CBDF416D9}"/>
                  </a:ext>
                </a:extLst>
              </p:cNvPr>
              <p:cNvSpPr/>
              <p:nvPr/>
            </p:nvSpPr>
            <p:spPr>
              <a:xfrm>
                <a:off x="3000375" y="3429000"/>
                <a:ext cx="1157288" cy="40005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a:extLst>
                  <a:ext uri="{FF2B5EF4-FFF2-40B4-BE49-F238E27FC236}">
                    <a16:creationId xmlns:a16="http://schemas.microsoft.com/office/drawing/2014/main" id="{4EB3C996-0FFD-7123-42BC-35F109C5CC8F}"/>
                  </a:ext>
                </a:extLst>
              </p:cNvPr>
              <p:cNvCxnSpPr>
                <a:stCxn id="6" idx="3"/>
              </p:cNvCxnSpPr>
              <p:nvPr/>
            </p:nvCxnSpPr>
            <p:spPr>
              <a:xfrm flipV="1">
                <a:off x="4157663" y="3627967"/>
                <a:ext cx="926570" cy="105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A1E6C45-BD34-732B-3A31-2CC23F460E55}"/>
                  </a:ext>
                </a:extLst>
              </p:cNvPr>
              <p:cNvCxnSpPr>
                <a:stCxn id="6" idx="1"/>
              </p:cNvCxnSpPr>
              <p:nvPr/>
            </p:nvCxnSpPr>
            <p:spPr>
              <a:xfrm flipH="1" flipV="1">
                <a:off x="1998133" y="3627967"/>
                <a:ext cx="1002242" cy="105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cxnSp>
          <p:nvCxnSpPr>
            <p:cNvPr id="7" name="Straight Arrow Connector 6">
              <a:extLst>
                <a:ext uri="{FF2B5EF4-FFF2-40B4-BE49-F238E27FC236}">
                  <a16:creationId xmlns:a16="http://schemas.microsoft.com/office/drawing/2014/main" id="{C6232BCA-408D-44D5-0E64-6A91631FFD24}"/>
                </a:ext>
              </a:extLst>
            </p:cNvPr>
            <p:cNvCxnSpPr/>
            <p:nvPr/>
          </p:nvCxnSpPr>
          <p:spPr>
            <a:xfrm flipV="1">
              <a:off x="2971800" y="3329854"/>
              <a:ext cx="1157288" cy="914400"/>
            </a:xfrm>
            <a:prstGeom prst="straightConnector1">
              <a:avLst/>
            </a:prstGeom>
            <a:ln w="28575">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grpSp>
      <p:grpSp>
        <p:nvGrpSpPr>
          <p:cNvPr id="8" name="Group 7">
            <a:extLst>
              <a:ext uri="{FF2B5EF4-FFF2-40B4-BE49-F238E27FC236}">
                <a16:creationId xmlns:a16="http://schemas.microsoft.com/office/drawing/2014/main" id="{D4BAB6E1-AECB-B597-22B5-D013869030E1}"/>
              </a:ext>
            </a:extLst>
          </p:cNvPr>
          <p:cNvGrpSpPr/>
          <p:nvPr/>
        </p:nvGrpSpPr>
        <p:grpSpPr>
          <a:xfrm>
            <a:off x="360537" y="4300072"/>
            <a:ext cx="2154064" cy="2148899"/>
            <a:chOff x="4361014" y="4052337"/>
            <a:chExt cx="2011414" cy="2014072"/>
          </a:xfrm>
        </p:grpSpPr>
        <p:pic>
          <p:nvPicPr>
            <p:cNvPr id="9" name="Picture 8">
              <a:extLst>
                <a:ext uri="{FF2B5EF4-FFF2-40B4-BE49-F238E27FC236}">
                  <a16:creationId xmlns:a16="http://schemas.microsoft.com/office/drawing/2014/main" id="{FAD2C0FA-9FAF-60CF-9BEE-CC815E9486E1}"/>
                </a:ext>
              </a:extLst>
            </p:cNvPr>
            <p:cNvPicPr>
              <a:picLocks noChangeAspect="1"/>
            </p:cNvPicPr>
            <p:nvPr/>
          </p:nvPicPr>
          <p:blipFill>
            <a:blip r:embed="rId2"/>
            <a:stretch>
              <a:fillRect/>
            </a:stretch>
          </p:blipFill>
          <p:spPr>
            <a:xfrm>
              <a:off x="4361014" y="4052337"/>
              <a:ext cx="2007718" cy="2014072"/>
            </a:xfrm>
            <a:prstGeom prst="rect">
              <a:avLst/>
            </a:prstGeom>
          </p:spPr>
        </p:pic>
        <p:sp>
          <p:nvSpPr>
            <p:cNvPr id="10" name="TextBox 9">
              <a:extLst>
                <a:ext uri="{FF2B5EF4-FFF2-40B4-BE49-F238E27FC236}">
                  <a16:creationId xmlns:a16="http://schemas.microsoft.com/office/drawing/2014/main" id="{27E2586C-EB53-C6DF-5B7B-E99FCD27D48A}"/>
                </a:ext>
              </a:extLst>
            </p:cNvPr>
            <p:cNvSpPr txBox="1"/>
            <p:nvPr/>
          </p:nvSpPr>
          <p:spPr>
            <a:xfrm>
              <a:off x="5617093" y="5812577"/>
              <a:ext cx="755335" cy="230832"/>
            </a:xfrm>
            <a:prstGeom prst="rect">
              <a:avLst/>
            </a:prstGeom>
            <a:noFill/>
          </p:spPr>
          <p:txBody>
            <a:bodyPr wrap="none" rtlCol="0">
              <a:spAutoFit/>
            </a:bodyPr>
            <a:lstStyle/>
            <a:p>
              <a:pPr algn="l"/>
              <a:r>
                <a:rPr lang="en-GB" sz="900">
                  <a:solidFill>
                    <a:schemeClr val="bg1">
                      <a:lumMod val="65000"/>
                    </a:schemeClr>
                  </a:solidFill>
                </a:rPr>
                <a:t>Own Photo</a:t>
              </a:r>
            </a:p>
          </p:txBody>
        </p:sp>
      </p:grpSp>
      <p:grpSp>
        <p:nvGrpSpPr>
          <p:cNvPr id="11" name="Group 10">
            <a:extLst>
              <a:ext uri="{FF2B5EF4-FFF2-40B4-BE49-F238E27FC236}">
                <a16:creationId xmlns:a16="http://schemas.microsoft.com/office/drawing/2014/main" id="{65B69EFD-4252-8192-7155-9BEE69124376}"/>
              </a:ext>
            </a:extLst>
          </p:cNvPr>
          <p:cNvGrpSpPr/>
          <p:nvPr/>
        </p:nvGrpSpPr>
        <p:grpSpPr>
          <a:xfrm>
            <a:off x="4603750" y="4271143"/>
            <a:ext cx="4049936" cy="2239966"/>
            <a:chOff x="1266832" y="1052736"/>
            <a:chExt cx="6873714" cy="3801760"/>
          </a:xfrm>
        </p:grpSpPr>
        <p:pic>
          <p:nvPicPr>
            <p:cNvPr id="12" name="Picture 11">
              <a:extLst>
                <a:ext uri="{FF2B5EF4-FFF2-40B4-BE49-F238E27FC236}">
                  <a16:creationId xmlns:a16="http://schemas.microsoft.com/office/drawing/2014/main" id="{20B9B949-B013-8020-9A6E-7A9F8596BCE7}"/>
                </a:ext>
              </a:extLst>
            </p:cNvPr>
            <p:cNvPicPr>
              <a:picLocks noChangeAspect="1"/>
            </p:cNvPicPr>
            <p:nvPr/>
          </p:nvPicPr>
          <p:blipFill>
            <a:blip r:embed="rId3"/>
            <a:stretch>
              <a:fillRect/>
            </a:stretch>
          </p:blipFill>
          <p:spPr>
            <a:xfrm>
              <a:off x="1266832" y="1052736"/>
              <a:ext cx="6610335" cy="3672408"/>
            </a:xfrm>
            <a:prstGeom prst="rect">
              <a:avLst/>
            </a:prstGeom>
          </p:spPr>
        </p:pic>
        <p:sp>
          <p:nvSpPr>
            <p:cNvPr id="14" name="TextBox 13">
              <a:extLst>
                <a:ext uri="{FF2B5EF4-FFF2-40B4-BE49-F238E27FC236}">
                  <a16:creationId xmlns:a16="http://schemas.microsoft.com/office/drawing/2014/main" id="{D0EC5AE4-72C2-60C9-9A90-C6E9240EAD0B}"/>
                </a:ext>
              </a:extLst>
            </p:cNvPr>
            <p:cNvSpPr txBox="1"/>
            <p:nvPr/>
          </p:nvSpPr>
          <p:spPr>
            <a:xfrm>
              <a:off x="6643626" y="4410481"/>
              <a:ext cx="1496920" cy="444015"/>
            </a:xfrm>
            <a:prstGeom prst="rect">
              <a:avLst/>
            </a:prstGeom>
            <a:noFill/>
          </p:spPr>
          <p:txBody>
            <a:bodyPr wrap="none" rtlCol="0">
              <a:spAutoFit/>
            </a:bodyPr>
            <a:lstStyle/>
            <a:p>
              <a:pPr algn="l"/>
              <a:r>
                <a:rPr lang="en-GB" sz="1050">
                  <a:solidFill>
                    <a:schemeClr val="tx1">
                      <a:lumMod val="65000"/>
                      <a:lumOff val="35000"/>
                    </a:schemeClr>
                  </a:solidFill>
                </a:rPr>
                <a:t>Own Photo</a:t>
              </a:r>
            </a:p>
          </p:txBody>
        </p:sp>
      </p:grpSp>
    </p:spTree>
    <p:extLst>
      <p:ext uri="{BB962C8B-B14F-4D97-AF65-F5344CB8AC3E}">
        <p14:creationId xmlns:p14="http://schemas.microsoft.com/office/powerpoint/2010/main" val="73269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31FD2-ED17-EA64-AD0F-779042252D6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E3B0A47-F4C5-AE53-8E81-0A1340D84DEE}"/>
              </a:ext>
            </a:extLst>
          </p:cNvPr>
          <p:cNvSpPr>
            <a:spLocks noGrp="1"/>
          </p:cNvSpPr>
          <p:nvPr>
            <p:ph type="title"/>
          </p:nvPr>
        </p:nvSpPr>
        <p:spPr/>
        <p:txBody>
          <a:bodyPr/>
          <a:lstStyle/>
          <a:p>
            <a:r>
              <a:rPr lang="en-GB"/>
              <a:t>How do you measure resistance?</a:t>
            </a:r>
          </a:p>
        </p:txBody>
      </p:sp>
      <p:grpSp>
        <p:nvGrpSpPr>
          <p:cNvPr id="4" name="Group 3">
            <a:extLst>
              <a:ext uri="{FF2B5EF4-FFF2-40B4-BE49-F238E27FC236}">
                <a16:creationId xmlns:a16="http://schemas.microsoft.com/office/drawing/2014/main" id="{8976DE55-B527-2236-B742-87FC584FCC59}"/>
              </a:ext>
            </a:extLst>
          </p:cNvPr>
          <p:cNvGrpSpPr/>
          <p:nvPr/>
        </p:nvGrpSpPr>
        <p:grpSpPr>
          <a:xfrm>
            <a:off x="4276976" y="1306066"/>
            <a:ext cx="4011085" cy="2547604"/>
            <a:chOff x="4276976" y="1306066"/>
            <a:chExt cx="4011085" cy="2547604"/>
          </a:xfrm>
        </p:grpSpPr>
        <p:grpSp>
          <p:nvGrpSpPr>
            <p:cNvPr id="50" name="Group 49">
              <a:extLst>
                <a:ext uri="{FF2B5EF4-FFF2-40B4-BE49-F238E27FC236}">
                  <a16:creationId xmlns:a16="http://schemas.microsoft.com/office/drawing/2014/main" id="{4DB723CD-C6A1-5D2F-ACFB-7F16162F0E58}"/>
                </a:ext>
              </a:extLst>
            </p:cNvPr>
            <p:cNvGrpSpPr/>
            <p:nvPr/>
          </p:nvGrpSpPr>
          <p:grpSpPr>
            <a:xfrm rot="5694366">
              <a:off x="3554207" y="2568846"/>
              <a:ext cx="1779282" cy="333744"/>
              <a:chOff x="6263938" y="1947980"/>
              <a:chExt cx="1779282" cy="333744"/>
            </a:xfrm>
          </p:grpSpPr>
          <p:cxnSp>
            <p:nvCxnSpPr>
              <p:cNvPr id="51" name="Straight Connector 50">
                <a:extLst>
                  <a:ext uri="{FF2B5EF4-FFF2-40B4-BE49-F238E27FC236}">
                    <a16:creationId xmlns:a16="http://schemas.microsoft.com/office/drawing/2014/main" id="{49837CED-56F9-2257-A4E8-A22EB07E34DF}"/>
                  </a:ext>
                </a:extLst>
              </p:cNvPr>
              <p:cNvCxnSpPr>
                <a:cxnSpLocks/>
              </p:cNvCxnSpPr>
              <p:nvPr/>
            </p:nvCxnSpPr>
            <p:spPr>
              <a:xfrm flipH="1">
                <a:off x="6263938" y="2108882"/>
                <a:ext cx="746565" cy="31188"/>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29B16D9-04C3-D172-BD00-3B594E6CCCE2}"/>
                  </a:ext>
                </a:extLst>
              </p:cNvPr>
              <p:cNvCxnSpPr>
                <a:cxnSpLocks/>
              </p:cNvCxnSpPr>
              <p:nvPr/>
            </p:nvCxnSpPr>
            <p:spPr>
              <a:xfrm flipH="1">
                <a:off x="7458076" y="2022219"/>
                <a:ext cx="585144" cy="65717"/>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3" name="Freeform: Shape 52">
                <a:extLst>
                  <a:ext uri="{FF2B5EF4-FFF2-40B4-BE49-F238E27FC236}">
                    <a16:creationId xmlns:a16="http://schemas.microsoft.com/office/drawing/2014/main" id="{F1C6B57B-18C1-7890-7409-78F63F315C9C}"/>
                  </a:ext>
                </a:extLst>
              </p:cNvPr>
              <p:cNvSpPr/>
              <p:nvPr/>
            </p:nvSpPr>
            <p:spPr>
              <a:xfrm>
                <a:off x="6943593" y="1947980"/>
                <a:ext cx="597778" cy="333744"/>
              </a:xfrm>
              <a:custGeom>
                <a:avLst/>
                <a:gdLst>
                  <a:gd name="connsiteX0" fmla="*/ 63795 w 489098"/>
                  <a:gd name="connsiteY0" fmla="*/ 276447 h 276447"/>
                  <a:gd name="connsiteX1" fmla="*/ 0 w 489098"/>
                  <a:gd name="connsiteY1" fmla="*/ 42530 h 276447"/>
                  <a:gd name="connsiteX2" fmla="*/ 212651 w 489098"/>
                  <a:gd name="connsiteY2" fmla="*/ 63795 h 276447"/>
                  <a:gd name="connsiteX3" fmla="*/ 435935 w 489098"/>
                  <a:gd name="connsiteY3" fmla="*/ 0 h 276447"/>
                  <a:gd name="connsiteX4" fmla="*/ 489098 w 489098"/>
                  <a:gd name="connsiteY4" fmla="*/ 202019 h 276447"/>
                  <a:gd name="connsiteX5" fmla="*/ 382772 w 489098"/>
                  <a:gd name="connsiteY5" fmla="*/ 233916 h 276447"/>
                  <a:gd name="connsiteX6" fmla="*/ 63795 w 489098"/>
                  <a:gd name="connsiteY6" fmla="*/ 276447 h 276447"/>
                  <a:gd name="connsiteX0" fmla="*/ 55625 w 480928"/>
                  <a:gd name="connsiteY0" fmla="*/ 276447 h 276447"/>
                  <a:gd name="connsiteX1" fmla="*/ 0 w 480928"/>
                  <a:gd name="connsiteY1" fmla="*/ 39848 h 276447"/>
                  <a:gd name="connsiteX2" fmla="*/ 204481 w 480928"/>
                  <a:gd name="connsiteY2" fmla="*/ 63795 h 276447"/>
                  <a:gd name="connsiteX3" fmla="*/ 427765 w 480928"/>
                  <a:gd name="connsiteY3" fmla="*/ 0 h 276447"/>
                  <a:gd name="connsiteX4" fmla="*/ 480928 w 480928"/>
                  <a:gd name="connsiteY4" fmla="*/ 202019 h 276447"/>
                  <a:gd name="connsiteX5" fmla="*/ 374602 w 480928"/>
                  <a:gd name="connsiteY5" fmla="*/ 233916 h 276447"/>
                  <a:gd name="connsiteX6" fmla="*/ 55625 w 480928"/>
                  <a:gd name="connsiteY6" fmla="*/ 276447 h 276447"/>
                  <a:gd name="connsiteX0" fmla="*/ 80604 w 505907"/>
                  <a:gd name="connsiteY0" fmla="*/ 276447 h 276447"/>
                  <a:gd name="connsiteX1" fmla="*/ 24979 w 505907"/>
                  <a:gd name="connsiteY1" fmla="*/ 39848 h 276447"/>
                  <a:gd name="connsiteX2" fmla="*/ 229460 w 505907"/>
                  <a:gd name="connsiteY2" fmla="*/ 63795 h 276447"/>
                  <a:gd name="connsiteX3" fmla="*/ 452744 w 505907"/>
                  <a:gd name="connsiteY3" fmla="*/ 0 h 276447"/>
                  <a:gd name="connsiteX4" fmla="*/ 505907 w 505907"/>
                  <a:gd name="connsiteY4" fmla="*/ 202019 h 276447"/>
                  <a:gd name="connsiteX5" fmla="*/ 399581 w 505907"/>
                  <a:gd name="connsiteY5" fmla="*/ 233916 h 276447"/>
                  <a:gd name="connsiteX6" fmla="*/ 80604 w 505907"/>
                  <a:gd name="connsiteY6" fmla="*/ 276447 h 276447"/>
                  <a:gd name="connsiteX0" fmla="*/ 83871 w 509174"/>
                  <a:gd name="connsiteY0" fmla="*/ 276447 h 289921"/>
                  <a:gd name="connsiteX1" fmla="*/ 28246 w 509174"/>
                  <a:gd name="connsiteY1" fmla="*/ 39848 h 289921"/>
                  <a:gd name="connsiteX2" fmla="*/ 232727 w 509174"/>
                  <a:gd name="connsiteY2" fmla="*/ 63795 h 289921"/>
                  <a:gd name="connsiteX3" fmla="*/ 456011 w 509174"/>
                  <a:gd name="connsiteY3" fmla="*/ 0 h 289921"/>
                  <a:gd name="connsiteX4" fmla="*/ 509174 w 509174"/>
                  <a:gd name="connsiteY4" fmla="*/ 202019 h 289921"/>
                  <a:gd name="connsiteX5" fmla="*/ 402848 w 509174"/>
                  <a:gd name="connsiteY5" fmla="*/ 233916 h 289921"/>
                  <a:gd name="connsiteX6" fmla="*/ 83871 w 509174"/>
                  <a:gd name="connsiteY6" fmla="*/ 276447 h 289921"/>
                  <a:gd name="connsiteX0" fmla="*/ 85781 w 511084"/>
                  <a:gd name="connsiteY0" fmla="*/ 276447 h 284312"/>
                  <a:gd name="connsiteX1" fmla="*/ 30156 w 511084"/>
                  <a:gd name="connsiteY1" fmla="*/ 39848 h 284312"/>
                  <a:gd name="connsiteX2" fmla="*/ 234637 w 511084"/>
                  <a:gd name="connsiteY2" fmla="*/ 63795 h 284312"/>
                  <a:gd name="connsiteX3" fmla="*/ 457921 w 511084"/>
                  <a:gd name="connsiteY3" fmla="*/ 0 h 284312"/>
                  <a:gd name="connsiteX4" fmla="*/ 511084 w 511084"/>
                  <a:gd name="connsiteY4" fmla="*/ 202019 h 284312"/>
                  <a:gd name="connsiteX5" fmla="*/ 338036 w 511084"/>
                  <a:gd name="connsiteY5" fmla="*/ 224528 h 284312"/>
                  <a:gd name="connsiteX6" fmla="*/ 85781 w 511084"/>
                  <a:gd name="connsiteY6" fmla="*/ 276447 h 284312"/>
                  <a:gd name="connsiteX0" fmla="*/ 85781 w 511084"/>
                  <a:gd name="connsiteY0" fmla="*/ 276447 h 285261"/>
                  <a:gd name="connsiteX1" fmla="*/ 30156 w 511084"/>
                  <a:gd name="connsiteY1" fmla="*/ 39848 h 285261"/>
                  <a:gd name="connsiteX2" fmla="*/ 234637 w 511084"/>
                  <a:gd name="connsiteY2" fmla="*/ 63795 h 285261"/>
                  <a:gd name="connsiteX3" fmla="*/ 457921 w 511084"/>
                  <a:gd name="connsiteY3" fmla="*/ 0 h 285261"/>
                  <a:gd name="connsiteX4" fmla="*/ 511084 w 511084"/>
                  <a:gd name="connsiteY4" fmla="*/ 202019 h 285261"/>
                  <a:gd name="connsiteX5" fmla="*/ 338036 w 511084"/>
                  <a:gd name="connsiteY5" fmla="*/ 224528 h 285261"/>
                  <a:gd name="connsiteX6" fmla="*/ 85781 w 511084"/>
                  <a:gd name="connsiteY6" fmla="*/ 276447 h 285261"/>
                  <a:gd name="connsiteX0" fmla="*/ 85781 w 512390"/>
                  <a:gd name="connsiteY0" fmla="*/ 276447 h 285261"/>
                  <a:gd name="connsiteX1" fmla="*/ 30156 w 512390"/>
                  <a:gd name="connsiteY1" fmla="*/ 39848 h 285261"/>
                  <a:gd name="connsiteX2" fmla="*/ 234637 w 512390"/>
                  <a:gd name="connsiteY2" fmla="*/ 63795 h 285261"/>
                  <a:gd name="connsiteX3" fmla="*/ 457921 w 512390"/>
                  <a:gd name="connsiteY3" fmla="*/ 0 h 285261"/>
                  <a:gd name="connsiteX4" fmla="*/ 511084 w 512390"/>
                  <a:gd name="connsiteY4" fmla="*/ 202019 h 285261"/>
                  <a:gd name="connsiteX5" fmla="*/ 338036 w 512390"/>
                  <a:gd name="connsiteY5" fmla="*/ 224528 h 285261"/>
                  <a:gd name="connsiteX6" fmla="*/ 85781 w 512390"/>
                  <a:gd name="connsiteY6" fmla="*/ 276447 h 285261"/>
                  <a:gd name="connsiteX0" fmla="*/ 85781 w 518442"/>
                  <a:gd name="connsiteY0" fmla="*/ 277901 h 286715"/>
                  <a:gd name="connsiteX1" fmla="*/ 30156 w 518442"/>
                  <a:gd name="connsiteY1" fmla="*/ 41302 h 286715"/>
                  <a:gd name="connsiteX2" fmla="*/ 234637 w 518442"/>
                  <a:gd name="connsiteY2" fmla="*/ 65249 h 286715"/>
                  <a:gd name="connsiteX3" fmla="*/ 457921 w 518442"/>
                  <a:gd name="connsiteY3" fmla="*/ 1454 h 286715"/>
                  <a:gd name="connsiteX4" fmla="*/ 511084 w 518442"/>
                  <a:gd name="connsiteY4" fmla="*/ 203473 h 286715"/>
                  <a:gd name="connsiteX5" fmla="*/ 338036 w 518442"/>
                  <a:gd name="connsiteY5" fmla="*/ 225982 h 286715"/>
                  <a:gd name="connsiteX6" fmla="*/ 85781 w 518442"/>
                  <a:gd name="connsiteY6" fmla="*/ 277901 h 286715"/>
                  <a:gd name="connsiteX0" fmla="*/ 85781 w 518442"/>
                  <a:gd name="connsiteY0" fmla="*/ 277816 h 286630"/>
                  <a:gd name="connsiteX1" fmla="*/ 30156 w 518442"/>
                  <a:gd name="connsiteY1" fmla="*/ 41217 h 286630"/>
                  <a:gd name="connsiteX2" fmla="*/ 234637 w 518442"/>
                  <a:gd name="connsiteY2" fmla="*/ 65164 h 286630"/>
                  <a:gd name="connsiteX3" fmla="*/ 457921 w 518442"/>
                  <a:gd name="connsiteY3" fmla="*/ 1369 h 286630"/>
                  <a:gd name="connsiteX4" fmla="*/ 511084 w 518442"/>
                  <a:gd name="connsiteY4" fmla="*/ 203388 h 286630"/>
                  <a:gd name="connsiteX5" fmla="*/ 338036 w 518442"/>
                  <a:gd name="connsiteY5" fmla="*/ 225897 h 286630"/>
                  <a:gd name="connsiteX6" fmla="*/ 85781 w 518442"/>
                  <a:gd name="connsiteY6" fmla="*/ 277816 h 286630"/>
                  <a:gd name="connsiteX0" fmla="*/ 66228 w 498889"/>
                  <a:gd name="connsiteY0" fmla="*/ 277650 h 286464"/>
                  <a:gd name="connsiteX1" fmla="*/ 10603 w 498889"/>
                  <a:gd name="connsiteY1" fmla="*/ 41051 h 286464"/>
                  <a:gd name="connsiteX2" fmla="*/ 237943 w 498889"/>
                  <a:gd name="connsiteY2" fmla="*/ 48728 h 286464"/>
                  <a:gd name="connsiteX3" fmla="*/ 215084 w 498889"/>
                  <a:gd name="connsiteY3" fmla="*/ 64998 h 286464"/>
                  <a:gd name="connsiteX4" fmla="*/ 438368 w 498889"/>
                  <a:gd name="connsiteY4" fmla="*/ 1203 h 286464"/>
                  <a:gd name="connsiteX5" fmla="*/ 491531 w 498889"/>
                  <a:gd name="connsiteY5" fmla="*/ 203222 h 286464"/>
                  <a:gd name="connsiteX6" fmla="*/ 318483 w 498889"/>
                  <a:gd name="connsiteY6" fmla="*/ 225731 h 286464"/>
                  <a:gd name="connsiteX7" fmla="*/ 66228 w 498889"/>
                  <a:gd name="connsiteY7" fmla="*/ 277650 h 286464"/>
                  <a:gd name="connsiteX0" fmla="*/ 66228 w 493487"/>
                  <a:gd name="connsiteY0" fmla="*/ 281426 h 290240"/>
                  <a:gd name="connsiteX1" fmla="*/ 10603 w 493487"/>
                  <a:gd name="connsiteY1" fmla="*/ 44827 h 290240"/>
                  <a:gd name="connsiteX2" fmla="*/ 237943 w 493487"/>
                  <a:gd name="connsiteY2" fmla="*/ 52504 h 290240"/>
                  <a:gd name="connsiteX3" fmla="*/ 215084 w 493487"/>
                  <a:gd name="connsiteY3" fmla="*/ 68774 h 290240"/>
                  <a:gd name="connsiteX4" fmla="*/ 438368 w 493487"/>
                  <a:gd name="connsiteY4" fmla="*/ 4979 h 290240"/>
                  <a:gd name="connsiteX5" fmla="*/ 491531 w 493487"/>
                  <a:gd name="connsiteY5" fmla="*/ 206998 h 290240"/>
                  <a:gd name="connsiteX6" fmla="*/ 318483 w 493487"/>
                  <a:gd name="connsiteY6" fmla="*/ 229507 h 290240"/>
                  <a:gd name="connsiteX7" fmla="*/ 66228 w 493487"/>
                  <a:gd name="connsiteY7" fmla="*/ 281426 h 290240"/>
                  <a:gd name="connsiteX0" fmla="*/ 66228 w 500524"/>
                  <a:gd name="connsiteY0" fmla="*/ 286574 h 295388"/>
                  <a:gd name="connsiteX1" fmla="*/ 10603 w 500524"/>
                  <a:gd name="connsiteY1" fmla="*/ 49975 h 295388"/>
                  <a:gd name="connsiteX2" fmla="*/ 237943 w 500524"/>
                  <a:gd name="connsiteY2" fmla="*/ 57652 h 295388"/>
                  <a:gd name="connsiteX3" fmla="*/ 215084 w 500524"/>
                  <a:gd name="connsiteY3" fmla="*/ 73922 h 295388"/>
                  <a:gd name="connsiteX4" fmla="*/ 454709 w 500524"/>
                  <a:gd name="connsiteY4" fmla="*/ 4763 h 295388"/>
                  <a:gd name="connsiteX5" fmla="*/ 491531 w 500524"/>
                  <a:gd name="connsiteY5" fmla="*/ 212146 h 295388"/>
                  <a:gd name="connsiteX6" fmla="*/ 318483 w 500524"/>
                  <a:gd name="connsiteY6" fmla="*/ 234655 h 295388"/>
                  <a:gd name="connsiteX7" fmla="*/ 66228 w 500524"/>
                  <a:gd name="connsiteY7" fmla="*/ 286574 h 295388"/>
                  <a:gd name="connsiteX0" fmla="*/ 66228 w 500524"/>
                  <a:gd name="connsiteY0" fmla="*/ 287402 h 296216"/>
                  <a:gd name="connsiteX1" fmla="*/ 10603 w 500524"/>
                  <a:gd name="connsiteY1" fmla="*/ 50803 h 296216"/>
                  <a:gd name="connsiteX2" fmla="*/ 237943 w 500524"/>
                  <a:gd name="connsiteY2" fmla="*/ 58480 h 296216"/>
                  <a:gd name="connsiteX3" fmla="*/ 454709 w 500524"/>
                  <a:gd name="connsiteY3" fmla="*/ 5591 h 296216"/>
                  <a:gd name="connsiteX4" fmla="*/ 491531 w 500524"/>
                  <a:gd name="connsiteY4" fmla="*/ 212974 h 296216"/>
                  <a:gd name="connsiteX5" fmla="*/ 318483 w 500524"/>
                  <a:gd name="connsiteY5" fmla="*/ 235483 h 296216"/>
                  <a:gd name="connsiteX6" fmla="*/ 66228 w 500524"/>
                  <a:gd name="connsiteY6" fmla="*/ 287402 h 296216"/>
                  <a:gd name="connsiteX0" fmla="*/ 66228 w 501578"/>
                  <a:gd name="connsiteY0" fmla="*/ 289413 h 298227"/>
                  <a:gd name="connsiteX1" fmla="*/ 10603 w 501578"/>
                  <a:gd name="connsiteY1" fmla="*/ 52814 h 298227"/>
                  <a:gd name="connsiteX2" fmla="*/ 237943 w 501578"/>
                  <a:gd name="connsiteY2" fmla="*/ 45741 h 298227"/>
                  <a:gd name="connsiteX3" fmla="*/ 454709 w 501578"/>
                  <a:gd name="connsiteY3" fmla="*/ 7602 h 298227"/>
                  <a:gd name="connsiteX4" fmla="*/ 491531 w 501578"/>
                  <a:gd name="connsiteY4" fmla="*/ 214985 h 298227"/>
                  <a:gd name="connsiteX5" fmla="*/ 318483 w 501578"/>
                  <a:gd name="connsiteY5" fmla="*/ 237494 h 298227"/>
                  <a:gd name="connsiteX6" fmla="*/ 66228 w 501578"/>
                  <a:gd name="connsiteY6" fmla="*/ 289413 h 298227"/>
                  <a:gd name="connsiteX0" fmla="*/ 45155 w 511824"/>
                  <a:gd name="connsiteY0" fmla="*/ 271980 h 281152"/>
                  <a:gd name="connsiteX1" fmla="*/ 20849 w 511824"/>
                  <a:gd name="connsiteY1" fmla="*/ 52814 h 281152"/>
                  <a:gd name="connsiteX2" fmla="*/ 248189 w 511824"/>
                  <a:gd name="connsiteY2" fmla="*/ 45741 h 281152"/>
                  <a:gd name="connsiteX3" fmla="*/ 464955 w 511824"/>
                  <a:gd name="connsiteY3" fmla="*/ 7602 h 281152"/>
                  <a:gd name="connsiteX4" fmla="*/ 501777 w 511824"/>
                  <a:gd name="connsiteY4" fmla="*/ 214985 h 281152"/>
                  <a:gd name="connsiteX5" fmla="*/ 328729 w 511824"/>
                  <a:gd name="connsiteY5" fmla="*/ 237494 h 281152"/>
                  <a:gd name="connsiteX6" fmla="*/ 45155 w 511824"/>
                  <a:gd name="connsiteY6" fmla="*/ 271980 h 281152"/>
                  <a:gd name="connsiteX0" fmla="*/ 43474 w 512749"/>
                  <a:gd name="connsiteY0" fmla="*/ 271980 h 281916"/>
                  <a:gd name="connsiteX1" fmla="*/ 19168 w 512749"/>
                  <a:gd name="connsiteY1" fmla="*/ 52814 h 281916"/>
                  <a:gd name="connsiteX2" fmla="*/ 246508 w 512749"/>
                  <a:gd name="connsiteY2" fmla="*/ 45741 h 281916"/>
                  <a:gd name="connsiteX3" fmla="*/ 463274 w 512749"/>
                  <a:gd name="connsiteY3" fmla="*/ 7602 h 281916"/>
                  <a:gd name="connsiteX4" fmla="*/ 500096 w 512749"/>
                  <a:gd name="connsiteY4" fmla="*/ 214985 h 281916"/>
                  <a:gd name="connsiteX5" fmla="*/ 291644 w 512749"/>
                  <a:gd name="connsiteY5" fmla="*/ 241518 h 281916"/>
                  <a:gd name="connsiteX6" fmla="*/ 43474 w 512749"/>
                  <a:gd name="connsiteY6" fmla="*/ 271980 h 28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749" h="281916">
                    <a:moveTo>
                      <a:pt x="43474" y="271980"/>
                    </a:moveTo>
                    <a:cubicBezTo>
                      <a:pt x="-1939" y="240529"/>
                      <a:pt x="-14671" y="90521"/>
                      <a:pt x="19168" y="52814"/>
                    </a:cubicBezTo>
                    <a:cubicBezTo>
                      <a:pt x="53007" y="15107"/>
                      <a:pt x="172490" y="53276"/>
                      <a:pt x="246508" y="45741"/>
                    </a:cubicBezTo>
                    <a:cubicBezTo>
                      <a:pt x="320526" y="38206"/>
                      <a:pt x="421009" y="-20605"/>
                      <a:pt x="463274" y="7602"/>
                    </a:cubicBezTo>
                    <a:cubicBezTo>
                      <a:pt x="505539" y="35809"/>
                      <a:pt x="528701" y="175999"/>
                      <a:pt x="500096" y="214985"/>
                    </a:cubicBezTo>
                    <a:cubicBezTo>
                      <a:pt x="471491" y="253971"/>
                      <a:pt x="367748" y="232019"/>
                      <a:pt x="291644" y="241518"/>
                    </a:cubicBezTo>
                    <a:cubicBezTo>
                      <a:pt x="215540" y="251017"/>
                      <a:pt x="88887" y="303431"/>
                      <a:pt x="43474" y="271980"/>
                    </a:cubicBezTo>
                    <a:close/>
                  </a:path>
                </a:pathLst>
              </a:custGeom>
              <a:solidFill>
                <a:schemeClr val="accent4">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4" name="Straight Connector 53">
                <a:extLst>
                  <a:ext uri="{FF2B5EF4-FFF2-40B4-BE49-F238E27FC236}">
                    <a16:creationId xmlns:a16="http://schemas.microsoft.com/office/drawing/2014/main" id="{1BEBB949-75C6-B770-F6FB-1F5ECA5EED99}"/>
                  </a:ext>
                </a:extLst>
              </p:cNvPr>
              <p:cNvCxnSpPr>
                <a:cxnSpLocks/>
              </p:cNvCxnSpPr>
              <p:nvPr/>
            </p:nvCxnSpPr>
            <p:spPr>
              <a:xfrm flipH="1" flipV="1">
                <a:off x="7140491" y="2006891"/>
                <a:ext cx="29946" cy="242499"/>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4637827-15B3-CF37-0A7A-D15249596B29}"/>
                  </a:ext>
                </a:extLst>
              </p:cNvPr>
              <p:cNvCxnSpPr>
                <a:cxnSpLocks/>
              </p:cNvCxnSpPr>
              <p:nvPr/>
            </p:nvCxnSpPr>
            <p:spPr>
              <a:xfrm flipH="1" flipV="1">
                <a:off x="7288328" y="1985982"/>
                <a:ext cx="29946" cy="242499"/>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FB1D5F3-1A0F-42D8-17B9-A8C164AAC35D}"/>
                  </a:ext>
                </a:extLst>
              </p:cNvPr>
              <p:cNvCxnSpPr>
                <a:cxnSpLocks/>
              </p:cNvCxnSpPr>
              <p:nvPr/>
            </p:nvCxnSpPr>
            <p:spPr>
              <a:xfrm flipH="1" flipV="1">
                <a:off x="7221143" y="2003226"/>
                <a:ext cx="29946" cy="242499"/>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37" name="Freeform: Shape 36">
              <a:extLst>
                <a:ext uri="{FF2B5EF4-FFF2-40B4-BE49-F238E27FC236}">
                  <a16:creationId xmlns:a16="http://schemas.microsoft.com/office/drawing/2014/main" id="{D0086FA9-C0C2-B474-F537-48ED458ACC3A}"/>
                </a:ext>
              </a:extLst>
            </p:cNvPr>
            <p:cNvSpPr/>
            <p:nvPr/>
          </p:nvSpPr>
          <p:spPr>
            <a:xfrm flipH="1">
              <a:off x="4443849" y="1999459"/>
              <a:ext cx="1695218" cy="290598"/>
            </a:xfrm>
            <a:custGeom>
              <a:avLst/>
              <a:gdLst>
                <a:gd name="connsiteX0" fmla="*/ 0 w 2348564"/>
                <a:gd name="connsiteY0" fmla="*/ 86628 h 433137"/>
                <a:gd name="connsiteX1" fmla="*/ 1713297 w 2348564"/>
                <a:gd name="connsiteY1" fmla="*/ 115504 h 433137"/>
                <a:gd name="connsiteX2" fmla="*/ 1713297 w 2348564"/>
                <a:gd name="connsiteY2" fmla="*/ 0 h 433137"/>
                <a:gd name="connsiteX3" fmla="*/ 1790299 w 2348564"/>
                <a:gd name="connsiteY3" fmla="*/ 0 h 433137"/>
                <a:gd name="connsiteX4" fmla="*/ 1780674 w 2348564"/>
                <a:gd name="connsiteY4" fmla="*/ 96253 h 433137"/>
                <a:gd name="connsiteX5" fmla="*/ 2050181 w 2348564"/>
                <a:gd name="connsiteY5" fmla="*/ 202131 h 433137"/>
                <a:gd name="connsiteX6" fmla="*/ 2310063 w 2348564"/>
                <a:gd name="connsiteY6" fmla="*/ 192506 h 433137"/>
                <a:gd name="connsiteX7" fmla="*/ 2348564 w 2348564"/>
                <a:gd name="connsiteY7" fmla="*/ 231007 h 433137"/>
                <a:gd name="connsiteX8" fmla="*/ 2290813 w 2348564"/>
                <a:gd name="connsiteY8" fmla="*/ 259882 h 433137"/>
                <a:gd name="connsiteX9" fmla="*/ 2050181 w 2348564"/>
                <a:gd name="connsiteY9" fmla="*/ 259882 h 433137"/>
                <a:gd name="connsiteX10" fmla="*/ 1809550 w 2348564"/>
                <a:gd name="connsiteY10" fmla="*/ 327259 h 433137"/>
                <a:gd name="connsiteX11" fmla="*/ 1809550 w 2348564"/>
                <a:gd name="connsiteY11" fmla="*/ 433137 h 433137"/>
                <a:gd name="connsiteX12" fmla="*/ 1732548 w 2348564"/>
                <a:gd name="connsiteY12" fmla="*/ 433137 h 433137"/>
                <a:gd name="connsiteX13" fmla="*/ 1732548 w 2348564"/>
                <a:gd name="connsiteY13" fmla="*/ 317634 h 433137"/>
                <a:gd name="connsiteX14" fmla="*/ 9626 w 2348564"/>
                <a:gd name="connsiteY14" fmla="*/ 327259 h 433137"/>
                <a:gd name="connsiteX15" fmla="*/ 0 w 2348564"/>
                <a:gd name="connsiteY15" fmla="*/ 86628 h 433137"/>
                <a:gd name="connsiteX0" fmla="*/ 0 w 2348564"/>
                <a:gd name="connsiteY0" fmla="*/ 86628 h 433137"/>
                <a:gd name="connsiteX1" fmla="*/ 1713297 w 2348564"/>
                <a:gd name="connsiteY1" fmla="*/ 115504 h 433137"/>
                <a:gd name="connsiteX2" fmla="*/ 1713297 w 2348564"/>
                <a:gd name="connsiteY2" fmla="*/ 0 h 433137"/>
                <a:gd name="connsiteX3" fmla="*/ 1790299 w 2348564"/>
                <a:gd name="connsiteY3" fmla="*/ 0 h 433137"/>
                <a:gd name="connsiteX4" fmla="*/ 1780674 w 2348564"/>
                <a:gd name="connsiteY4" fmla="*/ 96253 h 433137"/>
                <a:gd name="connsiteX5" fmla="*/ 2045948 w 2348564"/>
                <a:gd name="connsiteY5" fmla="*/ 191547 h 433137"/>
                <a:gd name="connsiteX6" fmla="*/ 2310063 w 2348564"/>
                <a:gd name="connsiteY6" fmla="*/ 192506 h 433137"/>
                <a:gd name="connsiteX7" fmla="*/ 2348564 w 2348564"/>
                <a:gd name="connsiteY7" fmla="*/ 231007 h 433137"/>
                <a:gd name="connsiteX8" fmla="*/ 2290813 w 2348564"/>
                <a:gd name="connsiteY8" fmla="*/ 259882 h 433137"/>
                <a:gd name="connsiteX9" fmla="*/ 2050181 w 2348564"/>
                <a:gd name="connsiteY9" fmla="*/ 259882 h 433137"/>
                <a:gd name="connsiteX10" fmla="*/ 1809550 w 2348564"/>
                <a:gd name="connsiteY10" fmla="*/ 327259 h 433137"/>
                <a:gd name="connsiteX11" fmla="*/ 1809550 w 2348564"/>
                <a:gd name="connsiteY11" fmla="*/ 433137 h 433137"/>
                <a:gd name="connsiteX12" fmla="*/ 1732548 w 2348564"/>
                <a:gd name="connsiteY12" fmla="*/ 433137 h 433137"/>
                <a:gd name="connsiteX13" fmla="*/ 1732548 w 2348564"/>
                <a:gd name="connsiteY13" fmla="*/ 317634 h 433137"/>
                <a:gd name="connsiteX14" fmla="*/ 9626 w 2348564"/>
                <a:gd name="connsiteY14" fmla="*/ 327259 h 433137"/>
                <a:gd name="connsiteX15" fmla="*/ 0 w 2348564"/>
                <a:gd name="connsiteY15" fmla="*/ 86628 h 433137"/>
                <a:gd name="connsiteX0" fmla="*/ 0 w 2348564"/>
                <a:gd name="connsiteY0" fmla="*/ 86628 h 433137"/>
                <a:gd name="connsiteX1" fmla="*/ 1713297 w 2348564"/>
                <a:gd name="connsiteY1" fmla="*/ 115504 h 433137"/>
                <a:gd name="connsiteX2" fmla="*/ 1713297 w 2348564"/>
                <a:gd name="connsiteY2" fmla="*/ 0 h 433137"/>
                <a:gd name="connsiteX3" fmla="*/ 1790299 w 2348564"/>
                <a:gd name="connsiteY3" fmla="*/ 0 h 433137"/>
                <a:gd name="connsiteX4" fmla="*/ 1780674 w 2348564"/>
                <a:gd name="connsiteY4" fmla="*/ 96253 h 433137"/>
                <a:gd name="connsiteX5" fmla="*/ 2045948 w 2348564"/>
                <a:gd name="connsiteY5" fmla="*/ 191547 h 433137"/>
                <a:gd name="connsiteX6" fmla="*/ 2310063 w 2348564"/>
                <a:gd name="connsiteY6" fmla="*/ 192506 h 433137"/>
                <a:gd name="connsiteX7" fmla="*/ 2348564 w 2348564"/>
                <a:gd name="connsiteY7" fmla="*/ 231007 h 433137"/>
                <a:gd name="connsiteX8" fmla="*/ 2290813 w 2348564"/>
                <a:gd name="connsiteY8" fmla="*/ 259882 h 433137"/>
                <a:gd name="connsiteX9" fmla="*/ 2050181 w 2348564"/>
                <a:gd name="connsiteY9" fmla="*/ 259882 h 433137"/>
                <a:gd name="connsiteX10" fmla="*/ 1809550 w 2348564"/>
                <a:gd name="connsiteY10" fmla="*/ 327259 h 433137"/>
                <a:gd name="connsiteX11" fmla="*/ 1809550 w 2348564"/>
                <a:gd name="connsiteY11" fmla="*/ 433137 h 433137"/>
                <a:gd name="connsiteX12" fmla="*/ 1732548 w 2348564"/>
                <a:gd name="connsiteY12" fmla="*/ 433137 h 433137"/>
                <a:gd name="connsiteX13" fmla="*/ 1732548 w 2348564"/>
                <a:gd name="connsiteY13" fmla="*/ 317634 h 433137"/>
                <a:gd name="connsiteX14" fmla="*/ 9626 w 2348564"/>
                <a:gd name="connsiteY14" fmla="*/ 327259 h 433137"/>
                <a:gd name="connsiteX15" fmla="*/ 0 w 2348564"/>
                <a:gd name="connsiteY15" fmla="*/ 86628 h 433137"/>
                <a:gd name="connsiteX0" fmla="*/ 0 w 2348564"/>
                <a:gd name="connsiteY0" fmla="*/ 86628 h 433137"/>
                <a:gd name="connsiteX1" fmla="*/ 1713297 w 2348564"/>
                <a:gd name="connsiteY1" fmla="*/ 115504 h 433137"/>
                <a:gd name="connsiteX2" fmla="*/ 1713297 w 2348564"/>
                <a:gd name="connsiteY2" fmla="*/ 0 h 433137"/>
                <a:gd name="connsiteX3" fmla="*/ 1790299 w 2348564"/>
                <a:gd name="connsiteY3" fmla="*/ 0 h 433137"/>
                <a:gd name="connsiteX4" fmla="*/ 1795491 w 2348564"/>
                <a:gd name="connsiteY4" fmla="*/ 92020 h 433137"/>
                <a:gd name="connsiteX5" fmla="*/ 2045948 w 2348564"/>
                <a:gd name="connsiteY5" fmla="*/ 191547 h 433137"/>
                <a:gd name="connsiteX6" fmla="*/ 2310063 w 2348564"/>
                <a:gd name="connsiteY6" fmla="*/ 192506 h 433137"/>
                <a:gd name="connsiteX7" fmla="*/ 2348564 w 2348564"/>
                <a:gd name="connsiteY7" fmla="*/ 231007 h 433137"/>
                <a:gd name="connsiteX8" fmla="*/ 2290813 w 2348564"/>
                <a:gd name="connsiteY8" fmla="*/ 259882 h 433137"/>
                <a:gd name="connsiteX9" fmla="*/ 2050181 w 2348564"/>
                <a:gd name="connsiteY9" fmla="*/ 259882 h 433137"/>
                <a:gd name="connsiteX10" fmla="*/ 1809550 w 2348564"/>
                <a:gd name="connsiteY10" fmla="*/ 327259 h 433137"/>
                <a:gd name="connsiteX11" fmla="*/ 1809550 w 2348564"/>
                <a:gd name="connsiteY11" fmla="*/ 433137 h 433137"/>
                <a:gd name="connsiteX12" fmla="*/ 1732548 w 2348564"/>
                <a:gd name="connsiteY12" fmla="*/ 433137 h 433137"/>
                <a:gd name="connsiteX13" fmla="*/ 1732548 w 2348564"/>
                <a:gd name="connsiteY13" fmla="*/ 317634 h 433137"/>
                <a:gd name="connsiteX14" fmla="*/ 9626 w 2348564"/>
                <a:gd name="connsiteY14" fmla="*/ 327259 h 433137"/>
                <a:gd name="connsiteX15" fmla="*/ 0 w 2348564"/>
                <a:gd name="connsiteY15" fmla="*/ 86628 h 433137"/>
                <a:gd name="connsiteX0" fmla="*/ 0 w 2348564"/>
                <a:gd name="connsiteY0" fmla="*/ 86628 h 433137"/>
                <a:gd name="connsiteX1" fmla="*/ 1713297 w 2348564"/>
                <a:gd name="connsiteY1" fmla="*/ 115504 h 433137"/>
                <a:gd name="connsiteX2" fmla="*/ 1713297 w 2348564"/>
                <a:gd name="connsiteY2" fmla="*/ 0 h 433137"/>
                <a:gd name="connsiteX3" fmla="*/ 1790299 w 2348564"/>
                <a:gd name="connsiteY3" fmla="*/ 0 h 433137"/>
                <a:gd name="connsiteX4" fmla="*/ 1795491 w 2348564"/>
                <a:gd name="connsiteY4" fmla="*/ 92020 h 433137"/>
                <a:gd name="connsiteX5" fmla="*/ 2045948 w 2348564"/>
                <a:gd name="connsiteY5" fmla="*/ 191547 h 433137"/>
                <a:gd name="connsiteX6" fmla="*/ 2310063 w 2348564"/>
                <a:gd name="connsiteY6" fmla="*/ 192506 h 433137"/>
                <a:gd name="connsiteX7" fmla="*/ 2348564 w 2348564"/>
                <a:gd name="connsiteY7" fmla="*/ 231007 h 433137"/>
                <a:gd name="connsiteX8" fmla="*/ 2290813 w 2348564"/>
                <a:gd name="connsiteY8" fmla="*/ 259882 h 433137"/>
                <a:gd name="connsiteX9" fmla="*/ 2050181 w 2348564"/>
                <a:gd name="connsiteY9" fmla="*/ 259882 h 433137"/>
                <a:gd name="connsiteX10" fmla="*/ 1809550 w 2348564"/>
                <a:gd name="connsiteY10" fmla="*/ 327259 h 433137"/>
                <a:gd name="connsiteX11" fmla="*/ 1809550 w 2348564"/>
                <a:gd name="connsiteY11" fmla="*/ 433137 h 433137"/>
                <a:gd name="connsiteX12" fmla="*/ 1732548 w 2348564"/>
                <a:gd name="connsiteY12" fmla="*/ 433137 h 433137"/>
                <a:gd name="connsiteX13" fmla="*/ 1726198 w 2348564"/>
                <a:gd name="connsiteY13" fmla="*/ 319751 h 433137"/>
                <a:gd name="connsiteX14" fmla="*/ 9626 w 2348564"/>
                <a:gd name="connsiteY14" fmla="*/ 327259 h 433137"/>
                <a:gd name="connsiteX15" fmla="*/ 0 w 2348564"/>
                <a:gd name="connsiteY15" fmla="*/ 86628 h 433137"/>
                <a:gd name="connsiteX0" fmla="*/ 957 w 2338938"/>
                <a:gd name="connsiteY0" fmla="*/ 116262 h 433137"/>
                <a:gd name="connsiteX1" fmla="*/ 1703671 w 2338938"/>
                <a:gd name="connsiteY1" fmla="*/ 115504 h 433137"/>
                <a:gd name="connsiteX2" fmla="*/ 1703671 w 2338938"/>
                <a:gd name="connsiteY2" fmla="*/ 0 h 433137"/>
                <a:gd name="connsiteX3" fmla="*/ 1780673 w 2338938"/>
                <a:gd name="connsiteY3" fmla="*/ 0 h 433137"/>
                <a:gd name="connsiteX4" fmla="*/ 1785865 w 2338938"/>
                <a:gd name="connsiteY4" fmla="*/ 92020 h 433137"/>
                <a:gd name="connsiteX5" fmla="*/ 2036322 w 2338938"/>
                <a:gd name="connsiteY5" fmla="*/ 191547 h 433137"/>
                <a:gd name="connsiteX6" fmla="*/ 2300437 w 2338938"/>
                <a:gd name="connsiteY6" fmla="*/ 192506 h 433137"/>
                <a:gd name="connsiteX7" fmla="*/ 2338938 w 2338938"/>
                <a:gd name="connsiteY7" fmla="*/ 231007 h 433137"/>
                <a:gd name="connsiteX8" fmla="*/ 2281187 w 2338938"/>
                <a:gd name="connsiteY8" fmla="*/ 259882 h 433137"/>
                <a:gd name="connsiteX9" fmla="*/ 2040555 w 2338938"/>
                <a:gd name="connsiteY9" fmla="*/ 259882 h 433137"/>
                <a:gd name="connsiteX10" fmla="*/ 1799924 w 2338938"/>
                <a:gd name="connsiteY10" fmla="*/ 327259 h 433137"/>
                <a:gd name="connsiteX11" fmla="*/ 1799924 w 2338938"/>
                <a:gd name="connsiteY11" fmla="*/ 433137 h 433137"/>
                <a:gd name="connsiteX12" fmla="*/ 1722922 w 2338938"/>
                <a:gd name="connsiteY12" fmla="*/ 433137 h 433137"/>
                <a:gd name="connsiteX13" fmla="*/ 1716572 w 2338938"/>
                <a:gd name="connsiteY13" fmla="*/ 319751 h 433137"/>
                <a:gd name="connsiteX14" fmla="*/ 0 w 2338938"/>
                <a:gd name="connsiteY14" fmla="*/ 327259 h 433137"/>
                <a:gd name="connsiteX15" fmla="*/ 957 w 2338938"/>
                <a:gd name="connsiteY15" fmla="*/ 116262 h 433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38938" h="433137">
                  <a:moveTo>
                    <a:pt x="957" y="116262"/>
                  </a:moveTo>
                  <a:lnTo>
                    <a:pt x="1703671" y="115504"/>
                  </a:lnTo>
                  <a:lnTo>
                    <a:pt x="1703671" y="0"/>
                  </a:lnTo>
                  <a:lnTo>
                    <a:pt x="1780673" y="0"/>
                  </a:lnTo>
                  <a:lnTo>
                    <a:pt x="1785865" y="92020"/>
                  </a:lnTo>
                  <a:lnTo>
                    <a:pt x="2036322" y="191547"/>
                  </a:lnTo>
                  <a:lnTo>
                    <a:pt x="2300437" y="192506"/>
                  </a:lnTo>
                  <a:lnTo>
                    <a:pt x="2338938" y="231007"/>
                  </a:lnTo>
                  <a:lnTo>
                    <a:pt x="2281187" y="259882"/>
                  </a:lnTo>
                  <a:lnTo>
                    <a:pt x="2040555" y="259882"/>
                  </a:lnTo>
                  <a:lnTo>
                    <a:pt x="1799924" y="327259"/>
                  </a:lnTo>
                  <a:lnTo>
                    <a:pt x="1799924" y="433137"/>
                  </a:lnTo>
                  <a:lnTo>
                    <a:pt x="1722922" y="433137"/>
                  </a:lnTo>
                  <a:lnTo>
                    <a:pt x="1716572" y="319751"/>
                  </a:lnTo>
                  <a:lnTo>
                    <a:pt x="0" y="327259"/>
                  </a:lnTo>
                  <a:lnTo>
                    <a:pt x="957" y="116262"/>
                  </a:lnTo>
                  <a:close/>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8" name="Picture 37">
              <a:extLst>
                <a:ext uri="{FF2B5EF4-FFF2-40B4-BE49-F238E27FC236}">
                  <a16:creationId xmlns:a16="http://schemas.microsoft.com/office/drawing/2014/main" id="{AD1040DB-DD62-5C2F-6E7C-78FF1E82C326}"/>
                </a:ext>
              </a:extLst>
            </p:cNvPr>
            <p:cNvPicPr>
              <a:picLocks noChangeAspect="1"/>
            </p:cNvPicPr>
            <p:nvPr/>
          </p:nvPicPr>
          <p:blipFill rotWithShape="1">
            <a:blip r:embed="rId2"/>
            <a:srcRect r="1669"/>
            <a:stretch/>
          </p:blipFill>
          <p:spPr>
            <a:xfrm rot="16200000">
              <a:off x="6238021" y="1803629"/>
              <a:ext cx="2547604" cy="1552477"/>
            </a:xfrm>
            <a:prstGeom prst="rect">
              <a:avLst/>
            </a:prstGeom>
          </p:spPr>
        </p:pic>
        <p:cxnSp>
          <p:nvCxnSpPr>
            <p:cNvPr id="39" name="Straight Arrow Connector 38">
              <a:extLst>
                <a:ext uri="{FF2B5EF4-FFF2-40B4-BE49-F238E27FC236}">
                  <a16:creationId xmlns:a16="http://schemas.microsoft.com/office/drawing/2014/main" id="{CC6F1059-804D-B043-F8BF-EE6753488175}"/>
                </a:ext>
              </a:extLst>
            </p:cNvPr>
            <p:cNvCxnSpPr>
              <a:cxnSpLocks/>
            </p:cNvCxnSpPr>
            <p:nvPr/>
          </p:nvCxnSpPr>
          <p:spPr>
            <a:xfrm flipH="1">
              <a:off x="7453829" y="2348040"/>
              <a:ext cx="35236" cy="745581"/>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21A3D030-8D45-8018-7C0C-3DB3F6C73D95}"/>
                </a:ext>
              </a:extLst>
            </p:cNvPr>
            <p:cNvSpPr/>
            <p:nvPr/>
          </p:nvSpPr>
          <p:spPr>
            <a:xfrm flipH="1">
              <a:off x="6045882" y="2182335"/>
              <a:ext cx="837628" cy="1474548"/>
            </a:xfrm>
            <a:custGeom>
              <a:avLst/>
              <a:gdLst>
                <a:gd name="connsiteX0" fmla="*/ 691116 w 4253023"/>
                <a:gd name="connsiteY0" fmla="*/ 467832 h 510363"/>
                <a:gd name="connsiteX1" fmla="*/ 0 w 4253023"/>
                <a:gd name="connsiteY1" fmla="*/ 10632 h 510363"/>
                <a:gd name="connsiteX2" fmla="*/ 4253023 w 4253023"/>
                <a:gd name="connsiteY2" fmla="*/ 0 h 510363"/>
                <a:gd name="connsiteX3" fmla="*/ 3434316 w 4253023"/>
                <a:gd name="connsiteY3" fmla="*/ 510363 h 510363"/>
                <a:gd name="connsiteX0" fmla="*/ 691116 w 4413875"/>
                <a:gd name="connsiteY0" fmla="*/ 523396 h 565927"/>
                <a:gd name="connsiteX1" fmla="*/ 0 w 4413875"/>
                <a:gd name="connsiteY1" fmla="*/ 66196 h 565927"/>
                <a:gd name="connsiteX2" fmla="*/ 4253023 w 4413875"/>
                <a:gd name="connsiteY2" fmla="*/ 55564 h 565927"/>
                <a:gd name="connsiteX3" fmla="*/ 3434316 w 4413875"/>
                <a:gd name="connsiteY3" fmla="*/ 565927 h 565927"/>
                <a:gd name="connsiteX0" fmla="*/ 870046 w 4592805"/>
                <a:gd name="connsiteY0" fmla="*/ 523396 h 565927"/>
                <a:gd name="connsiteX1" fmla="*/ 178930 w 4592805"/>
                <a:gd name="connsiteY1" fmla="*/ 66196 h 565927"/>
                <a:gd name="connsiteX2" fmla="*/ 4431953 w 4592805"/>
                <a:gd name="connsiteY2" fmla="*/ 55564 h 565927"/>
                <a:gd name="connsiteX3" fmla="*/ 3613246 w 4592805"/>
                <a:gd name="connsiteY3" fmla="*/ 565927 h 565927"/>
                <a:gd name="connsiteX0" fmla="*/ 870046 w 4592805"/>
                <a:gd name="connsiteY0" fmla="*/ 523396 h 565927"/>
                <a:gd name="connsiteX1" fmla="*/ 178930 w 4592805"/>
                <a:gd name="connsiteY1" fmla="*/ 66196 h 565927"/>
                <a:gd name="connsiteX2" fmla="*/ 4431953 w 4592805"/>
                <a:gd name="connsiteY2" fmla="*/ 55564 h 565927"/>
                <a:gd name="connsiteX3" fmla="*/ 3613246 w 4592805"/>
                <a:gd name="connsiteY3" fmla="*/ 565927 h 565927"/>
                <a:gd name="connsiteX0" fmla="*/ 870046 w 4602380"/>
                <a:gd name="connsiteY0" fmla="*/ 523396 h 565927"/>
                <a:gd name="connsiteX1" fmla="*/ 178930 w 4602380"/>
                <a:gd name="connsiteY1" fmla="*/ 66196 h 565927"/>
                <a:gd name="connsiteX2" fmla="*/ 4431953 w 4602380"/>
                <a:gd name="connsiteY2" fmla="*/ 55564 h 565927"/>
                <a:gd name="connsiteX3" fmla="*/ 3613246 w 4602380"/>
                <a:gd name="connsiteY3" fmla="*/ 565927 h 565927"/>
                <a:gd name="connsiteX0" fmla="*/ 886204 w 4618538"/>
                <a:gd name="connsiteY0" fmla="*/ 523396 h 565927"/>
                <a:gd name="connsiteX1" fmla="*/ 195088 w 4618538"/>
                <a:gd name="connsiteY1" fmla="*/ 66196 h 565927"/>
                <a:gd name="connsiteX2" fmla="*/ 4448111 w 4618538"/>
                <a:gd name="connsiteY2" fmla="*/ 55564 h 565927"/>
                <a:gd name="connsiteX3" fmla="*/ 3629404 w 4618538"/>
                <a:gd name="connsiteY3" fmla="*/ 565927 h 565927"/>
                <a:gd name="connsiteX0" fmla="*/ 890587 w 4622921"/>
                <a:gd name="connsiteY0" fmla="*/ 560546 h 603077"/>
                <a:gd name="connsiteX1" fmla="*/ 199471 w 4622921"/>
                <a:gd name="connsiteY1" fmla="*/ 103346 h 603077"/>
                <a:gd name="connsiteX2" fmla="*/ 4452494 w 4622921"/>
                <a:gd name="connsiteY2" fmla="*/ 92714 h 603077"/>
                <a:gd name="connsiteX3" fmla="*/ 3633787 w 4622921"/>
                <a:gd name="connsiteY3" fmla="*/ 603077 h 603077"/>
                <a:gd name="connsiteX0" fmla="*/ 890587 w 4652523"/>
                <a:gd name="connsiteY0" fmla="*/ 620485 h 663016"/>
                <a:gd name="connsiteX1" fmla="*/ 199471 w 4652523"/>
                <a:gd name="connsiteY1" fmla="*/ 163285 h 663016"/>
                <a:gd name="connsiteX2" fmla="*/ 4452494 w 4652523"/>
                <a:gd name="connsiteY2" fmla="*/ 152653 h 663016"/>
                <a:gd name="connsiteX3" fmla="*/ 3633787 w 4652523"/>
                <a:gd name="connsiteY3" fmla="*/ 663016 h 663016"/>
                <a:gd name="connsiteX0" fmla="*/ 937241 w 4635381"/>
                <a:gd name="connsiteY0" fmla="*/ 1048940 h 1048940"/>
                <a:gd name="connsiteX1" fmla="*/ 182329 w 4635381"/>
                <a:gd name="connsiteY1" fmla="*/ 155805 h 1048940"/>
                <a:gd name="connsiteX2" fmla="*/ 4435352 w 4635381"/>
                <a:gd name="connsiteY2" fmla="*/ 145173 h 1048940"/>
                <a:gd name="connsiteX3" fmla="*/ 3616645 w 4635381"/>
                <a:gd name="connsiteY3" fmla="*/ 655536 h 1048940"/>
                <a:gd name="connsiteX0" fmla="*/ 895342 w 4593482"/>
                <a:gd name="connsiteY0" fmla="*/ 1048940 h 1048940"/>
                <a:gd name="connsiteX1" fmla="*/ 140430 w 4593482"/>
                <a:gd name="connsiteY1" fmla="*/ 155805 h 1048940"/>
                <a:gd name="connsiteX2" fmla="*/ 4393453 w 4593482"/>
                <a:gd name="connsiteY2" fmla="*/ 145173 h 1048940"/>
                <a:gd name="connsiteX3" fmla="*/ 3574746 w 4593482"/>
                <a:gd name="connsiteY3" fmla="*/ 655536 h 1048940"/>
                <a:gd name="connsiteX0" fmla="*/ 513022 w 4153951"/>
                <a:gd name="connsiteY0" fmla="*/ 1290923 h 1290923"/>
                <a:gd name="connsiteX1" fmla="*/ 183412 w 4153951"/>
                <a:gd name="connsiteY1" fmla="*/ 36281 h 1290923"/>
                <a:gd name="connsiteX2" fmla="*/ 4011133 w 4153951"/>
                <a:gd name="connsiteY2" fmla="*/ 387156 h 1290923"/>
                <a:gd name="connsiteX3" fmla="*/ 3192426 w 4153951"/>
                <a:gd name="connsiteY3" fmla="*/ 897519 h 1290923"/>
                <a:gd name="connsiteX0" fmla="*/ 441297 w 4082226"/>
                <a:gd name="connsiteY0" fmla="*/ 1378084 h 1378084"/>
                <a:gd name="connsiteX1" fmla="*/ 111687 w 4082226"/>
                <a:gd name="connsiteY1" fmla="*/ 123442 h 1378084"/>
                <a:gd name="connsiteX2" fmla="*/ 3939408 w 4082226"/>
                <a:gd name="connsiteY2" fmla="*/ 474317 h 1378084"/>
                <a:gd name="connsiteX3" fmla="*/ 3120701 w 4082226"/>
                <a:gd name="connsiteY3" fmla="*/ 984680 h 1378084"/>
                <a:gd name="connsiteX0" fmla="*/ 441297 w 3939408"/>
                <a:gd name="connsiteY0" fmla="*/ 1378084 h 1378084"/>
                <a:gd name="connsiteX1" fmla="*/ 111687 w 3939408"/>
                <a:gd name="connsiteY1" fmla="*/ 123442 h 1378084"/>
                <a:gd name="connsiteX2" fmla="*/ 3939408 w 3939408"/>
                <a:gd name="connsiteY2" fmla="*/ 474317 h 1378084"/>
                <a:gd name="connsiteX0" fmla="*/ 494349 w 3716014"/>
                <a:gd name="connsiteY0" fmla="*/ 1539571 h 1539571"/>
                <a:gd name="connsiteX1" fmla="*/ 164739 w 3716014"/>
                <a:gd name="connsiteY1" fmla="*/ 284929 h 1539571"/>
                <a:gd name="connsiteX2" fmla="*/ 3716014 w 3716014"/>
                <a:gd name="connsiteY2" fmla="*/ 61646 h 1539571"/>
                <a:gd name="connsiteX0" fmla="*/ 494349 w 3716014"/>
                <a:gd name="connsiteY0" fmla="*/ 1477925 h 1477925"/>
                <a:gd name="connsiteX1" fmla="*/ 164739 w 3716014"/>
                <a:gd name="connsiteY1" fmla="*/ 223283 h 1477925"/>
                <a:gd name="connsiteX2" fmla="*/ 3716014 w 3716014"/>
                <a:gd name="connsiteY2" fmla="*/ 0 h 1477925"/>
                <a:gd name="connsiteX0" fmla="*/ 373675 w 1649582"/>
                <a:gd name="connsiteY0" fmla="*/ 1509823 h 1509823"/>
                <a:gd name="connsiteX1" fmla="*/ 44065 w 1649582"/>
                <a:gd name="connsiteY1" fmla="*/ 255181 h 1509823"/>
                <a:gd name="connsiteX2" fmla="*/ 1649582 w 1649582"/>
                <a:gd name="connsiteY2" fmla="*/ 0 h 1509823"/>
                <a:gd name="connsiteX0" fmla="*/ 1980239 w 1983091"/>
                <a:gd name="connsiteY0" fmla="*/ 2030819 h 2030819"/>
                <a:gd name="connsiteX1" fmla="*/ 2582 w 1983091"/>
                <a:gd name="connsiteY1" fmla="*/ 255181 h 2030819"/>
                <a:gd name="connsiteX2" fmla="*/ 1608099 w 1983091"/>
                <a:gd name="connsiteY2" fmla="*/ 0 h 2030819"/>
                <a:gd name="connsiteX0" fmla="*/ 1990847 w 1993685"/>
                <a:gd name="connsiteY0" fmla="*/ 2030819 h 2030819"/>
                <a:gd name="connsiteX1" fmla="*/ 2557 w 1993685"/>
                <a:gd name="connsiteY1" fmla="*/ 712381 h 2030819"/>
                <a:gd name="connsiteX2" fmla="*/ 1618707 w 1993685"/>
                <a:gd name="connsiteY2" fmla="*/ 0 h 2030819"/>
                <a:gd name="connsiteX0" fmla="*/ 2348016 w 2350503"/>
                <a:gd name="connsiteY0" fmla="*/ 2020187 h 2020187"/>
                <a:gd name="connsiteX1" fmla="*/ 8851 w 2350503"/>
                <a:gd name="connsiteY1" fmla="*/ 712381 h 2020187"/>
                <a:gd name="connsiteX2" fmla="*/ 1625001 w 2350503"/>
                <a:gd name="connsiteY2" fmla="*/ 0 h 2020187"/>
                <a:gd name="connsiteX0" fmla="*/ 2284700 w 2287256"/>
                <a:gd name="connsiteY0" fmla="*/ 2020187 h 2020187"/>
                <a:gd name="connsiteX1" fmla="*/ 9331 w 2287256"/>
                <a:gd name="connsiteY1" fmla="*/ 946297 h 2020187"/>
                <a:gd name="connsiteX2" fmla="*/ 1561685 w 2287256"/>
                <a:gd name="connsiteY2" fmla="*/ 0 h 2020187"/>
                <a:gd name="connsiteX0" fmla="*/ 1864615 w 1867749"/>
                <a:gd name="connsiteY0" fmla="*/ 2020187 h 2020187"/>
                <a:gd name="connsiteX1" fmla="*/ 14549 w 1867749"/>
                <a:gd name="connsiteY1" fmla="*/ 914400 h 2020187"/>
                <a:gd name="connsiteX2" fmla="*/ 1141600 w 1867749"/>
                <a:gd name="connsiteY2" fmla="*/ 0 h 2020187"/>
                <a:gd name="connsiteX0" fmla="*/ 1885303 w 1888585"/>
                <a:gd name="connsiteY0" fmla="*/ 2020187 h 2020187"/>
                <a:gd name="connsiteX1" fmla="*/ 35237 w 1888585"/>
                <a:gd name="connsiteY1" fmla="*/ 914400 h 2020187"/>
                <a:gd name="connsiteX2" fmla="*/ 1162288 w 1888585"/>
                <a:gd name="connsiteY2" fmla="*/ 0 h 2020187"/>
                <a:gd name="connsiteX0" fmla="*/ 1301398 w 1306536"/>
                <a:gd name="connsiteY0" fmla="*/ 2020187 h 2020187"/>
                <a:gd name="connsiteX1" fmla="*/ 100556 w 1306536"/>
                <a:gd name="connsiteY1" fmla="*/ 1033272 h 2020187"/>
                <a:gd name="connsiteX2" fmla="*/ 578383 w 1306536"/>
                <a:gd name="connsiteY2" fmla="*/ 0 h 2020187"/>
                <a:gd name="connsiteX0" fmla="*/ 1295977 w 1301115"/>
                <a:gd name="connsiteY0" fmla="*/ 2020187 h 2020187"/>
                <a:gd name="connsiteX1" fmla="*/ 95135 w 1301115"/>
                <a:gd name="connsiteY1" fmla="*/ 1033272 h 2020187"/>
                <a:gd name="connsiteX2" fmla="*/ 572962 w 1301115"/>
                <a:gd name="connsiteY2" fmla="*/ 0 h 2020187"/>
                <a:gd name="connsiteX0" fmla="*/ 1242698 w 1247445"/>
                <a:gd name="connsiteY0" fmla="*/ 1809875 h 1809875"/>
                <a:gd name="connsiteX1" fmla="*/ 41856 w 1247445"/>
                <a:gd name="connsiteY1" fmla="*/ 822960 h 1809875"/>
                <a:gd name="connsiteX2" fmla="*/ 583691 w 1247445"/>
                <a:gd name="connsiteY2" fmla="*/ 0 h 1809875"/>
                <a:gd name="connsiteX0" fmla="*/ 1253918 w 1258665"/>
                <a:gd name="connsiteY0" fmla="*/ 1809875 h 1809875"/>
                <a:gd name="connsiteX1" fmla="*/ 53076 w 1258665"/>
                <a:gd name="connsiteY1" fmla="*/ 822960 h 1809875"/>
                <a:gd name="connsiteX2" fmla="*/ 594911 w 1258665"/>
                <a:gd name="connsiteY2" fmla="*/ 0 h 1809875"/>
                <a:gd name="connsiteX0" fmla="*/ 1236720 w 1241422"/>
                <a:gd name="connsiteY0" fmla="*/ 1928747 h 1928747"/>
                <a:gd name="connsiteX1" fmla="*/ 35878 w 1241422"/>
                <a:gd name="connsiteY1" fmla="*/ 941832 h 1928747"/>
                <a:gd name="connsiteX2" fmla="*/ 650865 w 1241422"/>
                <a:gd name="connsiteY2" fmla="*/ 0 h 1928747"/>
                <a:gd name="connsiteX0" fmla="*/ 1873781 w 1878483"/>
                <a:gd name="connsiteY0" fmla="*/ 2088767 h 2088767"/>
                <a:gd name="connsiteX1" fmla="*/ 672939 w 1878483"/>
                <a:gd name="connsiteY1" fmla="*/ 1101852 h 2088767"/>
                <a:gd name="connsiteX2" fmla="*/ 213506 w 1878483"/>
                <a:gd name="connsiteY2" fmla="*/ 0 h 2088767"/>
                <a:gd name="connsiteX0" fmla="*/ 1660275 w 1664977"/>
                <a:gd name="connsiteY0" fmla="*/ 2088767 h 2088767"/>
                <a:gd name="connsiteX1" fmla="*/ 459433 w 1664977"/>
                <a:gd name="connsiteY1" fmla="*/ 1101852 h 2088767"/>
                <a:gd name="connsiteX2" fmla="*/ 0 w 1664977"/>
                <a:gd name="connsiteY2" fmla="*/ 0 h 2088767"/>
                <a:gd name="connsiteX0" fmla="*/ 1660275 w 1667467"/>
                <a:gd name="connsiteY0" fmla="*/ 2088767 h 2088767"/>
                <a:gd name="connsiteX1" fmla="*/ 893773 w 1667467"/>
                <a:gd name="connsiteY1" fmla="*/ 747522 h 2088767"/>
                <a:gd name="connsiteX2" fmla="*/ 0 w 1667467"/>
                <a:gd name="connsiteY2" fmla="*/ 0 h 2088767"/>
                <a:gd name="connsiteX0" fmla="*/ 1660275 w 1842404"/>
                <a:gd name="connsiteY0" fmla="*/ 2088767 h 2088767"/>
                <a:gd name="connsiteX1" fmla="*/ 893773 w 1842404"/>
                <a:gd name="connsiteY1" fmla="*/ 747522 h 2088767"/>
                <a:gd name="connsiteX2" fmla="*/ 0 w 1842404"/>
                <a:gd name="connsiteY2" fmla="*/ 0 h 2088767"/>
                <a:gd name="connsiteX0" fmla="*/ 1660275 w 1895619"/>
                <a:gd name="connsiteY0" fmla="*/ 2088767 h 2088767"/>
                <a:gd name="connsiteX1" fmla="*/ 893773 w 1895619"/>
                <a:gd name="connsiteY1" fmla="*/ 747522 h 2088767"/>
                <a:gd name="connsiteX2" fmla="*/ 0 w 1895619"/>
                <a:gd name="connsiteY2" fmla="*/ 0 h 2088767"/>
                <a:gd name="connsiteX0" fmla="*/ 579570 w 1211312"/>
                <a:gd name="connsiteY0" fmla="*/ 1764519 h 1764519"/>
                <a:gd name="connsiteX1" fmla="*/ 893773 w 1211312"/>
                <a:gd name="connsiteY1" fmla="*/ 747522 h 1764519"/>
                <a:gd name="connsiteX2" fmla="*/ 0 w 1211312"/>
                <a:gd name="connsiteY2" fmla="*/ 0 h 1764519"/>
                <a:gd name="connsiteX0" fmla="*/ 579570 w 1211314"/>
                <a:gd name="connsiteY0" fmla="*/ 1764519 h 1764519"/>
                <a:gd name="connsiteX1" fmla="*/ 893773 w 1211314"/>
                <a:gd name="connsiteY1" fmla="*/ 747522 h 1764519"/>
                <a:gd name="connsiteX2" fmla="*/ 0 w 1211314"/>
                <a:gd name="connsiteY2" fmla="*/ 0 h 1764519"/>
                <a:gd name="connsiteX0" fmla="*/ 579570 w 1066170"/>
                <a:gd name="connsiteY0" fmla="*/ 1764519 h 1764519"/>
                <a:gd name="connsiteX1" fmla="*/ 893773 w 1066170"/>
                <a:gd name="connsiteY1" fmla="*/ 747522 h 1764519"/>
                <a:gd name="connsiteX2" fmla="*/ 0 w 1066170"/>
                <a:gd name="connsiteY2" fmla="*/ 0 h 1764519"/>
                <a:gd name="connsiteX0" fmla="*/ 579570 w 1145924"/>
                <a:gd name="connsiteY0" fmla="*/ 1764519 h 1764519"/>
                <a:gd name="connsiteX1" fmla="*/ 893773 w 1145924"/>
                <a:gd name="connsiteY1" fmla="*/ 747522 h 1764519"/>
                <a:gd name="connsiteX2" fmla="*/ 0 w 1145924"/>
                <a:gd name="connsiteY2" fmla="*/ 0 h 1764519"/>
                <a:gd name="connsiteX0" fmla="*/ 579570 w 1013020"/>
                <a:gd name="connsiteY0" fmla="*/ 1764519 h 1764519"/>
                <a:gd name="connsiteX1" fmla="*/ 893773 w 1013020"/>
                <a:gd name="connsiteY1" fmla="*/ 747522 h 1764519"/>
                <a:gd name="connsiteX2" fmla="*/ 0 w 1013020"/>
                <a:gd name="connsiteY2" fmla="*/ 0 h 1764519"/>
                <a:gd name="connsiteX0" fmla="*/ 1468317 w 1690472"/>
                <a:gd name="connsiteY0" fmla="*/ 1699114 h 1699114"/>
                <a:gd name="connsiteX1" fmla="*/ 893773 w 1690472"/>
                <a:gd name="connsiteY1" fmla="*/ 747522 h 1699114"/>
                <a:gd name="connsiteX2" fmla="*/ 0 w 1690472"/>
                <a:gd name="connsiteY2" fmla="*/ 0 h 1699114"/>
                <a:gd name="connsiteX0" fmla="*/ 1468317 w 1468316"/>
                <a:gd name="connsiteY0" fmla="*/ 1699114 h 1699114"/>
                <a:gd name="connsiteX1" fmla="*/ 893773 w 1468316"/>
                <a:gd name="connsiteY1" fmla="*/ 747522 h 1699114"/>
                <a:gd name="connsiteX2" fmla="*/ 0 w 1468316"/>
                <a:gd name="connsiteY2" fmla="*/ 0 h 1699114"/>
                <a:gd name="connsiteX0" fmla="*/ 1740675 w 1740675"/>
                <a:gd name="connsiteY0" fmla="*/ 973444 h 973444"/>
                <a:gd name="connsiteX1" fmla="*/ 1166131 w 1740675"/>
                <a:gd name="connsiteY1" fmla="*/ 21852 h 973444"/>
                <a:gd name="connsiteX2" fmla="*/ 0 w 1740675"/>
                <a:gd name="connsiteY2" fmla="*/ 163841 h 973444"/>
                <a:gd name="connsiteX0" fmla="*/ 1740675 w 1740675"/>
                <a:gd name="connsiteY0" fmla="*/ 809603 h 809603"/>
                <a:gd name="connsiteX1" fmla="*/ 1155513 w 1740675"/>
                <a:gd name="connsiteY1" fmla="*/ 505799 h 809603"/>
                <a:gd name="connsiteX2" fmla="*/ 0 w 1740675"/>
                <a:gd name="connsiteY2" fmla="*/ 0 h 809603"/>
                <a:gd name="connsiteX0" fmla="*/ 1740675 w 1740675"/>
                <a:gd name="connsiteY0" fmla="*/ 809603 h 813421"/>
                <a:gd name="connsiteX1" fmla="*/ 1155513 w 1740675"/>
                <a:gd name="connsiteY1" fmla="*/ 505799 h 813421"/>
                <a:gd name="connsiteX2" fmla="*/ 0 w 1740675"/>
                <a:gd name="connsiteY2" fmla="*/ 0 h 813421"/>
                <a:gd name="connsiteX0" fmla="*/ 1740675 w 1740675"/>
                <a:gd name="connsiteY0" fmla="*/ 809603 h 814521"/>
                <a:gd name="connsiteX1" fmla="*/ 1155513 w 1740675"/>
                <a:gd name="connsiteY1" fmla="*/ 558323 h 814521"/>
                <a:gd name="connsiteX2" fmla="*/ 0 w 1740675"/>
                <a:gd name="connsiteY2" fmla="*/ 0 h 814521"/>
                <a:gd name="connsiteX0" fmla="*/ 1050489 w 1050489"/>
                <a:gd name="connsiteY0" fmla="*/ 259153 h 1282402"/>
                <a:gd name="connsiteX1" fmla="*/ 465327 w 1050489"/>
                <a:gd name="connsiteY1" fmla="*/ 7873 h 1282402"/>
                <a:gd name="connsiteX2" fmla="*/ 0 w 1050489"/>
                <a:gd name="connsiteY2" fmla="*/ 1252853 h 1282402"/>
                <a:gd name="connsiteX0" fmla="*/ 1050489 w 1050489"/>
                <a:gd name="connsiteY0" fmla="*/ 0 h 1032849"/>
                <a:gd name="connsiteX1" fmla="*/ 667075 w 1050489"/>
                <a:gd name="connsiteY1" fmla="*/ 195169 h 1032849"/>
                <a:gd name="connsiteX2" fmla="*/ 0 w 1050489"/>
                <a:gd name="connsiteY2" fmla="*/ 993700 h 1032849"/>
                <a:gd name="connsiteX0" fmla="*/ 1050489 w 1050489"/>
                <a:gd name="connsiteY0" fmla="*/ 0 h 1047948"/>
                <a:gd name="connsiteX1" fmla="*/ 667075 w 1050489"/>
                <a:gd name="connsiteY1" fmla="*/ 195169 h 1047948"/>
                <a:gd name="connsiteX2" fmla="*/ 0 w 1050489"/>
                <a:gd name="connsiteY2" fmla="*/ 993700 h 1047948"/>
                <a:gd name="connsiteX0" fmla="*/ 1050489 w 1050489"/>
                <a:gd name="connsiteY0" fmla="*/ 0 h 1047948"/>
                <a:gd name="connsiteX1" fmla="*/ 667075 w 1050489"/>
                <a:gd name="connsiteY1" fmla="*/ 195169 h 1047948"/>
                <a:gd name="connsiteX2" fmla="*/ 0 w 1050489"/>
                <a:gd name="connsiteY2" fmla="*/ 993700 h 1047948"/>
                <a:gd name="connsiteX0" fmla="*/ 1050489 w 1050489"/>
                <a:gd name="connsiteY0" fmla="*/ 0 h 1044199"/>
                <a:gd name="connsiteX1" fmla="*/ 667075 w 1050489"/>
                <a:gd name="connsiteY1" fmla="*/ 195169 h 1044199"/>
                <a:gd name="connsiteX2" fmla="*/ 0 w 1050489"/>
                <a:gd name="connsiteY2" fmla="*/ 993700 h 1044199"/>
              </a:gdLst>
              <a:ahLst/>
              <a:cxnLst>
                <a:cxn ang="0">
                  <a:pos x="connsiteX0" y="connsiteY0"/>
                </a:cxn>
                <a:cxn ang="0">
                  <a:pos x="connsiteX1" y="connsiteY1"/>
                </a:cxn>
                <a:cxn ang="0">
                  <a:pos x="connsiteX2" y="connsiteY2"/>
                </a:cxn>
              </a:cxnLst>
              <a:rect l="l" t="t" r="r" b="b"/>
              <a:pathLst>
                <a:path w="1050489" h="1044199">
                  <a:moveTo>
                    <a:pt x="1050489" y="0"/>
                  </a:moveTo>
                  <a:cubicBezTo>
                    <a:pt x="702867" y="34193"/>
                    <a:pt x="766061" y="6208"/>
                    <a:pt x="667075" y="195169"/>
                  </a:cubicBezTo>
                  <a:cubicBezTo>
                    <a:pt x="568089" y="384130"/>
                    <a:pt x="340065" y="1261799"/>
                    <a:pt x="0" y="993700"/>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Freeform: Shape 40">
              <a:extLst>
                <a:ext uri="{FF2B5EF4-FFF2-40B4-BE49-F238E27FC236}">
                  <a16:creationId xmlns:a16="http://schemas.microsoft.com/office/drawing/2014/main" id="{5D47C1DD-BA43-6533-CF79-EA61C6F08546}"/>
                </a:ext>
              </a:extLst>
            </p:cNvPr>
            <p:cNvSpPr/>
            <p:nvPr/>
          </p:nvSpPr>
          <p:spPr>
            <a:xfrm flipH="1">
              <a:off x="5972496" y="3499007"/>
              <a:ext cx="756381" cy="271453"/>
            </a:xfrm>
            <a:custGeom>
              <a:avLst/>
              <a:gdLst>
                <a:gd name="connsiteX0" fmla="*/ 691116 w 4253023"/>
                <a:gd name="connsiteY0" fmla="*/ 467832 h 510363"/>
                <a:gd name="connsiteX1" fmla="*/ 0 w 4253023"/>
                <a:gd name="connsiteY1" fmla="*/ 10632 h 510363"/>
                <a:gd name="connsiteX2" fmla="*/ 4253023 w 4253023"/>
                <a:gd name="connsiteY2" fmla="*/ 0 h 510363"/>
                <a:gd name="connsiteX3" fmla="*/ 3434316 w 4253023"/>
                <a:gd name="connsiteY3" fmla="*/ 510363 h 510363"/>
                <a:gd name="connsiteX0" fmla="*/ 691116 w 4413875"/>
                <a:gd name="connsiteY0" fmla="*/ 523396 h 565927"/>
                <a:gd name="connsiteX1" fmla="*/ 0 w 4413875"/>
                <a:gd name="connsiteY1" fmla="*/ 66196 h 565927"/>
                <a:gd name="connsiteX2" fmla="*/ 4253023 w 4413875"/>
                <a:gd name="connsiteY2" fmla="*/ 55564 h 565927"/>
                <a:gd name="connsiteX3" fmla="*/ 3434316 w 4413875"/>
                <a:gd name="connsiteY3" fmla="*/ 565927 h 565927"/>
                <a:gd name="connsiteX0" fmla="*/ 870046 w 4592805"/>
                <a:gd name="connsiteY0" fmla="*/ 523396 h 565927"/>
                <a:gd name="connsiteX1" fmla="*/ 178930 w 4592805"/>
                <a:gd name="connsiteY1" fmla="*/ 66196 h 565927"/>
                <a:gd name="connsiteX2" fmla="*/ 4431953 w 4592805"/>
                <a:gd name="connsiteY2" fmla="*/ 55564 h 565927"/>
                <a:gd name="connsiteX3" fmla="*/ 3613246 w 4592805"/>
                <a:gd name="connsiteY3" fmla="*/ 565927 h 565927"/>
                <a:gd name="connsiteX0" fmla="*/ 870046 w 4592805"/>
                <a:gd name="connsiteY0" fmla="*/ 523396 h 565927"/>
                <a:gd name="connsiteX1" fmla="*/ 178930 w 4592805"/>
                <a:gd name="connsiteY1" fmla="*/ 66196 h 565927"/>
                <a:gd name="connsiteX2" fmla="*/ 4431953 w 4592805"/>
                <a:gd name="connsiteY2" fmla="*/ 55564 h 565927"/>
                <a:gd name="connsiteX3" fmla="*/ 3613246 w 4592805"/>
                <a:gd name="connsiteY3" fmla="*/ 565927 h 565927"/>
                <a:gd name="connsiteX0" fmla="*/ 870046 w 4602380"/>
                <a:gd name="connsiteY0" fmla="*/ 523396 h 565927"/>
                <a:gd name="connsiteX1" fmla="*/ 178930 w 4602380"/>
                <a:gd name="connsiteY1" fmla="*/ 66196 h 565927"/>
                <a:gd name="connsiteX2" fmla="*/ 4431953 w 4602380"/>
                <a:gd name="connsiteY2" fmla="*/ 55564 h 565927"/>
                <a:gd name="connsiteX3" fmla="*/ 3613246 w 4602380"/>
                <a:gd name="connsiteY3" fmla="*/ 565927 h 565927"/>
                <a:gd name="connsiteX0" fmla="*/ 886204 w 4618538"/>
                <a:gd name="connsiteY0" fmla="*/ 523396 h 565927"/>
                <a:gd name="connsiteX1" fmla="*/ 195088 w 4618538"/>
                <a:gd name="connsiteY1" fmla="*/ 66196 h 565927"/>
                <a:gd name="connsiteX2" fmla="*/ 4448111 w 4618538"/>
                <a:gd name="connsiteY2" fmla="*/ 55564 h 565927"/>
                <a:gd name="connsiteX3" fmla="*/ 3629404 w 4618538"/>
                <a:gd name="connsiteY3" fmla="*/ 565927 h 565927"/>
                <a:gd name="connsiteX0" fmla="*/ 890587 w 4622921"/>
                <a:gd name="connsiteY0" fmla="*/ 560546 h 603077"/>
                <a:gd name="connsiteX1" fmla="*/ 199471 w 4622921"/>
                <a:gd name="connsiteY1" fmla="*/ 103346 h 603077"/>
                <a:gd name="connsiteX2" fmla="*/ 4452494 w 4622921"/>
                <a:gd name="connsiteY2" fmla="*/ 92714 h 603077"/>
                <a:gd name="connsiteX3" fmla="*/ 3633787 w 4622921"/>
                <a:gd name="connsiteY3" fmla="*/ 603077 h 603077"/>
                <a:gd name="connsiteX0" fmla="*/ 890587 w 4652523"/>
                <a:gd name="connsiteY0" fmla="*/ 620485 h 663016"/>
                <a:gd name="connsiteX1" fmla="*/ 199471 w 4652523"/>
                <a:gd name="connsiteY1" fmla="*/ 163285 h 663016"/>
                <a:gd name="connsiteX2" fmla="*/ 4452494 w 4652523"/>
                <a:gd name="connsiteY2" fmla="*/ 152653 h 663016"/>
                <a:gd name="connsiteX3" fmla="*/ 3633787 w 4652523"/>
                <a:gd name="connsiteY3" fmla="*/ 663016 h 663016"/>
                <a:gd name="connsiteX0" fmla="*/ 937241 w 4635381"/>
                <a:gd name="connsiteY0" fmla="*/ 1048940 h 1048940"/>
                <a:gd name="connsiteX1" fmla="*/ 182329 w 4635381"/>
                <a:gd name="connsiteY1" fmla="*/ 155805 h 1048940"/>
                <a:gd name="connsiteX2" fmla="*/ 4435352 w 4635381"/>
                <a:gd name="connsiteY2" fmla="*/ 145173 h 1048940"/>
                <a:gd name="connsiteX3" fmla="*/ 3616645 w 4635381"/>
                <a:gd name="connsiteY3" fmla="*/ 655536 h 1048940"/>
                <a:gd name="connsiteX0" fmla="*/ 895342 w 4593482"/>
                <a:gd name="connsiteY0" fmla="*/ 1048940 h 1048940"/>
                <a:gd name="connsiteX1" fmla="*/ 140430 w 4593482"/>
                <a:gd name="connsiteY1" fmla="*/ 155805 h 1048940"/>
                <a:gd name="connsiteX2" fmla="*/ 4393453 w 4593482"/>
                <a:gd name="connsiteY2" fmla="*/ 145173 h 1048940"/>
                <a:gd name="connsiteX3" fmla="*/ 3574746 w 4593482"/>
                <a:gd name="connsiteY3" fmla="*/ 655536 h 1048940"/>
                <a:gd name="connsiteX0" fmla="*/ 513022 w 4153951"/>
                <a:gd name="connsiteY0" fmla="*/ 1290923 h 1290923"/>
                <a:gd name="connsiteX1" fmla="*/ 183412 w 4153951"/>
                <a:gd name="connsiteY1" fmla="*/ 36281 h 1290923"/>
                <a:gd name="connsiteX2" fmla="*/ 4011133 w 4153951"/>
                <a:gd name="connsiteY2" fmla="*/ 387156 h 1290923"/>
                <a:gd name="connsiteX3" fmla="*/ 3192426 w 4153951"/>
                <a:gd name="connsiteY3" fmla="*/ 897519 h 1290923"/>
                <a:gd name="connsiteX0" fmla="*/ 441297 w 4082226"/>
                <a:gd name="connsiteY0" fmla="*/ 1378084 h 1378084"/>
                <a:gd name="connsiteX1" fmla="*/ 111687 w 4082226"/>
                <a:gd name="connsiteY1" fmla="*/ 123442 h 1378084"/>
                <a:gd name="connsiteX2" fmla="*/ 3939408 w 4082226"/>
                <a:gd name="connsiteY2" fmla="*/ 474317 h 1378084"/>
                <a:gd name="connsiteX3" fmla="*/ 3120701 w 4082226"/>
                <a:gd name="connsiteY3" fmla="*/ 984680 h 1378084"/>
                <a:gd name="connsiteX0" fmla="*/ 441297 w 3939408"/>
                <a:gd name="connsiteY0" fmla="*/ 1378084 h 1378084"/>
                <a:gd name="connsiteX1" fmla="*/ 111687 w 3939408"/>
                <a:gd name="connsiteY1" fmla="*/ 123442 h 1378084"/>
                <a:gd name="connsiteX2" fmla="*/ 3939408 w 3939408"/>
                <a:gd name="connsiteY2" fmla="*/ 474317 h 1378084"/>
                <a:gd name="connsiteX0" fmla="*/ 494349 w 3716014"/>
                <a:gd name="connsiteY0" fmla="*/ 1539571 h 1539571"/>
                <a:gd name="connsiteX1" fmla="*/ 164739 w 3716014"/>
                <a:gd name="connsiteY1" fmla="*/ 284929 h 1539571"/>
                <a:gd name="connsiteX2" fmla="*/ 3716014 w 3716014"/>
                <a:gd name="connsiteY2" fmla="*/ 61646 h 1539571"/>
                <a:gd name="connsiteX0" fmla="*/ 494349 w 3716014"/>
                <a:gd name="connsiteY0" fmla="*/ 1477925 h 1477925"/>
                <a:gd name="connsiteX1" fmla="*/ 164739 w 3716014"/>
                <a:gd name="connsiteY1" fmla="*/ 223283 h 1477925"/>
                <a:gd name="connsiteX2" fmla="*/ 3716014 w 3716014"/>
                <a:gd name="connsiteY2" fmla="*/ 0 h 1477925"/>
                <a:gd name="connsiteX0" fmla="*/ 373675 w 1649582"/>
                <a:gd name="connsiteY0" fmla="*/ 1509823 h 1509823"/>
                <a:gd name="connsiteX1" fmla="*/ 44065 w 1649582"/>
                <a:gd name="connsiteY1" fmla="*/ 255181 h 1509823"/>
                <a:gd name="connsiteX2" fmla="*/ 1649582 w 1649582"/>
                <a:gd name="connsiteY2" fmla="*/ 0 h 1509823"/>
                <a:gd name="connsiteX0" fmla="*/ 1980239 w 1983091"/>
                <a:gd name="connsiteY0" fmla="*/ 2030819 h 2030819"/>
                <a:gd name="connsiteX1" fmla="*/ 2582 w 1983091"/>
                <a:gd name="connsiteY1" fmla="*/ 255181 h 2030819"/>
                <a:gd name="connsiteX2" fmla="*/ 1608099 w 1983091"/>
                <a:gd name="connsiteY2" fmla="*/ 0 h 2030819"/>
                <a:gd name="connsiteX0" fmla="*/ 1990847 w 1993685"/>
                <a:gd name="connsiteY0" fmla="*/ 2030819 h 2030819"/>
                <a:gd name="connsiteX1" fmla="*/ 2557 w 1993685"/>
                <a:gd name="connsiteY1" fmla="*/ 712381 h 2030819"/>
                <a:gd name="connsiteX2" fmla="*/ 1618707 w 1993685"/>
                <a:gd name="connsiteY2" fmla="*/ 0 h 2030819"/>
                <a:gd name="connsiteX0" fmla="*/ 2348016 w 2350503"/>
                <a:gd name="connsiteY0" fmla="*/ 2020187 h 2020187"/>
                <a:gd name="connsiteX1" fmla="*/ 8851 w 2350503"/>
                <a:gd name="connsiteY1" fmla="*/ 712381 h 2020187"/>
                <a:gd name="connsiteX2" fmla="*/ 1625001 w 2350503"/>
                <a:gd name="connsiteY2" fmla="*/ 0 h 2020187"/>
                <a:gd name="connsiteX0" fmla="*/ 2284700 w 2287256"/>
                <a:gd name="connsiteY0" fmla="*/ 2020187 h 2020187"/>
                <a:gd name="connsiteX1" fmla="*/ 9331 w 2287256"/>
                <a:gd name="connsiteY1" fmla="*/ 946297 h 2020187"/>
                <a:gd name="connsiteX2" fmla="*/ 1561685 w 2287256"/>
                <a:gd name="connsiteY2" fmla="*/ 0 h 2020187"/>
                <a:gd name="connsiteX0" fmla="*/ 1864615 w 1867749"/>
                <a:gd name="connsiteY0" fmla="*/ 2020187 h 2020187"/>
                <a:gd name="connsiteX1" fmla="*/ 14549 w 1867749"/>
                <a:gd name="connsiteY1" fmla="*/ 914400 h 2020187"/>
                <a:gd name="connsiteX2" fmla="*/ 1141600 w 1867749"/>
                <a:gd name="connsiteY2" fmla="*/ 0 h 2020187"/>
                <a:gd name="connsiteX0" fmla="*/ 1885303 w 1888585"/>
                <a:gd name="connsiteY0" fmla="*/ 2020187 h 2020187"/>
                <a:gd name="connsiteX1" fmla="*/ 35237 w 1888585"/>
                <a:gd name="connsiteY1" fmla="*/ 914400 h 2020187"/>
                <a:gd name="connsiteX2" fmla="*/ 1162288 w 1888585"/>
                <a:gd name="connsiteY2" fmla="*/ 0 h 2020187"/>
                <a:gd name="connsiteX0" fmla="*/ 1301398 w 1306536"/>
                <a:gd name="connsiteY0" fmla="*/ 2020187 h 2020187"/>
                <a:gd name="connsiteX1" fmla="*/ 100556 w 1306536"/>
                <a:gd name="connsiteY1" fmla="*/ 1033272 h 2020187"/>
                <a:gd name="connsiteX2" fmla="*/ 578383 w 1306536"/>
                <a:gd name="connsiteY2" fmla="*/ 0 h 2020187"/>
                <a:gd name="connsiteX0" fmla="*/ 1295977 w 1301115"/>
                <a:gd name="connsiteY0" fmla="*/ 2020187 h 2020187"/>
                <a:gd name="connsiteX1" fmla="*/ 95135 w 1301115"/>
                <a:gd name="connsiteY1" fmla="*/ 1033272 h 2020187"/>
                <a:gd name="connsiteX2" fmla="*/ 572962 w 1301115"/>
                <a:gd name="connsiteY2" fmla="*/ 0 h 2020187"/>
                <a:gd name="connsiteX0" fmla="*/ 1242698 w 1247445"/>
                <a:gd name="connsiteY0" fmla="*/ 1809875 h 1809875"/>
                <a:gd name="connsiteX1" fmla="*/ 41856 w 1247445"/>
                <a:gd name="connsiteY1" fmla="*/ 822960 h 1809875"/>
                <a:gd name="connsiteX2" fmla="*/ 583691 w 1247445"/>
                <a:gd name="connsiteY2" fmla="*/ 0 h 1809875"/>
                <a:gd name="connsiteX0" fmla="*/ 1253918 w 1258665"/>
                <a:gd name="connsiteY0" fmla="*/ 1809875 h 1809875"/>
                <a:gd name="connsiteX1" fmla="*/ 53076 w 1258665"/>
                <a:gd name="connsiteY1" fmla="*/ 822960 h 1809875"/>
                <a:gd name="connsiteX2" fmla="*/ 594911 w 1258665"/>
                <a:gd name="connsiteY2" fmla="*/ 0 h 1809875"/>
                <a:gd name="connsiteX0" fmla="*/ 1236720 w 1241422"/>
                <a:gd name="connsiteY0" fmla="*/ 1928747 h 1928747"/>
                <a:gd name="connsiteX1" fmla="*/ 35878 w 1241422"/>
                <a:gd name="connsiteY1" fmla="*/ 941832 h 1928747"/>
                <a:gd name="connsiteX2" fmla="*/ 650865 w 1241422"/>
                <a:gd name="connsiteY2" fmla="*/ 0 h 1928747"/>
                <a:gd name="connsiteX0" fmla="*/ 1873781 w 1878483"/>
                <a:gd name="connsiteY0" fmla="*/ 2088767 h 2088767"/>
                <a:gd name="connsiteX1" fmla="*/ 672939 w 1878483"/>
                <a:gd name="connsiteY1" fmla="*/ 1101852 h 2088767"/>
                <a:gd name="connsiteX2" fmla="*/ 213506 w 1878483"/>
                <a:gd name="connsiteY2" fmla="*/ 0 h 2088767"/>
                <a:gd name="connsiteX0" fmla="*/ 1660275 w 1664977"/>
                <a:gd name="connsiteY0" fmla="*/ 2088767 h 2088767"/>
                <a:gd name="connsiteX1" fmla="*/ 459433 w 1664977"/>
                <a:gd name="connsiteY1" fmla="*/ 1101852 h 2088767"/>
                <a:gd name="connsiteX2" fmla="*/ 0 w 1664977"/>
                <a:gd name="connsiteY2" fmla="*/ 0 h 2088767"/>
                <a:gd name="connsiteX0" fmla="*/ 1660275 w 1667467"/>
                <a:gd name="connsiteY0" fmla="*/ 2088767 h 2088767"/>
                <a:gd name="connsiteX1" fmla="*/ 893773 w 1667467"/>
                <a:gd name="connsiteY1" fmla="*/ 747522 h 2088767"/>
                <a:gd name="connsiteX2" fmla="*/ 0 w 1667467"/>
                <a:gd name="connsiteY2" fmla="*/ 0 h 2088767"/>
                <a:gd name="connsiteX0" fmla="*/ 1660275 w 1842404"/>
                <a:gd name="connsiteY0" fmla="*/ 2088767 h 2088767"/>
                <a:gd name="connsiteX1" fmla="*/ 893773 w 1842404"/>
                <a:gd name="connsiteY1" fmla="*/ 747522 h 2088767"/>
                <a:gd name="connsiteX2" fmla="*/ 0 w 1842404"/>
                <a:gd name="connsiteY2" fmla="*/ 0 h 2088767"/>
                <a:gd name="connsiteX0" fmla="*/ 1660275 w 1895619"/>
                <a:gd name="connsiteY0" fmla="*/ 2088767 h 2088767"/>
                <a:gd name="connsiteX1" fmla="*/ 893773 w 1895619"/>
                <a:gd name="connsiteY1" fmla="*/ 747522 h 2088767"/>
                <a:gd name="connsiteX2" fmla="*/ 0 w 1895619"/>
                <a:gd name="connsiteY2" fmla="*/ 0 h 2088767"/>
                <a:gd name="connsiteX0" fmla="*/ 579570 w 1211312"/>
                <a:gd name="connsiteY0" fmla="*/ 1764519 h 1764519"/>
                <a:gd name="connsiteX1" fmla="*/ 893773 w 1211312"/>
                <a:gd name="connsiteY1" fmla="*/ 747522 h 1764519"/>
                <a:gd name="connsiteX2" fmla="*/ 0 w 1211312"/>
                <a:gd name="connsiteY2" fmla="*/ 0 h 1764519"/>
                <a:gd name="connsiteX0" fmla="*/ 579570 w 1211314"/>
                <a:gd name="connsiteY0" fmla="*/ 1764519 h 1764519"/>
                <a:gd name="connsiteX1" fmla="*/ 893773 w 1211314"/>
                <a:gd name="connsiteY1" fmla="*/ 747522 h 1764519"/>
                <a:gd name="connsiteX2" fmla="*/ 0 w 1211314"/>
                <a:gd name="connsiteY2" fmla="*/ 0 h 1764519"/>
                <a:gd name="connsiteX0" fmla="*/ 579570 w 1066170"/>
                <a:gd name="connsiteY0" fmla="*/ 1764519 h 1764519"/>
                <a:gd name="connsiteX1" fmla="*/ 893773 w 1066170"/>
                <a:gd name="connsiteY1" fmla="*/ 747522 h 1764519"/>
                <a:gd name="connsiteX2" fmla="*/ 0 w 1066170"/>
                <a:gd name="connsiteY2" fmla="*/ 0 h 1764519"/>
                <a:gd name="connsiteX0" fmla="*/ 579570 w 1145924"/>
                <a:gd name="connsiteY0" fmla="*/ 1764519 h 1764519"/>
                <a:gd name="connsiteX1" fmla="*/ 893773 w 1145924"/>
                <a:gd name="connsiteY1" fmla="*/ 747522 h 1764519"/>
                <a:gd name="connsiteX2" fmla="*/ 0 w 1145924"/>
                <a:gd name="connsiteY2" fmla="*/ 0 h 1764519"/>
                <a:gd name="connsiteX0" fmla="*/ 579570 w 1013020"/>
                <a:gd name="connsiteY0" fmla="*/ 1764519 h 1764519"/>
                <a:gd name="connsiteX1" fmla="*/ 893773 w 1013020"/>
                <a:gd name="connsiteY1" fmla="*/ 747522 h 1764519"/>
                <a:gd name="connsiteX2" fmla="*/ 0 w 1013020"/>
                <a:gd name="connsiteY2" fmla="*/ 0 h 1764519"/>
                <a:gd name="connsiteX0" fmla="*/ 1468317 w 1690472"/>
                <a:gd name="connsiteY0" fmla="*/ 1699114 h 1699114"/>
                <a:gd name="connsiteX1" fmla="*/ 893773 w 1690472"/>
                <a:gd name="connsiteY1" fmla="*/ 747522 h 1699114"/>
                <a:gd name="connsiteX2" fmla="*/ 0 w 1690472"/>
                <a:gd name="connsiteY2" fmla="*/ 0 h 1699114"/>
                <a:gd name="connsiteX0" fmla="*/ 1468317 w 1468316"/>
                <a:gd name="connsiteY0" fmla="*/ 1699114 h 1699114"/>
                <a:gd name="connsiteX1" fmla="*/ 893773 w 1468316"/>
                <a:gd name="connsiteY1" fmla="*/ 747522 h 1699114"/>
                <a:gd name="connsiteX2" fmla="*/ 0 w 1468316"/>
                <a:gd name="connsiteY2" fmla="*/ 0 h 1699114"/>
                <a:gd name="connsiteX0" fmla="*/ 1740675 w 1740675"/>
                <a:gd name="connsiteY0" fmla="*/ 973444 h 973444"/>
                <a:gd name="connsiteX1" fmla="*/ 1166131 w 1740675"/>
                <a:gd name="connsiteY1" fmla="*/ 21852 h 973444"/>
                <a:gd name="connsiteX2" fmla="*/ 0 w 1740675"/>
                <a:gd name="connsiteY2" fmla="*/ 163841 h 973444"/>
                <a:gd name="connsiteX0" fmla="*/ 2342730 w 2342730"/>
                <a:gd name="connsiteY0" fmla="*/ 1916427 h 1916427"/>
                <a:gd name="connsiteX1" fmla="*/ 1768186 w 2342730"/>
                <a:gd name="connsiteY1" fmla="*/ 964835 h 1916427"/>
                <a:gd name="connsiteX2" fmla="*/ 0 w 2342730"/>
                <a:gd name="connsiteY2" fmla="*/ 0 h 1916427"/>
                <a:gd name="connsiteX0" fmla="*/ 2342730 w 2342730"/>
                <a:gd name="connsiteY0" fmla="*/ 1916427 h 1916427"/>
                <a:gd name="connsiteX1" fmla="*/ 764761 w 2342730"/>
                <a:gd name="connsiteY1" fmla="*/ 1349818 h 1916427"/>
                <a:gd name="connsiteX2" fmla="*/ 0 w 2342730"/>
                <a:gd name="connsiteY2" fmla="*/ 0 h 1916427"/>
                <a:gd name="connsiteX0" fmla="*/ 1955257 w 1955257"/>
                <a:gd name="connsiteY0" fmla="*/ 2065491 h 2065491"/>
                <a:gd name="connsiteX1" fmla="*/ 764761 w 1955257"/>
                <a:gd name="connsiteY1" fmla="*/ 1349818 h 2065491"/>
                <a:gd name="connsiteX2" fmla="*/ 0 w 1955257"/>
                <a:gd name="connsiteY2" fmla="*/ 0 h 2065491"/>
                <a:gd name="connsiteX0" fmla="*/ 1955257 w 1955257"/>
                <a:gd name="connsiteY0" fmla="*/ 2065491 h 2065491"/>
                <a:gd name="connsiteX1" fmla="*/ 764761 w 1955257"/>
                <a:gd name="connsiteY1" fmla="*/ 1349818 h 2065491"/>
                <a:gd name="connsiteX2" fmla="*/ 0 w 1955257"/>
                <a:gd name="connsiteY2" fmla="*/ 0 h 2065491"/>
                <a:gd name="connsiteX0" fmla="*/ 1247283 w 1247283"/>
                <a:gd name="connsiteY0" fmla="*/ 747364 h 1673373"/>
                <a:gd name="connsiteX1" fmla="*/ 56787 w 1247283"/>
                <a:gd name="connsiteY1" fmla="*/ 31691 h 1673373"/>
                <a:gd name="connsiteX2" fmla="*/ 1089468 w 1247283"/>
                <a:gd name="connsiteY2" fmla="*/ 1650721 h 1673373"/>
                <a:gd name="connsiteX0" fmla="*/ 1230672 w 1386122"/>
                <a:gd name="connsiteY0" fmla="*/ 751299 h 1654656"/>
                <a:gd name="connsiteX1" fmla="*/ 40176 w 1386122"/>
                <a:gd name="connsiteY1" fmla="*/ 35626 h 1654656"/>
                <a:gd name="connsiteX2" fmla="*/ 1072857 w 1386122"/>
                <a:gd name="connsiteY2" fmla="*/ 1654656 h 1654656"/>
                <a:gd name="connsiteX0" fmla="*/ 418789 w 676657"/>
                <a:gd name="connsiteY0" fmla="*/ 3247 h 906604"/>
                <a:gd name="connsiteX1" fmla="*/ 57053 w 676657"/>
                <a:gd name="connsiteY1" fmla="*/ 219220 h 906604"/>
                <a:gd name="connsiteX2" fmla="*/ 260974 w 676657"/>
                <a:gd name="connsiteY2" fmla="*/ 906604 h 906604"/>
                <a:gd name="connsiteX0" fmla="*/ 364775 w 673476"/>
                <a:gd name="connsiteY0" fmla="*/ 51279 h 954636"/>
                <a:gd name="connsiteX1" fmla="*/ 3039 w 673476"/>
                <a:gd name="connsiteY1" fmla="*/ 267252 h 954636"/>
                <a:gd name="connsiteX2" fmla="*/ 206960 w 673476"/>
                <a:gd name="connsiteY2" fmla="*/ 954636 h 954636"/>
                <a:gd name="connsiteX0" fmla="*/ 363872 w 517581"/>
                <a:gd name="connsiteY0" fmla="*/ 14469 h 1079312"/>
                <a:gd name="connsiteX1" fmla="*/ 2136 w 517581"/>
                <a:gd name="connsiteY1" fmla="*/ 230442 h 1079312"/>
                <a:gd name="connsiteX2" fmla="*/ 1557 w 517581"/>
                <a:gd name="connsiteY2" fmla="*/ 1079312 h 1079312"/>
                <a:gd name="connsiteX0" fmla="*/ 491472 w 545089"/>
                <a:gd name="connsiteY0" fmla="*/ 13778 h 1028934"/>
                <a:gd name="connsiteX1" fmla="*/ 129736 w 545089"/>
                <a:gd name="connsiteY1" fmla="*/ 229751 h 1028934"/>
                <a:gd name="connsiteX2" fmla="*/ 0 w 545089"/>
                <a:gd name="connsiteY2" fmla="*/ 1028934 h 1028934"/>
                <a:gd name="connsiteX0" fmla="*/ 491472 w 580026"/>
                <a:gd name="connsiteY0" fmla="*/ 5197 h 1020353"/>
                <a:gd name="connsiteX1" fmla="*/ 248131 w 580026"/>
                <a:gd name="connsiteY1" fmla="*/ 469609 h 1020353"/>
                <a:gd name="connsiteX2" fmla="*/ 0 w 580026"/>
                <a:gd name="connsiteY2" fmla="*/ 1020353 h 1020353"/>
                <a:gd name="connsiteX0" fmla="*/ 491472 w 491472"/>
                <a:gd name="connsiteY0" fmla="*/ 5196 h 1020352"/>
                <a:gd name="connsiteX1" fmla="*/ 248131 w 491472"/>
                <a:gd name="connsiteY1" fmla="*/ 469608 h 1020352"/>
                <a:gd name="connsiteX2" fmla="*/ 0 w 491472"/>
                <a:gd name="connsiteY2" fmla="*/ 1020352 h 1020352"/>
                <a:gd name="connsiteX0" fmla="*/ 749787 w 749787"/>
                <a:gd name="connsiteY0" fmla="*/ 139570 h 570893"/>
                <a:gd name="connsiteX1" fmla="*/ 248131 w 749787"/>
                <a:gd name="connsiteY1" fmla="*/ 20149 h 570893"/>
                <a:gd name="connsiteX2" fmla="*/ 0 w 749787"/>
                <a:gd name="connsiteY2" fmla="*/ 570893 h 570893"/>
                <a:gd name="connsiteX0" fmla="*/ 749787 w 749787"/>
                <a:gd name="connsiteY0" fmla="*/ 14624 h 445947"/>
                <a:gd name="connsiteX1" fmla="*/ 280420 w 749787"/>
                <a:gd name="connsiteY1" fmla="*/ 131220 h 445947"/>
                <a:gd name="connsiteX2" fmla="*/ 0 w 749787"/>
                <a:gd name="connsiteY2" fmla="*/ 445947 h 445947"/>
              </a:gdLst>
              <a:ahLst/>
              <a:cxnLst>
                <a:cxn ang="0">
                  <a:pos x="connsiteX0" y="connsiteY0"/>
                </a:cxn>
                <a:cxn ang="0">
                  <a:pos x="connsiteX1" y="connsiteY1"/>
                </a:cxn>
                <a:cxn ang="0">
                  <a:pos x="connsiteX2" y="connsiteY2"/>
                </a:cxn>
              </a:cxnLst>
              <a:rect l="l" t="t" r="r" b="b"/>
              <a:pathLst>
                <a:path w="749787" h="445947">
                  <a:moveTo>
                    <a:pt x="749787" y="14624"/>
                  </a:moveTo>
                  <a:cubicBezTo>
                    <a:pt x="444017" y="-37057"/>
                    <a:pt x="405384" y="59333"/>
                    <a:pt x="280420" y="131220"/>
                  </a:cubicBezTo>
                  <a:cubicBezTo>
                    <a:pt x="155456" y="203107"/>
                    <a:pt x="372356" y="440764"/>
                    <a:pt x="0" y="445947"/>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Freeform: Shape 41">
              <a:extLst>
                <a:ext uri="{FF2B5EF4-FFF2-40B4-BE49-F238E27FC236}">
                  <a16:creationId xmlns:a16="http://schemas.microsoft.com/office/drawing/2014/main" id="{3CBF054F-DC81-0D6B-A633-BCA66456D00C}"/>
                </a:ext>
              </a:extLst>
            </p:cNvPr>
            <p:cNvSpPr/>
            <p:nvPr/>
          </p:nvSpPr>
          <p:spPr>
            <a:xfrm flipH="1">
              <a:off x="4327485" y="3351647"/>
              <a:ext cx="1645011" cy="239713"/>
            </a:xfrm>
            <a:custGeom>
              <a:avLst/>
              <a:gdLst>
                <a:gd name="connsiteX0" fmla="*/ 0 w 2348564"/>
                <a:gd name="connsiteY0" fmla="*/ 86628 h 433137"/>
                <a:gd name="connsiteX1" fmla="*/ 1713297 w 2348564"/>
                <a:gd name="connsiteY1" fmla="*/ 115504 h 433137"/>
                <a:gd name="connsiteX2" fmla="*/ 1713297 w 2348564"/>
                <a:gd name="connsiteY2" fmla="*/ 0 h 433137"/>
                <a:gd name="connsiteX3" fmla="*/ 1790299 w 2348564"/>
                <a:gd name="connsiteY3" fmla="*/ 0 h 433137"/>
                <a:gd name="connsiteX4" fmla="*/ 1780674 w 2348564"/>
                <a:gd name="connsiteY4" fmla="*/ 96253 h 433137"/>
                <a:gd name="connsiteX5" fmla="*/ 2050181 w 2348564"/>
                <a:gd name="connsiteY5" fmla="*/ 202131 h 433137"/>
                <a:gd name="connsiteX6" fmla="*/ 2310063 w 2348564"/>
                <a:gd name="connsiteY6" fmla="*/ 192506 h 433137"/>
                <a:gd name="connsiteX7" fmla="*/ 2348564 w 2348564"/>
                <a:gd name="connsiteY7" fmla="*/ 231007 h 433137"/>
                <a:gd name="connsiteX8" fmla="*/ 2290813 w 2348564"/>
                <a:gd name="connsiteY8" fmla="*/ 259882 h 433137"/>
                <a:gd name="connsiteX9" fmla="*/ 2050181 w 2348564"/>
                <a:gd name="connsiteY9" fmla="*/ 259882 h 433137"/>
                <a:gd name="connsiteX10" fmla="*/ 1809550 w 2348564"/>
                <a:gd name="connsiteY10" fmla="*/ 327259 h 433137"/>
                <a:gd name="connsiteX11" fmla="*/ 1809550 w 2348564"/>
                <a:gd name="connsiteY11" fmla="*/ 433137 h 433137"/>
                <a:gd name="connsiteX12" fmla="*/ 1732548 w 2348564"/>
                <a:gd name="connsiteY12" fmla="*/ 433137 h 433137"/>
                <a:gd name="connsiteX13" fmla="*/ 1732548 w 2348564"/>
                <a:gd name="connsiteY13" fmla="*/ 317634 h 433137"/>
                <a:gd name="connsiteX14" fmla="*/ 9626 w 2348564"/>
                <a:gd name="connsiteY14" fmla="*/ 327259 h 433137"/>
                <a:gd name="connsiteX15" fmla="*/ 0 w 2348564"/>
                <a:gd name="connsiteY15" fmla="*/ 86628 h 433137"/>
                <a:gd name="connsiteX0" fmla="*/ 0 w 2348564"/>
                <a:gd name="connsiteY0" fmla="*/ 86628 h 433137"/>
                <a:gd name="connsiteX1" fmla="*/ 1713297 w 2348564"/>
                <a:gd name="connsiteY1" fmla="*/ 115504 h 433137"/>
                <a:gd name="connsiteX2" fmla="*/ 1713297 w 2348564"/>
                <a:gd name="connsiteY2" fmla="*/ 0 h 433137"/>
                <a:gd name="connsiteX3" fmla="*/ 1790299 w 2348564"/>
                <a:gd name="connsiteY3" fmla="*/ 0 h 433137"/>
                <a:gd name="connsiteX4" fmla="*/ 1780674 w 2348564"/>
                <a:gd name="connsiteY4" fmla="*/ 96253 h 433137"/>
                <a:gd name="connsiteX5" fmla="*/ 2045948 w 2348564"/>
                <a:gd name="connsiteY5" fmla="*/ 191547 h 433137"/>
                <a:gd name="connsiteX6" fmla="*/ 2310063 w 2348564"/>
                <a:gd name="connsiteY6" fmla="*/ 192506 h 433137"/>
                <a:gd name="connsiteX7" fmla="*/ 2348564 w 2348564"/>
                <a:gd name="connsiteY7" fmla="*/ 231007 h 433137"/>
                <a:gd name="connsiteX8" fmla="*/ 2290813 w 2348564"/>
                <a:gd name="connsiteY8" fmla="*/ 259882 h 433137"/>
                <a:gd name="connsiteX9" fmla="*/ 2050181 w 2348564"/>
                <a:gd name="connsiteY9" fmla="*/ 259882 h 433137"/>
                <a:gd name="connsiteX10" fmla="*/ 1809550 w 2348564"/>
                <a:gd name="connsiteY10" fmla="*/ 327259 h 433137"/>
                <a:gd name="connsiteX11" fmla="*/ 1809550 w 2348564"/>
                <a:gd name="connsiteY11" fmla="*/ 433137 h 433137"/>
                <a:gd name="connsiteX12" fmla="*/ 1732548 w 2348564"/>
                <a:gd name="connsiteY12" fmla="*/ 433137 h 433137"/>
                <a:gd name="connsiteX13" fmla="*/ 1732548 w 2348564"/>
                <a:gd name="connsiteY13" fmla="*/ 317634 h 433137"/>
                <a:gd name="connsiteX14" fmla="*/ 9626 w 2348564"/>
                <a:gd name="connsiteY14" fmla="*/ 327259 h 433137"/>
                <a:gd name="connsiteX15" fmla="*/ 0 w 2348564"/>
                <a:gd name="connsiteY15" fmla="*/ 86628 h 433137"/>
                <a:gd name="connsiteX0" fmla="*/ 0 w 2348564"/>
                <a:gd name="connsiteY0" fmla="*/ 86628 h 433137"/>
                <a:gd name="connsiteX1" fmla="*/ 1713297 w 2348564"/>
                <a:gd name="connsiteY1" fmla="*/ 115504 h 433137"/>
                <a:gd name="connsiteX2" fmla="*/ 1713297 w 2348564"/>
                <a:gd name="connsiteY2" fmla="*/ 0 h 433137"/>
                <a:gd name="connsiteX3" fmla="*/ 1790299 w 2348564"/>
                <a:gd name="connsiteY3" fmla="*/ 0 h 433137"/>
                <a:gd name="connsiteX4" fmla="*/ 1780674 w 2348564"/>
                <a:gd name="connsiteY4" fmla="*/ 96253 h 433137"/>
                <a:gd name="connsiteX5" fmla="*/ 2045948 w 2348564"/>
                <a:gd name="connsiteY5" fmla="*/ 191547 h 433137"/>
                <a:gd name="connsiteX6" fmla="*/ 2310063 w 2348564"/>
                <a:gd name="connsiteY6" fmla="*/ 192506 h 433137"/>
                <a:gd name="connsiteX7" fmla="*/ 2348564 w 2348564"/>
                <a:gd name="connsiteY7" fmla="*/ 231007 h 433137"/>
                <a:gd name="connsiteX8" fmla="*/ 2290813 w 2348564"/>
                <a:gd name="connsiteY8" fmla="*/ 259882 h 433137"/>
                <a:gd name="connsiteX9" fmla="*/ 2050181 w 2348564"/>
                <a:gd name="connsiteY9" fmla="*/ 259882 h 433137"/>
                <a:gd name="connsiteX10" fmla="*/ 1809550 w 2348564"/>
                <a:gd name="connsiteY10" fmla="*/ 327259 h 433137"/>
                <a:gd name="connsiteX11" fmla="*/ 1809550 w 2348564"/>
                <a:gd name="connsiteY11" fmla="*/ 433137 h 433137"/>
                <a:gd name="connsiteX12" fmla="*/ 1732548 w 2348564"/>
                <a:gd name="connsiteY12" fmla="*/ 433137 h 433137"/>
                <a:gd name="connsiteX13" fmla="*/ 1732548 w 2348564"/>
                <a:gd name="connsiteY13" fmla="*/ 317634 h 433137"/>
                <a:gd name="connsiteX14" fmla="*/ 9626 w 2348564"/>
                <a:gd name="connsiteY14" fmla="*/ 327259 h 433137"/>
                <a:gd name="connsiteX15" fmla="*/ 0 w 2348564"/>
                <a:gd name="connsiteY15" fmla="*/ 86628 h 433137"/>
                <a:gd name="connsiteX0" fmla="*/ 0 w 2348564"/>
                <a:gd name="connsiteY0" fmla="*/ 86628 h 433137"/>
                <a:gd name="connsiteX1" fmla="*/ 1713297 w 2348564"/>
                <a:gd name="connsiteY1" fmla="*/ 115504 h 433137"/>
                <a:gd name="connsiteX2" fmla="*/ 1713297 w 2348564"/>
                <a:gd name="connsiteY2" fmla="*/ 0 h 433137"/>
                <a:gd name="connsiteX3" fmla="*/ 1790299 w 2348564"/>
                <a:gd name="connsiteY3" fmla="*/ 0 h 433137"/>
                <a:gd name="connsiteX4" fmla="*/ 1795491 w 2348564"/>
                <a:gd name="connsiteY4" fmla="*/ 92020 h 433137"/>
                <a:gd name="connsiteX5" fmla="*/ 2045948 w 2348564"/>
                <a:gd name="connsiteY5" fmla="*/ 191547 h 433137"/>
                <a:gd name="connsiteX6" fmla="*/ 2310063 w 2348564"/>
                <a:gd name="connsiteY6" fmla="*/ 192506 h 433137"/>
                <a:gd name="connsiteX7" fmla="*/ 2348564 w 2348564"/>
                <a:gd name="connsiteY7" fmla="*/ 231007 h 433137"/>
                <a:gd name="connsiteX8" fmla="*/ 2290813 w 2348564"/>
                <a:gd name="connsiteY8" fmla="*/ 259882 h 433137"/>
                <a:gd name="connsiteX9" fmla="*/ 2050181 w 2348564"/>
                <a:gd name="connsiteY9" fmla="*/ 259882 h 433137"/>
                <a:gd name="connsiteX10" fmla="*/ 1809550 w 2348564"/>
                <a:gd name="connsiteY10" fmla="*/ 327259 h 433137"/>
                <a:gd name="connsiteX11" fmla="*/ 1809550 w 2348564"/>
                <a:gd name="connsiteY11" fmla="*/ 433137 h 433137"/>
                <a:gd name="connsiteX12" fmla="*/ 1732548 w 2348564"/>
                <a:gd name="connsiteY12" fmla="*/ 433137 h 433137"/>
                <a:gd name="connsiteX13" fmla="*/ 1732548 w 2348564"/>
                <a:gd name="connsiteY13" fmla="*/ 317634 h 433137"/>
                <a:gd name="connsiteX14" fmla="*/ 9626 w 2348564"/>
                <a:gd name="connsiteY14" fmla="*/ 327259 h 433137"/>
                <a:gd name="connsiteX15" fmla="*/ 0 w 2348564"/>
                <a:gd name="connsiteY15" fmla="*/ 86628 h 433137"/>
                <a:gd name="connsiteX0" fmla="*/ 0 w 2348564"/>
                <a:gd name="connsiteY0" fmla="*/ 86628 h 433137"/>
                <a:gd name="connsiteX1" fmla="*/ 1713297 w 2348564"/>
                <a:gd name="connsiteY1" fmla="*/ 115504 h 433137"/>
                <a:gd name="connsiteX2" fmla="*/ 1713297 w 2348564"/>
                <a:gd name="connsiteY2" fmla="*/ 0 h 433137"/>
                <a:gd name="connsiteX3" fmla="*/ 1790299 w 2348564"/>
                <a:gd name="connsiteY3" fmla="*/ 0 h 433137"/>
                <a:gd name="connsiteX4" fmla="*/ 1795491 w 2348564"/>
                <a:gd name="connsiteY4" fmla="*/ 92020 h 433137"/>
                <a:gd name="connsiteX5" fmla="*/ 2045948 w 2348564"/>
                <a:gd name="connsiteY5" fmla="*/ 191547 h 433137"/>
                <a:gd name="connsiteX6" fmla="*/ 2310063 w 2348564"/>
                <a:gd name="connsiteY6" fmla="*/ 192506 h 433137"/>
                <a:gd name="connsiteX7" fmla="*/ 2348564 w 2348564"/>
                <a:gd name="connsiteY7" fmla="*/ 231007 h 433137"/>
                <a:gd name="connsiteX8" fmla="*/ 2290813 w 2348564"/>
                <a:gd name="connsiteY8" fmla="*/ 259882 h 433137"/>
                <a:gd name="connsiteX9" fmla="*/ 2050181 w 2348564"/>
                <a:gd name="connsiteY9" fmla="*/ 259882 h 433137"/>
                <a:gd name="connsiteX10" fmla="*/ 1809550 w 2348564"/>
                <a:gd name="connsiteY10" fmla="*/ 327259 h 433137"/>
                <a:gd name="connsiteX11" fmla="*/ 1809550 w 2348564"/>
                <a:gd name="connsiteY11" fmla="*/ 433137 h 433137"/>
                <a:gd name="connsiteX12" fmla="*/ 1732548 w 2348564"/>
                <a:gd name="connsiteY12" fmla="*/ 433137 h 433137"/>
                <a:gd name="connsiteX13" fmla="*/ 1726198 w 2348564"/>
                <a:gd name="connsiteY13" fmla="*/ 319751 h 433137"/>
                <a:gd name="connsiteX14" fmla="*/ 9626 w 2348564"/>
                <a:gd name="connsiteY14" fmla="*/ 327259 h 433137"/>
                <a:gd name="connsiteX15" fmla="*/ 0 w 2348564"/>
                <a:gd name="connsiteY15" fmla="*/ 86628 h 433137"/>
                <a:gd name="connsiteX0" fmla="*/ 957 w 2338938"/>
                <a:gd name="connsiteY0" fmla="*/ 116262 h 433137"/>
                <a:gd name="connsiteX1" fmla="*/ 1703671 w 2338938"/>
                <a:gd name="connsiteY1" fmla="*/ 115504 h 433137"/>
                <a:gd name="connsiteX2" fmla="*/ 1703671 w 2338938"/>
                <a:gd name="connsiteY2" fmla="*/ 0 h 433137"/>
                <a:gd name="connsiteX3" fmla="*/ 1780673 w 2338938"/>
                <a:gd name="connsiteY3" fmla="*/ 0 h 433137"/>
                <a:gd name="connsiteX4" fmla="*/ 1785865 w 2338938"/>
                <a:gd name="connsiteY4" fmla="*/ 92020 h 433137"/>
                <a:gd name="connsiteX5" fmla="*/ 2036322 w 2338938"/>
                <a:gd name="connsiteY5" fmla="*/ 191547 h 433137"/>
                <a:gd name="connsiteX6" fmla="*/ 2300437 w 2338938"/>
                <a:gd name="connsiteY6" fmla="*/ 192506 h 433137"/>
                <a:gd name="connsiteX7" fmla="*/ 2338938 w 2338938"/>
                <a:gd name="connsiteY7" fmla="*/ 231007 h 433137"/>
                <a:gd name="connsiteX8" fmla="*/ 2281187 w 2338938"/>
                <a:gd name="connsiteY8" fmla="*/ 259882 h 433137"/>
                <a:gd name="connsiteX9" fmla="*/ 2040555 w 2338938"/>
                <a:gd name="connsiteY9" fmla="*/ 259882 h 433137"/>
                <a:gd name="connsiteX10" fmla="*/ 1799924 w 2338938"/>
                <a:gd name="connsiteY10" fmla="*/ 327259 h 433137"/>
                <a:gd name="connsiteX11" fmla="*/ 1799924 w 2338938"/>
                <a:gd name="connsiteY11" fmla="*/ 433137 h 433137"/>
                <a:gd name="connsiteX12" fmla="*/ 1722922 w 2338938"/>
                <a:gd name="connsiteY12" fmla="*/ 433137 h 433137"/>
                <a:gd name="connsiteX13" fmla="*/ 1716572 w 2338938"/>
                <a:gd name="connsiteY13" fmla="*/ 319751 h 433137"/>
                <a:gd name="connsiteX14" fmla="*/ 0 w 2338938"/>
                <a:gd name="connsiteY14" fmla="*/ 327259 h 433137"/>
                <a:gd name="connsiteX15" fmla="*/ 957 w 2338938"/>
                <a:gd name="connsiteY15" fmla="*/ 116262 h 433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38938" h="433137">
                  <a:moveTo>
                    <a:pt x="957" y="116262"/>
                  </a:moveTo>
                  <a:lnTo>
                    <a:pt x="1703671" y="115504"/>
                  </a:lnTo>
                  <a:lnTo>
                    <a:pt x="1703671" y="0"/>
                  </a:lnTo>
                  <a:lnTo>
                    <a:pt x="1780673" y="0"/>
                  </a:lnTo>
                  <a:lnTo>
                    <a:pt x="1785865" y="92020"/>
                  </a:lnTo>
                  <a:lnTo>
                    <a:pt x="2036322" y="191547"/>
                  </a:lnTo>
                  <a:lnTo>
                    <a:pt x="2300437" y="192506"/>
                  </a:lnTo>
                  <a:lnTo>
                    <a:pt x="2338938" y="231007"/>
                  </a:lnTo>
                  <a:lnTo>
                    <a:pt x="2281187" y="259882"/>
                  </a:lnTo>
                  <a:lnTo>
                    <a:pt x="2040555" y="259882"/>
                  </a:lnTo>
                  <a:lnTo>
                    <a:pt x="1799924" y="327259"/>
                  </a:lnTo>
                  <a:lnTo>
                    <a:pt x="1799924" y="433137"/>
                  </a:lnTo>
                  <a:lnTo>
                    <a:pt x="1722922" y="433137"/>
                  </a:lnTo>
                  <a:lnTo>
                    <a:pt x="1716572" y="319751"/>
                  </a:lnTo>
                  <a:lnTo>
                    <a:pt x="0" y="327259"/>
                  </a:lnTo>
                  <a:lnTo>
                    <a:pt x="957" y="116262"/>
                  </a:lnTo>
                  <a:close/>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TextBox 48">
              <a:extLst>
                <a:ext uri="{FF2B5EF4-FFF2-40B4-BE49-F238E27FC236}">
                  <a16:creationId xmlns:a16="http://schemas.microsoft.com/office/drawing/2014/main" id="{FE4B94A5-7E2E-E59D-A33A-5E22E4F856E8}"/>
                </a:ext>
              </a:extLst>
            </p:cNvPr>
            <p:cNvSpPr txBox="1"/>
            <p:nvPr/>
          </p:nvSpPr>
          <p:spPr>
            <a:xfrm>
              <a:off x="7216652" y="3042215"/>
              <a:ext cx="473206" cy="523220"/>
            </a:xfrm>
            <a:prstGeom prst="rect">
              <a:avLst/>
            </a:prstGeom>
            <a:noFill/>
          </p:spPr>
          <p:txBody>
            <a:bodyPr wrap="none" rtlCol="0">
              <a:spAutoFit/>
            </a:bodyPr>
            <a:lstStyle/>
            <a:p>
              <a:pPr algn="l"/>
              <a:r>
                <a:rPr lang="el-GR" sz="2800" b="1">
                  <a:solidFill>
                    <a:schemeClr val="bg1"/>
                  </a:solidFill>
                  <a:latin typeface="Arial" panose="020B0604020202020204" pitchFamily="34" charset="0"/>
                  <a:cs typeface="Arial" panose="020B0604020202020204" pitchFamily="34" charset="0"/>
                </a:rPr>
                <a:t>Ω</a:t>
              </a:r>
            </a:p>
          </p:txBody>
        </p:sp>
      </p:grpSp>
      <p:sp>
        <p:nvSpPr>
          <p:cNvPr id="59" name="TextBox 58">
            <a:extLst>
              <a:ext uri="{FF2B5EF4-FFF2-40B4-BE49-F238E27FC236}">
                <a16:creationId xmlns:a16="http://schemas.microsoft.com/office/drawing/2014/main" id="{E4DA98A9-6255-E78F-C105-1F8CB48A7D33}"/>
              </a:ext>
            </a:extLst>
          </p:cNvPr>
          <p:cNvSpPr txBox="1"/>
          <p:nvPr/>
        </p:nvSpPr>
        <p:spPr>
          <a:xfrm>
            <a:off x="3657894" y="4227504"/>
            <a:ext cx="5613604" cy="2046714"/>
          </a:xfrm>
          <a:prstGeom prst="rect">
            <a:avLst/>
          </a:prstGeom>
          <a:noFill/>
        </p:spPr>
        <p:txBody>
          <a:bodyPr wrap="square" rtlCol="0">
            <a:spAutoFit/>
          </a:bodyPr>
          <a:lstStyle/>
          <a:p>
            <a:pPr algn="l">
              <a:spcAft>
                <a:spcPts val="1800"/>
              </a:spcAft>
            </a:pPr>
            <a:r>
              <a:rPr lang="en-GB" sz="2800">
                <a:latin typeface="Arial" panose="020B0604020202020204" pitchFamily="34" charset="0"/>
                <a:cs typeface="Arial" panose="020B0604020202020204" pitchFamily="34" charset="0"/>
              </a:rPr>
              <a:t>E.g. multimeter set to ohms.</a:t>
            </a:r>
          </a:p>
          <a:p>
            <a:pPr algn="l">
              <a:spcAft>
                <a:spcPts val="1800"/>
              </a:spcAft>
            </a:pPr>
            <a:r>
              <a:rPr lang="en-GB" sz="2800">
                <a:latin typeface="Arial" panose="020B0604020202020204" pitchFamily="34" charset="0"/>
                <a:cs typeface="Arial" panose="020B0604020202020204" pitchFamily="34" charset="0"/>
              </a:rPr>
              <a:t>NB never have a battery in the circuit. This can damage the multimeter.</a:t>
            </a:r>
          </a:p>
        </p:txBody>
      </p:sp>
      <p:sp>
        <p:nvSpPr>
          <p:cNvPr id="68" name="TextBox 67">
            <a:extLst>
              <a:ext uri="{FF2B5EF4-FFF2-40B4-BE49-F238E27FC236}">
                <a16:creationId xmlns:a16="http://schemas.microsoft.com/office/drawing/2014/main" id="{0B23A212-9C5B-2990-9E43-D412B98CFA45}"/>
              </a:ext>
            </a:extLst>
          </p:cNvPr>
          <p:cNvSpPr txBox="1"/>
          <p:nvPr/>
        </p:nvSpPr>
        <p:spPr>
          <a:xfrm>
            <a:off x="500063" y="1085850"/>
            <a:ext cx="3143809"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Use an ohmmeter</a:t>
            </a:r>
          </a:p>
        </p:txBody>
      </p:sp>
      <p:grpSp>
        <p:nvGrpSpPr>
          <p:cNvPr id="2" name="Group 1">
            <a:extLst>
              <a:ext uri="{FF2B5EF4-FFF2-40B4-BE49-F238E27FC236}">
                <a16:creationId xmlns:a16="http://schemas.microsoft.com/office/drawing/2014/main" id="{C4C5A83F-BE80-0CBC-39A4-405FCE2E2F1A}"/>
              </a:ext>
            </a:extLst>
          </p:cNvPr>
          <p:cNvGrpSpPr/>
          <p:nvPr/>
        </p:nvGrpSpPr>
        <p:grpSpPr>
          <a:xfrm>
            <a:off x="614391" y="1927226"/>
            <a:ext cx="1521172" cy="1260533"/>
            <a:chOff x="614391" y="1927226"/>
            <a:chExt cx="1521172" cy="1260533"/>
          </a:xfrm>
        </p:grpSpPr>
        <p:grpSp>
          <p:nvGrpSpPr>
            <p:cNvPr id="60" name="Group 59">
              <a:extLst>
                <a:ext uri="{FF2B5EF4-FFF2-40B4-BE49-F238E27FC236}">
                  <a16:creationId xmlns:a16="http://schemas.microsoft.com/office/drawing/2014/main" id="{6DAE435A-90B7-9F18-83F3-AE573863179C}"/>
                </a:ext>
              </a:extLst>
            </p:cNvPr>
            <p:cNvGrpSpPr/>
            <p:nvPr/>
          </p:nvGrpSpPr>
          <p:grpSpPr>
            <a:xfrm rot="16200000">
              <a:off x="91769" y="2449848"/>
              <a:ext cx="1260533" cy="215290"/>
              <a:chOff x="1998133" y="3429000"/>
              <a:chExt cx="3086100" cy="400050"/>
            </a:xfrm>
          </p:grpSpPr>
          <p:sp>
            <p:nvSpPr>
              <p:cNvPr id="61" name="Rectangle 60">
                <a:extLst>
                  <a:ext uri="{FF2B5EF4-FFF2-40B4-BE49-F238E27FC236}">
                    <a16:creationId xmlns:a16="http://schemas.microsoft.com/office/drawing/2014/main" id="{4F899F87-FCD1-0905-C249-0479AD12FD9B}"/>
                  </a:ext>
                </a:extLst>
              </p:cNvPr>
              <p:cNvSpPr/>
              <p:nvPr/>
            </p:nvSpPr>
            <p:spPr>
              <a:xfrm>
                <a:off x="3000375" y="3429000"/>
                <a:ext cx="1157288" cy="40005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2" name="Straight Connector 61">
                <a:extLst>
                  <a:ext uri="{FF2B5EF4-FFF2-40B4-BE49-F238E27FC236}">
                    <a16:creationId xmlns:a16="http://schemas.microsoft.com/office/drawing/2014/main" id="{AA49AC75-EDA5-4086-045D-C61E0B6C73E4}"/>
                  </a:ext>
                </a:extLst>
              </p:cNvPr>
              <p:cNvCxnSpPr>
                <a:stCxn id="61" idx="3"/>
              </p:cNvCxnSpPr>
              <p:nvPr/>
            </p:nvCxnSpPr>
            <p:spPr>
              <a:xfrm flipV="1">
                <a:off x="4157663" y="3627967"/>
                <a:ext cx="926570" cy="105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7DB46F0E-924B-150E-71D3-02ECBA857EF6}"/>
                  </a:ext>
                </a:extLst>
              </p:cNvPr>
              <p:cNvCxnSpPr>
                <a:stCxn id="61" idx="1"/>
              </p:cNvCxnSpPr>
              <p:nvPr/>
            </p:nvCxnSpPr>
            <p:spPr>
              <a:xfrm flipH="1" flipV="1">
                <a:off x="1998133" y="3627967"/>
                <a:ext cx="1002242" cy="105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grpSp>
          <p:nvGrpSpPr>
            <p:cNvPr id="64" name="Group 63">
              <a:extLst>
                <a:ext uri="{FF2B5EF4-FFF2-40B4-BE49-F238E27FC236}">
                  <a16:creationId xmlns:a16="http://schemas.microsoft.com/office/drawing/2014/main" id="{40E2AF7C-25BA-7B47-0798-778C79816C0E}"/>
                </a:ext>
              </a:extLst>
            </p:cNvPr>
            <p:cNvGrpSpPr/>
            <p:nvPr/>
          </p:nvGrpSpPr>
          <p:grpSpPr>
            <a:xfrm>
              <a:off x="1584707" y="2207323"/>
              <a:ext cx="550856" cy="608425"/>
              <a:chOff x="6766938" y="1772093"/>
              <a:chExt cx="550856" cy="608425"/>
            </a:xfrm>
          </p:grpSpPr>
          <p:sp>
            <p:nvSpPr>
              <p:cNvPr id="65" name="Oval 64">
                <a:extLst>
                  <a:ext uri="{FF2B5EF4-FFF2-40B4-BE49-F238E27FC236}">
                    <a16:creationId xmlns:a16="http://schemas.microsoft.com/office/drawing/2014/main" id="{02868AF0-869F-639C-8BD4-3F845C4EF674}"/>
                  </a:ext>
                </a:extLst>
              </p:cNvPr>
              <p:cNvSpPr/>
              <p:nvPr/>
            </p:nvSpPr>
            <p:spPr>
              <a:xfrm>
                <a:off x="6766938" y="1786381"/>
                <a:ext cx="550856" cy="594137"/>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FD2C471B-5A35-8CD6-A393-EFD9ADB18AD5}"/>
                  </a:ext>
                </a:extLst>
              </p:cNvPr>
              <p:cNvSpPr txBox="1"/>
              <p:nvPr/>
            </p:nvSpPr>
            <p:spPr>
              <a:xfrm>
                <a:off x="6814408" y="1772093"/>
                <a:ext cx="490840" cy="584775"/>
              </a:xfrm>
              <a:prstGeom prst="rect">
                <a:avLst/>
              </a:prstGeom>
              <a:noFill/>
            </p:spPr>
            <p:txBody>
              <a:bodyPr wrap="none" rtlCol="0">
                <a:spAutoFit/>
              </a:bodyPr>
              <a:lstStyle/>
              <a:p>
                <a:pPr algn="ctr"/>
                <a:r>
                  <a:rPr lang="el-GR" sz="3200"/>
                  <a:t>Ω</a:t>
                </a:r>
                <a:endParaRPr lang="en-GB" sz="4800">
                  <a:latin typeface="Arial" panose="020B0604020202020204" pitchFamily="34" charset="0"/>
                  <a:cs typeface="Arial" panose="020B0604020202020204" pitchFamily="34" charset="0"/>
                </a:endParaRPr>
              </a:p>
            </p:txBody>
          </p:sp>
        </p:grpSp>
        <p:sp>
          <p:nvSpPr>
            <p:cNvPr id="69" name="Rectangle 68">
              <a:extLst>
                <a:ext uri="{FF2B5EF4-FFF2-40B4-BE49-F238E27FC236}">
                  <a16:creationId xmlns:a16="http://schemas.microsoft.com/office/drawing/2014/main" id="{9DA028FC-430F-02BF-63ED-42323E5E7F74}"/>
                </a:ext>
              </a:extLst>
            </p:cNvPr>
            <p:cNvSpPr/>
            <p:nvPr/>
          </p:nvSpPr>
          <p:spPr>
            <a:xfrm>
              <a:off x="719191" y="1927226"/>
              <a:ext cx="1145230" cy="280097"/>
            </a:xfrm>
            <a:custGeom>
              <a:avLst/>
              <a:gdLst>
                <a:gd name="csX0" fmla="*/ 0 w 1548140"/>
                <a:gd name="csY0" fmla="*/ 0 h 1474548"/>
                <a:gd name="csX1" fmla="*/ 1548140 w 1548140"/>
                <a:gd name="csY1" fmla="*/ 0 h 1474548"/>
                <a:gd name="csX2" fmla="*/ 1548140 w 1548140"/>
                <a:gd name="csY2" fmla="*/ 1474548 h 1474548"/>
                <a:gd name="csX3" fmla="*/ 0 w 1548140"/>
                <a:gd name="csY3" fmla="*/ 1474548 h 1474548"/>
                <a:gd name="csX4" fmla="*/ 0 w 1548140"/>
                <a:gd name="csY4" fmla="*/ 0 h 1474548"/>
                <a:gd name="csX0" fmla="*/ 0 w 1548140"/>
                <a:gd name="csY0" fmla="*/ 1474548 h 1565988"/>
                <a:gd name="csX1" fmla="*/ 0 w 1548140"/>
                <a:gd name="csY1" fmla="*/ 0 h 1565988"/>
                <a:gd name="csX2" fmla="*/ 1548140 w 1548140"/>
                <a:gd name="csY2" fmla="*/ 0 h 1565988"/>
                <a:gd name="csX3" fmla="*/ 1548140 w 1548140"/>
                <a:gd name="csY3" fmla="*/ 1474548 h 1565988"/>
                <a:gd name="csX4" fmla="*/ 91440 w 1548140"/>
                <a:gd name="csY4" fmla="*/ 1565988 h 1565988"/>
                <a:gd name="csX0" fmla="*/ 0 w 1548140"/>
                <a:gd name="csY0" fmla="*/ 1474548 h 1474548"/>
                <a:gd name="csX1" fmla="*/ 0 w 1548140"/>
                <a:gd name="csY1" fmla="*/ 0 h 1474548"/>
                <a:gd name="csX2" fmla="*/ 1548140 w 1548140"/>
                <a:gd name="csY2" fmla="*/ 0 h 1474548"/>
                <a:gd name="csX3" fmla="*/ 1548140 w 1548140"/>
                <a:gd name="csY3" fmla="*/ 1474548 h 1474548"/>
                <a:gd name="csX0" fmla="*/ 0 w 1548140"/>
                <a:gd name="csY0" fmla="*/ 0 h 1474548"/>
                <a:gd name="csX1" fmla="*/ 1548140 w 1548140"/>
                <a:gd name="csY1" fmla="*/ 0 h 1474548"/>
                <a:gd name="csX2" fmla="*/ 1548140 w 1548140"/>
                <a:gd name="csY2" fmla="*/ 1474548 h 1474548"/>
              </a:gdLst>
              <a:ahLst/>
              <a:cxnLst>
                <a:cxn ang="0">
                  <a:pos x="csX0" y="csY0"/>
                </a:cxn>
                <a:cxn ang="0">
                  <a:pos x="csX1" y="csY1"/>
                </a:cxn>
                <a:cxn ang="0">
                  <a:pos x="csX2" y="csY2"/>
                </a:cxn>
              </a:cxnLst>
              <a:rect l="l" t="t" r="r" b="b"/>
              <a:pathLst>
                <a:path w="1548140" h="1474548">
                  <a:moveTo>
                    <a:pt x="0" y="0"/>
                  </a:moveTo>
                  <a:lnTo>
                    <a:pt x="1548140" y="0"/>
                  </a:lnTo>
                  <a:lnTo>
                    <a:pt x="1548140" y="1474548"/>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8">
              <a:extLst>
                <a:ext uri="{FF2B5EF4-FFF2-40B4-BE49-F238E27FC236}">
                  <a16:creationId xmlns:a16="http://schemas.microsoft.com/office/drawing/2014/main" id="{44586521-292F-37DD-BCC4-AF395F1B7424}"/>
                </a:ext>
              </a:extLst>
            </p:cNvPr>
            <p:cNvSpPr/>
            <p:nvPr/>
          </p:nvSpPr>
          <p:spPr>
            <a:xfrm flipV="1">
              <a:off x="718895" y="2812376"/>
              <a:ext cx="1141240" cy="352926"/>
            </a:xfrm>
            <a:custGeom>
              <a:avLst/>
              <a:gdLst>
                <a:gd name="csX0" fmla="*/ 0 w 1548140"/>
                <a:gd name="csY0" fmla="*/ 0 h 1474548"/>
                <a:gd name="csX1" fmla="*/ 1548140 w 1548140"/>
                <a:gd name="csY1" fmla="*/ 0 h 1474548"/>
                <a:gd name="csX2" fmla="*/ 1548140 w 1548140"/>
                <a:gd name="csY2" fmla="*/ 1474548 h 1474548"/>
                <a:gd name="csX3" fmla="*/ 0 w 1548140"/>
                <a:gd name="csY3" fmla="*/ 1474548 h 1474548"/>
                <a:gd name="csX4" fmla="*/ 0 w 1548140"/>
                <a:gd name="csY4" fmla="*/ 0 h 1474548"/>
                <a:gd name="csX0" fmla="*/ 0 w 1548140"/>
                <a:gd name="csY0" fmla="*/ 1474548 h 1565988"/>
                <a:gd name="csX1" fmla="*/ 0 w 1548140"/>
                <a:gd name="csY1" fmla="*/ 0 h 1565988"/>
                <a:gd name="csX2" fmla="*/ 1548140 w 1548140"/>
                <a:gd name="csY2" fmla="*/ 0 h 1565988"/>
                <a:gd name="csX3" fmla="*/ 1548140 w 1548140"/>
                <a:gd name="csY3" fmla="*/ 1474548 h 1565988"/>
                <a:gd name="csX4" fmla="*/ 91440 w 1548140"/>
                <a:gd name="csY4" fmla="*/ 1565988 h 1565988"/>
                <a:gd name="csX0" fmla="*/ 0 w 1548140"/>
                <a:gd name="csY0" fmla="*/ 1474548 h 1474548"/>
                <a:gd name="csX1" fmla="*/ 0 w 1548140"/>
                <a:gd name="csY1" fmla="*/ 0 h 1474548"/>
                <a:gd name="csX2" fmla="*/ 1548140 w 1548140"/>
                <a:gd name="csY2" fmla="*/ 0 h 1474548"/>
                <a:gd name="csX3" fmla="*/ 1548140 w 1548140"/>
                <a:gd name="csY3" fmla="*/ 1474548 h 1474548"/>
                <a:gd name="csX0" fmla="*/ 0 w 1548140"/>
                <a:gd name="csY0" fmla="*/ 0 h 1474548"/>
                <a:gd name="csX1" fmla="*/ 1548140 w 1548140"/>
                <a:gd name="csY1" fmla="*/ 0 h 1474548"/>
                <a:gd name="csX2" fmla="*/ 1548140 w 1548140"/>
                <a:gd name="csY2" fmla="*/ 1474548 h 1474548"/>
              </a:gdLst>
              <a:ahLst/>
              <a:cxnLst>
                <a:cxn ang="0">
                  <a:pos x="csX0" y="csY0"/>
                </a:cxn>
                <a:cxn ang="0">
                  <a:pos x="csX1" y="csY1"/>
                </a:cxn>
                <a:cxn ang="0">
                  <a:pos x="csX2" y="csY2"/>
                </a:cxn>
              </a:cxnLst>
              <a:rect l="l" t="t" r="r" b="b"/>
              <a:pathLst>
                <a:path w="1548140" h="1474548">
                  <a:moveTo>
                    <a:pt x="0" y="0"/>
                  </a:moveTo>
                  <a:lnTo>
                    <a:pt x="1548140" y="0"/>
                  </a:lnTo>
                  <a:lnTo>
                    <a:pt x="1548140" y="1474548"/>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72" name="Straight Arrow Connector 71">
            <a:extLst>
              <a:ext uri="{FF2B5EF4-FFF2-40B4-BE49-F238E27FC236}">
                <a16:creationId xmlns:a16="http://schemas.microsoft.com/office/drawing/2014/main" id="{28B8074A-9ED9-841B-F365-78CFE8468662}"/>
              </a:ext>
            </a:extLst>
          </p:cNvPr>
          <p:cNvCxnSpPr/>
          <p:nvPr/>
        </p:nvCxnSpPr>
        <p:spPr>
          <a:xfrm flipH="1">
            <a:off x="2135563" y="1609070"/>
            <a:ext cx="836237" cy="64350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883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D4815D8A-5EB9-6998-232D-1287BA6F1FEA}"/>
              </a:ext>
            </a:extLst>
          </p:cNvPr>
          <p:cNvCxnSpPr/>
          <p:nvPr/>
        </p:nvCxnSpPr>
        <p:spPr>
          <a:xfrm>
            <a:off x="5861019" y="3823604"/>
            <a:ext cx="1693778"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37" name="Title 36">
            <a:extLst>
              <a:ext uri="{FF2B5EF4-FFF2-40B4-BE49-F238E27FC236}">
                <a16:creationId xmlns:a16="http://schemas.microsoft.com/office/drawing/2014/main" id="{AD5F127B-CB92-1DB5-4542-AF7566323004}"/>
              </a:ext>
            </a:extLst>
          </p:cNvPr>
          <p:cNvSpPr>
            <a:spLocks noGrp="1"/>
          </p:cNvSpPr>
          <p:nvPr>
            <p:ph type="title"/>
          </p:nvPr>
        </p:nvSpPr>
        <p:spPr/>
        <p:txBody>
          <a:bodyPr/>
          <a:lstStyle/>
          <a:p>
            <a:r>
              <a:rPr lang="en-GB"/>
              <a:t>Electrical circuit symbols (Recap)</a:t>
            </a:r>
          </a:p>
        </p:txBody>
      </p:sp>
      <p:sp>
        <p:nvSpPr>
          <p:cNvPr id="5" name="TextBox 4">
            <a:extLst>
              <a:ext uri="{FF2B5EF4-FFF2-40B4-BE49-F238E27FC236}">
                <a16:creationId xmlns:a16="http://schemas.microsoft.com/office/drawing/2014/main" id="{9E8E6458-6359-AD05-C219-EE9ADD4DC982}"/>
              </a:ext>
            </a:extLst>
          </p:cNvPr>
          <p:cNvSpPr txBox="1"/>
          <p:nvPr/>
        </p:nvSpPr>
        <p:spPr>
          <a:xfrm>
            <a:off x="267370" y="923546"/>
            <a:ext cx="5182829" cy="523220"/>
          </a:xfrm>
          <a:prstGeom prst="rect">
            <a:avLst/>
          </a:prstGeom>
          <a:solidFill>
            <a:srgbClr val="FFC000"/>
          </a:solidFill>
        </p:spPr>
        <p:txBody>
          <a:bodyPr wrap="none" rtlCol="0">
            <a:spAutoFit/>
          </a:bodyPr>
          <a:lstStyle/>
          <a:p>
            <a:pPr algn="l"/>
            <a:r>
              <a:rPr lang="en-GB" sz="2800"/>
              <a:t>Pages 72 to 78 of formula book</a:t>
            </a:r>
          </a:p>
        </p:txBody>
      </p:sp>
      <p:sp>
        <p:nvSpPr>
          <p:cNvPr id="6" name="TextBox 5">
            <a:extLst>
              <a:ext uri="{FF2B5EF4-FFF2-40B4-BE49-F238E27FC236}">
                <a16:creationId xmlns:a16="http://schemas.microsoft.com/office/drawing/2014/main" id="{98028F92-9947-C861-98B0-4C414E886128}"/>
              </a:ext>
            </a:extLst>
          </p:cNvPr>
          <p:cNvSpPr txBox="1"/>
          <p:nvPr/>
        </p:nvSpPr>
        <p:spPr>
          <a:xfrm>
            <a:off x="284312" y="1641544"/>
            <a:ext cx="3065263" cy="523220"/>
          </a:xfrm>
          <a:prstGeom prst="rect">
            <a:avLst/>
          </a:prstGeom>
          <a:noFill/>
        </p:spPr>
        <p:txBody>
          <a:bodyPr wrap="none" rtlCol="0">
            <a:spAutoFit/>
          </a:bodyPr>
          <a:lstStyle/>
          <a:p>
            <a:pPr algn="l"/>
            <a:r>
              <a:rPr lang="en-GB" sz="2800"/>
              <a:t>Learn these ones:</a:t>
            </a:r>
          </a:p>
        </p:txBody>
      </p:sp>
      <p:grpSp>
        <p:nvGrpSpPr>
          <p:cNvPr id="2" name="Group 1">
            <a:extLst>
              <a:ext uri="{FF2B5EF4-FFF2-40B4-BE49-F238E27FC236}">
                <a16:creationId xmlns:a16="http://schemas.microsoft.com/office/drawing/2014/main" id="{402CC536-20FE-C74B-A9D2-78A159FEA87A}"/>
              </a:ext>
            </a:extLst>
          </p:cNvPr>
          <p:cNvGrpSpPr/>
          <p:nvPr/>
        </p:nvGrpSpPr>
        <p:grpSpPr>
          <a:xfrm>
            <a:off x="1738461" y="3154515"/>
            <a:ext cx="2920428" cy="1516279"/>
            <a:chOff x="1738461" y="3154515"/>
            <a:chExt cx="2920428" cy="1516279"/>
          </a:xfrm>
        </p:grpSpPr>
        <p:cxnSp>
          <p:nvCxnSpPr>
            <p:cNvPr id="7" name="Straight Connector 6">
              <a:extLst>
                <a:ext uri="{FF2B5EF4-FFF2-40B4-BE49-F238E27FC236}">
                  <a16:creationId xmlns:a16="http://schemas.microsoft.com/office/drawing/2014/main" id="{EE360FE8-D6A4-7610-09A8-EDE64B6F3DE8}"/>
                </a:ext>
              </a:extLst>
            </p:cNvPr>
            <p:cNvCxnSpPr>
              <a:cxnSpLocks/>
            </p:cNvCxnSpPr>
            <p:nvPr/>
          </p:nvCxnSpPr>
          <p:spPr>
            <a:xfrm>
              <a:off x="3777435" y="3851563"/>
              <a:ext cx="0" cy="6314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4FD03AB-71BC-7D37-8DAF-AEA9FFEF5C02}"/>
                </a:ext>
              </a:extLst>
            </p:cNvPr>
            <p:cNvCxnSpPr>
              <a:cxnSpLocks/>
            </p:cNvCxnSpPr>
            <p:nvPr/>
          </p:nvCxnSpPr>
          <p:spPr>
            <a:xfrm>
              <a:off x="2098500" y="3290144"/>
              <a:ext cx="3600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E067792-66D7-8F93-0089-AD6B15F02BF2}"/>
                </a:ext>
              </a:extLst>
            </p:cNvPr>
            <p:cNvCxnSpPr>
              <a:cxnSpLocks/>
            </p:cNvCxnSpPr>
            <p:nvPr/>
          </p:nvCxnSpPr>
          <p:spPr>
            <a:xfrm flipV="1">
              <a:off x="2098500" y="4386905"/>
              <a:ext cx="2458616" cy="210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998829-27C2-258A-8727-4D837C7F1746}"/>
                </a:ext>
              </a:extLst>
            </p:cNvPr>
            <p:cNvCxnSpPr>
              <a:cxnSpLocks/>
            </p:cNvCxnSpPr>
            <p:nvPr/>
          </p:nvCxnSpPr>
          <p:spPr>
            <a:xfrm>
              <a:off x="3777435" y="3298241"/>
              <a:ext cx="0" cy="10886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F50B027F-ED48-5004-D05F-DACC2C5D69B2}"/>
                </a:ext>
              </a:extLst>
            </p:cNvPr>
            <p:cNvSpPr/>
            <p:nvPr/>
          </p:nvSpPr>
          <p:spPr>
            <a:xfrm>
              <a:off x="3472124" y="3591319"/>
              <a:ext cx="610622" cy="631453"/>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800">
                  <a:solidFill>
                    <a:schemeClr val="tx1"/>
                  </a:solidFill>
                </a:rPr>
                <a:t>V</a:t>
              </a:r>
            </a:p>
          </p:txBody>
        </p:sp>
        <p:cxnSp>
          <p:nvCxnSpPr>
            <p:cNvPr id="12" name="Straight Connector 11">
              <a:extLst>
                <a:ext uri="{FF2B5EF4-FFF2-40B4-BE49-F238E27FC236}">
                  <a16:creationId xmlns:a16="http://schemas.microsoft.com/office/drawing/2014/main" id="{5FD12179-18C3-FBC2-DBCB-3DCA4A3264F7}"/>
                </a:ext>
              </a:extLst>
            </p:cNvPr>
            <p:cNvCxnSpPr>
              <a:cxnSpLocks/>
            </p:cNvCxnSpPr>
            <p:nvPr/>
          </p:nvCxnSpPr>
          <p:spPr>
            <a:xfrm>
              <a:off x="4546772" y="3304719"/>
              <a:ext cx="0" cy="10886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C222D23-C483-FE7F-AA4E-AD3B35B6BB73}"/>
                </a:ext>
              </a:extLst>
            </p:cNvPr>
            <p:cNvSpPr/>
            <p:nvPr/>
          </p:nvSpPr>
          <p:spPr>
            <a:xfrm>
              <a:off x="4434797" y="3470173"/>
              <a:ext cx="224092" cy="631452"/>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Oval 13">
              <a:extLst>
                <a:ext uri="{FF2B5EF4-FFF2-40B4-BE49-F238E27FC236}">
                  <a16:creationId xmlns:a16="http://schemas.microsoft.com/office/drawing/2014/main" id="{97E351E9-7B78-90B8-0802-4A937989F963}"/>
                </a:ext>
              </a:extLst>
            </p:cNvPr>
            <p:cNvSpPr/>
            <p:nvPr/>
          </p:nvSpPr>
          <p:spPr>
            <a:xfrm>
              <a:off x="2576538" y="4092181"/>
              <a:ext cx="610618" cy="578613"/>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800">
                  <a:solidFill>
                    <a:schemeClr val="tx1"/>
                  </a:solidFill>
                </a:rPr>
                <a:t>A</a:t>
              </a:r>
            </a:p>
          </p:txBody>
        </p:sp>
        <p:cxnSp>
          <p:nvCxnSpPr>
            <p:cNvPr id="15" name="Straight Connector 14">
              <a:extLst>
                <a:ext uri="{FF2B5EF4-FFF2-40B4-BE49-F238E27FC236}">
                  <a16:creationId xmlns:a16="http://schemas.microsoft.com/office/drawing/2014/main" id="{DE466E6C-0641-0D5A-83CC-422D7528AF62}"/>
                </a:ext>
              </a:extLst>
            </p:cNvPr>
            <p:cNvCxnSpPr>
              <a:cxnSpLocks/>
            </p:cNvCxnSpPr>
            <p:nvPr/>
          </p:nvCxnSpPr>
          <p:spPr>
            <a:xfrm>
              <a:off x="2098500" y="4037002"/>
              <a:ext cx="0" cy="3499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8C5B25B-5206-8291-C05C-8217ED132B7A}"/>
                </a:ext>
              </a:extLst>
            </p:cNvPr>
            <p:cNvCxnSpPr>
              <a:cxnSpLocks/>
            </p:cNvCxnSpPr>
            <p:nvPr/>
          </p:nvCxnSpPr>
          <p:spPr>
            <a:xfrm>
              <a:off x="2098500" y="3290144"/>
              <a:ext cx="0" cy="2693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2C98105-95C8-8ACA-E34C-3EE6A1F5ED31}"/>
                </a:ext>
              </a:extLst>
            </p:cNvPr>
            <p:cNvCxnSpPr>
              <a:cxnSpLocks/>
            </p:cNvCxnSpPr>
            <p:nvPr/>
          </p:nvCxnSpPr>
          <p:spPr>
            <a:xfrm>
              <a:off x="1738461" y="3559530"/>
              <a:ext cx="72007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0598571-B9C3-05E9-5A55-44FF2FA755B0}"/>
                </a:ext>
              </a:extLst>
            </p:cNvPr>
            <p:cNvCxnSpPr>
              <a:cxnSpLocks/>
            </p:cNvCxnSpPr>
            <p:nvPr/>
          </p:nvCxnSpPr>
          <p:spPr>
            <a:xfrm>
              <a:off x="1738461" y="3882849"/>
              <a:ext cx="72007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39CF0F2-C8B0-88B2-1346-92BE7A9D27FA}"/>
                </a:ext>
              </a:extLst>
            </p:cNvPr>
            <p:cNvCxnSpPr>
              <a:cxnSpLocks/>
            </p:cNvCxnSpPr>
            <p:nvPr/>
          </p:nvCxnSpPr>
          <p:spPr>
            <a:xfrm>
              <a:off x="1999056" y="3738833"/>
              <a:ext cx="19888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3FE12B6-48C6-34D6-FB4A-D140FF4C5C38}"/>
                </a:ext>
              </a:extLst>
            </p:cNvPr>
            <p:cNvCxnSpPr>
              <a:cxnSpLocks/>
            </p:cNvCxnSpPr>
            <p:nvPr/>
          </p:nvCxnSpPr>
          <p:spPr>
            <a:xfrm>
              <a:off x="1990488" y="4037002"/>
              <a:ext cx="216024" cy="27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2435B1F-838F-E5CE-DF94-C4D390B036D9}"/>
                </a:ext>
              </a:extLst>
            </p:cNvPr>
            <p:cNvCxnSpPr>
              <a:cxnSpLocks/>
            </p:cNvCxnSpPr>
            <p:nvPr/>
          </p:nvCxnSpPr>
          <p:spPr>
            <a:xfrm>
              <a:off x="2697952" y="3313780"/>
              <a:ext cx="18591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FFDC541-A098-85D1-A8D5-A1FE2F6F7EC8}"/>
                </a:ext>
              </a:extLst>
            </p:cNvPr>
            <p:cNvCxnSpPr>
              <a:cxnSpLocks/>
            </p:cNvCxnSpPr>
            <p:nvPr/>
          </p:nvCxnSpPr>
          <p:spPr>
            <a:xfrm flipV="1">
              <a:off x="2458540" y="3154515"/>
              <a:ext cx="360040" cy="1356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8423FB73-C3A1-1F66-9296-0D3F5114B7B3}"/>
              </a:ext>
            </a:extLst>
          </p:cNvPr>
          <p:cNvSpPr txBox="1"/>
          <p:nvPr/>
        </p:nvSpPr>
        <p:spPr>
          <a:xfrm>
            <a:off x="586332" y="2837159"/>
            <a:ext cx="1322798" cy="523220"/>
          </a:xfrm>
          <a:prstGeom prst="rect">
            <a:avLst/>
          </a:prstGeom>
          <a:noFill/>
        </p:spPr>
        <p:txBody>
          <a:bodyPr wrap="none" rtlCol="0">
            <a:spAutoFit/>
          </a:bodyPr>
          <a:lstStyle/>
          <a:p>
            <a:pPr algn="l"/>
            <a:r>
              <a:rPr lang="en-GB" sz="2800"/>
              <a:t>Battery</a:t>
            </a:r>
          </a:p>
        </p:txBody>
      </p:sp>
      <p:sp>
        <p:nvSpPr>
          <p:cNvPr id="24" name="TextBox 23">
            <a:extLst>
              <a:ext uri="{FF2B5EF4-FFF2-40B4-BE49-F238E27FC236}">
                <a16:creationId xmlns:a16="http://schemas.microsoft.com/office/drawing/2014/main" id="{B1DAAC7E-6ED4-3807-0A0E-D5AD1124B880}"/>
              </a:ext>
            </a:extLst>
          </p:cNvPr>
          <p:cNvSpPr txBox="1"/>
          <p:nvPr/>
        </p:nvSpPr>
        <p:spPr>
          <a:xfrm>
            <a:off x="1956403" y="2506578"/>
            <a:ext cx="1242648" cy="523220"/>
          </a:xfrm>
          <a:prstGeom prst="rect">
            <a:avLst/>
          </a:prstGeom>
          <a:noFill/>
        </p:spPr>
        <p:txBody>
          <a:bodyPr wrap="none" rtlCol="0">
            <a:spAutoFit/>
          </a:bodyPr>
          <a:lstStyle/>
          <a:p>
            <a:pPr algn="l"/>
            <a:r>
              <a:rPr lang="en-GB" sz="2800"/>
              <a:t>Switch</a:t>
            </a:r>
          </a:p>
        </p:txBody>
      </p:sp>
      <p:sp>
        <p:nvSpPr>
          <p:cNvPr id="25" name="TextBox 24">
            <a:extLst>
              <a:ext uri="{FF2B5EF4-FFF2-40B4-BE49-F238E27FC236}">
                <a16:creationId xmlns:a16="http://schemas.microsoft.com/office/drawing/2014/main" id="{098917F7-C450-B9AE-A647-5EB79BC1AFDB}"/>
              </a:ext>
            </a:extLst>
          </p:cNvPr>
          <p:cNvSpPr txBox="1"/>
          <p:nvPr/>
        </p:nvSpPr>
        <p:spPr>
          <a:xfrm>
            <a:off x="1183208" y="4693237"/>
            <a:ext cx="1643399" cy="523220"/>
          </a:xfrm>
          <a:prstGeom prst="rect">
            <a:avLst/>
          </a:prstGeom>
          <a:noFill/>
        </p:spPr>
        <p:txBody>
          <a:bodyPr wrap="none" rtlCol="0">
            <a:spAutoFit/>
          </a:bodyPr>
          <a:lstStyle/>
          <a:p>
            <a:pPr algn="l"/>
            <a:r>
              <a:rPr lang="en-GB" sz="2800"/>
              <a:t>Ammeter</a:t>
            </a:r>
          </a:p>
        </p:txBody>
      </p:sp>
      <p:sp>
        <p:nvSpPr>
          <p:cNvPr id="26" name="TextBox 25">
            <a:extLst>
              <a:ext uri="{FF2B5EF4-FFF2-40B4-BE49-F238E27FC236}">
                <a16:creationId xmlns:a16="http://schemas.microsoft.com/office/drawing/2014/main" id="{9AF22A0F-A1D7-487D-EA92-4EF6B69358D8}"/>
              </a:ext>
            </a:extLst>
          </p:cNvPr>
          <p:cNvSpPr txBox="1"/>
          <p:nvPr/>
        </p:nvSpPr>
        <p:spPr>
          <a:xfrm>
            <a:off x="2987824" y="4693236"/>
            <a:ext cx="1703736" cy="523220"/>
          </a:xfrm>
          <a:prstGeom prst="rect">
            <a:avLst/>
          </a:prstGeom>
          <a:noFill/>
        </p:spPr>
        <p:txBody>
          <a:bodyPr wrap="none" rtlCol="0">
            <a:spAutoFit/>
          </a:bodyPr>
          <a:lstStyle/>
          <a:p>
            <a:pPr algn="l"/>
            <a:r>
              <a:rPr lang="en-GB" sz="2800"/>
              <a:t>Voltmeter</a:t>
            </a:r>
          </a:p>
        </p:txBody>
      </p:sp>
      <p:sp>
        <p:nvSpPr>
          <p:cNvPr id="27" name="TextBox 26">
            <a:extLst>
              <a:ext uri="{FF2B5EF4-FFF2-40B4-BE49-F238E27FC236}">
                <a16:creationId xmlns:a16="http://schemas.microsoft.com/office/drawing/2014/main" id="{F6DE9813-E971-0951-43F8-E6EBAD409EC4}"/>
              </a:ext>
            </a:extLst>
          </p:cNvPr>
          <p:cNvSpPr txBox="1"/>
          <p:nvPr/>
        </p:nvSpPr>
        <p:spPr>
          <a:xfrm>
            <a:off x="3945683" y="2734557"/>
            <a:ext cx="1503938" cy="523220"/>
          </a:xfrm>
          <a:prstGeom prst="rect">
            <a:avLst/>
          </a:prstGeom>
          <a:noFill/>
        </p:spPr>
        <p:txBody>
          <a:bodyPr wrap="none" rtlCol="0">
            <a:spAutoFit/>
          </a:bodyPr>
          <a:lstStyle/>
          <a:p>
            <a:pPr algn="l"/>
            <a:r>
              <a:rPr lang="en-GB" sz="2800"/>
              <a:t>Resistor</a:t>
            </a:r>
          </a:p>
        </p:txBody>
      </p:sp>
      <p:sp>
        <p:nvSpPr>
          <p:cNvPr id="30" name="TextBox 29">
            <a:extLst>
              <a:ext uri="{FF2B5EF4-FFF2-40B4-BE49-F238E27FC236}">
                <a16:creationId xmlns:a16="http://schemas.microsoft.com/office/drawing/2014/main" id="{A453FEC6-BDBB-7806-527F-B9A10FA0A38D}"/>
              </a:ext>
            </a:extLst>
          </p:cNvPr>
          <p:cNvSpPr txBox="1"/>
          <p:nvPr/>
        </p:nvSpPr>
        <p:spPr>
          <a:xfrm>
            <a:off x="6011190" y="2566920"/>
            <a:ext cx="1819381" cy="954107"/>
          </a:xfrm>
          <a:prstGeom prst="rect">
            <a:avLst/>
          </a:prstGeom>
          <a:noFill/>
        </p:spPr>
        <p:txBody>
          <a:bodyPr wrap="square" rtlCol="0">
            <a:spAutoFit/>
          </a:bodyPr>
          <a:lstStyle/>
          <a:p>
            <a:pPr algn="l"/>
            <a:r>
              <a:rPr lang="en-GB" sz="2800"/>
              <a:t>Variable resistor</a:t>
            </a:r>
          </a:p>
        </p:txBody>
      </p:sp>
      <p:grpSp>
        <p:nvGrpSpPr>
          <p:cNvPr id="3" name="Group 2">
            <a:extLst>
              <a:ext uri="{FF2B5EF4-FFF2-40B4-BE49-F238E27FC236}">
                <a16:creationId xmlns:a16="http://schemas.microsoft.com/office/drawing/2014/main" id="{50597702-6604-492D-3D51-665B1F8C843A}"/>
              </a:ext>
            </a:extLst>
          </p:cNvPr>
          <p:cNvGrpSpPr/>
          <p:nvPr/>
        </p:nvGrpSpPr>
        <p:grpSpPr>
          <a:xfrm>
            <a:off x="8127574" y="3405492"/>
            <a:ext cx="610622" cy="1088664"/>
            <a:chOff x="8127574" y="3405492"/>
            <a:chExt cx="610622" cy="1088664"/>
          </a:xfrm>
        </p:grpSpPr>
        <p:cxnSp>
          <p:nvCxnSpPr>
            <p:cNvPr id="31" name="Straight Connector 30">
              <a:extLst>
                <a:ext uri="{FF2B5EF4-FFF2-40B4-BE49-F238E27FC236}">
                  <a16:creationId xmlns:a16="http://schemas.microsoft.com/office/drawing/2014/main" id="{A698113A-4B40-BAC4-7AA3-AC05FB0F7C4D}"/>
                </a:ext>
              </a:extLst>
            </p:cNvPr>
            <p:cNvCxnSpPr>
              <a:cxnSpLocks/>
            </p:cNvCxnSpPr>
            <p:nvPr/>
          </p:nvCxnSpPr>
          <p:spPr>
            <a:xfrm>
              <a:off x="8432885" y="3405492"/>
              <a:ext cx="0" cy="10886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7A274E0A-2598-9F6F-500F-51E56BB278CB}"/>
                </a:ext>
              </a:extLst>
            </p:cNvPr>
            <p:cNvSpPr/>
            <p:nvPr/>
          </p:nvSpPr>
          <p:spPr>
            <a:xfrm>
              <a:off x="8127574" y="3634097"/>
              <a:ext cx="610622" cy="631453"/>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800">
                <a:solidFill>
                  <a:schemeClr val="tx1"/>
                </a:solidFill>
              </a:endParaRPr>
            </a:p>
          </p:txBody>
        </p:sp>
        <p:cxnSp>
          <p:nvCxnSpPr>
            <p:cNvPr id="33" name="Straight Connector 32">
              <a:extLst>
                <a:ext uri="{FF2B5EF4-FFF2-40B4-BE49-F238E27FC236}">
                  <a16:creationId xmlns:a16="http://schemas.microsoft.com/office/drawing/2014/main" id="{5D3A5799-BD08-1A7C-7915-84D5A6F42983}"/>
                </a:ext>
              </a:extLst>
            </p:cNvPr>
            <p:cNvCxnSpPr>
              <a:cxnSpLocks/>
            </p:cNvCxnSpPr>
            <p:nvPr/>
          </p:nvCxnSpPr>
          <p:spPr>
            <a:xfrm>
              <a:off x="8453708" y="4026205"/>
              <a:ext cx="137" cy="2336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FB1A0C6-D841-AEFF-7B36-6DA088698FB4}"/>
                </a:ext>
              </a:extLst>
            </p:cNvPr>
            <p:cNvCxnSpPr>
              <a:cxnSpLocks/>
            </p:cNvCxnSpPr>
            <p:nvPr/>
          </p:nvCxnSpPr>
          <p:spPr>
            <a:xfrm>
              <a:off x="8439441" y="3605999"/>
              <a:ext cx="137" cy="2336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C4410032-A0F4-4566-B592-846E2A18B1C4}"/>
                </a:ext>
              </a:extLst>
            </p:cNvPr>
            <p:cNvSpPr/>
            <p:nvPr/>
          </p:nvSpPr>
          <p:spPr>
            <a:xfrm>
              <a:off x="8444089" y="3836440"/>
              <a:ext cx="146050" cy="190500"/>
            </a:xfrm>
            <a:custGeom>
              <a:avLst/>
              <a:gdLst>
                <a:gd name="connsiteX0" fmla="*/ 16933 w 143933"/>
                <a:gd name="connsiteY0" fmla="*/ 0 h 177800"/>
                <a:gd name="connsiteX1" fmla="*/ 143933 w 143933"/>
                <a:gd name="connsiteY1" fmla="*/ 101600 h 177800"/>
                <a:gd name="connsiteX2" fmla="*/ 0 w 143933"/>
                <a:gd name="connsiteY2" fmla="*/ 177800 h 177800"/>
                <a:gd name="connsiteX0" fmla="*/ 16933 w 143999"/>
                <a:gd name="connsiteY0" fmla="*/ 0 h 177800"/>
                <a:gd name="connsiteX1" fmla="*/ 143933 w 143999"/>
                <a:gd name="connsiteY1" fmla="*/ 101600 h 177800"/>
                <a:gd name="connsiteX2" fmla="*/ 0 w 143999"/>
                <a:gd name="connsiteY2" fmla="*/ 177800 h 177800"/>
                <a:gd name="connsiteX0" fmla="*/ 16933 w 143946"/>
                <a:gd name="connsiteY0" fmla="*/ 0 h 177800"/>
                <a:gd name="connsiteX1" fmla="*/ 143933 w 143946"/>
                <a:gd name="connsiteY1" fmla="*/ 101600 h 177800"/>
                <a:gd name="connsiteX2" fmla="*/ 0 w 143946"/>
                <a:gd name="connsiteY2" fmla="*/ 177800 h 177800"/>
                <a:gd name="connsiteX0" fmla="*/ 16933 w 147732"/>
                <a:gd name="connsiteY0" fmla="*/ 0 h 177800"/>
                <a:gd name="connsiteX1" fmla="*/ 98425 w 147732"/>
                <a:gd name="connsiteY1" fmla="*/ 35983 h 177800"/>
                <a:gd name="connsiteX2" fmla="*/ 143933 w 147732"/>
                <a:gd name="connsiteY2" fmla="*/ 101600 h 177800"/>
                <a:gd name="connsiteX3" fmla="*/ 0 w 147732"/>
                <a:gd name="connsiteY3" fmla="*/ 177800 h 177800"/>
                <a:gd name="connsiteX0" fmla="*/ 1058 w 130982"/>
                <a:gd name="connsiteY0" fmla="*/ 0 h 182563"/>
                <a:gd name="connsiteX1" fmla="*/ 82550 w 130982"/>
                <a:gd name="connsiteY1" fmla="*/ 35983 h 182563"/>
                <a:gd name="connsiteX2" fmla="*/ 128058 w 130982"/>
                <a:gd name="connsiteY2" fmla="*/ 101600 h 182563"/>
                <a:gd name="connsiteX3" fmla="*/ 0 w 130982"/>
                <a:gd name="connsiteY3" fmla="*/ 182563 h 182563"/>
                <a:gd name="connsiteX0" fmla="*/ 0 w 137861"/>
                <a:gd name="connsiteY0" fmla="*/ 0 h 190500"/>
                <a:gd name="connsiteX1" fmla="*/ 89429 w 137861"/>
                <a:gd name="connsiteY1" fmla="*/ 43920 h 190500"/>
                <a:gd name="connsiteX2" fmla="*/ 134937 w 137861"/>
                <a:gd name="connsiteY2" fmla="*/ 109537 h 190500"/>
                <a:gd name="connsiteX3" fmla="*/ 6879 w 137861"/>
                <a:gd name="connsiteY3" fmla="*/ 190500 h 190500"/>
                <a:gd name="connsiteX0" fmla="*/ 0 w 134937"/>
                <a:gd name="connsiteY0" fmla="*/ 0 h 190500"/>
                <a:gd name="connsiteX1" fmla="*/ 134937 w 134937"/>
                <a:gd name="connsiteY1" fmla="*/ 109537 h 190500"/>
                <a:gd name="connsiteX2" fmla="*/ 6879 w 134937"/>
                <a:gd name="connsiteY2" fmla="*/ 190500 h 190500"/>
                <a:gd name="connsiteX0" fmla="*/ 0 w 134938"/>
                <a:gd name="connsiteY0" fmla="*/ 0 h 190500"/>
                <a:gd name="connsiteX1" fmla="*/ 134937 w 134938"/>
                <a:gd name="connsiteY1" fmla="*/ 109537 h 190500"/>
                <a:gd name="connsiteX2" fmla="*/ 6879 w 134938"/>
                <a:gd name="connsiteY2" fmla="*/ 190500 h 190500"/>
                <a:gd name="connsiteX0" fmla="*/ 0 w 146050"/>
                <a:gd name="connsiteY0" fmla="*/ 0 h 190500"/>
                <a:gd name="connsiteX1" fmla="*/ 146049 w 146050"/>
                <a:gd name="connsiteY1" fmla="*/ 88899 h 190500"/>
                <a:gd name="connsiteX2" fmla="*/ 6879 w 146050"/>
                <a:gd name="connsiteY2" fmla="*/ 190500 h 190500"/>
                <a:gd name="connsiteX0" fmla="*/ 0 w 146050"/>
                <a:gd name="connsiteY0" fmla="*/ 0 h 190500"/>
                <a:gd name="connsiteX1" fmla="*/ 146049 w 146050"/>
                <a:gd name="connsiteY1" fmla="*/ 93661 h 190500"/>
                <a:gd name="connsiteX2" fmla="*/ 6879 w 146050"/>
                <a:gd name="connsiteY2" fmla="*/ 190500 h 190500"/>
              </a:gdLst>
              <a:ahLst/>
              <a:cxnLst>
                <a:cxn ang="0">
                  <a:pos x="connsiteX0" y="connsiteY0"/>
                </a:cxn>
                <a:cxn ang="0">
                  <a:pos x="connsiteX1" y="connsiteY1"/>
                </a:cxn>
                <a:cxn ang="0">
                  <a:pos x="connsiteX2" y="connsiteY2"/>
                </a:cxn>
              </a:cxnLst>
              <a:rect l="l" t="t" r="r" b="b"/>
              <a:pathLst>
                <a:path w="146050" h="190500">
                  <a:moveTo>
                    <a:pt x="0" y="0"/>
                  </a:moveTo>
                  <a:cubicBezTo>
                    <a:pt x="28112" y="22820"/>
                    <a:pt x="146490" y="12699"/>
                    <a:pt x="146049" y="93661"/>
                  </a:cubicBezTo>
                  <a:cubicBezTo>
                    <a:pt x="145608" y="174623"/>
                    <a:pt x="54857" y="165100"/>
                    <a:pt x="6879" y="190500"/>
                  </a:cubicBezTo>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 name="TextBox 35">
            <a:extLst>
              <a:ext uri="{FF2B5EF4-FFF2-40B4-BE49-F238E27FC236}">
                <a16:creationId xmlns:a16="http://schemas.microsoft.com/office/drawing/2014/main" id="{C99BBDBF-EEBA-59A6-A238-2727F29CE54C}"/>
              </a:ext>
            </a:extLst>
          </p:cNvPr>
          <p:cNvSpPr txBox="1"/>
          <p:nvPr/>
        </p:nvSpPr>
        <p:spPr>
          <a:xfrm>
            <a:off x="7704968" y="2257492"/>
            <a:ext cx="1439032" cy="954107"/>
          </a:xfrm>
          <a:prstGeom prst="rect">
            <a:avLst/>
          </a:prstGeom>
          <a:noFill/>
        </p:spPr>
        <p:txBody>
          <a:bodyPr wrap="square" rtlCol="0">
            <a:spAutoFit/>
          </a:bodyPr>
          <a:lstStyle/>
          <a:p>
            <a:pPr algn="l"/>
            <a:r>
              <a:rPr lang="en-GB" sz="2800"/>
              <a:t>filament bulb</a:t>
            </a:r>
          </a:p>
        </p:txBody>
      </p:sp>
      <p:grpSp>
        <p:nvGrpSpPr>
          <p:cNvPr id="39" name="Group 38">
            <a:extLst>
              <a:ext uri="{FF2B5EF4-FFF2-40B4-BE49-F238E27FC236}">
                <a16:creationId xmlns:a16="http://schemas.microsoft.com/office/drawing/2014/main" id="{92133EC9-76D1-87A4-A3AD-3F1699458EA1}"/>
              </a:ext>
            </a:extLst>
          </p:cNvPr>
          <p:cNvGrpSpPr/>
          <p:nvPr/>
        </p:nvGrpSpPr>
        <p:grpSpPr>
          <a:xfrm>
            <a:off x="6344652" y="3704810"/>
            <a:ext cx="899548" cy="288481"/>
            <a:chOff x="5041700" y="1925120"/>
            <a:chExt cx="899548" cy="288481"/>
          </a:xfrm>
        </p:grpSpPr>
        <p:sp>
          <p:nvSpPr>
            <p:cNvPr id="40" name="Rectangle 39">
              <a:extLst>
                <a:ext uri="{FF2B5EF4-FFF2-40B4-BE49-F238E27FC236}">
                  <a16:creationId xmlns:a16="http://schemas.microsoft.com/office/drawing/2014/main" id="{4C28C08B-5E2A-7DE3-0780-52CB117D53A3}"/>
                </a:ext>
              </a:extLst>
            </p:cNvPr>
            <p:cNvSpPr/>
            <p:nvPr/>
          </p:nvSpPr>
          <p:spPr>
            <a:xfrm>
              <a:off x="5157353" y="1925120"/>
              <a:ext cx="610617" cy="288481"/>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Freeform: Shape 40">
              <a:extLst>
                <a:ext uri="{FF2B5EF4-FFF2-40B4-BE49-F238E27FC236}">
                  <a16:creationId xmlns:a16="http://schemas.microsoft.com/office/drawing/2014/main" id="{53A2F9C1-3989-CBCE-38A4-A52B22406792}"/>
                </a:ext>
              </a:extLst>
            </p:cNvPr>
            <p:cNvSpPr/>
            <p:nvPr/>
          </p:nvSpPr>
          <p:spPr>
            <a:xfrm rot="2811915">
              <a:off x="5429486" y="1594140"/>
              <a:ext cx="123975" cy="899548"/>
            </a:xfrm>
            <a:custGeom>
              <a:avLst/>
              <a:gdLst>
                <a:gd name="csX0" fmla="*/ 0 w 234262"/>
                <a:gd name="csY0" fmla="*/ 311134 h 1952696"/>
                <a:gd name="csX1" fmla="*/ 117131 w 234262"/>
                <a:gd name="csY1" fmla="*/ 0 h 1952696"/>
                <a:gd name="csX2" fmla="*/ 234262 w 234262"/>
                <a:gd name="csY2" fmla="*/ 311134 h 1952696"/>
                <a:gd name="csX3" fmla="*/ 156880 w 234262"/>
                <a:gd name="csY3" fmla="*/ 311134 h 1952696"/>
                <a:gd name="csX4" fmla="*/ 156880 w 234262"/>
                <a:gd name="csY4" fmla="*/ 1952696 h 1952696"/>
                <a:gd name="csX5" fmla="*/ 73695 w 234262"/>
                <a:gd name="csY5" fmla="*/ 1952696 h 1952696"/>
                <a:gd name="csX6" fmla="*/ 73695 w 234262"/>
                <a:gd name="csY6" fmla="*/ 311134 h 195269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34262" h="1952696">
                  <a:moveTo>
                    <a:pt x="0" y="311134"/>
                  </a:moveTo>
                  <a:lnTo>
                    <a:pt x="117131" y="0"/>
                  </a:lnTo>
                  <a:lnTo>
                    <a:pt x="234262" y="311134"/>
                  </a:lnTo>
                  <a:lnTo>
                    <a:pt x="156880" y="311134"/>
                  </a:lnTo>
                  <a:lnTo>
                    <a:pt x="156880" y="1952696"/>
                  </a:lnTo>
                  <a:lnTo>
                    <a:pt x="73695" y="1952696"/>
                  </a:lnTo>
                  <a:lnTo>
                    <a:pt x="73695" y="311134"/>
                  </a:lnTo>
                  <a:close/>
                </a:path>
              </a:pathLst>
            </a:custGeom>
            <a:solidFill>
              <a:schemeClr val="tx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2034224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47D24-04E1-AB8E-0807-056A6E431E3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31F2145-894A-BBD0-A027-A646615231D5}"/>
              </a:ext>
            </a:extLst>
          </p:cNvPr>
          <p:cNvSpPr>
            <a:spLocks noGrp="1"/>
          </p:cNvSpPr>
          <p:nvPr>
            <p:ph type="title"/>
          </p:nvPr>
        </p:nvSpPr>
        <p:spPr/>
        <p:txBody>
          <a:bodyPr>
            <a:normAutofit fontScale="90000"/>
          </a:bodyPr>
          <a:lstStyle/>
          <a:p>
            <a:r>
              <a:rPr lang="en-GB"/>
              <a:t>Exercise</a:t>
            </a:r>
          </a:p>
        </p:txBody>
      </p:sp>
      <p:sp>
        <p:nvSpPr>
          <p:cNvPr id="4" name="Text Placeholder 3">
            <a:extLst>
              <a:ext uri="{FF2B5EF4-FFF2-40B4-BE49-F238E27FC236}">
                <a16:creationId xmlns:a16="http://schemas.microsoft.com/office/drawing/2014/main" id="{84D9F642-CF65-BB68-90B1-BAF4F92F82C5}"/>
              </a:ext>
            </a:extLst>
          </p:cNvPr>
          <p:cNvSpPr>
            <a:spLocks noGrp="1"/>
          </p:cNvSpPr>
          <p:nvPr>
            <p:ph type="body" sz="quarter" idx="10"/>
          </p:nvPr>
        </p:nvSpPr>
        <p:spPr>
          <a:xfrm>
            <a:off x="122292" y="461664"/>
            <a:ext cx="8899415" cy="867930"/>
          </a:xfrm>
        </p:spPr>
        <p:txBody>
          <a:bodyPr/>
          <a:lstStyle/>
          <a:p>
            <a:r>
              <a:rPr lang="en-GB"/>
              <a:t>Draw a circuit diagram of a battery and a variable resistor being used to control the brightness of a lamp.</a:t>
            </a:r>
          </a:p>
        </p:txBody>
      </p:sp>
      <p:grpSp>
        <p:nvGrpSpPr>
          <p:cNvPr id="37" name="Group 36">
            <a:extLst>
              <a:ext uri="{FF2B5EF4-FFF2-40B4-BE49-F238E27FC236}">
                <a16:creationId xmlns:a16="http://schemas.microsoft.com/office/drawing/2014/main" id="{12A4B245-6648-C250-DD4A-8A7F38ED916A}"/>
              </a:ext>
            </a:extLst>
          </p:cNvPr>
          <p:cNvGrpSpPr/>
          <p:nvPr/>
        </p:nvGrpSpPr>
        <p:grpSpPr>
          <a:xfrm>
            <a:off x="6262681" y="4737650"/>
            <a:ext cx="2284971" cy="1428837"/>
            <a:chOff x="4459429" y="1689563"/>
            <a:chExt cx="3591559" cy="2245871"/>
          </a:xfrm>
        </p:grpSpPr>
        <p:cxnSp>
          <p:nvCxnSpPr>
            <p:cNvPr id="2" name="Straight Connector 1">
              <a:extLst>
                <a:ext uri="{FF2B5EF4-FFF2-40B4-BE49-F238E27FC236}">
                  <a16:creationId xmlns:a16="http://schemas.microsoft.com/office/drawing/2014/main" id="{D3B5A3EA-25C9-F6FF-832C-B4DD79CF7127}"/>
                </a:ext>
              </a:extLst>
            </p:cNvPr>
            <p:cNvCxnSpPr>
              <a:cxnSpLocks/>
            </p:cNvCxnSpPr>
            <p:nvPr/>
          </p:nvCxnSpPr>
          <p:spPr>
            <a:xfrm>
              <a:off x="4459429" y="2889889"/>
              <a:ext cx="1157288" cy="0"/>
            </a:xfrm>
            <a:prstGeom prst="line">
              <a:avLst/>
            </a:prstGeom>
            <a:ln w="28575">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54BDE56-1FFE-14FD-D74E-560E77DA95D6}"/>
                </a:ext>
              </a:extLst>
            </p:cNvPr>
            <p:cNvCxnSpPr>
              <a:cxnSpLocks/>
            </p:cNvCxnSpPr>
            <p:nvPr/>
          </p:nvCxnSpPr>
          <p:spPr>
            <a:xfrm>
              <a:off x="4830904" y="3104201"/>
              <a:ext cx="328613" cy="0"/>
            </a:xfrm>
            <a:prstGeom prst="line">
              <a:avLst/>
            </a:prstGeom>
            <a:ln w="28575">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grpSp>
          <p:nvGrpSpPr>
            <p:cNvPr id="26" name="Group 25">
              <a:extLst>
                <a:ext uri="{FF2B5EF4-FFF2-40B4-BE49-F238E27FC236}">
                  <a16:creationId xmlns:a16="http://schemas.microsoft.com/office/drawing/2014/main" id="{61DCA926-5567-DD3D-6DF8-63477AC637E3}"/>
                </a:ext>
              </a:extLst>
            </p:cNvPr>
            <p:cNvGrpSpPr/>
            <p:nvPr/>
          </p:nvGrpSpPr>
          <p:grpSpPr>
            <a:xfrm>
              <a:off x="7339350" y="2925247"/>
              <a:ext cx="711638" cy="700267"/>
              <a:chOff x="7213162" y="2838995"/>
              <a:chExt cx="941973" cy="926922"/>
            </a:xfrm>
          </p:grpSpPr>
          <p:sp>
            <p:nvSpPr>
              <p:cNvPr id="14" name="Oval 13">
                <a:extLst>
                  <a:ext uri="{FF2B5EF4-FFF2-40B4-BE49-F238E27FC236}">
                    <a16:creationId xmlns:a16="http://schemas.microsoft.com/office/drawing/2014/main" id="{9134BE32-B7B6-EE5F-F023-74D00B7691B1}"/>
                  </a:ext>
                </a:extLst>
              </p:cNvPr>
              <p:cNvSpPr/>
              <p:nvPr/>
            </p:nvSpPr>
            <p:spPr>
              <a:xfrm>
                <a:off x="7213162" y="2838995"/>
                <a:ext cx="941973" cy="926922"/>
              </a:xfrm>
              <a:prstGeom prst="ellipse">
                <a:avLst/>
              </a:prstGeom>
              <a:solidFill>
                <a:schemeClr val="bg1"/>
              </a:solid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41987C85-9711-22FA-3F98-354C76F0F1E0}"/>
                  </a:ext>
                </a:extLst>
              </p:cNvPr>
              <p:cNvSpPr/>
              <p:nvPr/>
            </p:nvSpPr>
            <p:spPr>
              <a:xfrm>
                <a:off x="7681659" y="2838995"/>
                <a:ext cx="289775" cy="923366"/>
              </a:xfrm>
              <a:custGeom>
                <a:avLst/>
                <a:gdLst>
                  <a:gd name="csX0" fmla="*/ 0 w 414337"/>
                  <a:gd name="csY0" fmla="*/ 0 h 1042988"/>
                  <a:gd name="csX1" fmla="*/ 14287 w 414337"/>
                  <a:gd name="csY1" fmla="*/ 385763 h 1042988"/>
                  <a:gd name="csX2" fmla="*/ 414337 w 414337"/>
                  <a:gd name="csY2" fmla="*/ 542925 h 1042988"/>
                  <a:gd name="csX3" fmla="*/ 0 w 414337"/>
                  <a:gd name="csY3" fmla="*/ 657225 h 1042988"/>
                  <a:gd name="csX4" fmla="*/ 0 w 414337"/>
                  <a:gd name="csY4" fmla="*/ 1042988 h 1042988"/>
                  <a:gd name="csX0" fmla="*/ 0 w 414396"/>
                  <a:gd name="csY0" fmla="*/ 0 h 1042988"/>
                  <a:gd name="csX1" fmla="*/ 14287 w 414396"/>
                  <a:gd name="csY1" fmla="*/ 385763 h 1042988"/>
                  <a:gd name="csX2" fmla="*/ 414337 w 414396"/>
                  <a:gd name="csY2" fmla="*/ 542925 h 1042988"/>
                  <a:gd name="csX3" fmla="*/ 0 w 414396"/>
                  <a:gd name="csY3" fmla="*/ 657225 h 1042988"/>
                  <a:gd name="csX4" fmla="*/ 0 w 414396"/>
                  <a:gd name="csY4" fmla="*/ 1042988 h 1042988"/>
                  <a:gd name="csX0" fmla="*/ 26595 w 414396"/>
                  <a:gd name="csY0" fmla="*/ 0 h 857251"/>
                  <a:gd name="csX1" fmla="*/ 14287 w 414396"/>
                  <a:gd name="csY1" fmla="*/ 200026 h 857251"/>
                  <a:gd name="csX2" fmla="*/ 414337 w 414396"/>
                  <a:gd name="csY2" fmla="*/ 357188 h 857251"/>
                  <a:gd name="csX3" fmla="*/ 0 w 414396"/>
                  <a:gd name="csY3" fmla="*/ 471488 h 857251"/>
                  <a:gd name="csX4" fmla="*/ 0 w 414396"/>
                  <a:gd name="csY4" fmla="*/ 857251 h 857251"/>
                  <a:gd name="csX0" fmla="*/ 26595 w 414396"/>
                  <a:gd name="csY0" fmla="*/ 0 h 657226"/>
                  <a:gd name="csX1" fmla="*/ 14287 w 414396"/>
                  <a:gd name="csY1" fmla="*/ 200026 h 657226"/>
                  <a:gd name="csX2" fmla="*/ 414337 w 414396"/>
                  <a:gd name="csY2" fmla="*/ 357188 h 657226"/>
                  <a:gd name="csX3" fmla="*/ 0 w 414396"/>
                  <a:gd name="csY3" fmla="*/ 471488 h 657226"/>
                  <a:gd name="csX4" fmla="*/ 0 w 414396"/>
                  <a:gd name="csY4" fmla="*/ 657226 h 657226"/>
                  <a:gd name="csX0" fmla="*/ 17731 w 414396"/>
                  <a:gd name="csY0" fmla="*/ 0 h 563564"/>
                  <a:gd name="csX1" fmla="*/ 14287 w 414396"/>
                  <a:gd name="csY1" fmla="*/ 106364 h 563564"/>
                  <a:gd name="csX2" fmla="*/ 414337 w 414396"/>
                  <a:gd name="csY2" fmla="*/ 263526 h 563564"/>
                  <a:gd name="csX3" fmla="*/ 0 w 414396"/>
                  <a:gd name="csY3" fmla="*/ 377826 h 563564"/>
                  <a:gd name="csX4" fmla="*/ 0 w 414396"/>
                  <a:gd name="csY4" fmla="*/ 563564 h 563564"/>
                  <a:gd name="csX0" fmla="*/ 17731 w 414396"/>
                  <a:gd name="csY0" fmla="*/ 0 h 473077"/>
                  <a:gd name="csX1" fmla="*/ 14287 w 414396"/>
                  <a:gd name="csY1" fmla="*/ 106364 h 473077"/>
                  <a:gd name="csX2" fmla="*/ 414337 w 414396"/>
                  <a:gd name="csY2" fmla="*/ 263526 h 473077"/>
                  <a:gd name="csX3" fmla="*/ 0 w 414396"/>
                  <a:gd name="csY3" fmla="*/ 377826 h 473077"/>
                  <a:gd name="csX4" fmla="*/ 0 w 414396"/>
                  <a:gd name="csY4" fmla="*/ 473077 h 473077"/>
                  <a:gd name="csX0" fmla="*/ 17731 w 415228"/>
                  <a:gd name="csY0" fmla="*/ 0 h 473077"/>
                  <a:gd name="csX1" fmla="*/ 14287 w 415228"/>
                  <a:gd name="csY1" fmla="*/ 106364 h 473077"/>
                  <a:gd name="csX2" fmla="*/ 414337 w 415228"/>
                  <a:gd name="csY2" fmla="*/ 263526 h 473077"/>
                  <a:gd name="csX3" fmla="*/ 0 w 415228"/>
                  <a:gd name="csY3" fmla="*/ 377826 h 473077"/>
                  <a:gd name="csX4" fmla="*/ 0 w 415228"/>
                  <a:gd name="csY4" fmla="*/ 473077 h 473077"/>
                  <a:gd name="csX0" fmla="*/ 17731 w 303460"/>
                  <a:gd name="csY0" fmla="*/ 0 h 473077"/>
                  <a:gd name="csX1" fmla="*/ 14287 w 303460"/>
                  <a:gd name="csY1" fmla="*/ 106364 h 473077"/>
                  <a:gd name="csX2" fmla="*/ 302041 w 303460"/>
                  <a:gd name="csY2" fmla="*/ 254001 h 473077"/>
                  <a:gd name="csX3" fmla="*/ 0 w 303460"/>
                  <a:gd name="csY3" fmla="*/ 377826 h 473077"/>
                  <a:gd name="csX4" fmla="*/ 0 w 303460"/>
                  <a:gd name="csY4" fmla="*/ 473077 h 473077"/>
                  <a:gd name="csX0" fmla="*/ 17731 w 302047"/>
                  <a:gd name="csY0" fmla="*/ 0 h 473077"/>
                  <a:gd name="csX1" fmla="*/ 14287 w 302047"/>
                  <a:gd name="csY1" fmla="*/ 106364 h 473077"/>
                  <a:gd name="csX2" fmla="*/ 302041 w 302047"/>
                  <a:gd name="csY2" fmla="*/ 254001 h 473077"/>
                  <a:gd name="csX3" fmla="*/ 0 w 302047"/>
                  <a:gd name="csY3" fmla="*/ 377826 h 473077"/>
                  <a:gd name="csX4" fmla="*/ 0 w 302047"/>
                  <a:gd name="csY4" fmla="*/ 473077 h 473077"/>
                </a:gdLst>
                <a:ahLst/>
                <a:cxnLst>
                  <a:cxn ang="0">
                    <a:pos x="csX0" y="csY0"/>
                  </a:cxn>
                  <a:cxn ang="0">
                    <a:pos x="csX1" y="csY1"/>
                  </a:cxn>
                  <a:cxn ang="0">
                    <a:pos x="csX2" y="csY2"/>
                  </a:cxn>
                  <a:cxn ang="0">
                    <a:pos x="csX3" y="csY3"/>
                  </a:cxn>
                  <a:cxn ang="0">
                    <a:pos x="csX4" y="csY4"/>
                  </a:cxn>
                </a:cxnLst>
                <a:rect l="l" t="t" r="r" b="b"/>
                <a:pathLst>
                  <a:path w="302047" h="473077">
                    <a:moveTo>
                      <a:pt x="17731" y="0"/>
                    </a:moveTo>
                    <a:lnTo>
                      <a:pt x="14287" y="106364"/>
                    </a:lnTo>
                    <a:cubicBezTo>
                      <a:pt x="147637" y="158751"/>
                      <a:pt x="303190" y="136526"/>
                      <a:pt x="302041" y="254001"/>
                    </a:cubicBezTo>
                    <a:cubicBezTo>
                      <a:pt x="300892" y="371476"/>
                      <a:pt x="138112" y="339726"/>
                      <a:pt x="0" y="377826"/>
                    </a:cubicBezTo>
                    <a:lnTo>
                      <a:pt x="0" y="473077"/>
                    </a:lnTo>
                  </a:path>
                </a:pathLst>
              </a:cu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Rectangle 68">
              <a:extLst>
                <a:ext uri="{FF2B5EF4-FFF2-40B4-BE49-F238E27FC236}">
                  <a16:creationId xmlns:a16="http://schemas.microsoft.com/office/drawing/2014/main" id="{62C4490E-2033-AAA5-649B-45577CB4E63D}"/>
                </a:ext>
              </a:extLst>
            </p:cNvPr>
            <p:cNvSpPr/>
            <p:nvPr/>
          </p:nvSpPr>
          <p:spPr>
            <a:xfrm>
              <a:off x="7339350" y="2054632"/>
              <a:ext cx="359808" cy="867930"/>
            </a:xfrm>
            <a:custGeom>
              <a:avLst/>
              <a:gdLst>
                <a:gd name="csX0" fmla="*/ 0 w 1548140"/>
                <a:gd name="csY0" fmla="*/ 0 h 1474548"/>
                <a:gd name="csX1" fmla="*/ 1548140 w 1548140"/>
                <a:gd name="csY1" fmla="*/ 0 h 1474548"/>
                <a:gd name="csX2" fmla="*/ 1548140 w 1548140"/>
                <a:gd name="csY2" fmla="*/ 1474548 h 1474548"/>
                <a:gd name="csX3" fmla="*/ 0 w 1548140"/>
                <a:gd name="csY3" fmla="*/ 1474548 h 1474548"/>
                <a:gd name="csX4" fmla="*/ 0 w 1548140"/>
                <a:gd name="csY4" fmla="*/ 0 h 1474548"/>
                <a:gd name="csX0" fmla="*/ 0 w 1548140"/>
                <a:gd name="csY0" fmla="*/ 1474548 h 1565988"/>
                <a:gd name="csX1" fmla="*/ 0 w 1548140"/>
                <a:gd name="csY1" fmla="*/ 0 h 1565988"/>
                <a:gd name="csX2" fmla="*/ 1548140 w 1548140"/>
                <a:gd name="csY2" fmla="*/ 0 h 1565988"/>
                <a:gd name="csX3" fmla="*/ 1548140 w 1548140"/>
                <a:gd name="csY3" fmla="*/ 1474548 h 1565988"/>
                <a:gd name="csX4" fmla="*/ 91440 w 1548140"/>
                <a:gd name="csY4" fmla="*/ 1565988 h 1565988"/>
                <a:gd name="csX0" fmla="*/ 0 w 1548140"/>
                <a:gd name="csY0" fmla="*/ 1474548 h 1474548"/>
                <a:gd name="csX1" fmla="*/ 0 w 1548140"/>
                <a:gd name="csY1" fmla="*/ 0 h 1474548"/>
                <a:gd name="csX2" fmla="*/ 1548140 w 1548140"/>
                <a:gd name="csY2" fmla="*/ 0 h 1474548"/>
                <a:gd name="csX3" fmla="*/ 1548140 w 1548140"/>
                <a:gd name="csY3" fmla="*/ 1474548 h 1474548"/>
                <a:gd name="csX0" fmla="*/ 0 w 1548140"/>
                <a:gd name="csY0" fmla="*/ 0 h 1474548"/>
                <a:gd name="csX1" fmla="*/ 1548140 w 1548140"/>
                <a:gd name="csY1" fmla="*/ 0 h 1474548"/>
                <a:gd name="csX2" fmla="*/ 1548140 w 1548140"/>
                <a:gd name="csY2" fmla="*/ 1474548 h 1474548"/>
              </a:gdLst>
              <a:ahLst/>
              <a:cxnLst>
                <a:cxn ang="0">
                  <a:pos x="csX0" y="csY0"/>
                </a:cxn>
                <a:cxn ang="0">
                  <a:pos x="csX1" y="csY1"/>
                </a:cxn>
                <a:cxn ang="0">
                  <a:pos x="csX2" y="csY2"/>
                </a:cxn>
              </a:cxnLst>
              <a:rect l="l" t="t" r="r" b="b"/>
              <a:pathLst>
                <a:path w="1548140" h="1474548">
                  <a:moveTo>
                    <a:pt x="0" y="0"/>
                  </a:moveTo>
                  <a:lnTo>
                    <a:pt x="1548140" y="0"/>
                  </a:lnTo>
                  <a:lnTo>
                    <a:pt x="1548140" y="1474548"/>
                  </a:lnTo>
                </a:path>
              </a:pathLst>
            </a:cu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68">
              <a:extLst>
                <a:ext uri="{FF2B5EF4-FFF2-40B4-BE49-F238E27FC236}">
                  <a16:creationId xmlns:a16="http://schemas.microsoft.com/office/drawing/2014/main" id="{2A90FA52-2BD9-EEB3-1D74-0C0142F08557}"/>
                </a:ext>
              </a:extLst>
            </p:cNvPr>
            <p:cNvSpPr/>
            <p:nvPr/>
          </p:nvSpPr>
          <p:spPr>
            <a:xfrm flipV="1">
              <a:off x="5857356" y="3622827"/>
              <a:ext cx="1835931" cy="310348"/>
            </a:xfrm>
            <a:custGeom>
              <a:avLst/>
              <a:gdLst>
                <a:gd name="csX0" fmla="*/ 0 w 1548140"/>
                <a:gd name="csY0" fmla="*/ 0 h 1474548"/>
                <a:gd name="csX1" fmla="*/ 1548140 w 1548140"/>
                <a:gd name="csY1" fmla="*/ 0 h 1474548"/>
                <a:gd name="csX2" fmla="*/ 1548140 w 1548140"/>
                <a:gd name="csY2" fmla="*/ 1474548 h 1474548"/>
                <a:gd name="csX3" fmla="*/ 0 w 1548140"/>
                <a:gd name="csY3" fmla="*/ 1474548 h 1474548"/>
                <a:gd name="csX4" fmla="*/ 0 w 1548140"/>
                <a:gd name="csY4" fmla="*/ 0 h 1474548"/>
                <a:gd name="csX0" fmla="*/ 0 w 1548140"/>
                <a:gd name="csY0" fmla="*/ 1474548 h 1565988"/>
                <a:gd name="csX1" fmla="*/ 0 w 1548140"/>
                <a:gd name="csY1" fmla="*/ 0 h 1565988"/>
                <a:gd name="csX2" fmla="*/ 1548140 w 1548140"/>
                <a:gd name="csY2" fmla="*/ 0 h 1565988"/>
                <a:gd name="csX3" fmla="*/ 1548140 w 1548140"/>
                <a:gd name="csY3" fmla="*/ 1474548 h 1565988"/>
                <a:gd name="csX4" fmla="*/ 91440 w 1548140"/>
                <a:gd name="csY4" fmla="*/ 1565988 h 1565988"/>
                <a:gd name="csX0" fmla="*/ 0 w 1548140"/>
                <a:gd name="csY0" fmla="*/ 1474548 h 1474548"/>
                <a:gd name="csX1" fmla="*/ 0 w 1548140"/>
                <a:gd name="csY1" fmla="*/ 0 h 1474548"/>
                <a:gd name="csX2" fmla="*/ 1548140 w 1548140"/>
                <a:gd name="csY2" fmla="*/ 0 h 1474548"/>
                <a:gd name="csX3" fmla="*/ 1548140 w 1548140"/>
                <a:gd name="csY3" fmla="*/ 1474548 h 1474548"/>
                <a:gd name="csX0" fmla="*/ 0 w 1548140"/>
                <a:gd name="csY0" fmla="*/ 0 h 1474548"/>
                <a:gd name="csX1" fmla="*/ 1548140 w 1548140"/>
                <a:gd name="csY1" fmla="*/ 0 h 1474548"/>
                <a:gd name="csX2" fmla="*/ 1548140 w 1548140"/>
                <a:gd name="csY2" fmla="*/ 1474548 h 1474548"/>
              </a:gdLst>
              <a:ahLst/>
              <a:cxnLst>
                <a:cxn ang="0">
                  <a:pos x="csX0" y="csY0"/>
                </a:cxn>
                <a:cxn ang="0">
                  <a:pos x="csX1" y="csY1"/>
                </a:cxn>
                <a:cxn ang="0">
                  <a:pos x="csX2" y="csY2"/>
                </a:cxn>
              </a:cxnLst>
              <a:rect l="l" t="t" r="r" b="b"/>
              <a:pathLst>
                <a:path w="1548140" h="1474548">
                  <a:moveTo>
                    <a:pt x="0" y="0"/>
                  </a:moveTo>
                  <a:lnTo>
                    <a:pt x="1548140" y="0"/>
                  </a:lnTo>
                  <a:lnTo>
                    <a:pt x="1548140" y="1474548"/>
                  </a:lnTo>
                </a:path>
              </a:pathLst>
            </a:cu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a:extLst>
                <a:ext uri="{FF2B5EF4-FFF2-40B4-BE49-F238E27FC236}">
                  <a16:creationId xmlns:a16="http://schemas.microsoft.com/office/drawing/2014/main" id="{2E0A5F49-C824-B0E4-78DC-8CB83679EFE8}"/>
                </a:ext>
              </a:extLst>
            </p:cNvPr>
            <p:cNvGrpSpPr/>
            <p:nvPr/>
          </p:nvGrpSpPr>
          <p:grpSpPr>
            <a:xfrm>
              <a:off x="5857359" y="1689563"/>
              <a:ext cx="1481992" cy="650300"/>
              <a:chOff x="2971800" y="3252313"/>
              <a:chExt cx="2083858" cy="914400"/>
            </a:xfrm>
          </p:grpSpPr>
          <p:grpSp>
            <p:nvGrpSpPr>
              <p:cNvPr id="28" name="Group 27">
                <a:extLst>
                  <a:ext uri="{FF2B5EF4-FFF2-40B4-BE49-F238E27FC236}">
                    <a16:creationId xmlns:a16="http://schemas.microsoft.com/office/drawing/2014/main" id="{25534495-C28C-75E0-A50B-5F21CC5B628E}"/>
                  </a:ext>
                </a:extLst>
              </p:cNvPr>
              <p:cNvGrpSpPr/>
              <p:nvPr/>
            </p:nvGrpSpPr>
            <p:grpSpPr>
              <a:xfrm>
                <a:off x="2971800" y="3558454"/>
                <a:ext cx="2083858" cy="400050"/>
                <a:chOff x="3000375" y="3429000"/>
                <a:chExt cx="2083858" cy="400050"/>
              </a:xfrm>
            </p:grpSpPr>
            <p:sp>
              <p:nvSpPr>
                <p:cNvPr id="30" name="Rectangle 29">
                  <a:extLst>
                    <a:ext uri="{FF2B5EF4-FFF2-40B4-BE49-F238E27FC236}">
                      <a16:creationId xmlns:a16="http://schemas.microsoft.com/office/drawing/2014/main" id="{37247CF6-6D0E-8A5B-680C-40FBFF3188D7}"/>
                    </a:ext>
                  </a:extLst>
                </p:cNvPr>
                <p:cNvSpPr/>
                <p:nvPr/>
              </p:nvSpPr>
              <p:spPr>
                <a:xfrm>
                  <a:off x="3000375" y="3429000"/>
                  <a:ext cx="1157288" cy="400050"/>
                </a:xfrm>
                <a:prstGeom prst="rect">
                  <a:avLst/>
                </a:prstGeom>
                <a:solidFill>
                  <a:schemeClr val="bg1"/>
                </a:solid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Connector 30">
                  <a:extLst>
                    <a:ext uri="{FF2B5EF4-FFF2-40B4-BE49-F238E27FC236}">
                      <a16:creationId xmlns:a16="http://schemas.microsoft.com/office/drawing/2014/main" id="{4751AD85-7A56-AE25-4327-93B36161E8E4}"/>
                    </a:ext>
                  </a:extLst>
                </p:cNvPr>
                <p:cNvCxnSpPr>
                  <a:stCxn id="30" idx="3"/>
                </p:cNvCxnSpPr>
                <p:nvPr/>
              </p:nvCxnSpPr>
              <p:spPr>
                <a:xfrm flipV="1">
                  <a:off x="4157663" y="3627967"/>
                  <a:ext cx="926570" cy="1058"/>
                </a:xfrm>
                <a:prstGeom prst="line">
                  <a:avLst/>
                </a:prstGeom>
                <a:ln w="28575">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grpSp>
          <p:cxnSp>
            <p:nvCxnSpPr>
              <p:cNvPr id="29" name="Straight Arrow Connector 28">
                <a:extLst>
                  <a:ext uri="{FF2B5EF4-FFF2-40B4-BE49-F238E27FC236}">
                    <a16:creationId xmlns:a16="http://schemas.microsoft.com/office/drawing/2014/main" id="{742E4B55-AF66-9D57-1031-A5E6598C9410}"/>
                  </a:ext>
                </a:extLst>
              </p:cNvPr>
              <p:cNvCxnSpPr/>
              <p:nvPr/>
            </p:nvCxnSpPr>
            <p:spPr>
              <a:xfrm flipV="1">
                <a:off x="3014118" y="3252313"/>
                <a:ext cx="1157289" cy="914400"/>
              </a:xfrm>
              <a:prstGeom prst="straightConnector1">
                <a:avLst/>
              </a:prstGeom>
              <a:ln w="28575">
                <a:solidFill>
                  <a:srgbClr val="0000FF"/>
                </a:solidFill>
                <a:tailEnd type="triangle" w="lg" len="lg"/>
              </a:ln>
            </p:spPr>
            <p:style>
              <a:lnRef idx="2">
                <a:schemeClr val="accent1"/>
              </a:lnRef>
              <a:fillRef idx="0">
                <a:schemeClr val="accent1"/>
              </a:fillRef>
              <a:effectRef idx="1">
                <a:schemeClr val="accent1"/>
              </a:effectRef>
              <a:fontRef idx="minor">
                <a:schemeClr val="tx1"/>
              </a:fontRef>
            </p:style>
          </p:cxnSp>
        </p:grpSp>
        <p:sp>
          <p:nvSpPr>
            <p:cNvPr id="35" name="Rectangle 68">
              <a:extLst>
                <a:ext uri="{FF2B5EF4-FFF2-40B4-BE49-F238E27FC236}">
                  <a16:creationId xmlns:a16="http://schemas.microsoft.com/office/drawing/2014/main" id="{2B6BEF57-D408-9644-9D4C-2C437ABF356C}"/>
                </a:ext>
              </a:extLst>
            </p:cNvPr>
            <p:cNvSpPr/>
            <p:nvPr/>
          </p:nvSpPr>
          <p:spPr>
            <a:xfrm flipH="1">
              <a:off x="5034321" y="2042245"/>
              <a:ext cx="823037" cy="867930"/>
            </a:xfrm>
            <a:custGeom>
              <a:avLst/>
              <a:gdLst>
                <a:gd name="csX0" fmla="*/ 0 w 1548140"/>
                <a:gd name="csY0" fmla="*/ 0 h 1474548"/>
                <a:gd name="csX1" fmla="*/ 1548140 w 1548140"/>
                <a:gd name="csY1" fmla="*/ 0 h 1474548"/>
                <a:gd name="csX2" fmla="*/ 1548140 w 1548140"/>
                <a:gd name="csY2" fmla="*/ 1474548 h 1474548"/>
                <a:gd name="csX3" fmla="*/ 0 w 1548140"/>
                <a:gd name="csY3" fmla="*/ 1474548 h 1474548"/>
                <a:gd name="csX4" fmla="*/ 0 w 1548140"/>
                <a:gd name="csY4" fmla="*/ 0 h 1474548"/>
                <a:gd name="csX0" fmla="*/ 0 w 1548140"/>
                <a:gd name="csY0" fmla="*/ 1474548 h 1565988"/>
                <a:gd name="csX1" fmla="*/ 0 w 1548140"/>
                <a:gd name="csY1" fmla="*/ 0 h 1565988"/>
                <a:gd name="csX2" fmla="*/ 1548140 w 1548140"/>
                <a:gd name="csY2" fmla="*/ 0 h 1565988"/>
                <a:gd name="csX3" fmla="*/ 1548140 w 1548140"/>
                <a:gd name="csY3" fmla="*/ 1474548 h 1565988"/>
                <a:gd name="csX4" fmla="*/ 91440 w 1548140"/>
                <a:gd name="csY4" fmla="*/ 1565988 h 1565988"/>
                <a:gd name="csX0" fmla="*/ 0 w 1548140"/>
                <a:gd name="csY0" fmla="*/ 1474548 h 1474548"/>
                <a:gd name="csX1" fmla="*/ 0 w 1548140"/>
                <a:gd name="csY1" fmla="*/ 0 h 1474548"/>
                <a:gd name="csX2" fmla="*/ 1548140 w 1548140"/>
                <a:gd name="csY2" fmla="*/ 0 h 1474548"/>
                <a:gd name="csX3" fmla="*/ 1548140 w 1548140"/>
                <a:gd name="csY3" fmla="*/ 1474548 h 1474548"/>
                <a:gd name="csX0" fmla="*/ 0 w 1548140"/>
                <a:gd name="csY0" fmla="*/ 0 h 1474548"/>
                <a:gd name="csX1" fmla="*/ 1548140 w 1548140"/>
                <a:gd name="csY1" fmla="*/ 0 h 1474548"/>
                <a:gd name="csX2" fmla="*/ 1548140 w 1548140"/>
                <a:gd name="csY2" fmla="*/ 1474548 h 1474548"/>
              </a:gdLst>
              <a:ahLst/>
              <a:cxnLst>
                <a:cxn ang="0">
                  <a:pos x="csX0" y="csY0"/>
                </a:cxn>
                <a:cxn ang="0">
                  <a:pos x="csX1" y="csY1"/>
                </a:cxn>
                <a:cxn ang="0">
                  <a:pos x="csX2" y="csY2"/>
                </a:cxn>
              </a:cxnLst>
              <a:rect l="l" t="t" r="r" b="b"/>
              <a:pathLst>
                <a:path w="1548140" h="1474548">
                  <a:moveTo>
                    <a:pt x="0" y="0"/>
                  </a:moveTo>
                  <a:lnTo>
                    <a:pt x="1548140" y="0"/>
                  </a:lnTo>
                  <a:lnTo>
                    <a:pt x="1548140" y="1474548"/>
                  </a:lnTo>
                </a:path>
              </a:pathLst>
            </a:cu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68">
              <a:extLst>
                <a:ext uri="{FF2B5EF4-FFF2-40B4-BE49-F238E27FC236}">
                  <a16:creationId xmlns:a16="http://schemas.microsoft.com/office/drawing/2014/main" id="{8236FE4F-D77B-F0AC-8F66-03BD6D81F112}"/>
                </a:ext>
              </a:extLst>
            </p:cNvPr>
            <p:cNvSpPr/>
            <p:nvPr/>
          </p:nvSpPr>
          <p:spPr>
            <a:xfrm flipH="1" flipV="1">
              <a:off x="5034320" y="3126509"/>
              <a:ext cx="823037" cy="808925"/>
            </a:xfrm>
            <a:custGeom>
              <a:avLst/>
              <a:gdLst>
                <a:gd name="csX0" fmla="*/ 0 w 1548140"/>
                <a:gd name="csY0" fmla="*/ 0 h 1474548"/>
                <a:gd name="csX1" fmla="*/ 1548140 w 1548140"/>
                <a:gd name="csY1" fmla="*/ 0 h 1474548"/>
                <a:gd name="csX2" fmla="*/ 1548140 w 1548140"/>
                <a:gd name="csY2" fmla="*/ 1474548 h 1474548"/>
                <a:gd name="csX3" fmla="*/ 0 w 1548140"/>
                <a:gd name="csY3" fmla="*/ 1474548 h 1474548"/>
                <a:gd name="csX4" fmla="*/ 0 w 1548140"/>
                <a:gd name="csY4" fmla="*/ 0 h 1474548"/>
                <a:gd name="csX0" fmla="*/ 0 w 1548140"/>
                <a:gd name="csY0" fmla="*/ 1474548 h 1565988"/>
                <a:gd name="csX1" fmla="*/ 0 w 1548140"/>
                <a:gd name="csY1" fmla="*/ 0 h 1565988"/>
                <a:gd name="csX2" fmla="*/ 1548140 w 1548140"/>
                <a:gd name="csY2" fmla="*/ 0 h 1565988"/>
                <a:gd name="csX3" fmla="*/ 1548140 w 1548140"/>
                <a:gd name="csY3" fmla="*/ 1474548 h 1565988"/>
                <a:gd name="csX4" fmla="*/ 91440 w 1548140"/>
                <a:gd name="csY4" fmla="*/ 1565988 h 1565988"/>
                <a:gd name="csX0" fmla="*/ 0 w 1548140"/>
                <a:gd name="csY0" fmla="*/ 1474548 h 1474548"/>
                <a:gd name="csX1" fmla="*/ 0 w 1548140"/>
                <a:gd name="csY1" fmla="*/ 0 h 1474548"/>
                <a:gd name="csX2" fmla="*/ 1548140 w 1548140"/>
                <a:gd name="csY2" fmla="*/ 0 h 1474548"/>
                <a:gd name="csX3" fmla="*/ 1548140 w 1548140"/>
                <a:gd name="csY3" fmla="*/ 1474548 h 1474548"/>
                <a:gd name="csX0" fmla="*/ 0 w 1548140"/>
                <a:gd name="csY0" fmla="*/ 0 h 1474548"/>
                <a:gd name="csX1" fmla="*/ 1548140 w 1548140"/>
                <a:gd name="csY1" fmla="*/ 0 h 1474548"/>
                <a:gd name="csX2" fmla="*/ 1548140 w 1548140"/>
                <a:gd name="csY2" fmla="*/ 1474548 h 1474548"/>
              </a:gdLst>
              <a:ahLst/>
              <a:cxnLst>
                <a:cxn ang="0">
                  <a:pos x="csX0" y="csY0"/>
                </a:cxn>
                <a:cxn ang="0">
                  <a:pos x="csX1" y="csY1"/>
                </a:cxn>
                <a:cxn ang="0">
                  <a:pos x="csX2" y="csY2"/>
                </a:cxn>
              </a:cxnLst>
              <a:rect l="l" t="t" r="r" b="b"/>
              <a:pathLst>
                <a:path w="1548140" h="1474548">
                  <a:moveTo>
                    <a:pt x="0" y="0"/>
                  </a:moveTo>
                  <a:lnTo>
                    <a:pt x="1548140" y="0"/>
                  </a:lnTo>
                  <a:lnTo>
                    <a:pt x="1548140" y="1474548"/>
                  </a:lnTo>
                </a:path>
              </a:pathLst>
            </a:cu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5472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D2264-BF8B-6CA6-CCD3-A692184B74B5}"/>
              </a:ext>
            </a:extLst>
          </p:cNvPr>
          <p:cNvSpPr>
            <a:spLocks noGrp="1"/>
          </p:cNvSpPr>
          <p:nvPr>
            <p:ph type="title"/>
          </p:nvPr>
        </p:nvSpPr>
        <p:spPr/>
        <p:txBody>
          <a:bodyPr/>
          <a:lstStyle/>
          <a:p>
            <a:r>
              <a:rPr lang="en-GB"/>
              <a:t>State Ohm’s Law.</a:t>
            </a:r>
          </a:p>
        </p:txBody>
      </p:sp>
      <p:sp>
        <p:nvSpPr>
          <p:cNvPr id="4" name="TextBox 3">
            <a:extLst>
              <a:ext uri="{FF2B5EF4-FFF2-40B4-BE49-F238E27FC236}">
                <a16:creationId xmlns:a16="http://schemas.microsoft.com/office/drawing/2014/main" id="{7ACF6FB4-93A9-F0EA-82B1-2F16F4403F4D}"/>
              </a:ext>
            </a:extLst>
          </p:cNvPr>
          <p:cNvSpPr txBox="1"/>
          <p:nvPr/>
        </p:nvSpPr>
        <p:spPr>
          <a:xfrm>
            <a:off x="485775" y="1648510"/>
            <a:ext cx="8186738" cy="1569660"/>
          </a:xfrm>
          <a:prstGeom prst="rect">
            <a:avLst/>
          </a:prstGeom>
          <a:solidFill>
            <a:srgbClr val="FFFF99"/>
          </a:solidFill>
        </p:spPr>
        <p:txBody>
          <a:bodyPr wrap="square">
            <a:spAutoFit/>
          </a:bodyPr>
          <a:lstStyle/>
          <a:p>
            <a:r>
              <a:rPr lang="en-GB" sz="3200"/>
              <a:t>The current through a conductor is directly proportional to the voltage across the conductor. </a:t>
            </a:r>
            <a:r>
              <a:rPr lang="en-GB" sz="2400"/>
              <a:t>OL 2018, OL sample 2</a:t>
            </a:r>
            <a:endParaRPr lang="en-GB" sz="3200"/>
          </a:p>
        </p:txBody>
      </p:sp>
      <p:grpSp>
        <p:nvGrpSpPr>
          <p:cNvPr id="5" name="Group 4">
            <a:extLst>
              <a:ext uri="{FF2B5EF4-FFF2-40B4-BE49-F238E27FC236}">
                <a16:creationId xmlns:a16="http://schemas.microsoft.com/office/drawing/2014/main" id="{414D3005-A9EF-E756-F079-C43F4BE47834}"/>
              </a:ext>
            </a:extLst>
          </p:cNvPr>
          <p:cNvGrpSpPr/>
          <p:nvPr/>
        </p:nvGrpSpPr>
        <p:grpSpPr>
          <a:xfrm>
            <a:off x="2364778" y="3502879"/>
            <a:ext cx="2986310" cy="2782206"/>
            <a:chOff x="637578" y="1610579"/>
            <a:chExt cx="2986310" cy="2782206"/>
          </a:xfrm>
        </p:grpSpPr>
        <p:sp>
          <p:nvSpPr>
            <p:cNvPr id="7" name="TextBox 6">
              <a:extLst>
                <a:ext uri="{FF2B5EF4-FFF2-40B4-BE49-F238E27FC236}">
                  <a16:creationId xmlns:a16="http://schemas.microsoft.com/office/drawing/2014/main" id="{6394BC23-51E7-88DA-0135-D3C67DB8058B}"/>
                </a:ext>
              </a:extLst>
            </p:cNvPr>
            <p:cNvSpPr txBox="1"/>
            <p:nvPr/>
          </p:nvSpPr>
          <p:spPr>
            <a:xfrm rot="16200000">
              <a:off x="-259462" y="2524451"/>
              <a:ext cx="2255746" cy="461665"/>
            </a:xfrm>
            <a:prstGeom prst="rect">
              <a:avLst/>
            </a:prstGeom>
            <a:solidFill>
              <a:schemeClr val="bg1"/>
            </a:solidFill>
          </p:spPr>
          <p:txBody>
            <a:bodyPr wrap="none" rtlCol="0">
              <a:spAutoFit/>
            </a:bodyPr>
            <a:lstStyle/>
            <a:p>
              <a:r>
                <a:rPr lang="en-IE" sz="2400"/>
                <a:t>Current (amps)</a:t>
              </a:r>
            </a:p>
          </p:txBody>
        </p:sp>
        <p:sp>
          <p:nvSpPr>
            <p:cNvPr id="8" name="TextBox 7">
              <a:extLst>
                <a:ext uri="{FF2B5EF4-FFF2-40B4-BE49-F238E27FC236}">
                  <a16:creationId xmlns:a16="http://schemas.microsoft.com/office/drawing/2014/main" id="{9BBB5D0E-ADF3-CD94-9CB7-A8360A519D70}"/>
                </a:ext>
              </a:extLst>
            </p:cNvPr>
            <p:cNvSpPr txBox="1"/>
            <p:nvPr/>
          </p:nvSpPr>
          <p:spPr>
            <a:xfrm>
              <a:off x="1487726" y="3931120"/>
              <a:ext cx="2136162" cy="461665"/>
            </a:xfrm>
            <a:prstGeom prst="rect">
              <a:avLst/>
            </a:prstGeom>
            <a:solidFill>
              <a:schemeClr val="bg1"/>
            </a:solidFill>
          </p:spPr>
          <p:txBody>
            <a:bodyPr wrap="none" rtlCol="0">
              <a:spAutoFit/>
            </a:bodyPr>
            <a:lstStyle/>
            <a:p>
              <a:r>
                <a:rPr lang="en-IE" sz="2400"/>
                <a:t>Voltage (volts)</a:t>
              </a:r>
            </a:p>
          </p:txBody>
        </p:sp>
        <p:sp>
          <p:nvSpPr>
            <p:cNvPr id="9" name="Freeform: Shape 8">
              <a:extLst>
                <a:ext uri="{FF2B5EF4-FFF2-40B4-BE49-F238E27FC236}">
                  <a16:creationId xmlns:a16="http://schemas.microsoft.com/office/drawing/2014/main" id="{93A41C37-DF5C-8880-CB8C-615251FCF76A}"/>
                </a:ext>
              </a:extLst>
            </p:cNvPr>
            <p:cNvSpPr/>
            <p:nvPr/>
          </p:nvSpPr>
          <p:spPr>
            <a:xfrm>
              <a:off x="1227137" y="1610579"/>
              <a:ext cx="2259269" cy="2191012"/>
            </a:xfrm>
            <a:custGeom>
              <a:avLst/>
              <a:gdLst>
                <a:gd name="connsiteX0" fmla="*/ 0 w 1881963"/>
                <a:gd name="connsiteY0" fmla="*/ 0 h 1509823"/>
                <a:gd name="connsiteX1" fmla="*/ 0 w 1881963"/>
                <a:gd name="connsiteY1" fmla="*/ 1509823 h 1509823"/>
                <a:gd name="connsiteX2" fmla="*/ 1881963 w 1881963"/>
                <a:gd name="connsiteY2" fmla="*/ 1509823 h 1509823"/>
                <a:gd name="connsiteX3" fmla="*/ 1881963 w 1881963"/>
                <a:gd name="connsiteY3" fmla="*/ 1477926 h 1509823"/>
                <a:gd name="connsiteX0" fmla="*/ 0 w 1881963"/>
                <a:gd name="connsiteY0" fmla="*/ 0 h 1509823"/>
                <a:gd name="connsiteX1" fmla="*/ 0 w 1881963"/>
                <a:gd name="connsiteY1" fmla="*/ 1509823 h 1509823"/>
                <a:gd name="connsiteX2" fmla="*/ 1881963 w 1881963"/>
                <a:gd name="connsiteY2" fmla="*/ 1509823 h 1509823"/>
              </a:gdLst>
              <a:ahLst/>
              <a:cxnLst>
                <a:cxn ang="0">
                  <a:pos x="connsiteX0" y="connsiteY0"/>
                </a:cxn>
                <a:cxn ang="0">
                  <a:pos x="connsiteX1" y="connsiteY1"/>
                </a:cxn>
                <a:cxn ang="0">
                  <a:pos x="connsiteX2" y="connsiteY2"/>
                </a:cxn>
              </a:cxnLst>
              <a:rect l="l" t="t" r="r" b="b"/>
              <a:pathLst>
                <a:path w="1881963" h="1509823">
                  <a:moveTo>
                    <a:pt x="0" y="0"/>
                  </a:moveTo>
                  <a:lnTo>
                    <a:pt x="0" y="1509823"/>
                  </a:lnTo>
                  <a:lnTo>
                    <a:pt x="1881963" y="1509823"/>
                  </a:ln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rgbClr val="FFFF00"/>
                </a:solidFill>
              </a:endParaRPr>
            </a:p>
          </p:txBody>
        </p:sp>
        <p:cxnSp>
          <p:nvCxnSpPr>
            <p:cNvPr id="10" name="Straight Connector 9">
              <a:extLst>
                <a:ext uri="{FF2B5EF4-FFF2-40B4-BE49-F238E27FC236}">
                  <a16:creationId xmlns:a16="http://schemas.microsoft.com/office/drawing/2014/main" id="{E33A4181-C636-F9E2-A443-ECC1531EB8EB}"/>
                </a:ext>
              </a:extLst>
            </p:cNvPr>
            <p:cNvCxnSpPr>
              <a:cxnSpLocks/>
            </p:cNvCxnSpPr>
            <p:nvPr/>
          </p:nvCxnSpPr>
          <p:spPr>
            <a:xfrm flipV="1">
              <a:off x="1227137" y="1842627"/>
              <a:ext cx="2107329" cy="19517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717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1B107DC-4DD8-5E16-6DAE-61843AD057EF}"/>
              </a:ext>
            </a:extLst>
          </p:cNvPr>
          <p:cNvSpPr txBox="1"/>
          <p:nvPr/>
        </p:nvSpPr>
        <p:spPr>
          <a:xfrm>
            <a:off x="459381" y="990442"/>
            <a:ext cx="3079068" cy="2677656"/>
          </a:xfrm>
          <a:prstGeom prst="rect">
            <a:avLst/>
          </a:prstGeom>
          <a:noFill/>
        </p:spPr>
        <p:txBody>
          <a:bodyPr wrap="square" rtlCol="0">
            <a:spAutoFit/>
          </a:bodyPr>
          <a:lstStyle/>
          <a:p>
            <a:pPr algn="l"/>
            <a:r>
              <a:rPr lang="en-GB" sz="2800"/>
              <a:t>Measure I and V</a:t>
            </a:r>
          </a:p>
          <a:p>
            <a:pPr algn="l"/>
            <a:r>
              <a:rPr lang="en-GB" sz="2800"/>
              <a:t>Vary the voltage using the variable resistor</a:t>
            </a:r>
          </a:p>
          <a:p>
            <a:pPr algn="l"/>
            <a:r>
              <a:rPr lang="en-GB" sz="2800"/>
              <a:t>Measure I and V for different inputs</a:t>
            </a:r>
          </a:p>
        </p:txBody>
      </p:sp>
      <p:sp>
        <p:nvSpPr>
          <p:cNvPr id="24" name="TextBox 23">
            <a:extLst>
              <a:ext uri="{FF2B5EF4-FFF2-40B4-BE49-F238E27FC236}">
                <a16:creationId xmlns:a16="http://schemas.microsoft.com/office/drawing/2014/main" id="{E4AA0137-6514-F1E9-7B31-83FF4FBF1ED2}"/>
              </a:ext>
            </a:extLst>
          </p:cNvPr>
          <p:cNvSpPr txBox="1"/>
          <p:nvPr/>
        </p:nvSpPr>
        <p:spPr>
          <a:xfrm>
            <a:off x="5767970" y="3637449"/>
            <a:ext cx="3025021" cy="954107"/>
          </a:xfrm>
          <a:prstGeom prst="rect">
            <a:avLst/>
          </a:prstGeom>
          <a:noFill/>
        </p:spPr>
        <p:txBody>
          <a:bodyPr wrap="square" rtlCol="0">
            <a:spAutoFit/>
          </a:bodyPr>
          <a:lstStyle/>
          <a:p>
            <a:pPr algn="l"/>
            <a:r>
              <a:rPr lang="en-GB" sz="2800"/>
              <a:t>Resistance being measured</a:t>
            </a:r>
          </a:p>
        </p:txBody>
      </p:sp>
      <p:cxnSp>
        <p:nvCxnSpPr>
          <p:cNvPr id="25" name="Straight Arrow Connector 24">
            <a:extLst>
              <a:ext uri="{FF2B5EF4-FFF2-40B4-BE49-F238E27FC236}">
                <a16:creationId xmlns:a16="http://schemas.microsoft.com/office/drawing/2014/main" id="{93633AE1-5535-AF2A-C9F3-FBC0B1BE47A0}"/>
              </a:ext>
            </a:extLst>
          </p:cNvPr>
          <p:cNvCxnSpPr>
            <a:cxnSpLocks/>
            <a:stCxn id="24" idx="0"/>
          </p:cNvCxnSpPr>
          <p:nvPr/>
        </p:nvCxnSpPr>
        <p:spPr>
          <a:xfrm flipV="1">
            <a:off x="7280481" y="2871736"/>
            <a:ext cx="628516" cy="7657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714F094-A512-AEF2-9DC6-FD55E8663A83}"/>
              </a:ext>
            </a:extLst>
          </p:cNvPr>
          <p:cNvSpPr txBox="1"/>
          <p:nvPr/>
        </p:nvSpPr>
        <p:spPr>
          <a:xfrm>
            <a:off x="4858279" y="663391"/>
            <a:ext cx="1819381" cy="954107"/>
          </a:xfrm>
          <a:prstGeom prst="rect">
            <a:avLst/>
          </a:prstGeom>
          <a:noFill/>
        </p:spPr>
        <p:txBody>
          <a:bodyPr wrap="square" rtlCol="0">
            <a:spAutoFit/>
          </a:bodyPr>
          <a:lstStyle/>
          <a:p>
            <a:pPr algn="l"/>
            <a:r>
              <a:rPr lang="en-GB" sz="2800"/>
              <a:t>Variable resistor</a:t>
            </a:r>
          </a:p>
        </p:txBody>
      </p:sp>
      <p:sp>
        <p:nvSpPr>
          <p:cNvPr id="30" name="TextBox 29">
            <a:extLst>
              <a:ext uri="{FF2B5EF4-FFF2-40B4-BE49-F238E27FC236}">
                <a16:creationId xmlns:a16="http://schemas.microsoft.com/office/drawing/2014/main" id="{C6B81E4A-AEF6-0AB9-CA6E-B950A1C2A7D5}"/>
              </a:ext>
            </a:extLst>
          </p:cNvPr>
          <p:cNvSpPr txBox="1"/>
          <p:nvPr/>
        </p:nvSpPr>
        <p:spPr>
          <a:xfrm>
            <a:off x="530087" y="4290321"/>
            <a:ext cx="1484702" cy="523220"/>
          </a:xfrm>
          <a:prstGeom prst="rect">
            <a:avLst/>
          </a:prstGeom>
          <a:noFill/>
        </p:spPr>
        <p:txBody>
          <a:bodyPr wrap="none" rtlCol="0">
            <a:spAutoFit/>
          </a:bodyPr>
          <a:lstStyle/>
          <a:p>
            <a:pPr algn="l"/>
            <a:r>
              <a:rPr lang="en-GB" sz="2800" b="1"/>
              <a:t>Results</a:t>
            </a:r>
          </a:p>
        </p:txBody>
      </p:sp>
      <p:sp>
        <p:nvSpPr>
          <p:cNvPr id="19" name="Text Box 4">
            <a:extLst>
              <a:ext uri="{FF2B5EF4-FFF2-40B4-BE49-F238E27FC236}">
                <a16:creationId xmlns:a16="http://schemas.microsoft.com/office/drawing/2014/main" id="{A1A0C088-C846-4C95-7045-6042D83CE012}"/>
              </a:ext>
            </a:extLst>
          </p:cNvPr>
          <p:cNvSpPr txBox="1">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3600" b="1"/>
              <a:t>Verify Ohm’s Law</a:t>
            </a:r>
            <a:endParaRPr lang="en-GB" altLang="en-US" sz="3600" b="1"/>
          </a:p>
        </p:txBody>
      </p:sp>
      <p:grpSp>
        <p:nvGrpSpPr>
          <p:cNvPr id="20" name="Group 19">
            <a:extLst>
              <a:ext uri="{FF2B5EF4-FFF2-40B4-BE49-F238E27FC236}">
                <a16:creationId xmlns:a16="http://schemas.microsoft.com/office/drawing/2014/main" id="{5F8F326C-CDE4-BF43-29CB-DC80CDEE20D7}"/>
              </a:ext>
            </a:extLst>
          </p:cNvPr>
          <p:cNvGrpSpPr/>
          <p:nvPr/>
        </p:nvGrpSpPr>
        <p:grpSpPr>
          <a:xfrm>
            <a:off x="530087" y="4858142"/>
            <a:ext cx="8436113" cy="1799335"/>
            <a:chOff x="530087" y="4858142"/>
            <a:chExt cx="8436113" cy="1799335"/>
          </a:xfrm>
        </p:grpSpPr>
        <p:sp>
          <p:nvSpPr>
            <p:cNvPr id="3" name="Rectangle 2">
              <a:extLst>
                <a:ext uri="{FF2B5EF4-FFF2-40B4-BE49-F238E27FC236}">
                  <a16:creationId xmlns:a16="http://schemas.microsoft.com/office/drawing/2014/main" id="{93AFB0AF-1059-E46F-20C3-688FD289548D}"/>
                </a:ext>
              </a:extLst>
            </p:cNvPr>
            <p:cNvSpPr/>
            <p:nvPr/>
          </p:nvSpPr>
          <p:spPr>
            <a:xfrm>
              <a:off x="530087" y="4874260"/>
              <a:ext cx="8436109" cy="1783217"/>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a:extLst>
                <a:ext uri="{FF2B5EF4-FFF2-40B4-BE49-F238E27FC236}">
                  <a16:creationId xmlns:a16="http://schemas.microsoft.com/office/drawing/2014/main" id="{43DFBB2A-CC2C-B091-2D0F-ADCF565B7BF8}"/>
                </a:ext>
              </a:extLst>
            </p:cNvPr>
            <p:cNvCxnSpPr/>
            <p:nvPr/>
          </p:nvCxnSpPr>
          <p:spPr>
            <a:xfrm>
              <a:off x="530087" y="5473148"/>
              <a:ext cx="8436113"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B0E6E599-FAE4-B736-413E-2A6C6E769CF9}"/>
                </a:ext>
              </a:extLst>
            </p:cNvPr>
            <p:cNvCxnSpPr/>
            <p:nvPr/>
          </p:nvCxnSpPr>
          <p:spPr>
            <a:xfrm>
              <a:off x="530087" y="6069496"/>
              <a:ext cx="8436113"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1F8BBF20-D65D-3BA6-5A99-73CDC3BB4305}"/>
                </a:ext>
              </a:extLst>
            </p:cNvPr>
            <p:cNvSpPr txBox="1"/>
            <p:nvPr/>
          </p:nvSpPr>
          <p:spPr>
            <a:xfrm>
              <a:off x="715617" y="4958296"/>
              <a:ext cx="423514" cy="523220"/>
            </a:xfrm>
            <a:prstGeom prst="rect">
              <a:avLst/>
            </a:prstGeom>
            <a:noFill/>
          </p:spPr>
          <p:txBody>
            <a:bodyPr wrap="none" rtlCol="0">
              <a:spAutoFit/>
            </a:bodyPr>
            <a:lstStyle/>
            <a:p>
              <a:pPr algn="l"/>
              <a:r>
                <a:rPr lang="en-GB" sz="2800" b="1">
                  <a:latin typeface="Arial" panose="020B0604020202020204" pitchFamily="34" charset="0"/>
                  <a:cs typeface="Arial" panose="020B0604020202020204" pitchFamily="34" charset="0"/>
                </a:rPr>
                <a:t>V</a:t>
              </a:r>
            </a:p>
          </p:txBody>
        </p:sp>
        <p:sp>
          <p:nvSpPr>
            <p:cNvPr id="32" name="TextBox 31">
              <a:extLst>
                <a:ext uri="{FF2B5EF4-FFF2-40B4-BE49-F238E27FC236}">
                  <a16:creationId xmlns:a16="http://schemas.microsoft.com/office/drawing/2014/main" id="{95A2F39B-EC1B-A270-D597-3EAC70800321}"/>
                </a:ext>
              </a:extLst>
            </p:cNvPr>
            <p:cNvSpPr txBox="1"/>
            <p:nvPr/>
          </p:nvSpPr>
          <p:spPr>
            <a:xfrm>
              <a:off x="785348" y="5488141"/>
              <a:ext cx="284052" cy="523220"/>
            </a:xfrm>
            <a:prstGeom prst="rect">
              <a:avLst/>
            </a:prstGeom>
            <a:noFill/>
          </p:spPr>
          <p:txBody>
            <a:bodyPr wrap="none" rtlCol="0">
              <a:spAutoFit/>
            </a:bodyPr>
            <a:lstStyle/>
            <a:p>
              <a:pPr algn="l"/>
              <a:r>
                <a:rPr lang="en-GB" sz="2800" b="1">
                  <a:latin typeface="Arial" panose="020B0604020202020204" pitchFamily="34" charset="0"/>
                  <a:cs typeface="Arial" panose="020B0604020202020204" pitchFamily="34" charset="0"/>
                </a:rPr>
                <a:t>I</a:t>
              </a:r>
            </a:p>
          </p:txBody>
        </p:sp>
        <p:sp>
          <p:nvSpPr>
            <p:cNvPr id="33" name="TextBox 32">
              <a:extLst>
                <a:ext uri="{FF2B5EF4-FFF2-40B4-BE49-F238E27FC236}">
                  <a16:creationId xmlns:a16="http://schemas.microsoft.com/office/drawing/2014/main" id="{9DC7E362-F913-F3AB-2A29-2753633AA5BD}"/>
                </a:ext>
              </a:extLst>
            </p:cNvPr>
            <p:cNvSpPr txBox="1"/>
            <p:nvPr/>
          </p:nvSpPr>
          <p:spPr>
            <a:xfrm>
              <a:off x="755373" y="6096000"/>
              <a:ext cx="444352" cy="523220"/>
            </a:xfrm>
            <a:prstGeom prst="rect">
              <a:avLst/>
            </a:prstGeom>
            <a:noFill/>
          </p:spPr>
          <p:txBody>
            <a:bodyPr wrap="none" rtlCol="0">
              <a:spAutoFit/>
            </a:bodyPr>
            <a:lstStyle/>
            <a:p>
              <a:pPr algn="l"/>
              <a:r>
                <a:rPr lang="en-GB" sz="2800" b="1">
                  <a:latin typeface="Arial" panose="020B0604020202020204" pitchFamily="34" charset="0"/>
                  <a:cs typeface="Arial" panose="020B0604020202020204" pitchFamily="34" charset="0"/>
                </a:rPr>
                <a:t>R</a:t>
              </a:r>
            </a:p>
          </p:txBody>
        </p:sp>
        <p:cxnSp>
          <p:nvCxnSpPr>
            <p:cNvPr id="35" name="Straight Connector 34">
              <a:extLst>
                <a:ext uri="{FF2B5EF4-FFF2-40B4-BE49-F238E27FC236}">
                  <a16:creationId xmlns:a16="http://schemas.microsoft.com/office/drawing/2014/main" id="{C1EBB89D-6944-E824-462C-B7CA2CACCFBC}"/>
                </a:ext>
              </a:extLst>
            </p:cNvPr>
            <p:cNvCxnSpPr/>
            <p:nvPr/>
          </p:nvCxnSpPr>
          <p:spPr>
            <a:xfrm>
              <a:off x="1616765" y="4874260"/>
              <a:ext cx="0" cy="1783217"/>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44660005-7905-41E3-FD3C-8F04FA3CFA31}"/>
                </a:ext>
              </a:extLst>
            </p:cNvPr>
            <p:cNvCxnSpPr>
              <a:cxnSpLocks/>
            </p:cNvCxnSpPr>
            <p:nvPr/>
          </p:nvCxnSpPr>
          <p:spPr>
            <a:xfrm>
              <a:off x="2756452" y="4858142"/>
              <a:ext cx="0" cy="1783217"/>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7F069E21-07DA-3F80-0EF5-2E15F95B9DEA}"/>
                </a:ext>
              </a:extLst>
            </p:cNvPr>
            <p:cNvCxnSpPr>
              <a:cxnSpLocks/>
            </p:cNvCxnSpPr>
            <p:nvPr/>
          </p:nvCxnSpPr>
          <p:spPr>
            <a:xfrm>
              <a:off x="3869635" y="4858142"/>
              <a:ext cx="0" cy="1783217"/>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6992A098-0CF7-BA45-93AC-7D63F074FDCD}"/>
                </a:ext>
              </a:extLst>
            </p:cNvPr>
            <p:cNvCxnSpPr>
              <a:cxnSpLocks/>
            </p:cNvCxnSpPr>
            <p:nvPr/>
          </p:nvCxnSpPr>
          <p:spPr>
            <a:xfrm>
              <a:off x="5144101" y="4858142"/>
              <a:ext cx="0" cy="1783217"/>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B707A1C2-C0C6-2930-3910-FA38ED123E87}"/>
                </a:ext>
              </a:extLst>
            </p:cNvPr>
            <p:cNvCxnSpPr>
              <a:cxnSpLocks/>
            </p:cNvCxnSpPr>
            <p:nvPr/>
          </p:nvCxnSpPr>
          <p:spPr>
            <a:xfrm>
              <a:off x="6326045" y="4858142"/>
              <a:ext cx="0" cy="1783217"/>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474F646-03FB-063B-0D33-67A8ADB49AA4}"/>
                </a:ext>
              </a:extLst>
            </p:cNvPr>
            <p:cNvCxnSpPr>
              <a:cxnSpLocks/>
            </p:cNvCxnSpPr>
            <p:nvPr/>
          </p:nvCxnSpPr>
          <p:spPr>
            <a:xfrm>
              <a:off x="7587043" y="4874260"/>
              <a:ext cx="0" cy="1783217"/>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grpSp>
        <p:nvGrpSpPr>
          <p:cNvPr id="44" name="Group 43">
            <a:extLst>
              <a:ext uri="{FF2B5EF4-FFF2-40B4-BE49-F238E27FC236}">
                <a16:creationId xmlns:a16="http://schemas.microsoft.com/office/drawing/2014/main" id="{F51105E1-AD5D-519E-7545-9648CEC48A89}"/>
              </a:ext>
            </a:extLst>
          </p:cNvPr>
          <p:cNvGrpSpPr/>
          <p:nvPr/>
        </p:nvGrpSpPr>
        <p:grpSpPr>
          <a:xfrm>
            <a:off x="4139952" y="1736980"/>
            <a:ext cx="4476117" cy="1414405"/>
            <a:chOff x="4139952" y="1736980"/>
            <a:chExt cx="4476117" cy="1414405"/>
          </a:xfrm>
        </p:grpSpPr>
        <p:cxnSp>
          <p:nvCxnSpPr>
            <p:cNvPr id="5" name="Straight Connector 4">
              <a:extLst>
                <a:ext uri="{FF2B5EF4-FFF2-40B4-BE49-F238E27FC236}">
                  <a16:creationId xmlns:a16="http://schemas.microsoft.com/office/drawing/2014/main" id="{F1A7BDA9-928E-E153-D6A3-38CBE44902E1}"/>
                </a:ext>
              </a:extLst>
            </p:cNvPr>
            <p:cNvCxnSpPr>
              <a:cxnSpLocks/>
            </p:cNvCxnSpPr>
            <p:nvPr/>
          </p:nvCxnSpPr>
          <p:spPr>
            <a:xfrm>
              <a:off x="4499991" y="2033574"/>
              <a:ext cx="36004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E93F900-2AA5-D013-5028-CD29FC1674B5}"/>
                </a:ext>
              </a:extLst>
            </p:cNvPr>
            <p:cNvCxnSpPr>
              <a:cxnSpLocks/>
            </p:cNvCxnSpPr>
            <p:nvPr/>
          </p:nvCxnSpPr>
          <p:spPr>
            <a:xfrm flipV="1">
              <a:off x="4510335" y="3130335"/>
              <a:ext cx="3600401" cy="21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DD30010-F5BD-7660-A12E-6172E40682E7}"/>
                </a:ext>
              </a:extLst>
            </p:cNvPr>
            <p:cNvCxnSpPr>
              <a:cxnSpLocks/>
            </p:cNvCxnSpPr>
            <p:nvPr/>
          </p:nvCxnSpPr>
          <p:spPr>
            <a:xfrm>
              <a:off x="7331055" y="2041671"/>
              <a:ext cx="0" cy="10886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784FF3A7-DA67-ECE6-9759-95FFFB67901B}"/>
                </a:ext>
              </a:extLst>
            </p:cNvPr>
            <p:cNvSpPr/>
            <p:nvPr/>
          </p:nvSpPr>
          <p:spPr>
            <a:xfrm>
              <a:off x="7025744" y="2334749"/>
              <a:ext cx="610622" cy="631453"/>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800">
                  <a:solidFill>
                    <a:schemeClr val="tx1"/>
                  </a:solidFill>
                </a:rPr>
                <a:t>V</a:t>
              </a:r>
            </a:p>
          </p:txBody>
        </p:sp>
        <p:cxnSp>
          <p:nvCxnSpPr>
            <p:cNvPr id="9" name="Straight Connector 8">
              <a:extLst>
                <a:ext uri="{FF2B5EF4-FFF2-40B4-BE49-F238E27FC236}">
                  <a16:creationId xmlns:a16="http://schemas.microsoft.com/office/drawing/2014/main" id="{93532714-E937-4441-A7F8-AB04D3F5B97C}"/>
                </a:ext>
              </a:extLst>
            </p:cNvPr>
            <p:cNvCxnSpPr>
              <a:cxnSpLocks/>
            </p:cNvCxnSpPr>
            <p:nvPr/>
          </p:nvCxnSpPr>
          <p:spPr>
            <a:xfrm>
              <a:off x="8100392" y="2048149"/>
              <a:ext cx="0" cy="10886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875B580-7C2B-5CB0-ECA2-83006E5373D7}"/>
                </a:ext>
              </a:extLst>
            </p:cNvPr>
            <p:cNvSpPr/>
            <p:nvPr/>
          </p:nvSpPr>
          <p:spPr>
            <a:xfrm>
              <a:off x="7988417" y="2213603"/>
              <a:ext cx="224092" cy="631452"/>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Oval 10">
              <a:extLst>
                <a:ext uri="{FF2B5EF4-FFF2-40B4-BE49-F238E27FC236}">
                  <a16:creationId xmlns:a16="http://schemas.microsoft.com/office/drawing/2014/main" id="{1AFC3834-95B5-E292-33A5-9A8931EF1EC7}"/>
                </a:ext>
              </a:extLst>
            </p:cNvPr>
            <p:cNvSpPr/>
            <p:nvPr/>
          </p:nvSpPr>
          <p:spPr>
            <a:xfrm>
              <a:off x="6265638" y="1736980"/>
              <a:ext cx="610618" cy="578613"/>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800">
                  <a:solidFill>
                    <a:schemeClr val="tx1"/>
                  </a:solidFill>
                </a:rPr>
                <a:t>A</a:t>
              </a:r>
            </a:p>
          </p:txBody>
        </p:sp>
        <p:cxnSp>
          <p:nvCxnSpPr>
            <p:cNvPr id="12" name="Straight Connector 11">
              <a:extLst>
                <a:ext uri="{FF2B5EF4-FFF2-40B4-BE49-F238E27FC236}">
                  <a16:creationId xmlns:a16="http://schemas.microsoft.com/office/drawing/2014/main" id="{CD3AB9E3-1880-137B-95AE-7FB47561C6E2}"/>
                </a:ext>
              </a:extLst>
            </p:cNvPr>
            <p:cNvCxnSpPr>
              <a:cxnSpLocks/>
            </p:cNvCxnSpPr>
            <p:nvPr/>
          </p:nvCxnSpPr>
          <p:spPr>
            <a:xfrm>
              <a:off x="4499991" y="2780432"/>
              <a:ext cx="0" cy="3499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A124BDA-099E-D3CD-3773-273BBC00D338}"/>
                </a:ext>
              </a:extLst>
            </p:cNvPr>
            <p:cNvCxnSpPr>
              <a:cxnSpLocks/>
            </p:cNvCxnSpPr>
            <p:nvPr/>
          </p:nvCxnSpPr>
          <p:spPr>
            <a:xfrm>
              <a:off x="4499991" y="2033574"/>
              <a:ext cx="0" cy="2693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F573072-63E4-1A53-C9B1-98A262FAAF14}"/>
                </a:ext>
              </a:extLst>
            </p:cNvPr>
            <p:cNvCxnSpPr>
              <a:cxnSpLocks/>
            </p:cNvCxnSpPr>
            <p:nvPr/>
          </p:nvCxnSpPr>
          <p:spPr>
            <a:xfrm>
              <a:off x="4139952" y="2302960"/>
              <a:ext cx="72007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7D34E11-713A-0C1C-3B4B-B9689B065296}"/>
                </a:ext>
              </a:extLst>
            </p:cNvPr>
            <p:cNvCxnSpPr>
              <a:cxnSpLocks/>
            </p:cNvCxnSpPr>
            <p:nvPr/>
          </p:nvCxnSpPr>
          <p:spPr>
            <a:xfrm>
              <a:off x="4139952" y="2626279"/>
              <a:ext cx="72007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252C00A-70D2-1C21-EA6D-31FD7B82DDA9}"/>
                </a:ext>
              </a:extLst>
            </p:cNvPr>
            <p:cNvCxnSpPr>
              <a:cxnSpLocks/>
            </p:cNvCxnSpPr>
            <p:nvPr/>
          </p:nvCxnSpPr>
          <p:spPr>
            <a:xfrm>
              <a:off x="4400547" y="2482263"/>
              <a:ext cx="19888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CF7085E-AF91-D45B-7004-112D86EC77A9}"/>
                </a:ext>
              </a:extLst>
            </p:cNvPr>
            <p:cNvCxnSpPr>
              <a:cxnSpLocks/>
            </p:cNvCxnSpPr>
            <p:nvPr/>
          </p:nvCxnSpPr>
          <p:spPr>
            <a:xfrm>
              <a:off x="4391979" y="2780432"/>
              <a:ext cx="216024" cy="27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5BDC11E-9CC3-3733-F426-566A0A2B3D5E}"/>
                </a:ext>
              </a:extLst>
            </p:cNvPr>
            <p:cNvSpPr txBox="1"/>
            <p:nvPr/>
          </p:nvSpPr>
          <p:spPr>
            <a:xfrm>
              <a:off x="8171717" y="2330871"/>
              <a:ext cx="444352" cy="523220"/>
            </a:xfrm>
            <a:prstGeom prst="rect">
              <a:avLst/>
            </a:prstGeom>
            <a:noFill/>
          </p:spPr>
          <p:txBody>
            <a:bodyPr wrap="none" rtlCol="0">
              <a:spAutoFit/>
            </a:bodyPr>
            <a:lstStyle/>
            <a:p>
              <a:pPr algn="l"/>
              <a:r>
                <a:rPr lang="en-GB" sz="2800"/>
                <a:t>R</a:t>
              </a:r>
            </a:p>
          </p:txBody>
        </p:sp>
        <p:grpSp>
          <p:nvGrpSpPr>
            <p:cNvPr id="43" name="Group 42">
              <a:extLst>
                <a:ext uri="{FF2B5EF4-FFF2-40B4-BE49-F238E27FC236}">
                  <a16:creationId xmlns:a16="http://schemas.microsoft.com/office/drawing/2014/main" id="{10B6BA32-583A-2E36-91F1-70F2F0DC25F7}"/>
                </a:ext>
              </a:extLst>
            </p:cNvPr>
            <p:cNvGrpSpPr/>
            <p:nvPr/>
          </p:nvGrpSpPr>
          <p:grpSpPr>
            <a:xfrm>
              <a:off x="5006051" y="1903908"/>
              <a:ext cx="899548" cy="288481"/>
              <a:chOff x="5041700" y="1925120"/>
              <a:chExt cx="899548" cy="288481"/>
            </a:xfrm>
          </p:grpSpPr>
          <p:sp>
            <p:nvSpPr>
              <p:cNvPr id="2" name="Rectangle 1">
                <a:extLst>
                  <a:ext uri="{FF2B5EF4-FFF2-40B4-BE49-F238E27FC236}">
                    <a16:creationId xmlns:a16="http://schemas.microsoft.com/office/drawing/2014/main" id="{CBD7AB7A-9C2A-EC2E-9668-757C7E05F964}"/>
                  </a:ext>
                </a:extLst>
              </p:cNvPr>
              <p:cNvSpPr/>
              <p:nvPr/>
            </p:nvSpPr>
            <p:spPr>
              <a:xfrm>
                <a:off x="5157353" y="1925120"/>
                <a:ext cx="610617" cy="288481"/>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Freeform: Shape 40">
                <a:extLst>
                  <a:ext uri="{FF2B5EF4-FFF2-40B4-BE49-F238E27FC236}">
                    <a16:creationId xmlns:a16="http://schemas.microsoft.com/office/drawing/2014/main" id="{2F5CD535-0FC6-A2B4-D668-B16EC390789B}"/>
                  </a:ext>
                </a:extLst>
              </p:cNvPr>
              <p:cNvSpPr/>
              <p:nvPr/>
            </p:nvSpPr>
            <p:spPr>
              <a:xfrm rot="2811915">
                <a:off x="5429486" y="1594140"/>
                <a:ext cx="123975" cy="899548"/>
              </a:xfrm>
              <a:custGeom>
                <a:avLst/>
                <a:gdLst>
                  <a:gd name="csX0" fmla="*/ 0 w 234262"/>
                  <a:gd name="csY0" fmla="*/ 311134 h 1952696"/>
                  <a:gd name="csX1" fmla="*/ 117131 w 234262"/>
                  <a:gd name="csY1" fmla="*/ 0 h 1952696"/>
                  <a:gd name="csX2" fmla="*/ 234262 w 234262"/>
                  <a:gd name="csY2" fmla="*/ 311134 h 1952696"/>
                  <a:gd name="csX3" fmla="*/ 156880 w 234262"/>
                  <a:gd name="csY3" fmla="*/ 311134 h 1952696"/>
                  <a:gd name="csX4" fmla="*/ 156880 w 234262"/>
                  <a:gd name="csY4" fmla="*/ 1952696 h 1952696"/>
                  <a:gd name="csX5" fmla="*/ 73695 w 234262"/>
                  <a:gd name="csY5" fmla="*/ 1952696 h 1952696"/>
                  <a:gd name="csX6" fmla="*/ 73695 w 234262"/>
                  <a:gd name="csY6" fmla="*/ 311134 h 195269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34262" h="1952696">
                    <a:moveTo>
                      <a:pt x="0" y="311134"/>
                    </a:moveTo>
                    <a:lnTo>
                      <a:pt x="117131" y="0"/>
                    </a:lnTo>
                    <a:lnTo>
                      <a:pt x="234262" y="311134"/>
                    </a:lnTo>
                    <a:lnTo>
                      <a:pt x="156880" y="311134"/>
                    </a:lnTo>
                    <a:lnTo>
                      <a:pt x="156880" y="1952696"/>
                    </a:lnTo>
                    <a:lnTo>
                      <a:pt x="73695" y="1952696"/>
                    </a:lnTo>
                    <a:lnTo>
                      <a:pt x="73695" y="311134"/>
                    </a:lnTo>
                    <a:close/>
                  </a:path>
                </a:pathLst>
              </a:custGeom>
              <a:solidFill>
                <a:schemeClr val="tx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23C65-9460-351C-8B67-22C8975E94C1}"/>
            </a:ext>
          </a:extLst>
        </p:cNvPr>
        <p:cNvGrpSpPr/>
        <p:nvPr/>
      </p:nvGrpSpPr>
      <p:grpSpPr>
        <a:xfrm>
          <a:off x="0" y="0"/>
          <a:ext cx="0" cy="0"/>
          <a:chOff x="0" y="0"/>
          <a:chExt cx="0" cy="0"/>
        </a:xfrm>
      </p:grpSpPr>
      <p:sp>
        <p:nvSpPr>
          <p:cNvPr id="19" name="Text Box 4">
            <a:extLst>
              <a:ext uri="{FF2B5EF4-FFF2-40B4-BE49-F238E27FC236}">
                <a16:creationId xmlns:a16="http://schemas.microsoft.com/office/drawing/2014/main" id="{F552742F-6F1F-4BBE-BDA7-C1C03E1BF219}"/>
              </a:ext>
            </a:extLst>
          </p:cNvPr>
          <p:cNvSpPr txBox="1">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3600" b="1"/>
              <a:t>Are these two circuits the same?</a:t>
            </a:r>
            <a:endParaRPr lang="en-GB" altLang="en-US" sz="3600" b="1"/>
          </a:p>
        </p:txBody>
      </p:sp>
      <p:sp>
        <p:nvSpPr>
          <p:cNvPr id="44" name="TextBox 43">
            <a:extLst>
              <a:ext uri="{FF2B5EF4-FFF2-40B4-BE49-F238E27FC236}">
                <a16:creationId xmlns:a16="http://schemas.microsoft.com/office/drawing/2014/main" id="{6E823706-9300-D096-B6DA-B47D48CD0A1D}"/>
              </a:ext>
            </a:extLst>
          </p:cNvPr>
          <p:cNvSpPr txBox="1"/>
          <p:nvPr/>
        </p:nvSpPr>
        <p:spPr>
          <a:xfrm>
            <a:off x="308668" y="5155181"/>
            <a:ext cx="8526664" cy="1384995"/>
          </a:xfrm>
          <a:prstGeom prst="rect">
            <a:avLst/>
          </a:prstGeom>
          <a:noFill/>
        </p:spPr>
        <p:txBody>
          <a:bodyPr wrap="square" rtlCol="0">
            <a:spAutoFit/>
          </a:bodyPr>
          <a:lstStyle/>
          <a:p>
            <a:pPr algn="l"/>
            <a:r>
              <a:rPr lang="en-GB" sz="2800">
                <a:latin typeface="Arial" panose="020B0604020202020204" pitchFamily="34" charset="0"/>
                <a:cs typeface="Arial" panose="020B0604020202020204" pitchFamily="34" charset="0"/>
              </a:rPr>
              <a:t>Yes, a circuit diagram is not an exact physical representation. Its purpose is to show where the connections are made.</a:t>
            </a:r>
          </a:p>
        </p:txBody>
      </p:sp>
      <p:grpSp>
        <p:nvGrpSpPr>
          <p:cNvPr id="18" name="Group 17">
            <a:extLst>
              <a:ext uri="{FF2B5EF4-FFF2-40B4-BE49-F238E27FC236}">
                <a16:creationId xmlns:a16="http://schemas.microsoft.com/office/drawing/2014/main" id="{263E25AA-7E33-DCF7-0113-766C3CF827BF}"/>
              </a:ext>
            </a:extLst>
          </p:cNvPr>
          <p:cNvGrpSpPr/>
          <p:nvPr/>
        </p:nvGrpSpPr>
        <p:grpSpPr>
          <a:xfrm>
            <a:off x="2074171" y="1308184"/>
            <a:ext cx="4476117" cy="1414405"/>
            <a:chOff x="4139952" y="1736980"/>
            <a:chExt cx="4476117" cy="1414405"/>
          </a:xfrm>
        </p:grpSpPr>
        <p:cxnSp>
          <p:nvCxnSpPr>
            <p:cNvPr id="24" name="Straight Connector 23">
              <a:extLst>
                <a:ext uri="{FF2B5EF4-FFF2-40B4-BE49-F238E27FC236}">
                  <a16:creationId xmlns:a16="http://schemas.microsoft.com/office/drawing/2014/main" id="{CA41C3D1-B473-BC44-BC37-93D2C6C3E4D4}"/>
                </a:ext>
              </a:extLst>
            </p:cNvPr>
            <p:cNvCxnSpPr>
              <a:cxnSpLocks/>
            </p:cNvCxnSpPr>
            <p:nvPr/>
          </p:nvCxnSpPr>
          <p:spPr>
            <a:xfrm>
              <a:off x="4499991" y="2033574"/>
              <a:ext cx="36004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73B45A-A285-2F42-E8CC-B5427D926B6F}"/>
                </a:ext>
              </a:extLst>
            </p:cNvPr>
            <p:cNvCxnSpPr>
              <a:cxnSpLocks/>
            </p:cNvCxnSpPr>
            <p:nvPr/>
          </p:nvCxnSpPr>
          <p:spPr>
            <a:xfrm flipV="1">
              <a:off x="4510335" y="3130335"/>
              <a:ext cx="3600401" cy="21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3F7FA34-54E6-2BE4-4787-02C7591431EC}"/>
                </a:ext>
              </a:extLst>
            </p:cNvPr>
            <p:cNvCxnSpPr>
              <a:cxnSpLocks/>
            </p:cNvCxnSpPr>
            <p:nvPr/>
          </p:nvCxnSpPr>
          <p:spPr>
            <a:xfrm>
              <a:off x="7331055" y="2041671"/>
              <a:ext cx="0" cy="10886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0E1618D5-DB0B-AF48-72E9-88FB2F54E063}"/>
                </a:ext>
              </a:extLst>
            </p:cNvPr>
            <p:cNvSpPr/>
            <p:nvPr/>
          </p:nvSpPr>
          <p:spPr>
            <a:xfrm>
              <a:off x="7025744" y="2334749"/>
              <a:ext cx="610622" cy="631453"/>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800">
                  <a:solidFill>
                    <a:schemeClr val="tx1"/>
                  </a:solidFill>
                </a:rPr>
                <a:t>V</a:t>
              </a:r>
            </a:p>
          </p:txBody>
        </p:sp>
        <p:cxnSp>
          <p:nvCxnSpPr>
            <p:cNvPr id="28" name="Straight Connector 27">
              <a:extLst>
                <a:ext uri="{FF2B5EF4-FFF2-40B4-BE49-F238E27FC236}">
                  <a16:creationId xmlns:a16="http://schemas.microsoft.com/office/drawing/2014/main" id="{F40A2666-A116-DBF4-C9FD-C844D9919AD1}"/>
                </a:ext>
              </a:extLst>
            </p:cNvPr>
            <p:cNvCxnSpPr>
              <a:cxnSpLocks/>
            </p:cNvCxnSpPr>
            <p:nvPr/>
          </p:nvCxnSpPr>
          <p:spPr>
            <a:xfrm>
              <a:off x="8100392" y="2048149"/>
              <a:ext cx="0" cy="10886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CF224CD1-035D-9269-51F7-CDA8B3DAEA2D}"/>
                </a:ext>
              </a:extLst>
            </p:cNvPr>
            <p:cNvSpPr/>
            <p:nvPr/>
          </p:nvSpPr>
          <p:spPr>
            <a:xfrm>
              <a:off x="7988417" y="2213603"/>
              <a:ext cx="224092" cy="631452"/>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Oval 44">
              <a:extLst>
                <a:ext uri="{FF2B5EF4-FFF2-40B4-BE49-F238E27FC236}">
                  <a16:creationId xmlns:a16="http://schemas.microsoft.com/office/drawing/2014/main" id="{DA4AD1CD-3AF2-A9D8-00AF-9EDB5CB0ACBC}"/>
                </a:ext>
              </a:extLst>
            </p:cNvPr>
            <p:cNvSpPr/>
            <p:nvPr/>
          </p:nvSpPr>
          <p:spPr>
            <a:xfrm>
              <a:off x="6265638" y="1736980"/>
              <a:ext cx="610618" cy="578613"/>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800">
                  <a:solidFill>
                    <a:schemeClr val="tx1"/>
                  </a:solidFill>
                </a:rPr>
                <a:t>A</a:t>
              </a:r>
            </a:p>
          </p:txBody>
        </p:sp>
        <p:cxnSp>
          <p:nvCxnSpPr>
            <p:cNvPr id="46" name="Straight Connector 45">
              <a:extLst>
                <a:ext uri="{FF2B5EF4-FFF2-40B4-BE49-F238E27FC236}">
                  <a16:creationId xmlns:a16="http://schemas.microsoft.com/office/drawing/2014/main" id="{124EB66E-C910-0B09-DBBC-E244057B07A0}"/>
                </a:ext>
              </a:extLst>
            </p:cNvPr>
            <p:cNvCxnSpPr>
              <a:cxnSpLocks/>
            </p:cNvCxnSpPr>
            <p:nvPr/>
          </p:nvCxnSpPr>
          <p:spPr>
            <a:xfrm>
              <a:off x="4499991" y="2780432"/>
              <a:ext cx="0" cy="3499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28ED692-5187-6B85-8C97-82F456FAB6CB}"/>
                </a:ext>
              </a:extLst>
            </p:cNvPr>
            <p:cNvCxnSpPr>
              <a:cxnSpLocks/>
            </p:cNvCxnSpPr>
            <p:nvPr/>
          </p:nvCxnSpPr>
          <p:spPr>
            <a:xfrm>
              <a:off x="4499991" y="2033574"/>
              <a:ext cx="0" cy="2693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BBD2C08-A4FD-9A0A-69D4-AEF3D4AD54DE}"/>
                </a:ext>
              </a:extLst>
            </p:cNvPr>
            <p:cNvCxnSpPr>
              <a:cxnSpLocks/>
            </p:cNvCxnSpPr>
            <p:nvPr/>
          </p:nvCxnSpPr>
          <p:spPr>
            <a:xfrm>
              <a:off x="4139952" y="2302960"/>
              <a:ext cx="72007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A626D2B-25CE-D4DE-FAA2-47DF25B4AD20}"/>
                </a:ext>
              </a:extLst>
            </p:cNvPr>
            <p:cNvCxnSpPr>
              <a:cxnSpLocks/>
            </p:cNvCxnSpPr>
            <p:nvPr/>
          </p:nvCxnSpPr>
          <p:spPr>
            <a:xfrm>
              <a:off x="4139952" y="2626279"/>
              <a:ext cx="72007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52E26FC-0B2B-D707-B858-E6519704661D}"/>
                </a:ext>
              </a:extLst>
            </p:cNvPr>
            <p:cNvCxnSpPr>
              <a:cxnSpLocks/>
            </p:cNvCxnSpPr>
            <p:nvPr/>
          </p:nvCxnSpPr>
          <p:spPr>
            <a:xfrm>
              <a:off x="4400547" y="2482263"/>
              <a:ext cx="19888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1C13C33-35E5-114F-235A-F1AAB2240ED8}"/>
                </a:ext>
              </a:extLst>
            </p:cNvPr>
            <p:cNvCxnSpPr>
              <a:cxnSpLocks/>
            </p:cNvCxnSpPr>
            <p:nvPr/>
          </p:nvCxnSpPr>
          <p:spPr>
            <a:xfrm>
              <a:off x="4391979" y="2780432"/>
              <a:ext cx="216024" cy="27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381539E-AF5C-A390-D9D5-7C5A112D64B6}"/>
                </a:ext>
              </a:extLst>
            </p:cNvPr>
            <p:cNvSpPr txBox="1"/>
            <p:nvPr/>
          </p:nvSpPr>
          <p:spPr>
            <a:xfrm>
              <a:off x="8171717" y="2330871"/>
              <a:ext cx="444352" cy="523220"/>
            </a:xfrm>
            <a:prstGeom prst="rect">
              <a:avLst/>
            </a:prstGeom>
            <a:noFill/>
          </p:spPr>
          <p:txBody>
            <a:bodyPr wrap="none" rtlCol="0">
              <a:spAutoFit/>
            </a:bodyPr>
            <a:lstStyle/>
            <a:p>
              <a:pPr algn="l"/>
              <a:r>
                <a:rPr lang="en-GB" sz="2800"/>
                <a:t>R</a:t>
              </a:r>
            </a:p>
          </p:txBody>
        </p:sp>
        <p:grpSp>
          <p:nvGrpSpPr>
            <p:cNvPr id="53" name="Group 52">
              <a:extLst>
                <a:ext uri="{FF2B5EF4-FFF2-40B4-BE49-F238E27FC236}">
                  <a16:creationId xmlns:a16="http://schemas.microsoft.com/office/drawing/2014/main" id="{65DB8DAD-51BE-8B94-FB91-BE434E10F910}"/>
                </a:ext>
              </a:extLst>
            </p:cNvPr>
            <p:cNvGrpSpPr/>
            <p:nvPr/>
          </p:nvGrpSpPr>
          <p:grpSpPr>
            <a:xfrm>
              <a:off x="5006051" y="1903908"/>
              <a:ext cx="899548" cy="288481"/>
              <a:chOff x="5041700" y="1925120"/>
              <a:chExt cx="899548" cy="288481"/>
            </a:xfrm>
          </p:grpSpPr>
          <p:sp>
            <p:nvSpPr>
              <p:cNvPr id="54" name="Rectangle 53">
                <a:extLst>
                  <a:ext uri="{FF2B5EF4-FFF2-40B4-BE49-F238E27FC236}">
                    <a16:creationId xmlns:a16="http://schemas.microsoft.com/office/drawing/2014/main" id="{B5481647-1520-BCCA-B2E3-9E7282BDE932}"/>
                  </a:ext>
                </a:extLst>
              </p:cNvPr>
              <p:cNvSpPr/>
              <p:nvPr/>
            </p:nvSpPr>
            <p:spPr>
              <a:xfrm>
                <a:off x="5157353" y="1925120"/>
                <a:ext cx="610617" cy="288481"/>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Freeform: Shape 54">
                <a:extLst>
                  <a:ext uri="{FF2B5EF4-FFF2-40B4-BE49-F238E27FC236}">
                    <a16:creationId xmlns:a16="http://schemas.microsoft.com/office/drawing/2014/main" id="{5077365F-0938-DADA-2F57-0E3A8AA8FCF1}"/>
                  </a:ext>
                </a:extLst>
              </p:cNvPr>
              <p:cNvSpPr/>
              <p:nvPr/>
            </p:nvSpPr>
            <p:spPr>
              <a:xfrm rot="2811915">
                <a:off x="5429486" y="1594140"/>
                <a:ext cx="123975" cy="899548"/>
              </a:xfrm>
              <a:custGeom>
                <a:avLst/>
                <a:gdLst>
                  <a:gd name="csX0" fmla="*/ 0 w 234262"/>
                  <a:gd name="csY0" fmla="*/ 311134 h 1952696"/>
                  <a:gd name="csX1" fmla="*/ 117131 w 234262"/>
                  <a:gd name="csY1" fmla="*/ 0 h 1952696"/>
                  <a:gd name="csX2" fmla="*/ 234262 w 234262"/>
                  <a:gd name="csY2" fmla="*/ 311134 h 1952696"/>
                  <a:gd name="csX3" fmla="*/ 156880 w 234262"/>
                  <a:gd name="csY3" fmla="*/ 311134 h 1952696"/>
                  <a:gd name="csX4" fmla="*/ 156880 w 234262"/>
                  <a:gd name="csY4" fmla="*/ 1952696 h 1952696"/>
                  <a:gd name="csX5" fmla="*/ 73695 w 234262"/>
                  <a:gd name="csY5" fmla="*/ 1952696 h 1952696"/>
                  <a:gd name="csX6" fmla="*/ 73695 w 234262"/>
                  <a:gd name="csY6" fmla="*/ 311134 h 195269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34262" h="1952696">
                    <a:moveTo>
                      <a:pt x="0" y="311134"/>
                    </a:moveTo>
                    <a:lnTo>
                      <a:pt x="117131" y="0"/>
                    </a:lnTo>
                    <a:lnTo>
                      <a:pt x="234262" y="311134"/>
                    </a:lnTo>
                    <a:lnTo>
                      <a:pt x="156880" y="311134"/>
                    </a:lnTo>
                    <a:lnTo>
                      <a:pt x="156880" y="1952696"/>
                    </a:lnTo>
                    <a:lnTo>
                      <a:pt x="73695" y="1952696"/>
                    </a:lnTo>
                    <a:lnTo>
                      <a:pt x="73695" y="311134"/>
                    </a:lnTo>
                    <a:close/>
                  </a:path>
                </a:pathLst>
              </a:custGeom>
              <a:solidFill>
                <a:schemeClr val="tx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grpSp>
        <p:nvGrpSpPr>
          <p:cNvPr id="56" name="Group 55">
            <a:extLst>
              <a:ext uri="{FF2B5EF4-FFF2-40B4-BE49-F238E27FC236}">
                <a16:creationId xmlns:a16="http://schemas.microsoft.com/office/drawing/2014/main" id="{03CD16AD-31D1-B38C-D6F3-CF7A851A64C4}"/>
              </a:ext>
            </a:extLst>
          </p:cNvPr>
          <p:cNvGrpSpPr/>
          <p:nvPr/>
        </p:nvGrpSpPr>
        <p:grpSpPr>
          <a:xfrm>
            <a:off x="2074171" y="3136984"/>
            <a:ext cx="5276533" cy="1414405"/>
            <a:chOff x="4139952" y="1736980"/>
            <a:chExt cx="5276533" cy="1414405"/>
          </a:xfrm>
        </p:grpSpPr>
        <p:cxnSp>
          <p:nvCxnSpPr>
            <p:cNvPr id="57" name="Straight Connector 56">
              <a:extLst>
                <a:ext uri="{FF2B5EF4-FFF2-40B4-BE49-F238E27FC236}">
                  <a16:creationId xmlns:a16="http://schemas.microsoft.com/office/drawing/2014/main" id="{CA732586-31A4-C322-19E0-EFF19A80FD52}"/>
                </a:ext>
              </a:extLst>
            </p:cNvPr>
            <p:cNvCxnSpPr>
              <a:cxnSpLocks/>
            </p:cNvCxnSpPr>
            <p:nvPr/>
          </p:nvCxnSpPr>
          <p:spPr>
            <a:xfrm>
              <a:off x="4499991" y="2033574"/>
              <a:ext cx="4578301" cy="145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8A06025-B436-B1EE-33EE-BE2AF4B56376}"/>
                </a:ext>
              </a:extLst>
            </p:cNvPr>
            <p:cNvCxnSpPr>
              <a:cxnSpLocks/>
            </p:cNvCxnSpPr>
            <p:nvPr/>
          </p:nvCxnSpPr>
          <p:spPr>
            <a:xfrm flipV="1">
              <a:off x="4510335" y="3136813"/>
              <a:ext cx="4567957" cy="145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D8C7B07-FEA9-5287-576D-8CADDF185FCF}"/>
                </a:ext>
              </a:extLst>
            </p:cNvPr>
            <p:cNvCxnSpPr>
              <a:cxnSpLocks/>
            </p:cNvCxnSpPr>
            <p:nvPr/>
          </p:nvCxnSpPr>
          <p:spPr>
            <a:xfrm flipH="1">
              <a:off x="9078292" y="2022702"/>
              <a:ext cx="17818" cy="11286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23A269A2-C7F3-32D3-0C3F-BD32BA598B72}"/>
                </a:ext>
              </a:extLst>
            </p:cNvPr>
            <p:cNvSpPr/>
            <p:nvPr/>
          </p:nvSpPr>
          <p:spPr>
            <a:xfrm>
              <a:off x="8805863" y="2234319"/>
              <a:ext cx="610622" cy="631453"/>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800">
                  <a:solidFill>
                    <a:schemeClr val="tx1"/>
                  </a:solidFill>
                </a:rPr>
                <a:t>V</a:t>
              </a:r>
            </a:p>
          </p:txBody>
        </p:sp>
        <p:cxnSp>
          <p:nvCxnSpPr>
            <p:cNvPr id="61" name="Straight Connector 60">
              <a:extLst>
                <a:ext uri="{FF2B5EF4-FFF2-40B4-BE49-F238E27FC236}">
                  <a16:creationId xmlns:a16="http://schemas.microsoft.com/office/drawing/2014/main" id="{F6D7E7A0-017E-ABD3-54EF-495F8E50244C}"/>
                </a:ext>
              </a:extLst>
            </p:cNvPr>
            <p:cNvCxnSpPr>
              <a:cxnSpLocks/>
            </p:cNvCxnSpPr>
            <p:nvPr/>
          </p:nvCxnSpPr>
          <p:spPr>
            <a:xfrm>
              <a:off x="8100392" y="2048149"/>
              <a:ext cx="0" cy="10886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DD781AF5-0778-BB46-5063-152109E76262}"/>
                </a:ext>
              </a:extLst>
            </p:cNvPr>
            <p:cNvSpPr/>
            <p:nvPr/>
          </p:nvSpPr>
          <p:spPr>
            <a:xfrm>
              <a:off x="7988417" y="2213603"/>
              <a:ext cx="224092" cy="631452"/>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Oval 62">
              <a:extLst>
                <a:ext uri="{FF2B5EF4-FFF2-40B4-BE49-F238E27FC236}">
                  <a16:creationId xmlns:a16="http://schemas.microsoft.com/office/drawing/2014/main" id="{83C0C73A-4951-EA77-FA7A-F9D005582AAE}"/>
                </a:ext>
              </a:extLst>
            </p:cNvPr>
            <p:cNvSpPr/>
            <p:nvPr/>
          </p:nvSpPr>
          <p:spPr>
            <a:xfrm>
              <a:off x="6265638" y="1736980"/>
              <a:ext cx="610618" cy="578613"/>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800">
                  <a:solidFill>
                    <a:schemeClr val="tx1"/>
                  </a:solidFill>
                </a:rPr>
                <a:t>A</a:t>
              </a:r>
            </a:p>
          </p:txBody>
        </p:sp>
        <p:cxnSp>
          <p:nvCxnSpPr>
            <p:cNvPr id="64" name="Straight Connector 63">
              <a:extLst>
                <a:ext uri="{FF2B5EF4-FFF2-40B4-BE49-F238E27FC236}">
                  <a16:creationId xmlns:a16="http://schemas.microsoft.com/office/drawing/2014/main" id="{F7C2BBA0-FC07-FEBA-F7BA-011EA924F312}"/>
                </a:ext>
              </a:extLst>
            </p:cNvPr>
            <p:cNvCxnSpPr>
              <a:cxnSpLocks/>
            </p:cNvCxnSpPr>
            <p:nvPr/>
          </p:nvCxnSpPr>
          <p:spPr>
            <a:xfrm>
              <a:off x="4499991" y="2780432"/>
              <a:ext cx="0" cy="3499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AA97C46-5A1F-1DDE-8C81-36820767C45C}"/>
                </a:ext>
              </a:extLst>
            </p:cNvPr>
            <p:cNvCxnSpPr>
              <a:cxnSpLocks/>
            </p:cNvCxnSpPr>
            <p:nvPr/>
          </p:nvCxnSpPr>
          <p:spPr>
            <a:xfrm>
              <a:off x="4499991" y="2033574"/>
              <a:ext cx="0" cy="2693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463A914-6C50-5138-6958-376EA4315FA7}"/>
                </a:ext>
              </a:extLst>
            </p:cNvPr>
            <p:cNvCxnSpPr>
              <a:cxnSpLocks/>
            </p:cNvCxnSpPr>
            <p:nvPr/>
          </p:nvCxnSpPr>
          <p:spPr>
            <a:xfrm>
              <a:off x="4139952" y="2302960"/>
              <a:ext cx="72007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C950B65-7387-8F92-7210-C1070F04DE18}"/>
                </a:ext>
              </a:extLst>
            </p:cNvPr>
            <p:cNvCxnSpPr>
              <a:cxnSpLocks/>
            </p:cNvCxnSpPr>
            <p:nvPr/>
          </p:nvCxnSpPr>
          <p:spPr>
            <a:xfrm>
              <a:off x="4139952" y="2626279"/>
              <a:ext cx="72007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7F23AD6-FCC1-8F51-B07E-67B5BB736EB7}"/>
                </a:ext>
              </a:extLst>
            </p:cNvPr>
            <p:cNvCxnSpPr>
              <a:cxnSpLocks/>
            </p:cNvCxnSpPr>
            <p:nvPr/>
          </p:nvCxnSpPr>
          <p:spPr>
            <a:xfrm>
              <a:off x="4400547" y="2482263"/>
              <a:ext cx="19888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45CCC7C-8106-7CE3-01EC-C0AAA22F0B16}"/>
                </a:ext>
              </a:extLst>
            </p:cNvPr>
            <p:cNvCxnSpPr>
              <a:cxnSpLocks/>
            </p:cNvCxnSpPr>
            <p:nvPr/>
          </p:nvCxnSpPr>
          <p:spPr>
            <a:xfrm>
              <a:off x="4391979" y="2780432"/>
              <a:ext cx="216024" cy="27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E5591DD6-15F9-4A7A-46C5-C4B2B2CFDA17}"/>
                </a:ext>
              </a:extLst>
            </p:cNvPr>
            <p:cNvSpPr txBox="1"/>
            <p:nvPr/>
          </p:nvSpPr>
          <p:spPr>
            <a:xfrm>
              <a:off x="8171717" y="2330871"/>
              <a:ext cx="444352" cy="523220"/>
            </a:xfrm>
            <a:prstGeom prst="rect">
              <a:avLst/>
            </a:prstGeom>
            <a:noFill/>
          </p:spPr>
          <p:txBody>
            <a:bodyPr wrap="none" rtlCol="0">
              <a:spAutoFit/>
            </a:bodyPr>
            <a:lstStyle/>
            <a:p>
              <a:pPr algn="l"/>
              <a:r>
                <a:rPr lang="en-GB" sz="2800"/>
                <a:t>R</a:t>
              </a:r>
            </a:p>
          </p:txBody>
        </p:sp>
        <p:grpSp>
          <p:nvGrpSpPr>
            <p:cNvPr id="71" name="Group 70">
              <a:extLst>
                <a:ext uri="{FF2B5EF4-FFF2-40B4-BE49-F238E27FC236}">
                  <a16:creationId xmlns:a16="http://schemas.microsoft.com/office/drawing/2014/main" id="{2AECA664-6C2C-7EBF-B67C-A7B81A500730}"/>
                </a:ext>
              </a:extLst>
            </p:cNvPr>
            <p:cNvGrpSpPr/>
            <p:nvPr/>
          </p:nvGrpSpPr>
          <p:grpSpPr>
            <a:xfrm>
              <a:off x="5006051" y="1903908"/>
              <a:ext cx="899548" cy="288481"/>
              <a:chOff x="5041700" y="1925120"/>
              <a:chExt cx="899548" cy="288481"/>
            </a:xfrm>
          </p:grpSpPr>
          <p:sp>
            <p:nvSpPr>
              <p:cNvPr id="72" name="Rectangle 71">
                <a:extLst>
                  <a:ext uri="{FF2B5EF4-FFF2-40B4-BE49-F238E27FC236}">
                    <a16:creationId xmlns:a16="http://schemas.microsoft.com/office/drawing/2014/main" id="{7C128663-15EE-5E95-14EB-184EEBED538B}"/>
                  </a:ext>
                </a:extLst>
              </p:cNvPr>
              <p:cNvSpPr/>
              <p:nvPr/>
            </p:nvSpPr>
            <p:spPr>
              <a:xfrm>
                <a:off x="5157353" y="1925120"/>
                <a:ext cx="610617" cy="288481"/>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3" name="Freeform: Shape 72">
                <a:extLst>
                  <a:ext uri="{FF2B5EF4-FFF2-40B4-BE49-F238E27FC236}">
                    <a16:creationId xmlns:a16="http://schemas.microsoft.com/office/drawing/2014/main" id="{A0139FD7-E2AF-B256-DA20-D1B2FE5610CD}"/>
                  </a:ext>
                </a:extLst>
              </p:cNvPr>
              <p:cNvSpPr/>
              <p:nvPr/>
            </p:nvSpPr>
            <p:spPr>
              <a:xfrm rot="2811915">
                <a:off x="5429486" y="1594140"/>
                <a:ext cx="123975" cy="899548"/>
              </a:xfrm>
              <a:custGeom>
                <a:avLst/>
                <a:gdLst>
                  <a:gd name="csX0" fmla="*/ 0 w 234262"/>
                  <a:gd name="csY0" fmla="*/ 311134 h 1952696"/>
                  <a:gd name="csX1" fmla="*/ 117131 w 234262"/>
                  <a:gd name="csY1" fmla="*/ 0 h 1952696"/>
                  <a:gd name="csX2" fmla="*/ 234262 w 234262"/>
                  <a:gd name="csY2" fmla="*/ 311134 h 1952696"/>
                  <a:gd name="csX3" fmla="*/ 156880 w 234262"/>
                  <a:gd name="csY3" fmla="*/ 311134 h 1952696"/>
                  <a:gd name="csX4" fmla="*/ 156880 w 234262"/>
                  <a:gd name="csY4" fmla="*/ 1952696 h 1952696"/>
                  <a:gd name="csX5" fmla="*/ 73695 w 234262"/>
                  <a:gd name="csY5" fmla="*/ 1952696 h 1952696"/>
                  <a:gd name="csX6" fmla="*/ 73695 w 234262"/>
                  <a:gd name="csY6" fmla="*/ 311134 h 195269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34262" h="1952696">
                    <a:moveTo>
                      <a:pt x="0" y="311134"/>
                    </a:moveTo>
                    <a:lnTo>
                      <a:pt x="117131" y="0"/>
                    </a:lnTo>
                    <a:lnTo>
                      <a:pt x="234262" y="311134"/>
                    </a:lnTo>
                    <a:lnTo>
                      <a:pt x="156880" y="311134"/>
                    </a:lnTo>
                    <a:lnTo>
                      <a:pt x="156880" y="1952696"/>
                    </a:lnTo>
                    <a:lnTo>
                      <a:pt x="73695" y="1952696"/>
                    </a:lnTo>
                    <a:lnTo>
                      <a:pt x="73695" y="311134"/>
                    </a:lnTo>
                    <a:close/>
                  </a:path>
                </a:pathLst>
              </a:custGeom>
              <a:solidFill>
                <a:schemeClr val="tx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spTree>
    <p:extLst>
      <p:ext uri="{BB962C8B-B14F-4D97-AF65-F5344CB8AC3E}">
        <p14:creationId xmlns:p14="http://schemas.microsoft.com/office/powerpoint/2010/main" val="427625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5D044-A846-9E99-3672-3D1D091EEA91}"/>
            </a:ext>
          </a:extLst>
        </p:cNvPr>
        <p:cNvGrpSpPr/>
        <p:nvPr/>
      </p:nvGrpSpPr>
      <p:grpSpPr>
        <a:xfrm>
          <a:off x="0" y="0"/>
          <a:ext cx="0" cy="0"/>
          <a:chOff x="0" y="0"/>
          <a:chExt cx="0" cy="0"/>
        </a:xfrm>
      </p:grpSpPr>
      <p:sp>
        <p:nvSpPr>
          <p:cNvPr id="7174" name="Rectangle 6">
            <a:extLst>
              <a:ext uri="{FF2B5EF4-FFF2-40B4-BE49-F238E27FC236}">
                <a16:creationId xmlns:a16="http://schemas.microsoft.com/office/drawing/2014/main" id="{E1365417-F661-42E9-880D-C48D967ABCF5}"/>
              </a:ext>
            </a:extLst>
          </p:cNvPr>
          <p:cNvSpPr>
            <a:spLocks noChangeArrowheads="1"/>
          </p:cNvSpPr>
          <p:nvPr/>
        </p:nvSpPr>
        <p:spPr bwMode="auto">
          <a:xfrm>
            <a:off x="0" y="3213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E" altLang="en-US"/>
          </a:p>
        </p:txBody>
      </p:sp>
      <p:grpSp>
        <p:nvGrpSpPr>
          <p:cNvPr id="6" name="Group 5">
            <a:extLst>
              <a:ext uri="{FF2B5EF4-FFF2-40B4-BE49-F238E27FC236}">
                <a16:creationId xmlns:a16="http://schemas.microsoft.com/office/drawing/2014/main" id="{0C985E0C-5113-DFCD-351F-16B3E287894F}"/>
              </a:ext>
            </a:extLst>
          </p:cNvPr>
          <p:cNvGrpSpPr/>
          <p:nvPr/>
        </p:nvGrpSpPr>
        <p:grpSpPr>
          <a:xfrm>
            <a:off x="254000" y="981439"/>
            <a:ext cx="4103688" cy="3600450"/>
            <a:chOff x="254000" y="981439"/>
            <a:chExt cx="4103688" cy="3600450"/>
          </a:xfrm>
        </p:grpSpPr>
        <p:graphicFrame>
          <p:nvGraphicFramePr>
            <p:cNvPr id="7176" name="Object 16">
              <a:extLst>
                <a:ext uri="{FF2B5EF4-FFF2-40B4-BE49-F238E27FC236}">
                  <a16:creationId xmlns:a16="http://schemas.microsoft.com/office/drawing/2014/main" id="{C1139DE5-B178-9795-2041-6D05D4D01253}"/>
                </a:ext>
              </a:extLst>
            </p:cNvPr>
            <p:cNvGraphicFramePr>
              <a:graphicFrameLocks noChangeAspect="1"/>
            </p:cNvGraphicFramePr>
            <p:nvPr>
              <p:extLst>
                <p:ext uri="{D42A27DB-BD31-4B8C-83A1-F6EECF244321}">
                  <p14:modId xmlns:p14="http://schemas.microsoft.com/office/powerpoint/2010/main" val="1293801929"/>
                </p:ext>
              </p:extLst>
            </p:nvPr>
          </p:nvGraphicFramePr>
          <p:xfrm>
            <a:off x="254000" y="981439"/>
            <a:ext cx="4103688" cy="3600450"/>
          </p:xfrm>
          <a:graphic>
            <a:graphicData uri="http://schemas.openxmlformats.org/presentationml/2006/ole">
              <mc:AlternateContent xmlns:mc="http://schemas.openxmlformats.org/markup-compatibility/2006">
                <mc:Choice xmlns:v="urn:schemas-microsoft-com:vml" Requires="v">
                  <p:oleObj name="Image" r:id="rId2" imgW="731521" imgH="344162" progId="Photoshop.Image.10">
                    <p:embed/>
                  </p:oleObj>
                </mc:Choice>
                <mc:Fallback>
                  <p:oleObj name="Image" r:id="rId2" imgW="731521" imgH="344162" progId="Photoshop.Image.10">
                    <p:embed/>
                    <p:pic>
                      <p:nvPicPr>
                        <p:cNvPr id="7176" name="Object 16">
                          <a:extLst>
                            <a:ext uri="{FF2B5EF4-FFF2-40B4-BE49-F238E27FC236}">
                              <a16:creationId xmlns:a16="http://schemas.microsoft.com/office/drawing/2014/main" id="{C1139DE5-B178-9795-2041-6D05D4D012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981439"/>
                          <a:ext cx="4103688"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A7D873C4-1262-6169-8479-D7E280A27FCF}"/>
                </a:ext>
              </a:extLst>
            </p:cNvPr>
            <p:cNvSpPr txBox="1"/>
            <p:nvPr/>
          </p:nvSpPr>
          <p:spPr>
            <a:xfrm rot="16200000">
              <a:off x="-259462" y="2524451"/>
              <a:ext cx="2255746" cy="461665"/>
            </a:xfrm>
            <a:prstGeom prst="rect">
              <a:avLst/>
            </a:prstGeom>
            <a:solidFill>
              <a:schemeClr val="bg1"/>
            </a:solidFill>
          </p:spPr>
          <p:txBody>
            <a:bodyPr wrap="none" rtlCol="0">
              <a:spAutoFit/>
            </a:bodyPr>
            <a:lstStyle/>
            <a:p>
              <a:r>
                <a:rPr lang="en-IE" sz="2400"/>
                <a:t>Current (amps)</a:t>
              </a:r>
            </a:p>
          </p:txBody>
        </p:sp>
        <p:sp>
          <p:nvSpPr>
            <p:cNvPr id="3" name="TextBox 2">
              <a:extLst>
                <a:ext uri="{FF2B5EF4-FFF2-40B4-BE49-F238E27FC236}">
                  <a16:creationId xmlns:a16="http://schemas.microsoft.com/office/drawing/2014/main" id="{B4307AB6-4D74-2A3B-72E0-203177C3F146}"/>
                </a:ext>
              </a:extLst>
            </p:cNvPr>
            <p:cNvSpPr txBox="1"/>
            <p:nvPr/>
          </p:nvSpPr>
          <p:spPr>
            <a:xfrm>
              <a:off x="1487726" y="3931120"/>
              <a:ext cx="2136162" cy="461665"/>
            </a:xfrm>
            <a:prstGeom prst="rect">
              <a:avLst/>
            </a:prstGeom>
            <a:solidFill>
              <a:schemeClr val="bg1"/>
            </a:solidFill>
          </p:spPr>
          <p:txBody>
            <a:bodyPr wrap="none" rtlCol="0">
              <a:spAutoFit/>
            </a:bodyPr>
            <a:lstStyle/>
            <a:p>
              <a:r>
                <a:rPr lang="en-IE" sz="2400"/>
                <a:t>Voltage (volts)</a:t>
              </a:r>
            </a:p>
          </p:txBody>
        </p:sp>
        <p:sp>
          <p:nvSpPr>
            <p:cNvPr id="4" name="Freeform: Shape 3">
              <a:extLst>
                <a:ext uri="{FF2B5EF4-FFF2-40B4-BE49-F238E27FC236}">
                  <a16:creationId xmlns:a16="http://schemas.microsoft.com/office/drawing/2014/main" id="{99BF55FD-9D8F-3307-2390-FCD43D15C0D1}"/>
                </a:ext>
              </a:extLst>
            </p:cNvPr>
            <p:cNvSpPr/>
            <p:nvPr/>
          </p:nvSpPr>
          <p:spPr>
            <a:xfrm>
              <a:off x="1227137" y="1610579"/>
              <a:ext cx="2259269" cy="2191012"/>
            </a:xfrm>
            <a:custGeom>
              <a:avLst/>
              <a:gdLst>
                <a:gd name="connsiteX0" fmla="*/ 0 w 1881963"/>
                <a:gd name="connsiteY0" fmla="*/ 0 h 1509823"/>
                <a:gd name="connsiteX1" fmla="*/ 0 w 1881963"/>
                <a:gd name="connsiteY1" fmla="*/ 1509823 h 1509823"/>
                <a:gd name="connsiteX2" fmla="*/ 1881963 w 1881963"/>
                <a:gd name="connsiteY2" fmla="*/ 1509823 h 1509823"/>
                <a:gd name="connsiteX3" fmla="*/ 1881963 w 1881963"/>
                <a:gd name="connsiteY3" fmla="*/ 1477926 h 1509823"/>
                <a:gd name="connsiteX0" fmla="*/ 0 w 1881963"/>
                <a:gd name="connsiteY0" fmla="*/ 0 h 1509823"/>
                <a:gd name="connsiteX1" fmla="*/ 0 w 1881963"/>
                <a:gd name="connsiteY1" fmla="*/ 1509823 h 1509823"/>
                <a:gd name="connsiteX2" fmla="*/ 1881963 w 1881963"/>
                <a:gd name="connsiteY2" fmla="*/ 1509823 h 1509823"/>
              </a:gdLst>
              <a:ahLst/>
              <a:cxnLst>
                <a:cxn ang="0">
                  <a:pos x="connsiteX0" y="connsiteY0"/>
                </a:cxn>
                <a:cxn ang="0">
                  <a:pos x="connsiteX1" y="connsiteY1"/>
                </a:cxn>
                <a:cxn ang="0">
                  <a:pos x="connsiteX2" y="connsiteY2"/>
                </a:cxn>
              </a:cxnLst>
              <a:rect l="l" t="t" r="r" b="b"/>
              <a:pathLst>
                <a:path w="1881963" h="1509823">
                  <a:moveTo>
                    <a:pt x="0" y="0"/>
                  </a:moveTo>
                  <a:lnTo>
                    <a:pt x="0" y="1509823"/>
                  </a:lnTo>
                  <a:lnTo>
                    <a:pt x="1881963" y="1509823"/>
                  </a:ln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rgbClr val="FFFF00"/>
                </a:solidFill>
              </a:endParaRPr>
            </a:p>
          </p:txBody>
        </p:sp>
        <p:cxnSp>
          <p:nvCxnSpPr>
            <p:cNvPr id="5" name="Straight Connector 4">
              <a:extLst>
                <a:ext uri="{FF2B5EF4-FFF2-40B4-BE49-F238E27FC236}">
                  <a16:creationId xmlns:a16="http://schemas.microsoft.com/office/drawing/2014/main" id="{9D90D9AC-6E3F-2507-910A-6232ABF780AF}"/>
                </a:ext>
              </a:extLst>
            </p:cNvPr>
            <p:cNvCxnSpPr>
              <a:cxnSpLocks/>
            </p:cNvCxnSpPr>
            <p:nvPr/>
          </p:nvCxnSpPr>
          <p:spPr>
            <a:xfrm flipV="1">
              <a:off x="1227137" y="1842627"/>
              <a:ext cx="2107329" cy="19517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Text Box 4">
            <a:extLst>
              <a:ext uri="{FF2B5EF4-FFF2-40B4-BE49-F238E27FC236}">
                <a16:creationId xmlns:a16="http://schemas.microsoft.com/office/drawing/2014/main" id="{3CA6DFB3-42CD-E32E-49C6-26E7A69FCD77}"/>
              </a:ext>
            </a:extLst>
          </p:cNvPr>
          <p:cNvSpPr txBox="1">
            <a:spLocks noGrp="1" noChangeArrowheads="1"/>
          </p:cNvSpPr>
          <p:nvPr>
            <p:ph type="title"/>
          </p:nvPr>
        </p:nvSpPr>
        <p:spPr bwMode="auto">
          <a:xfrm>
            <a:off x="254000" y="198438"/>
            <a:ext cx="8712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3600" b="1"/>
              <a:t>Graph</a:t>
            </a:r>
            <a:endParaRPr lang="en-GB" altLang="en-US" sz="3600" b="1"/>
          </a:p>
        </p:txBody>
      </p:sp>
      <p:sp>
        <p:nvSpPr>
          <p:cNvPr id="8" name="TextBox 7">
            <a:extLst>
              <a:ext uri="{FF2B5EF4-FFF2-40B4-BE49-F238E27FC236}">
                <a16:creationId xmlns:a16="http://schemas.microsoft.com/office/drawing/2014/main" id="{B3AFBF33-68CB-885A-0C0F-641F24FF0B6F}"/>
              </a:ext>
            </a:extLst>
          </p:cNvPr>
          <p:cNvSpPr txBox="1"/>
          <p:nvPr/>
        </p:nvSpPr>
        <p:spPr>
          <a:xfrm>
            <a:off x="4697616" y="936370"/>
            <a:ext cx="4207843" cy="4401205"/>
          </a:xfrm>
          <a:prstGeom prst="rect">
            <a:avLst/>
          </a:prstGeom>
          <a:noFill/>
        </p:spPr>
        <p:txBody>
          <a:bodyPr wrap="square" rtlCol="0">
            <a:spAutoFit/>
          </a:bodyPr>
          <a:lstStyle/>
          <a:p>
            <a:pPr algn="l"/>
            <a:r>
              <a:rPr lang="en-GB" sz="2800">
                <a:latin typeface="Arial" panose="020B0604020202020204" pitchFamily="34" charset="0"/>
                <a:cs typeface="Arial" panose="020B0604020202020204" pitchFamily="34" charset="0"/>
              </a:rPr>
              <a:t>When graphing current versus voltage, it is standard practice in engineering to put voltage (independent variable) on the x axis.</a:t>
            </a:r>
          </a:p>
          <a:p>
            <a:pPr algn="l"/>
            <a:r>
              <a:rPr lang="en-GB" sz="2800">
                <a:latin typeface="Arial" panose="020B0604020202020204" pitchFamily="34" charset="0"/>
                <a:cs typeface="Arial" panose="020B0604020202020204" pitchFamily="34" charset="0"/>
              </a:rPr>
              <a:t>This means that in the Ohm’s law experiment the slope will give the value of 1/R.</a:t>
            </a:r>
          </a:p>
        </p:txBody>
      </p:sp>
    </p:spTree>
    <p:extLst>
      <p:ext uri="{BB962C8B-B14F-4D97-AF65-F5344CB8AC3E}">
        <p14:creationId xmlns:p14="http://schemas.microsoft.com/office/powerpoint/2010/main" val="2596078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B8A24-37CD-ABB6-5D4E-E13BB2EBF6B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F34CCE4-DE7A-38A1-1D54-5B5091003A75}"/>
              </a:ext>
            </a:extLst>
          </p:cNvPr>
          <p:cNvSpPr>
            <a:spLocks noGrp="1"/>
          </p:cNvSpPr>
          <p:nvPr>
            <p:ph type="title"/>
          </p:nvPr>
        </p:nvSpPr>
        <p:spPr/>
        <p:txBody>
          <a:bodyPr/>
          <a:lstStyle/>
          <a:p>
            <a:r>
              <a:rPr lang="en-GB"/>
              <a:t>Physics Specification 3.3</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F1EB973-C86B-B3D2-1A46-D333C0974AEE}"/>
                  </a:ext>
                </a:extLst>
              </p:cNvPr>
              <p:cNvSpPr txBox="1"/>
              <p:nvPr/>
            </p:nvSpPr>
            <p:spPr>
              <a:xfrm>
                <a:off x="324498" y="1202210"/>
                <a:ext cx="8441631" cy="2464906"/>
              </a:xfrm>
              <a:prstGeom prst="rect">
                <a:avLst/>
              </a:prstGeom>
              <a:noFill/>
            </p:spPr>
            <p:txBody>
              <a:bodyPr wrap="square" rtlCol="0">
                <a:spAutoFit/>
              </a:bodyPr>
              <a:lstStyle/>
              <a:p>
                <a:pPr algn="l">
                  <a:spcAft>
                    <a:spcPts val="1200"/>
                  </a:spcAft>
                </a:pPr>
                <a:r>
                  <a:rPr lang="en-GB" sz="2800" b="1" u="sng">
                    <a:solidFill>
                      <a:srgbClr val="FF0000"/>
                    </a:solidFill>
                    <a:latin typeface="Arial" panose="020B0604020202020204" pitchFamily="34" charset="0"/>
                    <a:cs typeface="Arial" panose="020B0604020202020204" pitchFamily="34" charset="0"/>
                  </a:rPr>
                  <a:t>Students learn about							</a:t>
                </a:r>
              </a:p>
              <a:p>
                <a:pPr marL="457200" indent="-457200" algn="l">
                  <a:spcAft>
                    <a:spcPts val="1200"/>
                  </a:spcAft>
                  <a:buFont typeface="Arial" panose="020B0604020202020204" pitchFamily="34" charset="0"/>
                  <a:buChar char="•"/>
                </a:pPr>
                <a:r>
                  <a:rPr lang="en-GB" sz="2800">
                    <a:latin typeface="Arial" panose="020B0604020202020204" pitchFamily="34" charset="0"/>
                    <a:cs typeface="Arial" panose="020B0604020202020204" pitchFamily="34" charset="0"/>
                  </a:rPr>
                  <a:t>resistance and resistivity</a:t>
                </a:r>
              </a:p>
              <a:p>
                <a:pPr marL="914400" lvl="1" indent="-457200">
                  <a:spcAft>
                    <a:spcPts val="1200"/>
                  </a:spcAft>
                  <a:buFont typeface="Arial" panose="020B0604020202020204" pitchFamily="34" charset="0"/>
                  <a:buChar char="•"/>
                </a:pPr>
                <a:r>
                  <a:rPr lang="en-GB" sz="2800">
                    <a:solidFill>
                      <a:schemeClr val="tx1"/>
                    </a:solidFill>
                    <a:latin typeface="Arial" panose="020B0604020202020204" pitchFamily="34" charset="0"/>
                    <a:cs typeface="Arial" panose="020B0604020202020204" pitchFamily="34" charset="0"/>
                  </a:rPr>
                  <a:t>Ohm’s law </a:t>
                </a:r>
                <a14:m>
                  <m:oMath xmlns:m="http://schemas.openxmlformats.org/officeDocument/2006/math">
                    <m:r>
                      <a:rPr lang="en-GB" sz="2800" b="0" i="1" smtClean="0">
                        <a:solidFill>
                          <a:schemeClr val="tx1"/>
                        </a:solidFill>
                        <a:latin typeface="Cambria Math" panose="02040503050406030204" pitchFamily="18" charset="0"/>
                        <a:cs typeface="Arial" panose="020B0604020202020204" pitchFamily="34" charset="0"/>
                      </a:rPr>
                      <m:t>𝑉</m:t>
                    </m:r>
                    <m:r>
                      <a:rPr lang="en-GB" sz="2800" b="0" i="1" smtClean="0">
                        <a:solidFill>
                          <a:schemeClr val="tx1"/>
                        </a:solidFill>
                        <a:latin typeface="Cambria Math" panose="02040503050406030204" pitchFamily="18" charset="0"/>
                        <a:cs typeface="Arial" panose="020B0604020202020204" pitchFamily="34" charset="0"/>
                      </a:rPr>
                      <m:t>=</m:t>
                    </m:r>
                    <m:r>
                      <a:rPr lang="en-GB" sz="2800" b="0" i="1" smtClean="0">
                        <a:solidFill>
                          <a:schemeClr val="tx1"/>
                        </a:solidFill>
                        <a:latin typeface="Cambria Math" panose="02040503050406030204" pitchFamily="18" charset="0"/>
                        <a:cs typeface="Arial" panose="020B0604020202020204" pitchFamily="34" charset="0"/>
                      </a:rPr>
                      <m:t>𝐼𝑅</m:t>
                    </m:r>
                  </m:oMath>
                </a14:m>
                <a:endParaRPr lang="en-GB" sz="2800">
                  <a:solidFill>
                    <a:schemeClr val="tx1"/>
                  </a:solidFill>
                </a:endParaRPr>
              </a:p>
              <a:p>
                <a:pPr marL="914400" lvl="1" indent="-457200">
                  <a:spcAft>
                    <a:spcPts val="1200"/>
                  </a:spcAft>
                  <a:buFont typeface="Arial" panose="020B0604020202020204" pitchFamily="34" charset="0"/>
                  <a:buChar char="•"/>
                </a:pPr>
                <a14:m>
                  <m:oMath xmlns:m="http://schemas.openxmlformats.org/officeDocument/2006/math">
                    <m:r>
                      <a:rPr lang="en-GB" sz="2800" b="0" i="1" smtClean="0">
                        <a:solidFill>
                          <a:schemeClr val="bg1">
                            <a:lumMod val="65000"/>
                          </a:schemeClr>
                        </a:solidFill>
                        <a:latin typeface="Cambria Math" panose="02040503050406030204" pitchFamily="18" charset="0"/>
                      </a:rPr>
                      <m:t>𝑅</m:t>
                    </m:r>
                    <m:r>
                      <a:rPr lang="en-GB" sz="2800" b="0" i="1" smtClean="0">
                        <a:solidFill>
                          <a:schemeClr val="bg1">
                            <a:lumMod val="65000"/>
                          </a:schemeClr>
                        </a:solidFill>
                        <a:latin typeface="Cambria Math" panose="02040503050406030204" pitchFamily="18" charset="0"/>
                      </a:rPr>
                      <m:t>=</m:t>
                    </m:r>
                    <m:r>
                      <a:rPr lang="en-GB" sz="2800" b="0" i="1" smtClean="0">
                        <a:solidFill>
                          <a:schemeClr val="bg1">
                            <a:lumMod val="65000"/>
                          </a:schemeClr>
                        </a:solidFill>
                        <a:latin typeface="Cambria Math" panose="02040503050406030204" pitchFamily="18" charset="0"/>
                      </a:rPr>
                      <m:t>𝜌</m:t>
                    </m:r>
                    <m:f>
                      <m:fPr>
                        <m:ctrlPr>
                          <a:rPr lang="en-GB" sz="2800" b="0" i="1" smtClean="0">
                            <a:solidFill>
                              <a:schemeClr val="bg1">
                                <a:lumMod val="65000"/>
                              </a:schemeClr>
                            </a:solidFill>
                            <a:latin typeface="Cambria Math" panose="02040503050406030204" pitchFamily="18" charset="0"/>
                          </a:rPr>
                        </m:ctrlPr>
                      </m:fPr>
                      <m:num>
                        <m:r>
                          <a:rPr lang="en-GB" sz="2800" b="0" i="1" smtClean="0">
                            <a:solidFill>
                              <a:schemeClr val="bg1">
                                <a:lumMod val="65000"/>
                              </a:schemeClr>
                            </a:solidFill>
                            <a:latin typeface="Cambria Math" panose="02040503050406030204" pitchFamily="18" charset="0"/>
                          </a:rPr>
                          <m:t>𝑙</m:t>
                        </m:r>
                      </m:num>
                      <m:den>
                        <m:r>
                          <a:rPr lang="en-GB" sz="2800" b="0" i="1" smtClean="0">
                            <a:solidFill>
                              <a:schemeClr val="bg1">
                                <a:lumMod val="65000"/>
                              </a:schemeClr>
                            </a:solidFill>
                            <a:latin typeface="Cambria Math" panose="02040503050406030204" pitchFamily="18" charset="0"/>
                          </a:rPr>
                          <m:t>𝐴</m:t>
                        </m:r>
                      </m:den>
                    </m:f>
                  </m:oMath>
                </a14:m>
                <a:endParaRPr lang="en-GB" sz="2800">
                  <a:solidFill>
                    <a:schemeClr val="bg1">
                      <a:lumMod val="65000"/>
                    </a:schemeClr>
                  </a:solidFill>
                </a:endParaRPr>
              </a:p>
            </p:txBody>
          </p:sp>
        </mc:Choice>
        <mc:Fallback xmlns="">
          <p:sp>
            <p:nvSpPr>
              <p:cNvPr id="19" name="TextBox 18">
                <a:extLst>
                  <a:ext uri="{FF2B5EF4-FFF2-40B4-BE49-F238E27FC236}">
                    <a16:creationId xmlns:a16="http://schemas.microsoft.com/office/drawing/2014/main" id="{2F1EB973-C86B-B3D2-1A46-D333C0974AEE}"/>
                  </a:ext>
                </a:extLst>
              </p:cNvPr>
              <p:cNvSpPr txBox="1">
                <a:spLocks noRot="1" noChangeAspect="1" noMove="1" noResize="1" noEditPoints="1" noAdjustHandles="1" noChangeArrowheads="1" noChangeShapeType="1" noTextEdit="1"/>
              </p:cNvSpPr>
              <p:nvPr/>
            </p:nvSpPr>
            <p:spPr>
              <a:xfrm>
                <a:off x="324498" y="1202210"/>
                <a:ext cx="8441631" cy="2464906"/>
              </a:xfrm>
              <a:prstGeom prst="rect">
                <a:avLst/>
              </a:prstGeom>
              <a:blipFill>
                <a:blip r:embed="rId3"/>
                <a:stretch>
                  <a:fillRect l="-1444" t="-2469"/>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56A5C7FD-3DE3-8F41-8A18-5A77C788E7EA}"/>
              </a:ext>
            </a:extLst>
          </p:cNvPr>
          <p:cNvSpPr txBox="1"/>
          <p:nvPr/>
        </p:nvSpPr>
        <p:spPr>
          <a:xfrm>
            <a:off x="351819" y="740818"/>
            <a:ext cx="8386990" cy="461665"/>
          </a:xfrm>
          <a:prstGeom prst="rect">
            <a:avLst/>
          </a:prstGeom>
          <a:noFill/>
        </p:spPr>
        <p:txBody>
          <a:bodyPr wrap="square">
            <a:spAutoFit/>
          </a:bodyPr>
          <a:lstStyle/>
          <a:p>
            <a:r>
              <a:rPr lang="en-GB" sz="2400">
                <a:solidFill>
                  <a:srgbClr val="FF0000"/>
                </a:solidFill>
              </a:rPr>
              <a:t>3.3 Electric Circuits</a:t>
            </a:r>
          </a:p>
        </p:txBody>
      </p:sp>
      <p:sp>
        <p:nvSpPr>
          <p:cNvPr id="13" name="TextBox 12">
            <a:extLst>
              <a:ext uri="{FF2B5EF4-FFF2-40B4-BE49-F238E27FC236}">
                <a16:creationId xmlns:a16="http://schemas.microsoft.com/office/drawing/2014/main" id="{85F40983-6EB8-D2E0-0B62-D05FD762271E}"/>
              </a:ext>
            </a:extLst>
          </p:cNvPr>
          <p:cNvSpPr txBox="1"/>
          <p:nvPr/>
        </p:nvSpPr>
        <p:spPr>
          <a:xfrm>
            <a:off x="495493" y="4044400"/>
            <a:ext cx="8587436" cy="1969770"/>
          </a:xfrm>
          <a:prstGeom prst="rect">
            <a:avLst/>
          </a:prstGeom>
          <a:solidFill>
            <a:srgbClr val="F0F0F0"/>
          </a:solidFill>
        </p:spPr>
        <p:txBody>
          <a:bodyPr wrap="square" rtlCol="0">
            <a:spAutoFit/>
          </a:bodyPr>
          <a:lstStyle/>
          <a:p>
            <a:pPr>
              <a:spcAft>
                <a:spcPts val="1200"/>
              </a:spcAft>
            </a:pPr>
            <a:r>
              <a:rPr lang="en-GB" sz="2800" b="1" u="sng">
                <a:solidFill>
                  <a:srgbClr val="FF0000"/>
                </a:solidFill>
                <a:latin typeface="Arial" panose="020B0604020202020204" pitchFamily="34" charset="0"/>
                <a:cs typeface="Arial" panose="020B0604020202020204" pitchFamily="34" charset="0"/>
              </a:rPr>
              <a:t>Students should be able to							</a:t>
            </a:r>
            <a:endParaRPr lang="en-GB" sz="2800" b="1">
              <a:solidFill>
                <a:srgbClr val="FF0000"/>
              </a:solidFill>
              <a:latin typeface="Arial" panose="020B0604020202020204" pitchFamily="34" charset="0"/>
              <a:cs typeface="Arial" panose="020B0604020202020204" pitchFamily="34" charset="0"/>
            </a:endParaRPr>
          </a:p>
          <a:p>
            <a:pPr marL="514350" indent="-514350">
              <a:spcAft>
                <a:spcPts val="1200"/>
              </a:spcAft>
              <a:buFont typeface="+mj-lt"/>
              <a:buAutoNum type="arabicPeriod" startAt="4"/>
            </a:pPr>
            <a:r>
              <a:rPr lang="en-GB" sz="2800">
                <a:latin typeface="Arial" panose="020B0604020202020204" pitchFamily="34" charset="0"/>
                <a:cs typeface="Arial" panose="020B0604020202020204" pitchFamily="34" charset="0"/>
              </a:rPr>
              <a:t>verify the relationship between current flowing through and the voltage cross an ohmic conductor using primary and secondary data</a:t>
            </a:r>
          </a:p>
        </p:txBody>
      </p:sp>
    </p:spTree>
    <p:extLst>
      <p:ext uri="{BB962C8B-B14F-4D97-AF65-F5344CB8AC3E}">
        <p14:creationId xmlns:p14="http://schemas.microsoft.com/office/powerpoint/2010/main" val="10529350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6C8DC-B26A-CD43-4C39-8286C1E2BFA8}"/>
            </a:ext>
          </a:extLst>
        </p:cNvPr>
        <p:cNvGrpSpPr/>
        <p:nvPr/>
      </p:nvGrpSpPr>
      <p:grpSpPr>
        <a:xfrm>
          <a:off x="0" y="0"/>
          <a:ext cx="0" cy="0"/>
          <a:chOff x="0" y="0"/>
          <a:chExt cx="0" cy="0"/>
        </a:xfrm>
      </p:grpSpPr>
      <p:sp>
        <p:nvSpPr>
          <p:cNvPr id="7174" name="Rectangle 6">
            <a:extLst>
              <a:ext uri="{FF2B5EF4-FFF2-40B4-BE49-F238E27FC236}">
                <a16:creationId xmlns:a16="http://schemas.microsoft.com/office/drawing/2014/main" id="{333F2F22-09D4-4C2B-1959-F2F4DFB6207F}"/>
              </a:ext>
            </a:extLst>
          </p:cNvPr>
          <p:cNvSpPr>
            <a:spLocks noChangeArrowheads="1"/>
          </p:cNvSpPr>
          <p:nvPr/>
        </p:nvSpPr>
        <p:spPr bwMode="auto">
          <a:xfrm>
            <a:off x="0" y="3213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E" altLang="en-US"/>
          </a:p>
        </p:txBody>
      </p:sp>
      <p:graphicFrame>
        <p:nvGraphicFramePr>
          <p:cNvPr id="7176" name="Object 16">
            <a:extLst>
              <a:ext uri="{FF2B5EF4-FFF2-40B4-BE49-F238E27FC236}">
                <a16:creationId xmlns:a16="http://schemas.microsoft.com/office/drawing/2014/main" id="{468B0A79-B252-76BF-C33D-43CCA04912F7}"/>
              </a:ext>
            </a:extLst>
          </p:cNvPr>
          <p:cNvGraphicFramePr>
            <a:graphicFrameLocks noChangeAspect="1"/>
          </p:cNvGraphicFramePr>
          <p:nvPr>
            <p:extLst>
              <p:ext uri="{D42A27DB-BD31-4B8C-83A1-F6EECF244321}">
                <p14:modId xmlns:p14="http://schemas.microsoft.com/office/powerpoint/2010/main" val="3407349650"/>
              </p:ext>
            </p:extLst>
          </p:nvPr>
        </p:nvGraphicFramePr>
        <p:xfrm>
          <a:off x="122291" y="1717392"/>
          <a:ext cx="4103688" cy="3600450"/>
        </p:xfrm>
        <a:graphic>
          <a:graphicData uri="http://schemas.openxmlformats.org/presentationml/2006/ole">
            <mc:AlternateContent xmlns:mc="http://schemas.openxmlformats.org/markup-compatibility/2006">
              <mc:Choice xmlns:v="urn:schemas-microsoft-com:vml" Requires="v">
                <p:oleObj name="Image" r:id="rId2" imgW="731521" imgH="344162" progId="Photoshop.Image.10">
                  <p:embed/>
                </p:oleObj>
              </mc:Choice>
              <mc:Fallback>
                <p:oleObj name="Image" r:id="rId2" imgW="731521" imgH="344162" progId="Photoshop.Image.10">
                  <p:embed/>
                  <p:pic>
                    <p:nvPicPr>
                      <p:cNvPr id="7176" name="Object 16">
                        <a:extLst>
                          <a:ext uri="{FF2B5EF4-FFF2-40B4-BE49-F238E27FC236}">
                            <a16:creationId xmlns:a16="http://schemas.microsoft.com/office/drawing/2014/main" id="{468B0A79-B252-76BF-C33D-43CCA04912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91" y="1717392"/>
                        <a:ext cx="4103688"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 name="Group 5">
            <a:extLst>
              <a:ext uri="{FF2B5EF4-FFF2-40B4-BE49-F238E27FC236}">
                <a16:creationId xmlns:a16="http://schemas.microsoft.com/office/drawing/2014/main" id="{9BC6B95D-83E7-CA06-32AB-F35F4565DBA9}"/>
              </a:ext>
            </a:extLst>
          </p:cNvPr>
          <p:cNvGrpSpPr/>
          <p:nvPr/>
        </p:nvGrpSpPr>
        <p:grpSpPr>
          <a:xfrm>
            <a:off x="505869" y="2335899"/>
            <a:ext cx="2986310" cy="2782206"/>
            <a:chOff x="505869" y="2346532"/>
            <a:chExt cx="2986310" cy="2782206"/>
          </a:xfrm>
        </p:grpSpPr>
        <p:sp>
          <p:nvSpPr>
            <p:cNvPr id="2" name="TextBox 1">
              <a:extLst>
                <a:ext uri="{FF2B5EF4-FFF2-40B4-BE49-F238E27FC236}">
                  <a16:creationId xmlns:a16="http://schemas.microsoft.com/office/drawing/2014/main" id="{AD02B65B-9DF7-6EA7-4C78-60D758B3F4C9}"/>
                </a:ext>
              </a:extLst>
            </p:cNvPr>
            <p:cNvSpPr txBox="1"/>
            <p:nvPr/>
          </p:nvSpPr>
          <p:spPr>
            <a:xfrm rot="16200000">
              <a:off x="-391171" y="3260404"/>
              <a:ext cx="2255746" cy="461665"/>
            </a:xfrm>
            <a:prstGeom prst="rect">
              <a:avLst/>
            </a:prstGeom>
            <a:solidFill>
              <a:schemeClr val="bg1"/>
            </a:solidFill>
          </p:spPr>
          <p:txBody>
            <a:bodyPr wrap="none" rtlCol="0">
              <a:spAutoFit/>
            </a:bodyPr>
            <a:lstStyle/>
            <a:p>
              <a:r>
                <a:rPr lang="en-IE" sz="2400"/>
                <a:t>Current (amps)</a:t>
              </a:r>
            </a:p>
          </p:txBody>
        </p:sp>
        <p:sp>
          <p:nvSpPr>
            <p:cNvPr id="3" name="TextBox 2">
              <a:extLst>
                <a:ext uri="{FF2B5EF4-FFF2-40B4-BE49-F238E27FC236}">
                  <a16:creationId xmlns:a16="http://schemas.microsoft.com/office/drawing/2014/main" id="{9B28F0D1-B3B0-EC4F-B7D2-73B6771BE848}"/>
                </a:ext>
              </a:extLst>
            </p:cNvPr>
            <p:cNvSpPr txBox="1"/>
            <p:nvPr/>
          </p:nvSpPr>
          <p:spPr>
            <a:xfrm>
              <a:off x="1356017" y="4667073"/>
              <a:ext cx="2136162" cy="461665"/>
            </a:xfrm>
            <a:prstGeom prst="rect">
              <a:avLst/>
            </a:prstGeom>
            <a:solidFill>
              <a:schemeClr val="bg1"/>
            </a:solidFill>
          </p:spPr>
          <p:txBody>
            <a:bodyPr wrap="none" rtlCol="0">
              <a:spAutoFit/>
            </a:bodyPr>
            <a:lstStyle/>
            <a:p>
              <a:r>
                <a:rPr lang="en-IE" sz="2400"/>
                <a:t>Voltage (volts)</a:t>
              </a:r>
            </a:p>
          </p:txBody>
        </p:sp>
        <p:sp>
          <p:nvSpPr>
            <p:cNvPr id="4" name="Freeform: Shape 3">
              <a:extLst>
                <a:ext uri="{FF2B5EF4-FFF2-40B4-BE49-F238E27FC236}">
                  <a16:creationId xmlns:a16="http://schemas.microsoft.com/office/drawing/2014/main" id="{3DD2CB7A-ED8F-2C7C-6459-069150F69F5E}"/>
                </a:ext>
              </a:extLst>
            </p:cNvPr>
            <p:cNvSpPr/>
            <p:nvPr/>
          </p:nvSpPr>
          <p:spPr>
            <a:xfrm>
              <a:off x="1095428" y="2346532"/>
              <a:ext cx="2259269" cy="2191012"/>
            </a:xfrm>
            <a:custGeom>
              <a:avLst/>
              <a:gdLst>
                <a:gd name="connsiteX0" fmla="*/ 0 w 1881963"/>
                <a:gd name="connsiteY0" fmla="*/ 0 h 1509823"/>
                <a:gd name="connsiteX1" fmla="*/ 0 w 1881963"/>
                <a:gd name="connsiteY1" fmla="*/ 1509823 h 1509823"/>
                <a:gd name="connsiteX2" fmla="*/ 1881963 w 1881963"/>
                <a:gd name="connsiteY2" fmla="*/ 1509823 h 1509823"/>
                <a:gd name="connsiteX3" fmla="*/ 1881963 w 1881963"/>
                <a:gd name="connsiteY3" fmla="*/ 1477926 h 1509823"/>
                <a:gd name="connsiteX0" fmla="*/ 0 w 1881963"/>
                <a:gd name="connsiteY0" fmla="*/ 0 h 1509823"/>
                <a:gd name="connsiteX1" fmla="*/ 0 w 1881963"/>
                <a:gd name="connsiteY1" fmla="*/ 1509823 h 1509823"/>
                <a:gd name="connsiteX2" fmla="*/ 1881963 w 1881963"/>
                <a:gd name="connsiteY2" fmla="*/ 1509823 h 1509823"/>
              </a:gdLst>
              <a:ahLst/>
              <a:cxnLst>
                <a:cxn ang="0">
                  <a:pos x="connsiteX0" y="connsiteY0"/>
                </a:cxn>
                <a:cxn ang="0">
                  <a:pos x="connsiteX1" y="connsiteY1"/>
                </a:cxn>
                <a:cxn ang="0">
                  <a:pos x="connsiteX2" y="connsiteY2"/>
                </a:cxn>
              </a:cxnLst>
              <a:rect l="l" t="t" r="r" b="b"/>
              <a:pathLst>
                <a:path w="1881963" h="1509823">
                  <a:moveTo>
                    <a:pt x="0" y="0"/>
                  </a:moveTo>
                  <a:lnTo>
                    <a:pt x="0" y="1509823"/>
                  </a:lnTo>
                  <a:lnTo>
                    <a:pt x="1881963" y="1509823"/>
                  </a:ln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rgbClr val="FFFF00"/>
                </a:solidFill>
              </a:endParaRPr>
            </a:p>
          </p:txBody>
        </p:sp>
        <p:cxnSp>
          <p:nvCxnSpPr>
            <p:cNvPr id="5" name="Straight Connector 4">
              <a:extLst>
                <a:ext uri="{FF2B5EF4-FFF2-40B4-BE49-F238E27FC236}">
                  <a16:creationId xmlns:a16="http://schemas.microsoft.com/office/drawing/2014/main" id="{78B757AD-21BF-68B5-4D75-1DEF905F0E5F}"/>
                </a:ext>
              </a:extLst>
            </p:cNvPr>
            <p:cNvCxnSpPr>
              <a:cxnSpLocks/>
            </p:cNvCxnSpPr>
            <p:nvPr/>
          </p:nvCxnSpPr>
          <p:spPr>
            <a:xfrm flipV="1">
              <a:off x="1095428" y="2578580"/>
              <a:ext cx="2107329" cy="19517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Text Box 4">
            <a:extLst>
              <a:ext uri="{FF2B5EF4-FFF2-40B4-BE49-F238E27FC236}">
                <a16:creationId xmlns:a16="http://schemas.microsoft.com/office/drawing/2014/main" id="{83514862-7CDB-E33E-697A-EE4C4E066F10}"/>
              </a:ext>
            </a:extLst>
          </p:cNvPr>
          <p:cNvSpPr txBox="1">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a:t>Example 7</a:t>
            </a:r>
            <a:endParaRPr lang="en-GB" altLang="en-US"/>
          </a:p>
        </p:txBody>
      </p:sp>
      <p:sp>
        <p:nvSpPr>
          <p:cNvPr id="8" name="Text Placeholder 7">
            <a:extLst>
              <a:ext uri="{FF2B5EF4-FFF2-40B4-BE49-F238E27FC236}">
                <a16:creationId xmlns:a16="http://schemas.microsoft.com/office/drawing/2014/main" id="{67A4C738-5BA9-CE84-813E-5F93C10AC98E}"/>
              </a:ext>
            </a:extLst>
          </p:cNvPr>
          <p:cNvSpPr>
            <a:spLocks noGrp="1"/>
          </p:cNvSpPr>
          <p:nvPr>
            <p:ph type="body" sz="quarter" idx="10"/>
          </p:nvPr>
        </p:nvSpPr>
        <p:spPr>
          <a:xfrm>
            <a:off x="122292" y="461664"/>
            <a:ext cx="8899415" cy="1255728"/>
          </a:xfrm>
        </p:spPr>
        <p:txBody>
          <a:bodyPr/>
          <a:lstStyle/>
          <a:p>
            <a:r>
              <a:rPr lang="en-GB"/>
              <a:t>A graph of current against voltage is plotted for a conductor that obeys Ohm’s Law. Describe how the graph verifies Ohm’s Law</a:t>
            </a:r>
          </a:p>
        </p:txBody>
      </p:sp>
      <p:sp>
        <p:nvSpPr>
          <p:cNvPr id="11" name="TextBox 10">
            <a:extLst>
              <a:ext uri="{FF2B5EF4-FFF2-40B4-BE49-F238E27FC236}">
                <a16:creationId xmlns:a16="http://schemas.microsoft.com/office/drawing/2014/main" id="{51F343CE-50F5-6BBB-F443-F64B63D812CF}"/>
              </a:ext>
            </a:extLst>
          </p:cNvPr>
          <p:cNvSpPr txBox="1"/>
          <p:nvPr/>
        </p:nvSpPr>
        <p:spPr>
          <a:xfrm>
            <a:off x="4343426" y="2179057"/>
            <a:ext cx="4560834" cy="3539430"/>
          </a:xfrm>
          <a:prstGeom prst="rect">
            <a:avLst/>
          </a:prstGeom>
          <a:noFill/>
        </p:spPr>
        <p:txBody>
          <a:bodyPr wrap="square" rtlCol="0">
            <a:spAutoFit/>
          </a:bodyPr>
          <a:lstStyle/>
          <a:p>
            <a:pPr algn="l"/>
            <a:r>
              <a:rPr lang="en-GB" sz="2800">
                <a:solidFill>
                  <a:srgbClr val="0000FF"/>
                </a:solidFill>
                <a:latin typeface="Arial" panose="020B0604020202020204" pitchFamily="34" charset="0"/>
                <a:cs typeface="Arial" panose="020B0604020202020204" pitchFamily="34" charset="0"/>
              </a:rPr>
              <a:t>The graph of current against voltage </a:t>
            </a:r>
            <a:r>
              <a:rPr lang="en-GB" sz="2800" b="1">
                <a:solidFill>
                  <a:srgbClr val="0000FF"/>
                </a:solidFill>
                <a:latin typeface="Arial" panose="020B0604020202020204" pitchFamily="34" charset="0"/>
                <a:cs typeface="Arial" panose="020B0604020202020204" pitchFamily="34" charset="0"/>
              </a:rPr>
              <a:t>is a straight line through the origin</a:t>
            </a:r>
            <a:r>
              <a:rPr lang="en-GB" sz="2800">
                <a:solidFill>
                  <a:srgbClr val="0000FF"/>
                </a:solidFill>
                <a:latin typeface="Arial" panose="020B0604020202020204" pitchFamily="34" charset="0"/>
                <a:cs typeface="Arial" panose="020B0604020202020204" pitchFamily="34" charset="0"/>
              </a:rPr>
              <a:t>. This shows that current is directly proportional to the voltage and this verifies Ohm’s Law.</a:t>
            </a:r>
          </a:p>
        </p:txBody>
      </p:sp>
    </p:spTree>
    <p:extLst>
      <p:ext uri="{BB962C8B-B14F-4D97-AF65-F5344CB8AC3E}">
        <p14:creationId xmlns:p14="http://schemas.microsoft.com/office/powerpoint/2010/main" val="63486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7D9C5-CB5C-4766-656D-741DB16247DE}"/>
            </a:ext>
          </a:extLst>
        </p:cNvPr>
        <p:cNvGrpSpPr/>
        <p:nvPr/>
      </p:nvGrpSpPr>
      <p:grpSpPr>
        <a:xfrm>
          <a:off x="0" y="0"/>
          <a:ext cx="0" cy="0"/>
          <a:chOff x="0" y="0"/>
          <a:chExt cx="0" cy="0"/>
        </a:xfrm>
      </p:grpSpPr>
      <p:sp>
        <p:nvSpPr>
          <p:cNvPr id="7" name="Text Box 4">
            <a:extLst>
              <a:ext uri="{FF2B5EF4-FFF2-40B4-BE49-F238E27FC236}">
                <a16:creationId xmlns:a16="http://schemas.microsoft.com/office/drawing/2014/main" id="{53D184DA-A787-B7FE-6B80-F8E0A94FBA8B}"/>
              </a:ext>
            </a:extLst>
          </p:cNvPr>
          <p:cNvSpPr txBox="1">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a:t>Example 8</a:t>
            </a:r>
            <a:endParaRPr lang="en-GB" altLang="en-US"/>
          </a:p>
        </p:txBody>
      </p:sp>
      <p:sp>
        <p:nvSpPr>
          <p:cNvPr id="8" name="Text Placeholder 7">
            <a:extLst>
              <a:ext uri="{FF2B5EF4-FFF2-40B4-BE49-F238E27FC236}">
                <a16:creationId xmlns:a16="http://schemas.microsoft.com/office/drawing/2014/main" id="{B6D93C23-E54E-CD86-5865-3665446DA769}"/>
              </a:ext>
            </a:extLst>
          </p:cNvPr>
          <p:cNvSpPr>
            <a:spLocks noGrp="1"/>
          </p:cNvSpPr>
          <p:nvPr>
            <p:ph type="body" sz="quarter" idx="10"/>
          </p:nvPr>
        </p:nvSpPr>
        <p:spPr>
          <a:xfrm>
            <a:off x="122292" y="461664"/>
            <a:ext cx="8899415" cy="867930"/>
          </a:xfrm>
        </p:spPr>
        <p:txBody>
          <a:bodyPr/>
          <a:lstStyle/>
          <a:p>
            <a:r>
              <a:rPr lang="en-GB"/>
              <a:t>Find the slope of this graph and calculate the resistance of the conductor.</a:t>
            </a:r>
          </a:p>
        </p:txBody>
      </p:sp>
      <p:grpSp>
        <p:nvGrpSpPr>
          <p:cNvPr id="2" name="Group 1">
            <a:extLst>
              <a:ext uri="{FF2B5EF4-FFF2-40B4-BE49-F238E27FC236}">
                <a16:creationId xmlns:a16="http://schemas.microsoft.com/office/drawing/2014/main" id="{DB9036F5-205E-3E4F-FF68-77A6864756D5}"/>
              </a:ext>
            </a:extLst>
          </p:cNvPr>
          <p:cNvGrpSpPr/>
          <p:nvPr/>
        </p:nvGrpSpPr>
        <p:grpSpPr>
          <a:xfrm>
            <a:off x="102864" y="1329594"/>
            <a:ext cx="5825767" cy="5568027"/>
            <a:chOff x="102864" y="1329594"/>
            <a:chExt cx="5825767" cy="5568027"/>
          </a:xfrm>
        </p:grpSpPr>
        <p:grpSp>
          <p:nvGrpSpPr>
            <p:cNvPr id="19" name="Group 18">
              <a:extLst>
                <a:ext uri="{FF2B5EF4-FFF2-40B4-BE49-F238E27FC236}">
                  <a16:creationId xmlns:a16="http://schemas.microsoft.com/office/drawing/2014/main" id="{C02884F0-42EB-CDF8-2FF9-C87890AF43B3}"/>
                </a:ext>
              </a:extLst>
            </p:cNvPr>
            <p:cNvGrpSpPr/>
            <p:nvPr/>
          </p:nvGrpSpPr>
          <p:grpSpPr>
            <a:xfrm>
              <a:off x="1084038" y="1329594"/>
              <a:ext cx="4844593" cy="4713520"/>
              <a:chOff x="1524000" y="1837267"/>
              <a:chExt cx="3090333" cy="3006722"/>
            </a:xfrm>
          </p:grpSpPr>
          <p:grpSp>
            <p:nvGrpSpPr>
              <p:cNvPr id="20" name="Group 19">
                <a:extLst>
                  <a:ext uri="{FF2B5EF4-FFF2-40B4-BE49-F238E27FC236}">
                    <a16:creationId xmlns:a16="http://schemas.microsoft.com/office/drawing/2014/main" id="{4D024E4A-AE04-00EC-7D2C-BDCBAB2A5DDB}"/>
                  </a:ext>
                </a:extLst>
              </p:cNvPr>
              <p:cNvGrpSpPr/>
              <p:nvPr/>
            </p:nvGrpSpPr>
            <p:grpSpPr>
              <a:xfrm>
                <a:off x="1524000" y="2125133"/>
                <a:ext cx="2853262" cy="2702986"/>
                <a:chOff x="237062" y="1977664"/>
                <a:chExt cx="4140200" cy="3037641"/>
              </a:xfrm>
            </p:grpSpPr>
            <p:cxnSp>
              <p:nvCxnSpPr>
                <p:cNvPr id="44" name="Straight Connector 43">
                  <a:extLst>
                    <a:ext uri="{FF2B5EF4-FFF2-40B4-BE49-F238E27FC236}">
                      <a16:creationId xmlns:a16="http://schemas.microsoft.com/office/drawing/2014/main" id="{0762E3E9-1AF9-C37C-ADA5-032F46C1136D}"/>
                    </a:ext>
                  </a:extLst>
                </p:cNvPr>
                <p:cNvCxnSpPr>
                  <a:cxnSpLocks/>
                </p:cNvCxnSpPr>
                <p:nvPr/>
              </p:nvCxnSpPr>
              <p:spPr>
                <a:xfrm>
                  <a:off x="237062" y="1977664"/>
                  <a:ext cx="4140200" cy="0"/>
                </a:xfrm>
                <a:prstGeom prst="line">
                  <a:avLst/>
                </a:prstGeom>
                <a:ln w="28575">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EF884FB2-F92D-F92A-4418-E0777CF197EB}"/>
                    </a:ext>
                  </a:extLst>
                </p:cNvPr>
                <p:cNvCxnSpPr>
                  <a:cxnSpLocks/>
                </p:cNvCxnSpPr>
                <p:nvPr/>
              </p:nvCxnSpPr>
              <p:spPr>
                <a:xfrm>
                  <a:off x="237062" y="21300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96DF0E05-D85D-2BA4-91DB-4294AF0F3C60}"/>
                    </a:ext>
                  </a:extLst>
                </p:cNvPr>
                <p:cNvCxnSpPr>
                  <a:cxnSpLocks/>
                </p:cNvCxnSpPr>
                <p:nvPr/>
              </p:nvCxnSpPr>
              <p:spPr>
                <a:xfrm>
                  <a:off x="237062" y="22824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8B1B974C-5EC1-F35E-4942-7AE0BE28F732}"/>
                    </a:ext>
                  </a:extLst>
                </p:cNvPr>
                <p:cNvCxnSpPr>
                  <a:cxnSpLocks/>
                </p:cNvCxnSpPr>
                <p:nvPr/>
              </p:nvCxnSpPr>
              <p:spPr>
                <a:xfrm>
                  <a:off x="237062" y="24348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D48FF300-C43A-88DF-6EF6-665A93F20664}"/>
                    </a:ext>
                  </a:extLst>
                </p:cNvPr>
                <p:cNvCxnSpPr>
                  <a:cxnSpLocks/>
                </p:cNvCxnSpPr>
                <p:nvPr/>
              </p:nvCxnSpPr>
              <p:spPr>
                <a:xfrm>
                  <a:off x="237062" y="25872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06F7CE34-1370-4F2E-E82A-16B28DF49F21}"/>
                    </a:ext>
                  </a:extLst>
                </p:cNvPr>
                <p:cNvCxnSpPr>
                  <a:cxnSpLocks/>
                </p:cNvCxnSpPr>
                <p:nvPr/>
              </p:nvCxnSpPr>
              <p:spPr>
                <a:xfrm>
                  <a:off x="237062" y="2739664"/>
                  <a:ext cx="4140200" cy="0"/>
                </a:xfrm>
                <a:prstGeom prst="line">
                  <a:avLst/>
                </a:prstGeom>
                <a:ln w="28575">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D0D5F296-BAE7-4C8A-2C1F-B6A7A50019F4}"/>
                    </a:ext>
                  </a:extLst>
                </p:cNvPr>
                <p:cNvCxnSpPr>
                  <a:cxnSpLocks/>
                </p:cNvCxnSpPr>
                <p:nvPr/>
              </p:nvCxnSpPr>
              <p:spPr>
                <a:xfrm>
                  <a:off x="237062" y="28920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2E597986-85B2-973D-6AAB-CF932A145491}"/>
                    </a:ext>
                  </a:extLst>
                </p:cNvPr>
                <p:cNvCxnSpPr>
                  <a:cxnSpLocks/>
                </p:cNvCxnSpPr>
                <p:nvPr/>
              </p:nvCxnSpPr>
              <p:spPr>
                <a:xfrm>
                  <a:off x="237062" y="30444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5DB2626A-F17A-AB86-974A-240FE2B90F2B}"/>
                    </a:ext>
                  </a:extLst>
                </p:cNvPr>
                <p:cNvCxnSpPr>
                  <a:cxnSpLocks/>
                </p:cNvCxnSpPr>
                <p:nvPr/>
              </p:nvCxnSpPr>
              <p:spPr>
                <a:xfrm>
                  <a:off x="237062" y="31968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6B16D622-5FE8-F1F7-E237-61AE365C0402}"/>
                    </a:ext>
                  </a:extLst>
                </p:cNvPr>
                <p:cNvCxnSpPr>
                  <a:cxnSpLocks/>
                </p:cNvCxnSpPr>
                <p:nvPr/>
              </p:nvCxnSpPr>
              <p:spPr>
                <a:xfrm>
                  <a:off x="237062" y="33492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6F0E7290-64AB-DBAD-1593-1B349BBBAA43}"/>
                    </a:ext>
                  </a:extLst>
                </p:cNvPr>
                <p:cNvCxnSpPr>
                  <a:cxnSpLocks/>
                </p:cNvCxnSpPr>
                <p:nvPr/>
              </p:nvCxnSpPr>
              <p:spPr>
                <a:xfrm>
                  <a:off x="237062" y="3501664"/>
                  <a:ext cx="4140200" cy="0"/>
                </a:xfrm>
                <a:prstGeom prst="line">
                  <a:avLst/>
                </a:prstGeom>
                <a:ln w="28575">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84FF744B-DE99-A85B-A0F5-4BA40BC27AA8}"/>
                    </a:ext>
                  </a:extLst>
                </p:cNvPr>
                <p:cNvCxnSpPr>
                  <a:cxnSpLocks/>
                </p:cNvCxnSpPr>
                <p:nvPr/>
              </p:nvCxnSpPr>
              <p:spPr>
                <a:xfrm>
                  <a:off x="237062" y="36540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6CBAC0DB-B117-C30B-3A5C-AB22D6964952}"/>
                    </a:ext>
                  </a:extLst>
                </p:cNvPr>
                <p:cNvCxnSpPr>
                  <a:cxnSpLocks/>
                </p:cNvCxnSpPr>
                <p:nvPr/>
              </p:nvCxnSpPr>
              <p:spPr>
                <a:xfrm>
                  <a:off x="237062" y="38064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58D63B9A-4A90-B0E7-613D-93A516A1F0AE}"/>
                    </a:ext>
                  </a:extLst>
                </p:cNvPr>
                <p:cNvCxnSpPr>
                  <a:cxnSpLocks/>
                </p:cNvCxnSpPr>
                <p:nvPr/>
              </p:nvCxnSpPr>
              <p:spPr>
                <a:xfrm>
                  <a:off x="237062" y="39588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993F31A8-C767-EFCE-3F6E-C30AD5EE9BCA}"/>
                    </a:ext>
                  </a:extLst>
                </p:cNvPr>
                <p:cNvCxnSpPr>
                  <a:cxnSpLocks/>
                </p:cNvCxnSpPr>
                <p:nvPr/>
              </p:nvCxnSpPr>
              <p:spPr>
                <a:xfrm>
                  <a:off x="237062" y="41112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FF0CA85E-A4EF-5CC1-FDF4-E4EB1BA8B9AA}"/>
                    </a:ext>
                  </a:extLst>
                </p:cNvPr>
                <p:cNvCxnSpPr>
                  <a:cxnSpLocks/>
                </p:cNvCxnSpPr>
                <p:nvPr/>
              </p:nvCxnSpPr>
              <p:spPr>
                <a:xfrm>
                  <a:off x="237062" y="4263664"/>
                  <a:ext cx="4140200" cy="0"/>
                </a:xfrm>
                <a:prstGeom prst="line">
                  <a:avLst/>
                </a:prstGeom>
                <a:ln w="28575">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116D52B0-C86B-AA48-6BE0-B39B16A5DD00}"/>
                    </a:ext>
                  </a:extLst>
                </p:cNvPr>
                <p:cNvCxnSpPr>
                  <a:cxnSpLocks/>
                </p:cNvCxnSpPr>
                <p:nvPr/>
              </p:nvCxnSpPr>
              <p:spPr>
                <a:xfrm>
                  <a:off x="237062" y="44160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1EFFAEA9-26DA-EAD3-30DA-E5FEC10EC2B7}"/>
                    </a:ext>
                  </a:extLst>
                </p:cNvPr>
                <p:cNvCxnSpPr>
                  <a:cxnSpLocks/>
                </p:cNvCxnSpPr>
                <p:nvPr/>
              </p:nvCxnSpPr>
              <p:spPr>
                <a:xfrm>
                  <a:off x="237062" y="45684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F8A93F92-44CA-AC34-F2A1-0957B02F748D}"/>
                    </a:ext>
                  </a:extLst>
                </p:cNvPr>
                <p:cNvCxnSpPr>
                  <a:cxnSpLocks/>
                </p:cNvCxnSpPr>
                <p:nvPr/>
              </p:nvCxnSpPr>
              <p:spPr>
                <a:xfrm>
                  <a:off x="237062" y="47208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3C1FBFEF-3A70-18B4-629D-1DE5D06973F3}"/>
                    </a:ext>
                  </a:extLst>
                </p:cNvPr>
                <p:cNvCxnSpPr>
                  <a:cxnSpLocks/>
                </p:cNvCxnSpPr>
                <p:nvPr/>
              </p:nvCxnSpPr>
              <p:spPr>
                <a:xfrm>
                  <a:off x="237062" y="48732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7168" name="Straight Connector 7167">
                  <a:extLst>
                    <a:ext uri="{FF2B5EF4-FFF2-40B4-BE49-F238E27FC236}">
                      <a16:creationId xmlns:a16="http://schemas.microsoft.com/office/drawing/2014/main" id="{738B50C6-A84D-A774-AB24-3F80CA78675C}"/>
                    </a:ext>
                  </a:extLst>
                </p:cNvPr>
                <p:cNvCxnSpPr>
                  <a:cxnSpLocks/>
                </p:cNvCxnSpPr>
                <p:nvPr/>
              </p:nvCxnSpPr>
              <p:spPr>
                <a:xfrm>
                  <a:off x="237062" y="5015305"/>
                  <a:ext cx="4140200" cy="0"/>
                </a:xfrm>
                <a:prstGeom prst="line">
                  <a:avLst/>
                </a:prstGeom>
                <a:ln w="19050">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grpSp>
          <p:grpSp>
            <p:nvGrpSpPr>
              <p:cNvPr id="21" name="Group 20">
                <a:extLst>
                  <a:ext uri="{FF2B5EF4-FFF2-40B4-BE49-F238E27FC236}">
                    <a16:creationId xmlns:a16="http://schemas.microsoft.com/office/drawing/2014/main" id="{0D5AF963-6503-63D0-7938-ABE9B7726A09}"/>
                  </a:ext>
                </a:extLst>
              </p:cNvPr>
              <p:cNvGrpSpPr/>
              <p:nvPr/>
            </p:nvGrpSpPr>
            <p:grpSpPr>
              <a:xfrm rot="5400000">
                <a:off x="1490128" y="2065865"/>
                <a:ext cx="2853262" cy="2702986"/>
                <a:chOff x="237062" y="1977664"/>
                <a:chExt cx="4140200" cy="3037641"/>
              </a:xfrm>
            </p:grpSpPr>
            <p:cxnSp>
              <p:nvCxnSpPr>
                <p:cNvPr id="23" name="Straight Connector 22">
                  <a:extLst>
                    <a:ext uri="{FF2B5EF4-FFF2-40B4-BE49-F238E27FC236}">
                      <a16:creationId xmlns:a16="http://schemas.microsoft.com/office/drawing/2014/main" id="{85788EF3-4AFD-A50E-F398-45B64CC6D722}"/>
                    </a:ext>
                  </a:extLst>
                </p:cNvPr>
                <p:cNvCxnSpPr>
                  <a:cxnSpLocks/>
                </p:cNvCxnSpPr>
                <p:nvPr/>
              </p:nvCxnSpPr>
              <p:spPr>
                <a:xfrm>
                  <a:off x="237062" y="1977664"/>
                  <a:ext cx="4140200" cy="0"/>
                </a:xfrm>
                <a:prstGeom prst="line">
                  <a:avLst/>
                </a:prstGeom>
                <a:ln w="28575">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7D5D303-E472-2780-C83F-51A5BB76FB04}"/>
                    </a:ext>
                  </a:extLst>
                </p:cNvPr>
                <p:cNvCxnSpPr>
                  <a:cxnSpLocks/>
                </p:cNvCxnSpPr>
                <p:nvPr/>
              </p:nvCxnSpPr>
              <p:spPr>
                <a:xfrm>
                  <a:off x="237062" y="21300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422FD65A-8C8A-1181-3456-0CAC514F02C1}"/>
                    </a:ext>
                  </a:extLst>
                </p:cNvPr>
                <p:cNvCxnSpPr>
                  <a:cxnSpLocks/>
                </p:cNvCxnSpPr>
                <p:nvPr/>
              </p:nvCxnSpPr>
              <p:spPr>
                <a:xfrm>
                  <a:off x="237062" y="22824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1196231-D8F0-C8B5-5006-FC1A2D7EC616}"/>
                    </a:ext>
                  </a:extLst>
                </p:cNvPr>
                <p:cNvCxnSpPr>
                  <a:cxnSpLocks/>
                </p:cNvCxnSpPr>
                <p:nvPr/>
              </p:nvCxnSpPr>
              <p:spPr>
                <a:xfrm>
                  <a:off x="237062" y="24348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87C58431-0D8A-6155-F711-8A994F324163}"/>
                    </a:ext>
                  </a:extLst>
                </p:cNvPr>
                <p:cNvCxnSpPr>
                  <a:cxnSpLocks/>
                </p:cNvCxnSpPr>
                <p:nvPr/>
              </p:nvCxnSpPr>
              <p:spPr>
                <a:xfrm>
                  <a:off x="237062" y="25872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3124ED4-E220-3A1F-262F-2EBDCE18FCFE}"/>
                    </a:ext>
                  </a:extLst>
                </p:cNvPr>
                <p:cNvCxnSpPr>
                  <a:cxnSpLocks/>
                </p:cNvCxnSpPr>
                <p:nvPr/>
              </p:nvCxnSpPr>
              <p:spPr>
                <a:xfrm>
                  <a:off x="237062" y="2739664"/>
                  <a:ext cx="4140200" cy="0"/>
                </a:xfrm>
                <a:prstGeom prst="line">
                  <a:avLst/>
                </a:prstGeom>
                <a:ln w="28575">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902AD3C-0E3D-D844-E49D-521AB0233C24}"/>
                    </a:ext>
                  </a:extLst>
                </p:cNvPr>
                <p:cNvCxnSpPr>
                  <a:cxnSpLocks/>
                </p:cNvCxnSpPr>
                <p:nvPr/>
              </p:nvCxnSpPr>
              <p:spPr>
                <a:xfrm>
                  <a:off x="237062" y="28920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9FE056EF-8AE2-0AD8-17A4-4EF004EBF516}"/>
                    </a:ext>
                  </a:extLst>
                </p:cNvPr>
                <p:cNvCxnSpPr>
                  <a:cxnSpLocks/>
                </p:cNvCxnSpPr>
                <p:nvPr/>
              </p:nvCxnSpPr>
              <p:spPr>
                <a:xfrm>
                  <a:off x="237062" y="30444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216FF988-1D8E-F24F-BE5C-5899423D757B}"/>
                    </a:ext>
                  </a:extLst>
                </p:cNvPr>
                <p:cNvCxnSpPr>
                  <a:cxnSpLocks/>
                </p:cNvCxnSpPr>
                <p:nvPr/>
              </p:nvCxnSpPr>
              <p:spPr>
                <a:xfrm>
                  <a:off x="237062" y="31968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ACF126D9-FDBC-CF4E-5EF3-7E36397BBED9}"/>
                    </a:ext>
                  </a:extLst>
                </p:cNvPr>
                <p:cNvCxnSpPr>
                  <a:cxnSpLocks/>
                </p:cNvCxnSpPr>
                <p:nvPr/>
              </p:nvCxnSpPr>
              <p:spPr>
                <a:xfrm>
                  <a:off x="237062" y="33492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1F0BC2EF-98F0-124B-A349-788CA2C9BEC3}"/>
                    </a:ext>
                  </a:extLst>
                </p:cNvPr>
                <p:cNvCxnSpPr>
                  <a:cxnSpLocks/>
                </p:cNvCxnSpPr>
                <p:nvPr/>
              </p:nvCxnSpPr>
              <p:spPr>
                <a:xfrm>
                  <a:off x="237062" y="3501664"/>
                  <a:ext cx="4140200" cy="0"/>
                </a:xfrm>
                <a:prstGeom prst="line">
                  <a:avLst/>
                </a:prstGeom>
                <a:ln w="28575">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2E8685B2-DCEB-699F-F396-6F8D73E3D199}"/>
                    </a:ext>
                  </a:extLst>
                </p:cNvPr>
                <p:cNvCxnSpPr>
                  <a:cxnSpLocks/>
                </p:cNvCxnSpPr>
                <p:nvPr/>
              </p:nvCxnSpPr>
              <p:spPr>
                <a:xfrm>
                  <a:off x="237062" y="36540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96CDC279-8990-B5A5-E169-DF820A79553F}"/>
                    </a:ext>
                  </a:extLst>
                </p:cNvPr>
                <p:cNvCxnSpPr>
                  <a:cxnSpLocks/>
                </p:cNvCxnSpPr>
                <p:nvPr/>
              </p:nvCxnSpPr>
              <p:spPr>
                <a:xfrm>
                  <a:off x="237062" y="38064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C4141256-F4CD-0F18-BF03-0F04A5F3CA38}"/>
                    </a:ext>
                  </a:extLst>
                </p:cNvPr>
                <p:cNvCxnSpPr>
                  <a:cxnSpLocks/>
                </p:cNvCxnSpPr>
                <p:nvPr/>
              </p:nvCxnSpPr>
              <p:spPr>
                <a:xfrm>
                  <a:off x="237062" y="39588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00D83D50-DCF2-48CE-E64A-EE7DCE6DEE79}"/>
                    </a:ext>
                  </a:extLst>
                </p:cNvPr>
                <p:cNvCxnSpPr>
                  <a:cxnSpLocks/>
                </p:cNvCxnSpPr>
                <p:nvPr/>
              </p:nvCxnSpPr>
              <p:spPr>
                <a:xfrm>
                  <a:off x="237062" y="41112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A16765B8-5A0C-F44D-5C3C-D3F356DF0892}"/>
                    </a:ext>
                  </a:extLst>
                </p:cNvPr>
                <p:cNvCxnSpPr>
                  <a:cxnSpLocks/>
                </p:cNvCxnSpPr>
                <p:nvPr/>
              </p:nvCxnSpPr>
              <p:spPr>
                <a:xfrm>
                  <a:off x="237062" y="4263664"/>
                  <a:ext cx="4140200" cy="0"/>
                </a:xfrm>
                <a:prstGeom prst="line">
                  <a:avLst/>
                </a:prstGeom>
                <a:ln w="28575">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47CA8354-0A32-B274-D9C9-4A6FC73A5AE7}"/>
                    </a:ext>
                  </a:extLst>
                </p:cNvPr>
                <p:cNvCxnSpPr>
                  <a:cxnSpLocks/>
                </p:cNvCxnSpPr>
                <p:nvPr/>
              </p:nvCxnSpPr>
              <p:spPr>
                <a:xfrm>
                  <a:off x="237062" y="44160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03B1A7C3-A19A-03EB-D849-6D5EA5CBF3FB}"/>
                    </a:ext>
                  </a:extLst>
                </p:cNvPr>
                <p:cNvCxnSpPr>
                  <a:cxnSpLocks/>
                </p:cNvCxnSpPr>
                <p:nvPr/>
              </p:nvCxnSpPr>
              <p:spPr>
                <a:xfrm>
                  <a:off x="237062" y="45684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09B6097D-9530-940F-FC5A-65303A443A42}"/>
                    </a:ext>
                  </a:extLst>
                </p:cNvPr>
                <p:cNvCxnSpPr>
                  <a:cxnSpLocks/>
                </p:cNvCxnSpPr>
                <p:nvPr/>
              </p:nvCxnSpPr>
              <p:spPr>
                <a:xfrm>
                  <a:off x="237062" y="47208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6B8E4618-F151-60E9-D907-C568ABC05D05}"/>
                    </a:ext>
                  </a:extLst>
                </p:cNvPr>
                <p:cNvCxnSpPr>
                  <a:cxnSpLocks/>
                </p:cNvCxnSpPr>
                <p:nvPr/>
              </p:nvCxnSpPr>
              <p:spPr>
                <a:xfrm>
                  <a:off x="237062" y="48732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6E65A937-4F64-1228-CE68-8539973D7046}"/>
                    </a:ext>
                  </a:extLst>
                </p:cNvPr>
                <p:cNvCxnSpPr>
                  <a:cxnSpLocks/>
                </p:cNvCxnSpPr>
                <p:nvPr/>
              </p:nvCxnSpPr>
              <p:spPr>
                <a:xfrm>
                  <a:off x="237062" y="5015305"/>
                  <a:ext cx="4140200" cy="0"/>
                </a:xfrm>
                <a:prstGeom prst="line">
                  <a:avLst/>
                </a:prstGeom>
                <a:ln w="19050">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grpSp>
          <p:sp>
            <p:nvSpPr>
              <p:cNvPr id="22" name="Freeform: Shape 21">
                <a:extLst>
                  <a:ext uri="{FF2B5EF4-FFF2-40B4-BE49-F238E27FC236}">
                    <a16:creationId xmlns:a16="http://schemas.microsoft.com/office/drawing/2014/main" id="{E90153F6-D99B-3F7A-EE2D-6D632C6D9B68}"/>
                  </a:ext>
                </a:extLst>
              </p:cNvPr>
              <p:cNvSpPr/>
              <p:nvPr/>
            </p:nvSpPr>
            <p:spPr>
              <a:xfrm>
                <a:off x="1557867" y="1837267"/>
                <a:ext cx="3056466" cy="2988733"/>
              </a:xfrm>
              <a:custGeom>
                <a:avLst/>
                <a:gdLst>
                  <a:gd name="connsiteX0" fmla="*/ 16933 w 3056466"/>
                  <a:gd name="connsiteY0" fmla="*/ 0 h 2988733"/>
                  <a:gd name="connsiteX1" fmla="*/ 16933 w 3056466"/>
                  <a:gd name="connsiteY1" fmla="*/ 0 h 2988733"/>
                  <a:gd name="connsiteX2" fmla="*/ 0 w 3056466"/>
                  <a:gd name="connsiteY2" fmla="*/ 2971800 h 2988733"/>
                  <a:gd name="connsiteX3" fmla="*/ 3056466 w 3056466"/>
                  <a:gd name="connsiteY3" fmla="*/ 2988733 h 2988733"/>
                </a:gdLst>
                <a:ahLst/>
                <a:cxnLst>
                  <a:cxn ang="0">
                    <a:pos x="connsiteX0" y="connsiteY0"/>
                  </a:cxn>
                  <a:cxn ang="0">
                    <a:pos x="connsiteX1" y="connsiteY1"/>
                  </a:cxn>
                  <a:cxn ang="0">
                    <a:pos x="connsiteX2" y="connsiteY2"/>
                  </a:cxn>
                  <a:cxn ang="0">
                    <a:pos x="connsiteX3" y="connsiteY3"/>
                  </a:cxn>
                </a:cxnLst>
                <a:rect l="l" t="t" r="r" b="b"/>
                <a:pathLst>
                  <a:path w="3056466" h="2988733">
                    <a:moveTo>
                      <a:pt x="16933" y="0"/>
                    </a:moveTo>
                    <a:lnTo>
                      <a:pt x="16933" y="0"/>
                    </a:lnTo>
                    <a:cubicBezTo>
                      <a:pt x="11289" y="990600"/>
                      <a:pt x="5644" y="1981200"/>
                      <a:pt x="0" y="2971800"/>
                    </a:cubicBezTo>
                    <a:lnTo>
                      <a:pt x="3056466" y="2988733"/>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169" name="TextBox 7168">
              <a:extLst>
                <a:ext uri="{FF2B5EF4-FFF2-40B4-BE49-F238E27FC236}">
                  <a16:creationId xmlns:a16="http://schemas.microsoft.com/office/drawing/2014/main" id="{A036BFC7-8D20-1D55-EDCD-71E2ACFB3EB9}"/>
                </a:ext>
              </a:extLst>
            </p:cNvPr>
            <p:cNvSpPr txBox="1"/>
            <p:nvPr/>
          </p:nvSpPr>
          <p:spPr>
            <a:xfrm>
              <a:off x="4123212" y="5941512"/>
              <a:ext cx="385042"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3</a:t>
              </a:r>
            </a:p>
          </p:txBody>
        </p:sp>
        <p:sp>
          <p:nvSpPr>
            <p:cNvPr id="7170" name="TextBox 7169">
              <a:extLst>
                <a:ext uri="{FF2B5EF4-FFF2-40B4-BE49-F238E27FC236}">
                  <a16:creationId xmlns:a16="http://schemas.microsoft.com/office/drawing/2014/main" id="{AF00A712-3B67-E5F4-F5DB-2DB9D2C26E42}"/>
                </a:ext>
              </a:extLst>
            </p:cNvPr>
            <p:cNvSpPr txBox="1"/>
            <p:nvPr/>
          </p:nvSpPr>
          <p:spPr>
            <a:xfrm>
              <a:off x="3070406" y="5931648"/>
              <a:ext cx="385042"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2</a:t>
              </a:r>
            </a:p>
          </p:txBody>
        </p:sp>
        <p:sp>
          <p:nvSpPr>
            <p:cNvPr id="7171" name="TextBox 7170">
              <a:extLst>
                <a:ext uri="{FF2B5EF4-FFF2-40B4-BE49-F238E27FC236}">
                  <a16:creationId xmlns:a16="http://schemas.microsoft.com/office/drawing/2014/main" id="{1F21132D-ECBB-5E5B-F1D9-59739B0EB5C6}"/>
                </a:ext>
              </a:extLst>
            </p:cNvPr>
            <p:cNvSpPr txBox="1"/>
            <p:nvPr/>
          </p:nvSpPr>
          <p:spPr>
            <a:xfrm>
              <a:off x="2006944" y="5952785"/>
              <a:ext cx="385042"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1</a:t>
              </a:r>
            </a:p>
          </p:txBody>
        </p:sp>
        <p:sp>
          <p:nvSpPr>
            <p:cNvPr id="7172" name="TextBox 7171">
              <a:extLst>
                <a:ext uri="{FF2B5EF4-FFF2-40B4-BE49-F238E27FC236}">
                  <a16:creationId xmlns:a16="http://schemas.microsoft.com/office/drawing/2014/main" id="{478C9925-A202-558B-DAB4-4E1F861F81DD}"/>
                </a:ext>
              </a:extLst>
            </p:cNvPr>
            <p:cNvSpPr txBox="1"/>
            <p:nvPr/>
          </p:nvSpPr>
          <p:spPr>
            <a:xfrm>
              <a:off x="491765" y="4686412"/>
              <a:ext cx="684803"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0.5</a:t>
              </a:r>
            </a:p>
          </p:txBody>
        </p:sp>
        <p:sp>
          <p:nvSpPr>
            <p:cNvPr id="7173" name="TextBox 7172">
              <a:extLst>
                <a:ext uri="{FF2B5EF4-FFF2-40B4-BE49-F238E27FC236}">
                  <a16:creationId xmlns:a16="http://schemas.microsoft.com/office/drawing/2014/main" id="{44EBC175-84FE-465B-F387-2D48EB7D1B2A}"/>
                </a:ext>
              </a:extLst>
            </p:cNvPr>
            <p:cNvSpPr txBox="1"/>
            <p:nvPr/>
          </p:nvSpPr>
          <p:spPr>
            <a:xfrm>
              <a:off x="689388" y="3593569"/>
              <a:ext cx="385042"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1</a:t>
              </a:r>
            </a:p>
          </p:txBody>
        </p:sp>
        <p:sp>
          <p:nvSpPr>
            <p:cNvPr id="7175" name="TextBox 7174">
              <a:extLst>
                <a:ext uri="{FF2B5EF4-FFF2-40B4-BE49-F238E27FC236}">
                  <a16:creationId xmlns:a16="http://schemas.microsoft.com/office/drawing/2014/main" id="{36A1F60E-28F4-590A-4B7E-F691263C23FC}"/>
                </a:ext>
              </a:extLst>
            </p:cNvPr>
            <p:cNvSpPr txBox="1"/>
            <p:nvPr/>
          </p:nvSpPr>
          <p:spPr>
            <a:xfrm>
              <a:off x="483061" y="2535466"/>
              <a:ext cx="684803"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1.5</a:t>
              </a:r>
            </a:p>
          </p:txBody>
        </p:sp>
        <p:sp>
          <p:nvSpPr>
            <p:cNvPr id="7177" name="TextBox 7176">
              <a:extLst>
                <a:ext uri="{FF2B5EF4-FFF2-40B4-BE49-F238E27FC236}">
                  <a16:creationId xmlns:a16="http://schemas.microsoft.com/office/drawing/2014/main" id="{579EF9D9-5BA6-A974-6D16-E9FF71708AFE}"/>
                </a:ext>
              </a:extLst>
            </p:cNvPr>
            <p:cNvSpPr txBox="1"/>
            <p:nvPr/>
          </p:nvSpPr>
          <p:spPr>
            <a:xfrm>
              <a:off x="684156" y="1465825"/>
              <a:ext cx="385042"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2</a:t>
              </a:r>
            </a:p>
          </p:txBody>
        </p:sp>
        <p:cxnSp>
          <p:nvCxnSpPr>
            <p:cNvPr id="7178" name="Straight Connector 7177">
              <a:extLst>
                <a:ext uri="{FF2B5EF4-FFF2-40B4-BE49-F238E27FC236}">
                  <a16:creationId xmlns:a16="http://schemas.microsoft.com/office/drawing/2014/main" id="{F8BEFB34-36CC-790C-5B0B-0B21164FD7B0}"/>
                </a:ext>
              </a:extLst>
            </p:cNvPr>
            <p:cNvCxnSpPr>
              <a:cxnSpLocks/>
              <a:stCxn id="22" idx="2"/>
            </p:cNvCxnSpPr>
            <p:nvPr/>
          </p:nvCxnSpPr>
          <p:spPr>
            <a:xfrm flipV="1">
              <a:off x="1137130" y="2695290"/>
              <a:ext cx="4441483" cy="329307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7179" name="TextBox 7178">
              <a:extLst>
                <a:ext uri="{FF2B5EF4-FFF2-40B4-BE49-F238E27FC236}">
                  <a16:creationId xmlns:a16="http://schemas.microsoft.com/office/drawing/2014/main" id="{10D3E4A7-7E90-91BE-A9AC-F8287866F975}"/>
                </a:ext>
              </a:extLst>
            </p:cNvPr>
            <p:cNvSpPr txBox="1"/>
            <p:nvPr/>
          </p:nvSpPr>
          <p:spPr>
            <a:xfrm rot="16200000">
              <a:off x="-941469" y="2448239"/>
              <a:ext cx="2611885" cy="523220"/>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Current (mA)</a:t>
              </a:r>
            </a:p>
          </p:txBody>
        </p:sp>
        <p:sp>
          <p:nvSpPr>
            <p:cNvPr id="7180" name="TextBox 7179">
              <a:extLst>
                <a:ext uri="{FF2B5EF4-FFF2-40B4-BE49-F238E27FC236}">
                  <a16:creationId xmlns:a16="http://schemas.microsoft.com/office/drawing/2014/main" id="{59108FAC-7A30-F832-9BC8-E3B589EB52BE}"/>
                </a:ext>
              </a:extLst>
            </p:cNvPr>
            <p:cNvSpPr txBox="1"/>
            <p:nvPr/>
          </p:nvSpPr>
          <p:spPr>
            <a:xfrm>
              <a:off x="3047595" y="6374401"/>
              <a:ext cx="2856957" cy="523220"/>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Voltage (V)</a:t>
              </a:r>
            </a:p>
          </p:txBody>
        </p:sp>
        <p:sp>
          <p:nvSpPr>
            <p:cNvPr id="7181" name="TextBox 7180">
              <a:extLst>
                <a:ext uri="{FF2B5EF4-FFF2-40B4-BE49-F238E27FC236}">
                  <a16:creationId xmlns:a16="http://schemas.microsoft.com/office/drawing/2014/main" id="{AC3075DB-C89D-5B3C-DEDD-76735621EC5D}"/>
                </a:ext>
              </a:extLst>
            </p:cNvPr>
            <p:cNvSpPr txBox="1"/>
            <p:nvPr/>
          </p:nvSpPr>
          <p:spPr>
            <a:xfrm>
              <a:off x="5193571" y="5952785"/>
              <a:ext cx="385042"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4</a:t>
              </a:r>
            </a:p>
          </p:txBody>
        </p:sp>
      </p:grpSp>
      <mc:AlternateContent xmlns:mc="http://schemas.openxmlformats.org/markup-compatibility/2006" xmlns:a14="http://schemas.microsoft.com/office/drawing/2010/main">
        <mc:Choice Requires="a14">
          <p:sp>
            <p:nvSpPr>
              <p:cNvPr id="7182" name="TextBox 7181">
                <a:extLst>
                  <a:ext uri="{FF2B5EF4-FFF2-40B4-BE49-F238E27FC236}">
                    <a16:creationId xmlns:a16="http://schemas.microsoft.com/office/drawing/2014/main" id="{CA7FF6B2-941E-F641-1C95-600B99841295}"/>
                  </a:ext>
                </a:extLst>
              </p:cNvPr>
              <p:cNvSpPr txBox="1"/>
              <p:nvPr/>
            </p:nvSpPr>
            <p:spPr>
              <a:xfrm>
                <a:off x="5863363" y="1481479"/>
                <a:ext cx="2739404" cy="900568"/>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smtClean="0">
                          <a:solidFill>
                            <a:srgbClr val="0000FF"/>
                          </a:solidFill>
                          <a:latin typeface="Cambria Math" panose="02040503050406030204" pitchFamily="18" charset="0"/>
                          <a:cs typeface="Arial" panose="020B0604020202020204" pitchFamily="34" charset="0"/>
                        </a:rPr>
                        <m:t>𝑠𝑙𝑜𝑝𝑒</m:t>
                      </m:r>
                      <m:r>
                        <a:rPr lang="en-GB" sz="2800" b="0" i="1" smtClean="0">
                          <a:solidFill>
                            <a:srgbClr val="0000FF"/>
                          </a:solidFill>
                          <a:latin typeface="Cambria Math" panose="02040503050406030204" pitchFamily="18" charset="0"/>
                          <a:cs typeface="Arial" panose="020B0604020202020204" pitchFamily="34" charset="0"/>
                        </a:rPr>
                        <m:t>=</m:t>
                      </m:r>
                      <m:f>
                        <m:fPr>
                          <m:ctrlPr>
                            <a:rPr lang="en-GB" sz="2800" b="0" i="1" smtClean="0">
                              <a:solidFill>
                                <a:srgbClr val="0000FF"/>
                              </a:solidFill>
                              <a:latin typeface="Cambria Math" panose="02040503050406030204" pitchFamily="18" charset="0"/>
                              <a:cs typeface="Arial" panose="020B0604020202020204" pitchFamily="34" charset="0"/>
                            </a:rPr>
                          </m:ctrlPr>
                        </m:fPr>
                        <m:num>
                          <m:sSub>
                            <m:sSubPr>
                              <m:ctrlPr>
                                <a:rPr lang="en-GB" sz="2800" b="0" i="1" smtClean="0">
                                  <a:solidFill>
                                    <a:srgbClr val="0000FF"/>
                                  </a:solidFill>
                                  <a:latin typeface="Cambria Math" panose="02040503050406030204" pitchFamily="18" charset="0"/>
                                  <a:cs typeface="Arial" panose="020B0604020202020204" pitchFamily="34" charset="0"/>
                                </a:rPr>
                              </m:ctrlPr>
                            </m:sSubPr>
                            <m:e>
                              <m:r>
                                <a:rPr lang="en-GB" sz="2800" b="0" i="1" smtClean="0">
                                  <a:solidFill>
                                    <a:srgbClr val="0000FF"/>
                                  </a:solidFill>
                                  <a:latin typeface="Cambria Math" panose="02040503050406030204" pitchFamily="18" charset="0"/>
                                  <a:cs typeface="Arial" panose="020B0604020202020204" pitchFamily="34" charset="0"/>
                                </a:rPr>
                                <m:t>𝑦</m:t>
                              </m:r>
                            </m:e>
                            <m:sub>
                              <m:r>
                                <a:rPr lang="en-GB" sz="2800" b="0" i="1" smtClean="0">
                                  <a:solidFill>
                                    <a:srgbClr val="0000FF"/>
                                  </a:solidFill>
                                  <a:latin typeface="Cambria Math" panose="02040503050406030204" pitchFamily="18" charset="0"/>
                                  <a:cs typeface="Arial" panose="020B0604020202020204" pitchFamily="34" charset="0"/>
                                </a:rPr>
                                <m:t>2</m:t>
                              </m:r>
                            </m:sub>
                          </m:sSub>
                          <m:r>
                            <a:rPr lang="en-GB" sz="2800" b="0" i="1" smtClean="0">
                              <a:solidFill>
                                <a:srgbClr val="0000FF"/>
                              </a:solidFill>
                              <a:latin typeface="Cambria Math" panose="02040503050406030204" pitchFamily="18" charset="0"/>
                              <a:cs typeface="Arial" panose="020B0604020202020204" pitchFamily="34" charset="0"/>
                            </a:rPr>
                            <m:t>−</m:t>
                          </m:r>
                          <m:sSub>
                            <m:sSubPr>
                              <m:ctrlPr>
                                <a:rPr lang="en-GB" sz="2800" b="0" i="1" smtClean="0">
                                  <a:solidFill>
                                    <a:srgbClr val="0000FF"/>
                                  </a:solidFill>
                                  <a:latin typeface="Cambria Math" panose="02040503050406030204" pitchFamily="18" charset="0"/>
                                  <a:cs typeface="Arial" panose="020B0604020202020204" pitchFamily="34" charset="0"/>
                                </a:rPr>
                              </m:ctrlPr>
                            </m:sSubPr>
                            <m:e>
                              <m:r>
                                <a:rPr lang="en-GB" sz="2800" b="0" i="1" smtClean="0">
                                  <a:solidFill>
                                    <a:srgbClr val="0000FF"/>
                                  </a:solidFill>
                                  <a:latin typeface="Cambria Math" panose="02040503050406030204" pitchFamily="18" charset="0"/>
                                  <a:cs typeface="Arial" panose="020B0604020202020204" pitchFamily="34" charset="0"/>
                                </a:rPr>
                                <m:t>𝑦</m:t>
                              </m:r>
                            </m:e>
                            <m:sub>
                              <m:r>
                                <a:rPr lang="en-GB" sz="2800" b="0" i="1" smtClean="0">
                                  <a:solidFill>
                                    <a:srgbClr val="0000FF"/>
                                  </a:solidFill>
                                  <a:latin typeface="Cambria Math" panose="02040503050406030204" pitchFamily="18" charset="0"/>
                                  <a:cs typeface="Arial" panose="020B0604020202020204" pitchFamily="34" charset="0"/>
                                </a:rPr>
                                <m:t>1</m:t>
                              </m:r>
                            </m:sub>
                          </m:sSub>
                        </m:num>
                        <m:den>
                          <m:sSub>
                            <m:sSubPr>
                              <m:ctrlPr>
                                <a:rPr lang="en-GB" sz="2800" b="0" i="1" smtClean="0">
                                  <a:solidFill>
                                    <a:srgbClr val="0000FF"/>
                                  </a:solidFill>
                                  <a:latin typeface="Cambria Math" panose="02040503050406030204" pitchFamily="18" charset="0"/>
                                  <a:cs typeface="Arial" panose="020B0604020202020204" pitchFamily="34" charset="0"/>
                                </a:rPr>
                              </m:ctrlPr>
                            </m:sSubPr>
                            <m:e>
                              <m:r>
                                <a:rPr lang="en-GB" sz="2800" b="0" i="1" smtClean="0">
                                  <a:solidFill>
                                    <a:srgbClr val="0000FF"/>
                                  </a:solidFill>
                                  <a:latin typeface="Cambria Math" panose="02040503050406030204" pitchFamily="18" charset="0"/>
                                  <a:cs typeface="Arial" panose="020B0604020202020204" pitchFamily="34" charset="0"/>
                                </a:rPr>
                                <m:t>𝑥</m:t>
                              </m:r>
                            </m:e>
                            <m:sub>
                              <m:r>
                                <a:rPr lang="en-GB" sz="2800" b="0" i="1" smtClean="0">
                                  <a:solidFill>
                                    <a:srgbClr val="0000FF"/>
                                  </a:solidFill>
                                  <a:latin typeface="Cambria Math" panose="02040503050406030204" pitchFamily="18" charset="0"/>
                                  <a:cs typeface="Arial" panose="020B0604020202020204" pitchFamily="34" charset="0"/>
                                </a:rPr>
                                <m:t>2</m:t>
                              </m:r>
                            </m:sub>
                          </m:sSub>
                          <m:r>
                            <a:rPr lang="en-GB" sz="2800" b="0" i="1" smtClean="0">
                              <a:solidFill>
                                <a:srgbClr val="0000FF"/>
                              </a:solidFill>
                              <a:latin typeface="Cambria Math" panose="02040503050406030204" pitchFamily="18" charset="0"/>
                              <a:cs typeface="Arial" panose="020B0604020202020204" pitchFamily="34" charset="0"/>
                            </a:rPr>
                            <m:t>−</m:t>
                          </m:r>
                          <m:sSub>
                            <m:sSubPr>
                              <m:ctrlPr>
                                <a:rPr lang="en-GB" sz="2800" b="0" i="1" smtClean="0">
                                  <a:solidFill>
                                    <a:srgbClr val="0000FF"/>
                                  </a:solidFill>
                                  <a:latin typeface="Cambria Math" panose="02040503050406030204" pitchFamily="18" charset="0"/>
                                  <a:cs typeface="Arial" panose="020B0604020202020204" pitchFamily="34" charset="0"/>
                                </a:rPr>
                              </m:ctrlPr>
                            </m:sSubPr>
                            <m:e>
                              <m:r>
                                <a:rPr lang="en-GB" sz="2800" b="0" i="1" smtClean="0">
                                  <a:solidFill>
                                    <a:srgbClr val="0000FF"/>
                                  </a:solidFill>
                                  <a:latin typeface="Cambria Math" panose="02040503050406030204" pitchFamily="18" charset="0"/>
                                  <a:cs typeface="Arial" panose="020B0604020202020204" pitchFamily="34" charset="0"/>
                                </a:rPr>
                                <m:t>𝑥</m:t>
                              </m:r>
                            </m:e>
                            <m:sub>
                              <m:r>
                                <a:rPr lang="en-GB" sz="2800" b="0" i="1" smtClean="0">
                                  <a:solidFill>
                                    <a:srgbClr val="0000FF"/>
                                  </a:solidFill>
                                  <a:latin typeface="Cambria Math" panose="02040503050406030204" pitchFamily="18" charset="0"/>
                                  <a:cs typeface="Arial" panose="020B0604020202020204" pitchFamily="34" charset="0"/>
                                </a:rPr>
                                <m:t>1</m:t>
                              </m:r>
                            </m:sub>
                          </m:sSub>
                        </m:den>
                      </m:f>
                    </m:oMath>
                  </m:oMathPara>
                </a14:m>
                <a:endParaRPr lang="en-GB" sz="2800">
                  <a:solidFill>
                    <a:srgbClr val="0000FF"/>
                  </a:solidFill>
                  <a:latin typeface="Arial" panose="020B0604020202020204" pitchFamily="34" charset="0"/>
                  <a:cs typeface="Arial" panose="020B0604020202020204" pitchFamily="34" charset="0"/>
                </a:endParaRPr>
              </a:p>
            </p:txBody>
          </p:sp>
        </mc:Choice>
        <mc:Fallback xmlns="">
          <p:sp>
            <p:nvSpPr>
              <p:cNvPr id="7182" name="TextBox 7181">
                <a:extLst>
                  <a:ext uri="{FF2B5EF4-FFF2-40B4-BE49-F238E27FC236}">
                    <a16:creationId xmlns:a16="http://schemas.microsoft.com/office/drawing/2014/main" id="{CA7FF6B2-941E-F641-1C95-600B99841295}"/>
                  </a:ext>
                </a:extLst>
              </p:cNvPr>
              <p:cNvSpPr txBox="1">
                <a:spLocks noRot="1" noChangeAspect="1" noMove="1" noResize="1" noEditPoints="1" noAdjustHandles="1" noChangeArrowheads="1" noChangeShapeType="1" noTextEdit="1"/>
              </p:cNvSpPr>
              <p:nvPr/>
            </p:nvSpPr>
            <p:spPr>
              <a:xfrm>
                <a:off x="5863363" y="1481479"/>
                <a:ext cx="2739404" cy="90056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84" name="TextBox 7183">
                <a:extLst>
                  <a:ext uri="{FF2B5EF4-FFF2-40B4-BE49-F238E27FC236}">
                    <a16:creationId xmlns:a16="http://schemas.microsoft.com/office/drawing/2014/main" id="{07DD985B-06FD-81B7-3173-1FF69AF8E8DC}"/>
                  </a:ext>
                </a:extLst>
              </p:cNvPr>
              <p:cNvSpPr txBox="1"/>
              <p:nvPr/>
            </p:nvSpPr>
            <p:spPr>
              <a:xfrm>
                <a:off x="5913470" y="2397868"/>
                <a:ext cx="2704458" cy="907749"/>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smtClean="0">
                          <a:solidFill>
                            <a:srgbClr val="0000FF"/>
                          </a:solidFill>
                          <a:latin typeface="Cambria Math" panose="02040503050406030204" pitchFamily="18" charset="0"/>
                          <a:cs typeface="Arial" panose="020B0604020202020204" pitchFamily="34" charset="0"/>
                        </a:rPr>
                        <m:t>𝑠𝑙𝑜𝑝𝑒</m:t>
                      </m:r>
                      <m:r>
                        <a:rPr lang="en-GB" sz="2800" b="0" i="1" smtClean="0">
                          <a:solidFill>
                            <a:srgbClr val="0000FF"/>
                          </a:solidFill>
                          <a:latin typeface="Cambria Math" panose="02040503050406030204" pitchFamily="18" charset="0"/>
                          <a:cs typeface="Arial" panose="020B0604020202020204" pitchFamily="34" charset="0"/>
                        </a:rPr>
                        <m:t>=</m:t>
                      </m:r>
                      <m:f>
                        <m:fPr>
                          <m:ctrlPr>
                            <a:rPr lang="en-GB" sz="2800" b="0" i="1" smtClean="0">
                              <a:solidFill>
                                <a:srgbClr val="0000FF"/>
                              </a:solidFill>
                              <a:latin typeface="Cambria Math" panose="02040503050406030204" pitchFamily="18" charset="0"/>
                              <a:cs typeface="Arial" panose="020B0604020202020204" pitchFamily="34" charset="0"/>
                            </a:rPr>
                          </m:ctrlPr>
                        </m:fPr>
                        <m:num>
                          <m:r>
                            <a:rPr lang="en-GB" sz="2800" b="0" i="1" smtClean="0">
                              <a:solidFill>
                                <a:srgbClr val="0000FF"/>
                              </a:solidFill>
                              <a:latin typeface="Cambria Math" panose="02040503050406030204" pitchFamily="18" charset="0"/>
                              <a:cs typeface="Arial" panose="020B0604020202020204" pitchFamily="34" charset="0"/>
                            </a:rPr>
                            <m:t>1.5−0</m:t>
                          </m:r>
                        </m:num>
                        <m:den>
                          <m:r>
                            <a:rPr lang="en-GB" sz="2800" b="0" i="1" smtClean="0">
                              <a:solidFill>
                                <a:srgbClr val="0000FF"/>
                              </a:solidFill>
                              <a:latin typeface="Cambria Math" panose="02040503050406030204" pitchFamily="18" charset="0"/>
                              <a:cs typeface="Arial" panose="020B0604020202020204" pitchFamily="34" charset="0"/>
                            </a:rPr>
                            <m:t>4−0</m:t>
                          </m:r>
                        </m:den>
                      </m:f>
                    </m:oMath>
                  </m:oMathPara>
                </a14:m>
                <a:endParaRPr lang="en-GB" sz="2800">
                  <a:solidFill>
                    <a:srgbClr val="0000FF"/>
                  </a:solidFill>
                  <a:latin typeface="Arial" panose="020B0604020202020204" pitchFamily="34" charset="0"/>
                  <a:cs typeface="Arial" panose="020B0604020202020204" pitchFamily="34" charset="0"/>
                </a:endParaRPr>
              </a:p>
            </p:txBody>
          </p:sp>
        </mc:Choice>
        <mc:Fallback xmlns="">
          <p:sp>
            <p:nvSpPr>
              <p:cNvPr id="7184" name="TextBox 7183">
                <a:extLst>
                  <a:ext uri="{FF2B5EF4-FFF2-40B4-BE49-F238E27FC236}">
                    <a16:creationId xmlns:a16="http://schemas.microsoft.com/office/drawing/2014/main" id="{07DD985B-06FD-81B7-3173-1FF69AF8E8DC}"/>
                  </a:ext>
                </a:extLst>
              </p:cNvPr>
              <p:cNvSpPr txBox="1">
                <a:spLocks noRot="1" noChangeAspect="1" noMove="1" noResize="1" noEditPoints="1" noAdjustHandles="1" noChangeArrowheads="1" noChangeShapeType="1" noTextEdit="1"/>
              </p:cNvSpPr>
              <p:nvPr/>
            </p:nvSpPr>
            <p:spPr>
              <a:xfrm>
                <a:off x="5913470" y="2397868"/>
                <a:ext cx="2704458" cy="90774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85" name="TextBox 7184">
                <a:extLst>
                  <a:ext uri="{FF2B5EF4-FFF2-40B4-BE49-F238E27FC236}">
                    <a16:creationId xmlns:a16="http://schemas.microsoft.com/office/drawing/2014/main" id="{3D6CFECE-7328-71A3-8FF9-E3022D30E518}"/>
                  </a:ext>
                </a:extLst>
              </p:cNvPr>
              <p:cNvSpPr txBox="1"/>
              <p:nvPr/>
            </p:nvSpPr>
            <p:spPr>
              <a:xfrm>
                <a:off x="5930211" y="3321438"/>
                <a:ext cx="3068339" cy="90178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smtClean="0">
                          <a:solidFill>
                            <a:srgbClr val="0000FF"/>
                          </a:solidFill>
                          <a:latin typeface="Cambria Math" panose="02040503050406030204" pitchFamily="18" charset="0"/>
                          <a:cs typeface="Arial" panose="020B0604020202020204" pitchFamily="34" charset="0"/>
                        </a:rPr>
                        <m:t>𝑠𝑙𝑜𝑝𝑒</m:t>
                      </m:r>
                      <m:r>
                        <a:rPr lang="en-GB" sz="2800" b="0" i="1" smtClean="0">
                          <a:solidFill>
                            <a:srgbClr val="0000FF"/>
                          </a:solidFill>
                          <a:latin typeface="Cambria Math" panose="02040503050406030204" pitchFamily="18" charset="0"/>
                          <a:cs typeface="Arial" panose="020B0604020202020204" pitchFamily="34" charset="0"/>
                        </a:rPr>
                        <m:t>=0.375</m:t>
                      </m:r>
                      <m:f>
                        <m:fPr>
                          <m:ctrlPr>
                            <a:rPr lang="en-GB" sz="2800" b="0" i="1" smtClean="0">
                              <a:solidFill>
                                <a:srgbClr val="0000FF"/>
                              </a:solidFill>
                              <a:latin typeface="Cambria Math" panose="02040503050406030204" pitchFamily="18" charset="0"/>
                              <a:cs typeface="Arial" panose="020B0604020202020204" pitchFamily="34" charset="0"/>
                            </a:rPr>
                          </m:ctrlPr>
                        </m:fPr>
                        <m:num>
                          <m:r>
                            <a:rPr lang="en-GB" sz="2800" b="0" i="1" smtClean="0">
                              <a:solidFill>
                                <a:srgbClr val="0000FF"/>
                              </a:solidFill>
                              <a:latin typeface="Cambria Math" panose="02040503050406030204" pitchFamily="18" charset="0"/>
                              <a:cs typeface="Arial" panose="020B0604020202020204" pitchFamily="34" charset="0"/>
                            </a:rPr>
                            <m:t>𝑚𝐴</m:t>
                          </m:r>
                        </m:num>
                        <m:den>
                          <m:r>
                            <a:rPr lang="en-GB" sz="2800" b="0" i="1" smtClean="0">
                              <a:solidFill>
                                <a:srgbClr val="0000FF"/>
                              </a:solidFill>
                              <a:latin typeface="Cambria Math" panose="02040503050406030204" pitchFamily="18" charset="0"/>
                              <a:cs typeface="Arial" panose="020B0604020202020204" pitchFamily="34" charset="0"/>
                            </a:rPr>
                            <m:t>𝑉</m:t>
                          </m:r>
                        </m:den>
                      </m:f>
                    </m:oMath>
                  </m:oMathPara>
                </a14:m>
                <a:endParaRPr lang="en-GB" sz="2800">
                  <a:solidFill>
                    <a:srgbClr val="0000FF"/>
                  </a:solidFill>
                  <a:latin typeface="Arial" panose="020B0604020202020204" pitchFamily="34" charset="0"/>
                  <a:cs typeface="Arial" panose="020B0604020202020204" pitchFamily="34" charset="0"/>
                </a:endParaRPr>
              </a:p>
            </p:txBody>
          </p:sp>
        </mc:Choice>
        <mc:Fallback xmlns="">
          <p:sp>
            <p:nvSpPr>
              <p:cNvPr id="7185" name="TextBox 7184">
                <a:extLst>
                  <a:ext uri="{FF2B5EF4-FFF2-40B4-BE49-F238E27FC236}">
                    <a16:creationId xmlns:a16="http://schemas.microsoft.com/office/drawing/2014/main" id="{3D6CFECE-7328-71A3-8FF9-E3022D30E518}"/>
                  </a:ext>
                </a:extLst>
              </p:cNvPr>
              <p:cNvSpPr txBox="1">
                <a:spLocks noRot="1" noChangeAspect="1" noMove="1" noResize="1" noEditPoints="1" noAdjustHandles="1" noChangeArrowheads="1" noChangeShapeType="1" noTextEdit="1"/>
              </p:cNvSpPr>
              <p:nvPr/>
            </p:nvSpPr>
            <p:spPr>
              <a:xfrm>
                <a:off x="5930211" y="3321438"/>
                <a:ext cx="3068339" cy="90178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86" name="TextBox 7185">
                <a:extLst>
                  <a:ext uri="{FF2B5EF4-FFF2-40B4-BE49-F238E27FC236}">
                    <a16:creationId xmlns:a16="http://schemas.microsoft.com/office/drawing/2014/main" id="{CE315413-541F-3F24-CD9A-EDF8B2296BDC}"/>
                  </a:ext>
                </a:extLst>
              </p:cNvPr>
              <p:cNvSpPr txBox="1"/>
              <p:nvPr/>
            </p:nvSpPr>
            <p:spPr>
              <a:xfrm>
                <a:off x="5998283" y="4174523"/>
                <a:ext cx="2549992" cy="971484"/>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smtClean="0">
                          <a:solidFill>
                            <a:srgbClr val="0000FF"/>
                          </a:solidFill>
                          <a:latin typeface="Cambria Math" panose="02040503050406030204" pitchFamily="18" charset="0"/>
                          <a:cs typeface="Arial" panose="020B0604020202020204" pitchFamily="34" charset="0"/>
                        </a:rPr>
                        <m:t>𝑅</m:t>
                      </m:r>
                      <m:r>
                        <a:rPr lang="en-GB" sz="2800" b="0" i="1" smtClean="0">
                          <a:solidFill>
                            <a:srgbClr val="0000FF"/>
                          </a:solidFill>
                          <a:latin typeface="Cambria Math" panose="02040503050406030204" pitchFamily="18" charset="0"/>
                          <a:cs typeface="Arial" panose="020B0604020202020204" pitchFamily="34" charset="0"/>
                        </a:rPr>
                        <m:t>=</m:t>
                      </m:r>
                      <m:f>
                        <m:fPr>
                          <m:ctrlPr>
                            <a:rPr lang="en-GB" sz="2800" b="0" i="1" smtClean="0">
                              <a:solidFill>
                                <a:srgbClr val="0000FF"/>
                              </a:solidFill>
                              <a:latin typeface="Cambria Math" panose="02040503050406030204" pitchFamily="18" charset="0"/>
                              <a:cs typeface="Arial" panose="020B0604020202020204" pitchFamily="34" charset="0"/>
                            </a:rPr>
                          </m:ctrlPr>
                        </m:fPr>
                        <m:num>
                          <m:r>
                            <a:rPr lang="en-GB" sz="2800" b="0" i="1" smtClean="0">
                              <a:solidFill>
                                <a:srgbClr val="0000FF"/>
                              </a:solidFill>
                              <a:latin typeface="Cambria Math" panose="02040503050406030204" pitchFamily="18" charset="0"/>
                              <a:cs typeface="Arial" panose="020B0604020202020204" pitchFamily="34" charset="0"/>
                            </a:rPr>
                            <m:t>𝑉</m:t>
                          </m:r>
                        </m:num>
                        <m:den>
                          <m:r>
                            <a:rPr lang="en-GB" sz="2800" b="0" i="1" smtClean="0">
                              <a:solidFill>
                                <a:srgbClr val="0000FF"/>
                              </a:solidFill>
                              <a:latin typeface="Cambria Math" panose="02040503050406030204" pitchFamily="18" charset="0"/>
                              <a:cs typeface="Arial" panose="020B0604020202020204" pitchFamily="34" charset="0"/>
                            </a:rPr>
                            <m:t>𝐼</m:t>
                          </m:r>
                        </m:den>
                      </m:f>
                      <m:r>
                        <a:rPr lang="en-GB" sz="2800" b="0" i="1" smtClean="0">
                          <a:solidFill>
                            <a:srgbClr val="0000FF"/>
                          </a:solidFill>
                          <a:latin typeface="Cambria Math" panose="02040503050406030204" pitchFamily="18" charset="0"/>
                          <a:cs typeface="Arial" panose="020B0604020202020204" pitchFamily="34" charset="0"/>
                        </a:rPr>
                        <m:t>=</m:t>
                      </m:r>
                      <m:f>
                        <m:fPr>
                          <m:ctrlPr>
                            <a:rPr lang="en-GB" sz="2800" b="0" i="1" smtClean="0">
                              <a:solidFill>
                                <a:srgbClr val="0000FF"/>
                              </a:solidFill>
                              <a:latin typeface="Cambria Math" panose="02040503050406030204" pitchFamily="18" charset="0"/>
                              <a:cs typeface="Arial" panose="020B0604020202020204" pitchFamily="34" charset="0"/>
                            </a:rPr>
                          </m:ctrlPr>
                        </m:fPr>
                        <m:num>
                          <m:r>
                            <a:rPr lang="en-GB" sz="2800" b="0" i="1" smtClean="0">
                              <a:solidFill>
                                <a:srgbClr val="0000FF"/>
                              </a:solidFill>
                              <a:latin typeface="Cambria Math" panose="02040503050406030204" pitchFamily="18" charset="0"/>
                              <a:cs typeface="Arial" panose="020B0604020202020204" pitchFamily="34" charset="0"/>
                            </a:rPr>
                            <m:t>1</m:t>
                          </m:r>
                        </m:num>
                        <m:den>
                          <m:r>
                            <a:rPr lang="en-GB" sz="2800" b="0" i="1" smtClean="0">
                              <a:solidFill>
                                <a:srgbClr val="0000FF"/>
                              </a:solidFill>
                              <a:latin typeface="Cambria Math" panose="02040503050406030204" pitchFamily="18" charset="0"/>
                              <a:cs typeface="Arial" panose="020B0604020202020204" pitchFamily="34" charset="0"/>
                            </a:rPr>
                            <m:t>𝑠𝑙𝑜𝑝𝑒</m:t>
                          </m:r>
                        </m:den>
                      </m:f>
                    </m:oMath>
                  </m:oMathPara>
                </a14:m>
                <a:endParaRPr lang="en-GB" sz="2800">
                  <a:solidFill>
                    <a:srgbClr val="0000FF"/>
                  </a:solidFill>
                  <a:latin typeface="Arial" panose="020B0604020202020204" pitchFamily="34" charset="0"/>
                  <a:cs typeface="Arial" panose="020B0604020202020204" pitchFamily="34" charset="0"/>
                </a:endParaRPr>
              </a:p>
            </p:txBody>
          </p:sp>
        </mc:Choice>
        <mc:Fallback xmlns="">
          <p:sp>
            <p:nvSpPr>
              <p:cNvPr id="7186" name="TextBox 7185">
                <a:extLst>
                  <a:ext uri="{FF2B5EF4-FFF2-40B4-BE49-F238E27FC236}">
                    <a16:creationId xmlns:a16="http://schemas.microsoft.com/office/drawing/2014/main" id="{CE315413-541F-3F24-CD9A-EDF8B2296BDC}"/>
                  </a:ext>
                </a:extLst>
              </p:cNvPr>
              <p:cNvSpPr txBox="1">
                <a:spLocks noRot="1" noChangeAspect="1" noMove="1" noResize="1" noEditPoints="1" noAdjustHandles="1" noChangeArrowheads="1" noChangeShapeType="1" noTextEdit="1"/>
              </p:cNvSpPr>
              <p:nvPr/>
            </p:nvSpPr>
            <p:spPr>
              <a:xfrm>
                <a:off x="5998283" y="4174523"/>
                <a:ext cx="2549992" cy="97148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87" name="TextBox 7186">
                <a:extLst>
                  <a:ext uri="{FF2B5EF4-FFF2-40B4-BE49-F238E27FC236}">
                    <a16:creationId xmlns:a16="http://schemas.microsoft.com/office/drawing/2014/main" id="{DC719C95-9DBB-F806-826C-52D9907F6B53}"/>
                  </a:ext>
                </a:extLst>
              </p:cNvPr>
              <p:cNvSpPr txBox="1"/>
              <p:nvPr/>
            </p:nvSpPr>
            <p:spPr>
              <a:xfrm>
                <a:off x="6169293" y="5209632"/>
                <a:ext cx="2435346" cy="1640449"/>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solidFill>
                            <a:srgbClr val="0000FF"/>
                          </a:solidFill>
                          <a:latin typeface="Cambria Math" panose="02040503050406030204" pitchFamily="18" charset="0"/>
                          <a:cs typeface="Arial" panose="020B0604020202020204" pitchFamily="34" charset="0"/>
                        </a:rPr>
                        <m:t>𝑅</m:t>
                      </m:r>
                      <m:r>
                        <a:rPr lang="en-GB" sz="2800" b="0" i="1" smtClean="0">
                          <a:solidFill>
                            <a:srgbClr val="0000FF"/>
                          </a:solidFill>
                          <a:latin typeface="Cambria Math" panose="02040503050406030204" pitchFamily="18" charset="0"/>
                          <a:cs typeface="Arial" panose="020B0604020202020204" pitchFamily="34" charset="0"/>
                        </a:rPr>
                        <m:t>=</m:t>
                      </m:r>
                      <m:f>
                        <m:fPr>
                          <m:ctrlPr>
                            <a:rPr lang="en-GB" sz="2800" b="0" i="1" smtClean="0">
                              <a:solidFill>
                                <a:srgbClr val="0000FF"/>
                              </a:solidFill>
                              <a:latin typeface="Cambria Math" panose="02040503050406030204" pitchFamily="18" charset="0"/>
                              <a:cs typeface="Arial" panose="020B0604020202020204" pitchFamily="34" charset="0"/>
                            </a:rPr>
                          </m:ctrlPr>
                        </m:fPr>
                        <m:num>
                          <m:r>
                            <a:rPr lang="en-GB" sz="2800" b="0" i="1" smtClean="0">
                              <a:solidFill>
                                <a:srgbClr val="0000FF"/>
                              </a:solidFill>
                              <a:latin typeface="Cambria Math" panose="02040503050406030204" pitchFamily="18" charset="0"/>
                              <a:cs typeface="Arial" panose="020B0604020202020204" pitchFamily="34" charset="0"/>
                            </a:rPr>
                            <m:t>1</m:t>
                          </m:r>
                        </m:num>
                        <m:den>
                          <m:r>
                            <a:rPr lang="en-GB" sz="2800" b="0" i="1" smtClean="0">
                              <a:solidFill>
                                <a:srgbClr val="0000FF"/>
                              </a:solidFill>
                              <a:latin typeface="Cambria Math" panose="02040503050406030204" pitchFamily="18" charset="0"/>
                              <a:cs typeface="Arial" panose="020B0604020202020204" pitchFamily="34" charset="0"/>
                            </a:rPr>
                            <m:t>0.000375</m:t>
                          </m:r>
                        </m:den>
                      </m:f>
                    </m:oMath>
                  </m:oMathPara>
                </a14:m>
                <a:endParaRPr lang="en-GB" sz="2800" b="0" i="1">
                  <a:solidFill>
                    <a:srgbClr val="0000FF"/>
                  </a:solidFill>
                  <a:latin typeface="Cambria Math" panose="02040503050406030204" pitchFamily="18" charset="0"/>
                  <a:cs typeface="Arial" panose="020B0604020202020204" pitchFamily="34" charset="0"/>
                </a:endParaRPr>
              </a:p>
              <a:p>
                <a:pPr algn="l">
                  <a:spcAft>
                    <a:spcPts val="1200"/>
                  </a:spcAft>
                </a:pPr>
                <a14:m>
                  <m:oMathPara xmlns:m="http://schemas.openxmlformats.org/officeDocument/2006/math">
                    <m:oMathParaPr>
                      <m:jc m:val="centerGroup"/>
                    </m:oMathParaPr>
                    <m:oMath xmlns:m="http://schemas.openxmlformats.org/officeDocument/2006/math">
                      <m:r>
                        <a:rPr lang="en-GB" sz="2800" b="0" i="1" smtClean="0">
                          <a:solidFill>
                            <a:srgbClr val="0000FF"/>
                          </a:solidFill>
                          <a:latin typeface="Cambria Math" panose="02040503050406030204" pitchFamily="18" charset="0"/>
                          <a:cs typeface="Arial" panose="020B0604020202020204" pitchFamily="34" charset="0"/>
                        </a:rPr>
                        <m:t>=2.67 </m:t>
                      </m:r>
                      <m:r>
                        <a:rPr lang="en-GB" sz="2800" b="0" i="1" smtClean="0">
                          <a:solidFill>
                            <a:srgbClr val="0000FF"/>
                          </a:solidFill>
                          <a:latin typeface="Cambria Math" panose="02040503050406030204" pitchFamily="18" charset="0"/>
                          <a:cs typeface="Arial" panose="020B0604020202020204" pitchFamily="34" charset="0"/>
                        </a:rPr>
                        <m:t>𝑘</m:t>
                      </m:r>
                      <m:r>
                        <m:rPr>
                          <m:sty m:val="p"/>
                        </m:rPr>
                        <a:rPr lang="en-GB" sz="2800" b="0" i="0" smtClean="0">
                          <a:solidFill>
                            <a:srgbClr val="0000FF"/>
                          </a:solidFill>
                          <a:latin typeface="Cambria Math" panose="02040503050406030204" pitchFamily="18" charset="0"/>
                          <a:cs typeface="Arial" panose="020B0604020202020204" pitchFamily="34" charset="0"/>
                        </a:rPr>
                        <m:t>Ω</m:t>
                      </m:r>
                    </m:oMath>
                  </m:oMathPara>
                </a14:m>
                <a:endParaRPr lang="en-GB" sz="2800">
                  <a:solidFill>
                    <a:srgbClr val="0000FF"/>
                  </a:solidFill>
                  <a:latin typeface="Arial" panose="020B0604020202020204" pitchFamily="34" charset="0"/>
                  <a:cs typeface="Arial" panose="020B0604020202020204" pitchFamily="34" charset="0"/>
                </a:endParaRPr>
              </a:p>
            </p:txBody>
          </p:sp>
        </mc:Choice>
        <mc:Fallback xmlns="">
          <p:sp>
            <p:nvSpPr>
              <p:cNvPr id="7187" name="TextBox 7186">
                <a:extLst>
                  <a:ext uri="{FF2B5EF4-FFF2-40B4-BE49-F238E27FC236}">
                    <a16:creationId xmlns:a16="http://schemas.microsoft.com/office/drawing/2014/main" id="{DC719C95-9DBB-F806-826C-52D9907F6B53}"/>
                  </a:ext>
                </a:extLst>
              </p:cNvPr>
              <p:cNvSpPr txBox="1">
                <a:spLocks noRot="1" noChangeAspect="1" noMove="1" noResize="1" noEditPoints="1" noAdjustHandles="1" noChangeArrowheads="1" noChangeShapeType="1" noTextEdit="1"/>
              </p:cNvSpPr>
              <p:nvPr/>
            </p:nvSpPr>
            <p:spPr>
              <a:xfrm>
                <a:off x="6169293" y="5209632"/>
                <a:ext cx="2435346" cy="1640449"/>
              </a:xfrm>
              <a:prstGeom prst="rect">
                <a:avLst/>
              </a:prstGeom>
              <a:blipFill>
                <a:blip r:embed="rId6"/>
                <a:stretch>
                  <a:fillRect/>
                </a:stretch>
              </a:blipFill>
            </p:spPr>
            <p:txBody>
              <a:bodyPr/>
              <a:lstStyle/>
              <a:p>
                <a:r>
                  <a:rPr lang="en-US">
                    <a:noFill/>
                  </a:rPr>
                  <a:t> </a:t>
                </a:r>
              </a:p>
            </p:txBody>
          </p:sp>
        </mc:Fallback>
      </mc:AlternateContent>
      <p:cxnSp>
        <p:nvCxnSpPr>
          <p:cNvPr id="7189" name="Straight Connector 7188">
            <a:extLst>
              <a:ext uri="{FF2B5EF4-FFF2-40B4-BE49-F238E27FC236}">
                <a16:creationId xmlns:a16="http://schemas.microsoft.com/office/drawing/2014/main" id="{99F13654-ED0B-373F-7031-609E982D7034}"/>
              </a:ext>
            </a:extLst>
          </p:cNvPr>
          <p:cNvCxnSpPr/>
          <p:nvPr/>
        </p:nvCxnSpPr>
        <p:spPr>
          <a:xfrm>
            <a:off x="5173502" y="2631233"/>
            <a:ext cx="383482" cy="425182"/>
          </a:xfrm>
          <a:prstGeom prst="line">
            <a:avLst/>
          </a:prstGeom>
          <a:ln w="28575">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386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8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p:bldP spid="7184" grpId="0"/>
      <p:bldP spid="7185" grpId="0"/>
      <p:bldP spid="7186" grpId="0"/>
      <p:bldP spid="718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6AC89-D6DF-E90C-2B2C-2E3D385D7E40}"/>
            </a:ext>
          </a:extLst>
        </p:cNvPr>
        <p:cNvGrpSpPr/>
        <p:nvPr/>
      </p:nvGrpSpPr>
      <p:grpSpPr>
        <a:xfrm>
          <a:off x="0" y="0"/>
          <a:ext cx="0" cy="0"/>
          <a:chOff x="0" y="0"/>
          <a:chExt cx="0" cy="0"/>
        </a:xfrm>
      </p:grpSpPr>
      <p:sp>
        <p:nvSpPr>
          <p:cNvPr id="7" name="Text Box 4">
            <a:extLst>
              <a:ext uri="{FF2B5EF4-FFF2-40B4-BE49-F238E27FC236}">
                <a16:creationId xmlns:a16="http://schemas.microsoft.com/office/drawing/2014/main" id="{3B564F5C-A183-1508-6106-89D214EDE975}"/>
              </a:ext>
            </a:extLst>
          </p:cNvPr>
          <p:cNvSpPr txBox="1">
            <a:spLocks noGrp="1" noChangeArrowheads="1"/>
          </p:cNvSpPr>
          <p:nvPr>
            <p:ph type="title"/>
          </p:nvPr>
        </p:nvSpPr>
        <p:spPr bwMode="auto">
          <a:xfrm>
            <a:off x="445861" y="-1"/>
            <a:ext cx="6284549"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a:t>Exercise</a:t>
            </a:r>
            <a:endParaRPr lang="en-GB" altLang="en-US"/>
          </a:p>
        </p:txBody>
      </p:sp>
      <p:sp>
        <p:nvSpPr>
          <p:cNvPr id="8" name="Text Placeholder 7">
            <a:extLst>
              <a:ext uri="{FF2B5EF4-FFF2-40B4-BE49-F238E27FC236}">
                <a16:creationId xmlns:a16="http://schemas.microsoft.com/office/drawing/2014/main" id="{D7939005-A169-E11B-5BF5-52DCA8D167A2}"/>
              </a:ext>
            </a:extLst>
          </p:cNvPr>
          <p:cNvSpPr>
            <a:spLocks noGrp="1"/>
          </p:cNvSpPr>
          <p:nvPr>
            <p:ph type="body" sz="quarter" idx="10"/>
          </p:nvPr>
        </p:nvSpPr>
        <p:spPr>
          <a:xfrm>
            <a:off x="122292" y="461664"/>
            <a:ext cx="8899415" cy="867930"/>
          </a:xfrm>
        </p:spPr>
        <p:txBody>
          <a:bodyPr/>
          <a:lstStyle/>
          <a:p>
            <a:r>
              <a:rPr lang="en-GB"/>
              <a:t>Use the graph to calculate the resistance </a:t>
            </a:r>
            <a:br>
              <a:rPr lang="en-GB"/>
            </a:br>
            <a:r>
              <a:rPr lang="en-GB"/>
              <a:t>of the conductor. </a:t>
            </a:r>
          </a:p>
        </p:txBody>
      </p:sp>
      <p:grpSp>
        <p:nvGrpSpPr>
          <p:cNvPr id="2" name="Group 1">
            <a:extLst>
              <a:ext uri="{FF2B5EF4-FFF2-40B4-BE49-F238E27FC236}">
                <a16:creationId xmlns:a16="http://schemas.microsoft.com/office/drawing/2014/main" id="{85DD7BC5-B722-18A9-871C-4EC81AB2C648}"/>
              </a:ext>
            </a:extLst>
          </p:cNvPr>
          <p:cNvGrpSpPr/>
          <p:nvPr/>
        </p:nvGrpSpPr>
        <p:grpSpPr>
          <a:xfrm>
            <a:off x="102864" y="1329594"/>
            <a:ext cx="5825767" cy="5568027"/>
            <a:chOff x="102864" y="1329594"/>
            <a:chExt cx="5825767" cy="5568027"/>
          </a:xfrm>
        </p:grpSpPr>
        <p:grpSp>
          <p:nvGrpSpPr>
            <p:cNvPr id="19" name="Group 18">
              <a:extLst>
                <a:ext uri="{FF2B5EF4-FFF2-40B4-BE49-F238E27FC236}">
                  <a16:creationId xmlns:a16="http://schemas.microsoft.com/office/drawing/2014/main" id="{3BBF34FD-1AC4-4284-825C-BCF62005B981}"/>
                </a:ext>
              </a:extLst>
            </p:cNvPr>
            <p:cNvGrpSpPr/>
            <p:nvPr/>
          </p:nvGrpSpPr>
          <p:grpSpPr>
            <a:xfrm>
              <a:off x="1084038" y="1329594"/>
              <a:ext cx="4844593" cy="4713520"/>
              <a:chOff x="1524000" y="1837267"/>
              <a:chExt cx="3090333" cy="3006722"/>
            </a:xfrm>
          </p:grpSpPr>
          <p:grpSp>
            <p:nvGrpSpPr>
              <p:cNvPr id="20" name="Group 19">
                <a:extLst>
                  <a:ext uri="{FF2B5EF4-FFF2-40B4-BE49-F238E27FC236}">
                    <a16:creationId xmlns:a16="http://schemas.microsoft.com/office/drawing/2014/main" id="{7FD41966-A2BF-04F5-CD8B-05B8661068EB}"/>
                  </a:ext>
                </a:extLst>
              </p:cNvPr>
              <p:cNvGrpSpPr/>
              <p:nvPr/>
            </p:nvGrpSpPr>
            <p:grpSpPr>
              <a:xfrm>
                <a:off x="1524000" y="2125133"/>
                <a:ext cx="2853262" cy="2702986"/>
                <a:chOff x="237062" y="1977664"/>
                <a:chExt cx="4140200" cy="3037641"/>
              </a:xfrm>
            </p:grpSpPr>
            <p:cxnSp>
              <p:nvCxnSpPr>
                <p:cNvPr id="44" name="Straight Connector 43">
                  <a:extLst>
                    <a:ext uri="{FF2B5EF4-FFF2-40B4-BE49-F238E27FC236}">
                      <a16:creationId xmlns:a16="http://schemas.microsoft.com/office/drawing/2014/main" id="{17D156C2-0BA2-B3BA-A979-53C772594B5C}"/>
                    </a:ext>
                  </a:extLst>
                </p:cNvPr>
                <p:cNvCxnSpPr>
                  <a:cxnSpLocks/>
                </p:cNvCxnSpPr>
                <p:nvPr/>
              </p:nvCxnSpPr>
              <p:spPr>
                <a:xfrm>
                  <a:off x="237062" y="1977664"/>
                  <a:ext cx="4140200" cy="0"/>
                </a:xfrm>
                <a:prstGeom prst="line">
                  <a:avLst/>
                </a:prstGeom>
                <a:ln w="28575">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D8600FCA-00E2-1D23-2E88-34B72EBF8A52}"/>
                    </a:ext>
                  </a:extLst>
                </p:cNvPr>
                <p:cNvCxnSpPr>
                  <a:cxnSpLocks/>
                </p:cNvCxnSpPr>
                <p:nvPr/>
              </p:nvCxnSpPr>
              <p:spPr>
                <a:xfrm>
                  <a:off x="237062" y="21300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202E6DF5-6014-91FC-CC38-B86684CBCFFD}"/>
                    </a:ext>
                  </a:extLst>
                </p:cNvPr>
                <p:cNvCxnSpPr>
                  <a:cxnSpLocks/>
                </p:cNvCxnSpPr>
                <p:nvPr/>
              </p:nvCxnSpPr>
              <p:spPr>
                <a:xfrm>
                  <a:off x="237062" y="22824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60B0970D-9260-3F16-5827-82E11AA73BD0}"/>
                    </a:ext>
                  </a:extLst>
                </p:cNvPr>
                <p:cNvCxnSpPr>
                  <a:cxnSpLocks/>
                </p:cNvCxnSpPr>
                <p:nvPr/>
              </p:nvCxnSpPr>
              <p:spPr>
                <a:xfrm>
                  <a:off x="237062" y="24348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544EF6C7-5BE9-C3B2-4C92-21C4C371B4E2}"/>
                    </a:ext>
                  </a:extLst>
                </p:cNvPr>
                <p:cNvCxnSpPr>
                  <a:cxnSpLocks/>
                </p:cNvCxnSpPr>
                <p:nvPr/>
              </p:nvCxnSpPr>
              <p:spPr>
                <a:xfrm>
                  <a:off x="237062" y="25872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11D91451-4863-0CC8-3191-D5AC795F6540}"/>
                    </a:ext>
                  </a:extLst>
                </p:cNvPr>
                <p:cNvCxnSpPr>
                  <a:cxnSpLocks/>
                </p:cNvCxnSpPr>
                <p:nvPr/>
              </p:nvCxnSpPr>
              <p:spPr>
                <a:xfrm>
                  <a:off x="237062" y="2739664"/>
                  <a:ext cx="4140200" cy="0"/>
                </a:xfrm>
                <a:prstGeom prst="line">
                  <a:avLst/>
                </a:prstGeom>
                <a:ln w="28575">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8D4D3DC2-BBB7-CD23-D008-C9C11BBEB488}"/>
                    </a:ext>
                  </a:extLst>
                </p:cNvPr>
                <p:cNvCxnSpPr>
                  <a:cxnSpLocks/>
                </p:cNvCxnSpPr>
                <p:nvPr/>
              </p:nvCxnSpPr>
              <p:spPr>
                <a:xfrm>
                  <a:off x="237062" y="28920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E0C472C8-24A2-39FF-1A75-8A5AE8E09A31}"/>
                    </a:ext>
                  </a:extLst>
                </p:cNvPr>
                <p:cNvCxnSpPr>
                  <a:cxnSpLocks/>
                </p:cNvCxnSpPr>
                <p:nvPr/>
              </p:nvCxnSpPr>
              <p:spPr>
                <a:xfrm>
                  <a:off x="237062" y="30444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9FBE38C0-D2C6-5CA7-91A3-358364E68F45}"/>
                    </a:ext>
                  </a:extLst>
                </p:cNvPr>
                <p:cNvCxnSpPr>
                  <a:cxnSpLocks/>
                </p:cNvCxnSpPr>
                <p:nvPr/>
              </p:nvCxnSpPr>
              <p:spPr>
                <a:xfrm>
                  <a:off x="237062" y="31968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E9EE2A38-190A-191C-F13B-E194586C545E}"/>
                    </a:ext>
                  </a:extLst>
                </p:cNvPr>
                <p:cNvCxnSpPr>
                  <a:cxnSpLocks/>
                </p:cNvCxnSpPr>
                <p:nvPr/>
              </p:nvCxnSpPr>
              <p:spPr>
                <a:xfrm>
                  <a:off x="237062" y="33492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98E600F0-D1A3-D185-63DF-4C29257190B3}"/>
                    </a:ext>
                  </a:extLst>
                </p:cNvPr>
                <p:cNvCxnSpPr>
                  <a:cxnSpLocks/>
                </p:cNvCxnSpPr>
                <p:nvPr/>
              </p:nvCxnSpPr>
              <p:spPr>
                <a:xfrm>
                  <a:off x="237062" y="3501664"/>
                  <a:ext cx="4140200" cy="0"/>
                </a:xfrm>
                <a:prstGeom prst="line">
                  <a:avLst/>
                </a:prstGeom>
                <a:ln w="28575">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2FF63BE0-9F20-FA42-C128-E45A961BC343}"/>
                    </a:ext>
                  </a:extLst>
                </p:cNvPr>
                <p:cNvCxnSpPr>
                  <a:cxnSpLocks/>
                </p:cNvCxnSpPr>
                <p:nvPr/>
              </p:nvCxnSpPr>
              <p:spPr>
                <a:xfrm>
                  <a:off x="237062" y="36540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1C5F0459-6D43-2F76-FE2D-4E23214A8E01}"/>
                    </a:ext>
                  </a:extLst>
                </p:cNvPr>
                <p:cNvCxnSpPr>
                  <a:cxnSpLocks/>
                </p:cNvCxnSpPr>
                <p:nvPr/>
              </p:nvCxnSpPr>
              <p:spPr>
                <a:xfrm>
                  <a:off x="237062" y="38064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781A3587-1E76-4825-2274-8EE9928D17FC}"/>
                    </a:ext>
                  </a:extLst>
                </p:cNvPr>
                <p:cNvCxnSpPr>
                  <a:cxnSpLocks/>
                </p:cNvCxnSpPr>
                <p:nvPr/>
              </p:nvCxnSpPr>
              <p:spPr>
                <a:xfrm>
                  <a:off x="237062" y="39588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1774EBF9-F7DD-9EDF-A0C6-53B3A83A0456}"/>
                    </a:ext>
                  </a:extLst>
                </p:cNvPr>
                <p:cNvCxnSpPr>
                  <a:cxnSpLocks/>
                </p:cNvCxnSpPr>
                <p:nvPr/>
              </p:nvCxnSpPr>
              <p:spPr>
                <a:xfrm>
                  <a:off x="237062" y="41112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B318F95B-B457-5E3F-8042-EE0A9C3EB8AC}"/>
                    </a:ext>
                  </a:extLst>
                </p:cNvPr>
                <p:cNvCxnSpPr>
                  <a:cxnSpLocks/>
                </p:cNvCxnSpPr>
                <p:nvPr/>
              </p:nvCxnSpPr>
              <p:spPr>
                <a:xfrm>
                  <a:off x="237062" y="4263664"/>
                  <a:ext cx="4140200" cy="0"/>
                </a:xfrm>
                <a:prstGeom prst="line">
                  <a:avLst/>
                </a:prstGeom>
                <a:ln w="28575">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A75F67BE-25F7-1A3A-1750-009852C1CB77}"/>
                    </a:ext>
                  </a:extLst>
                </p:cNvPr>
                <p:cNvCxnSpPr>
                  <a:cxnSpLocks/>
                </p:cNvCxnSpPr>
                <p:nvPr/>
              </p:nvCxnSpPr>
              <p:spPr>
                <a:xfrm>
                  <a:off x="237062" y="44160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B521A161-630F-3EE7-4F5F-E8B318B31B8F}"/>
                    </a:ext>
                  </a:extLst>
                </p:cNvPr>
                <p:cNvCxnSpPr>
                  <a:cxnSpLocks/>
                </p:cNvCxnSpPr>
                <p:nvPr/>
              </p:nvCxnSpPr>
              <p:spPr>
                <a:xfrm>
                  <a:off x="237062" y="45684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E24E70BA-56DE-3F89-1B93-B3E5DF0622A6}"/>
                    </a:ext>
                  </a:extLst>
                </p:cNvPr>
                <p:cNvCxnSpPr>
                  <a:cxnSpLocks/>
                </p:cNvCxnSpPr>
                <p:nvPr/>
              </p:nvCxnSpPr>
              <p:spPr>
                <a:xfrm>
                  <a:off x="237062" y="47208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0CDC4F86-BDE1-C286-C985-DA73C4054AEB}"/>
                    </a:ext>
                  </a:extLst>
                </p:cNvPr>
                <p:cNvCxnSpPr>
                  <a:cxnSpLocks/>
                </p:cNvCxnSpPr>
                <p:nvPr/>
              </p:nvCxnSpPr>
              <p:spPr>
                <a:xfrm>
                  <a:off x="237062" y="48732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7168" name="Straight Connector 7167">
                  <a:extLst>
                    <a:ext uri="{FF2B5EF4-FFF2-40B4-BE49-F238E27FC236}">
                      <a16:creationId xmlns:a16="http://schemas.microsoft.com/office/drawing/2014/main" id="{7ADE48B4-2390-9406-7DD6-4F9A9E196553}"/>
                    </a:ext>
                  </a:extLst>
                </p:cNvPr>
                <p:cNvCxnSpPr>
                  <a:cxnSpLocks/>
                </p:cNvCxnSpPr>
                <p:nvPr/>
              </p:nvCxnSpPr>
              <p:spPr>
                <a:xfrm>
                  <a:off x="237062" y="5015305"/>
                  <a:ext cx="4140200" cy="0"/>
                </a:xfrm>
                <a:prstGeom prst="line">
                  <a:avLst/>
                </a:prstGeom>
                <a:ln w="19050">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grpSp>
          <p:grpSp>
            <p:nvGrpSpPr>
              <p:cNvPr id="21" name="Group 20">
                <a:extLst>
                  <a:ext uri="{FF2B5EF4-FFF2-40B4-BE49-F238E27FC236}">
                    <a16:creationId xmlns:a16="http://schemas.microsoft.com/office/drawing/2014/main" id="{96A08CD1-C220-1725-FBC3-5401D77F0D6F}"/>
                  </a:ext>
                </a:extLst>
              </p:cNvPr>
              <p:cNvGrpSpPr/>
              <p:nvPr/>
            </p:nvGrpSpPr>
            <p:grpSpPr>
              <a:xfrm rot="5400000">
                <a:off x="1490128" y="2065865"/>
                <a:ext cx="2853262" cy="2702986"/>
                <a:chOff x="237062" y="1977664"/>
                <a:chExt cx="4140200" cy="3037641"/>
              </a:xfrm>
            </p:grpSpPr>
            <p:cxnSp>
              <p:nvCxnSpPr>
                <p:cNvPr id="23" name="Straight Connector 22">
                  <a:extLst>
                    <a:ext uri="{FF2B5EF4-FFF2-40B4-BE49-F238E27FC236}">
                      <a16:creationId xmlns:a16="http://schemas.microsoft.com/office/drawing/2014/main" id="{36F47759-5281-283F-5DFF-6F3B1160883A}"/>
                    </a:ext>
                  </a:extLst>
                </p:cNvPr>
                <p:cNvCxnSpPr>
                  <a:cxnSpLocks/>
                </p:cNvCxnSpPr>
                <p:nvPr/>
              </p:nvCxnSpPr>
              <p:spPr>
                <a:xfrm>
                  <a:off x="237062" y="1977664"/>
                  <a:ext cx="4140200" cy="0"/>
                </a:xfrm>
                <a:prstGeom prst="line">
                  <a:avLst/>
                </a:prstGeom>
                <a:ln w="28575">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CD6E443-28A7-9395-F9DC-193566658C7A}"/>
                    </a:ext>
                  </a:extLst>
                </p:cNvPr>
                <p:cNvCxnSpPr>
                  <a:cxnSpLocks/>
                </p:cNvCxnSpPr>
                <p:nvPr/>
              </p:nvCxnSpPr>
              <p:spPr>
                <a:xfrm>
                  <a:off x="237062" y="21300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E5011D61-D989-7AEE-F87E-A690E2FDE91C}"/>
                    </a:ext>
                  </a:extLst>
                </p:cNvPr>
                <p:cNvCxnSpPr>
                  <a:cxnSpLocks/>
                </p:cNvCxnSpPr>
                <p:nvPr/>
              </p:nvCxnSpPr>
              <p:spPr>
                <a:xfrm>
                  <a:off x="237062" y="22824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FF66E00-7294-ECD1-CB2D-678C81F8E22F}"/>
                    </a:ext>
                  </a:extLst>
                </p:cNvPr>
                <p:cNvCxnSpPr>
                  <a:cxnSpLocks/>
                </p:cNvCxnSpPr>
                <p:nvPr/>
              </p:nvCxnSpPr>
              <p:spPr>
                <a:xfrm>
                  <a:off x="237062" y="24348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EEA75D5-0420-0D7B-E7AC-6D7422E7E70B}"/>
                    </a:ext>
                  </a:extLst>
                </p:cNvPr>
                <p:cNvCxnSpPr>
                  <a:cxnSpLocks/>
                </p:cNvCxnSpPr>
                <p:nvPr/>
              </p:nvCxnSpPr>
              <p:spPr>
                <a:xfrm>
                  <a:off x="237062" y="25872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7738F85-BA3C-BA58-3CB6-92BBAAE59C94}"/>
                    </a:ext>
                  </a:extLst>
                </p:cNvPr>
                <p:cNvCxnSpPr>
                  <a:cxnSpLocks/>
                </p:cNvCxnSpPr>
                <p:nvPr/>
              </p:nvCxnSpPr>
              <p:spPr>
                <a:xfrm>
                  <a:off x="237062" y="2739664"/>
                  <a:ext cx="4140200" cy="0"/>
                </a:xfrm>
                <a:prstGeom prst="line">
                  <a:avLst/>
                </a:prstGeom>
                <a:ln w="28575">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520D4F9-2A58-95DA-EBD7-5FFB0A5EC4B9}"/>
                    </a:ext>
                  </a:extLst>
                </p:cNvPr>
                <p:cNvCxnSpPr>
                  <a:cxnSpLocks/>
                </p:cNvCxnSpPr>
                <p:nvPr/>
              </p:nvCxnSpPr>
              <p:spPr>
                <a:xfrm>
                  <a:off x="237062" y="28920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82A422D2-0569-3B71-8BA5-51DAD4516B3F}"/>
                    </a:ext>
                  </a:extLst>
                </p:cNvPr>
                <p:cNvCxnSpPr>
                  <a:cxnSpLocks/>
                </p:cNvCxnSpPr>
                <p:nvPr/>
              </p:nvCxnSpPr>
              <p:spPr>
                <a:xfrm>
                  <a:off x="237062" y="30444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8F4F8F98-3A9B-EA7C-DE75-025852C9A117}"/>
                    </a:ext>
                  </a:extLst>
                </p:cNvPr>
                <p:cNvCxnSpPr>
                  <a:cxnSpLocks/>
                </p:cNvCxnSpPr>
                <p:nvPr/>
              </p:nvCxnSpPr>
              <p:spPr>
                <a:xfrm>
                  <a:off x="237062" y="31968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B3AC8F14-4C21-3863-D070-361F5B379780}"/>
                    </a:ext>
                  </a:extLst>
                </p:cNvPr>
                <p:cNvCxnSpPr>
                  <a:cxnSpLocks/>
                </p:cNvCxnSpPr>
                <p:nvPr/>
              </p:nvCxnSpPr>
              <p:spPr>
                <a:xfrm>
                  <a:off x="237062" y="33492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3D34DA61-F958-456E-152C-A2E1F2DCB7FA}"/>
                    </a:ext>
                  </a:extLst>
                </p:cNvPr>
                <p:cNvCxnSpPr>
                  <a:cxnSpLocks/>
                </p:cNvCxnSpPr>
                <p:nvPr/>
              </p:nvCxnSpPr>
              <p:spPr>
                <a:xfrm>
                  <a:off x="237062" y="3501664"/>
                  <a:ext cx="4140200" cy="0"/>
                </a:xfrm>
                <a:prstGeom prst="line">
                  <a:avLst/>
                </a:prstGeom>
                <a:ln w="28575">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627C9BBF-232C-0D45-48C5-F36A8B1D3D71}"/>
                    </a:ext>
                  </a:extLst>
                </p:cNvPr>
                <p:cNvCxnSpPr>
                  <a:cxnSpLocks/>
                </p:cNvCxnSpPr>
                <p:nvPr/>
              </p:nvCxnSpPr>
              <p:spPr>
                <a:xfrm>
                  <a:off x="237062" y="36540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F0856ACF-902E-C63B-DCF2-DB5B9B4D42CE}"/>
                    </a:ext>
                  </a:extLst>
                </p:cNvPr>
                <p:cNvCxnSpPr>
                  <a:cxnSpLocks/>
                </p:cNvCxnSpPr>
                <p:nvPr/>
              </p:nvCxnSpPr>
              <p:spPr>
                <a:xfrm>
                  <a:off x="237062" y="38064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9C28BD3D-62DC-1B1C-C61A-1BF6013AADE5}"/>
                    </a:ext>
                  </a:extLst>
                </p:cNvPr>
                <p:cNvCxnSpPr>
                  <a:cxnSpLocks/>
                </p:cNvCxnSpPr>
                <p:nvPr/>
              </p:nvCxnSpPr>
              <p:spPr>
                <a:xfrm>
                  <a:off x="237062" y="39588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AA83B2C6-F31B-CBD3-3D09-2195AA1FD3DB}"/>
                    </a:ext>
                  </a:extLst>
                </p:cNvPr>
                <p:cNvCxnSpPr>
                  <a:cxnSpLocks/>
                </p:cNvCxnSpPr>
                <p:nvPr/>
              </p:nvCxnSpPr>
              <p:spPr>
                <a:xfrm>
                  <a:off x="237062" y="41112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22CEF345-C097-42EB-4655-D34C5DE58C34}"/>
                    </a:ext>
                  </a:extLst>
                </p:cNvPr>
                <p:cNvCxnSpPr>
                  <a:cxnSpLocks/>
                </p:cNvCxnSpPr>
                <p:nvPr/>
              </p:nvCxnSpPr>
              <p:spPr>
                <a:xfrm>
                  <a:off x="237062" y="4263664"/>
                  <a:ext cx="4140200" cy="0"/>
                </a:xfrm>
                <a:prstGeom prst="line">
                  <a:avLst/>
                </a:prstGeom>
                <a:ln w="28575">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F6A2F51F-778D-B8BD-A70D-90BB41FD8258}"/>
                    </a:ext>
                  </a:extLst>
                </p:cNvPr>
                <p:cNvCxnSpPr>
                  <a:cxnSpLocks/>
                </p:cNvCxnSpPr>
                <p:nvPr/>
              </p:nvCxnSpPr>
              <p:spPr>
                <a:xfrm>
                  <a:off x="237062" y="44160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236508D5-07A1-05DE-C30F-0F1AD6C96562}"/>
                    </a:ext>
                  </a:extLst>
                </p:cNvPr>
                <p:cNvCxnSpPr>
                  <a:cxnSpLocks/>
                </p:cNvCxnSpPr>
                <p:nvPr/>
              </p:nvCxnSpPr>
              <p:spPr>
                <a:xfrm>
                  <a:off x="237062" y="45684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4B205BF1-F9E2-B3E0-0807-DCBB0D1F27CC}"/>
                    </a:ext>
                  </a:extLst>
                </p:cNvPr>
                <p:cNvCxnSpPr>
                  <a:cxnSpLocks/>
                </p:cNvCxnSpPr>
                <p:nvPr/>
              </p:nvCxnSpPr>
              <p:spPr>
                <a:xfrm>
                  <a:off x="237062" y="47208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B6EE4E70-22F7-F38A-0D54-8FDCF0A055C1}"/>
                    </a:ext>
                  </a:extLst>
                </p:cNvPr>
                <p:cNvCxnSpPr>
                  <a:cxnSpLocks/>
                </p:cNvCxnSpPr>
                <p:nvPr/>
              </p:nvCxnSpPr>
              <p:spPr>
                <a:xfrm>
                  <a:off x="237062" y="48732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CC9F0F0D-77F0-0FF4-6A86-C74178D0EAC3}"/>
                    </a:ext>
                  </a:extLst>
                </p:cNvPr>
                <p:cNvCxnSpPr>
                  <a:cxnSpLocks/>
                </p:cNvCxnSpPr>
                <p:nvPr/>
              </p:nvCxnSpPr>
              <p:spPr>
                <a:xfrm>
                  <a:off x="237062" y="5015305"/>
                  <a:ext cx="4140200" cy="0"/>
                </a:xfrm>
                <a:prstGeom prst="line">
                  <a:avLst/>
                </a:prstGeom>
                <a:ln w="19050">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grpSp>
          <p:sp>
            <p:nvSpPr>
              <p:cNvPr id="22" name="Freeform: Shape 21">
                <a:extLst>
                  <a:ext uri="{FF2B5EF4-FFF2-40B4-BE49-F238E27FC236}">
                    <a16:creationId xmlns:a16="http://schemas.microsoft.com/office/drawing/2014/main" id="{6DD0C810-C0B9-DE5F-26F3-1261E7940D11}"/>
                  </a:ext>
                </a:extLst>
              </p:cNvPr>
              <p:cNvSpPr/>
              <p:nvPr/>
            </p:nvSpPr>
            <p:spPr>
              <a:xfrm>
                <a:off x="1557867" y="1837267"/>
                <a:ext cx="3056466" cy="2988733"/>
              </a:xfrm>
              <a:custGeom>
                <a:avLst/>
                <a:gdLst>
                  <a:gd name="connsiteX0" fmla="*/ 16933 w 3056466"/>
                  <a:gd name="connsiteY0" fmla="*/ 0 h 2988733"/>
                  <a:gd name="connsiteX1" fmla="*/ 16933 w 3056466"/>
                  <a:gd name="connsiteY1" fmla="*/ 0 h 2988733"/>
                  <a:gd name="connsiteX2" fmla="*/ 0 w 3056466"/>
                  <a:gd name="connsiteY2" fmla="*/ 2971800 h 2988733"/>
                  <a:gd name="connsiteX3" fmla="*/ 3056466 w 3056466"/>
                  <a:gd name="connsiteY3" fmla="*/ 2988733 h 2988733"/>
                </a:gdLst>
                <a:ahLst/>
                <a:cxnLst>
                  <a:cxn ang="0">
                    <a:pos x="connsiteX0" y="connsiteY0"/>
                  </a:cxn>
                  <a:cxn ang="0">
                    <a:pos x="connsiteX1" y="connsiteY1"/>
                  </a:cxn>
                  <a:cxn ang="0">
                    <a:pos x="connsiteX2" y="connsiteY2"/>
                  </a:cxn>
                  <a:cxn ang="0">
                    <a:pos x="connsiteX3" y="connsiteY3"/>
                  </a:cxn>
                </a:cxnLst>
                <a:rect l="l" t="t" r="r" b="b"/>
                <a:pathLst>
                  <a:path w="3056466" h="2988733">
                    <a:moveTo>
                      <a:pt x="16933" y="0"/>
                    </a:moveTo>
                    <a:lnTo>
                      <a:pt x="16933" y="0"/>
                    </a:lnTo>
                    <a:cubicBezTo>
                      <a:pt x="11289" y="990600"/>
                      <a:pt x="5644" y="1981200"/>
                      <a:pt x="0" y="2971800"/>
                    </a:cubicBezTo>
                    <a:lnTo>
                      <a:pt x="3056466" y="2988733"/>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169" name="TextBox 7168">
              <a:extLst>
                <a:ext uri="{FF2B5EF4-FFF2-40B4-BE49-F238E27FC236}">
                  <a16:creationId xmlns:a16="http://schemas.microsoft.com/office/drawing/2014/main" id="{950B2353-6760-5B6B-3176-A55D03A8D70A}"/>
                </a:ext>
              </a:extLst>
            </p:cNvPr>
            <p:cNvSpPr txBox="1"/>
            <p:nvPr/>
          </p:nvSpPr>
          <p:spPr>
            <a:xfrm>
              <a:off x="4043700" y="5941512"/>
              <a:ext cx="585417"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15</a:t>
              </a:r>
            </a:p>
          </p:txBody>
        </p:sp>
        <p:sp>
          <p:nvSpPr>
            <p:cNvPr id="7170" name="TextBox 7169">
              <a:extLst>
                <a:ext uri="{FF2B5EF4-FFF2-40B4-BE49-F238E27FC236}">
                  <a16:creationId xmlns:a16="http://schemas.microsoft.com/office/drawing/2014/main" id="{3AC63617-DA03-E11E-F339-772420F76F44}"/>
                </a:ext>
              </a:extLst>
            </p:cNvPr>
            <p:cNvSpPr txBox="1"/>
            <p:nvPr/>
          </p:nvSpPr>
          <p:spPr>
            <a:xfrm>
              <a:off x="2977642" y="5931648"/>
              <a:ext cx="585417" cy="523220"/>
            </a:xfrm>
            <a:prstGeom prst="rect">
              <a:avLst/>
            </a:prstGeom>
            <a:noFill/>
          </p:spPr>
          <p:txBody>
            <a:bodyPr wrap="none" rtlCol="0">
              <a:spAutoFit/>
            </a:bodyPr>
            <a:lstStyle/>
            <a:p>
              <a:pPr algn="ctr">
                <a:spcAft>
                  <a:spcPts val="1200"/>
                </a:spcAft>
              </a:pPr>
              <a:r>
                <a:rPr lang="en-GB" sz="2800">
                  <a:latin typeface="Arial" panose="020B0604020202020204" pitchFamily="34" charset="0"/>
                  <a:cs typeface="Arial" panose="020B0604020202020204" pitchFamily="34" charset="0"/>
                </a:rPr>
                <a:t>10</a:t>
              </a:r>
            </a:p>
          </p:txBody>
        </p:sp>
        <p:sp>
          <p:nvSpPr>
            <p:cNvPr id="7171" name="TextBox 7170">
              <a:extLst>
                <a:ext uri="{FF2B5EF4-FFF2-40B4-BE49-F238E27FC236}">
                  <a16:creationId xmlns:a16="http://schemas.microsoft.com/office/drawing/2014/main" id="{EC1F806D-57DD-E165-F865-323D6AE8E8F3}"/>
                </a:ext>
              </a:extLst>
            </p:cNvPr>
            <p:cNvSpPr txBox="1"/>
            <p:nvPr/>
          </p:nvSpPr>
          <p:spPr>
            <a:xfrm>
              <a:off x="2006944" y="5952785"/>
              <a:ext cx="385042"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5</a:t>
              </a:r>
            </a:p>
          </p:txBody>
        </p:sp>
        <p:sp>
          <p:nvSpPr>
            <p:cNvPr id="7172" name="TextBox 7171">
              <a:extLst>
                <a:ext uri="{FF2B5EF4-FFF2-40B4-BE49-F238E27FC236}">
                  <a16:creationId xmlns:a16="http://schemas.microsoft.com/office/drawing/2014/main" id="{413714F1-9C58-C087-9B7C-6103D7768CD3}"/>
                </a:ext>
              </a:extLst>
            </p:cNvPr>
            <p:cNvSpPr txBox="1"/>
            <p:nvPr/>
          </p:nvSpPr>
          <p:spPr>
            <a:xfrm>
              <a:off x="562573" y="4686412"/>
              <a:ext cx="585417"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10</a:t>
              </a:r>
            </a:p>
          </p:txBody>
        </p:sp>
        <p:sp>
          <p:nvSpPr>
            <p:cNvPr id="7173" name="TextBox 7172">
              <a:extLst>
                <a:ext uri="{FF2B5EF4-FFF2-40B4-BE49-F238E27FC236}">
                  <a16:creationId xmlns:a16="http://schemas.microsoft.com/office/drawing/2014/main" id="{F95E4A47-582F-AD61-7166-96B8FC5CE5C7}"/>
                </a:ext>
              </a:extLst>
            </p:cNvPr>
            <p:cNvSpPr txBox="1"/>
            <p:nvPr/>
          </p:nvSpPr>
          <p:spPr>
            <a:xfrm>
              <a:off x="562573" y="3633325"/>
              <a:ext cx="585417"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20</a:t>
              </a:r>
            </a:p>
          </p:txBody>
        </p:sp>
        <p:sp>
          <p:nvSpPr>
            <p:cNvPr id="7175" name="TextBox 7174">
              <a:extLst>
                <a:ext uri="{FF2B5EF4-FFF2-40B4-BE49-F238E27FC236}">
                  <a16:creationId xmlns:a16="http://schemas.microsoft.com/office/drawing/2014/main" id="{4040665D-087D-3AB6-46A7-3E3E6FBF0F30}"/>
                </a:ext>
              </a:extLst>
            </p:cNvPr>
            <p:cNvSpPr txBox="1"/>
            <p:nvPr/>
          </p:nvSpPr>
          <p:spPr>
            <a:xfrm>
              <a:off x="562573" y="2535466"/>
              <a:ext cx="585417"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30</a:t>
              </a:r>
            </a:p>
          </p:txBody>
        </p:sp>
        <p:sp>
          <p:nvSpPr>
            <p:cNvPr id="7177" name="TextBox 7176">
              <a:extLst>
                <a:ext uri="{FF2B5EF4-FFF2-40B4-BE49-F238E27FC236}">
                  <a16:creationId xmlns:a16="http://schemas.microsoft.com/office/drawing/2014/main" id="{C211C159-DBBB-45CB-3102-6179C27D9672}"/>
                </a:ext>
              </a:extLst>
            </p:cNvPr>
            <p:cNvSpPr txBox="1"/>
            <p:nvPr/>
          </p:nvSpPr>
          <p:spPr>
            <a:xfrm>
              <a:off x="562573" y="1465825"/>
              <a:ext cx="585417"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40</a:t>
              </a:r>
            </a:p>
          </p:txBody>
        </p:sp>
        <p:cxnSp>
          <p:nvCxnSpPr>
            <p:cNvPr id="7178" name="Straight Connector 7177">
              <a:extLst>
                <a:ext uri="{FF2B5EF4-FFF2-40B4-BE49-F238E27FC236}">
                  <a16:creationId xmlns:a16="http://schemas.microsoft.com/office/drawing/2014/main" id="{F1D1C381-8059-8F83-4F1B-E5AB4F67947C}"/>
                </a:ext>
              </a:extLst>
            </p:cNvPr>
            <p:cNvCxnSpPr>
              <a:cxnSpLocks/>
              <a:stCxn id="22" idx="2"/>
            </p:cNvCxnSpPr>
            <p:nvPr/>
          </p:nvCxnSpPr>
          <p:spPr>
            <a:xfrm flipV="1">
              <a:off x="1137130" y="1780870"/>
              <a:ext cx="3371124" cy="420749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7179" name="TextBox 7178">
              <a:extLst>
                <a:ext uri="{FF2B5EF4-FFF2-40B4-BE49-F238E27FC236}">
                  <a16:creationId xmlns:a16="http://schemas.microsoft.com/office/drawing/2014/main" id="{8B581FF8-922B-9BE8-603D-949085AEB908}"/>
                </a:ext>
              </a:extLst>
            </p:cNvPr>
            <p:cNvSpPr txBox="1"/>
            <p:nvPr/>
          </p:nvSpPr>
          <p:spPr>
            <a:xfrm rot="16200000">
              <a:off x="-941469" y="2448239"/>
              <a:ext cx="2611885" cy="523220"/>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Current (mA)</a:t>
              </a:r>
            </a:p>
          </p:txBody>
        </p:sp>
        <p:sp>
          <p:nvSpPr>
            <p:cNvPr id="7180" name="TextBox 7179">
              <a:extLst>
                <a:ext uri="{FF2B5EF4-FFF2-40B4-BE49-F238E27FC236}">
                  <a16:creationId xmlns:a16="http://schemas.microsoft.com/office/drawing/2014/main" id="{A5D6C7BD-73BE-4D99-5509-BA00A5ACD819}"/>
                </a:ext>
              </a:extLst>
            </p:cNvPr>
            <p:cNvSpPr txBox="1"/>
            <p:nvPr/>
          </p:nvSpPr>
          <p:spPr>
            <a:xfrm>
              <a:off x="3047595" y="6374401"/>
              <a:ext cx="2856957" cy="523220"/>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Voltage (V)</a:t>
              </a:r>
            </a:p>
          </p:txBody>
        </p:sp>
        <p:sp>
          <p:nvSpPr>
            <p:cNvPr id="7181" name="TextBox 7180">
              <a:extLst>
                <a:ext uri="{FF2B5EF4-FFF2-40B4-BE49-F238E27FC236}">
                  <a16:creationId xmlns:a16="http://schemas.microsoft.com/office/drawing/2014/main" id="{D462BB57-B33F-FDA6-8389-A274ECE778F1}"/>
                </a:ext>
              </a:extLst>
            </p:cNvPr>
            <p:cNvSpPr txBox="1"/>
            <p:nvPr/>
          </p:nvSpPr>
          <p:spPr>
            <a:xfrm>
              <a:off x="5114059" y="5952785"/>
              <a:ext cx="585417"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20</a:t>
              </a:r>
            </a:p>
          </p:txBody>
        </p:sp>
      </p:grpSp>
      <mc:AlternateContent xmlns:mc="http://schemas.openxmlformats.org/markup-compatibility/2006" xmlns:a14="http://schemas.microsoft.com/office/drawing/2010/main">
        <mc:Choice Requires="a14">
          <p:sp>
            <p:nvSpPr>
              <p:cNvPr id="7182" name="TextBox 7181">
                <a:extLst>
                  <a:ext uri="{FF2B5EF4-FFF2-40B4-BE49-F238E27FC236}">
                    <a16:creationId xmlns:a16="http://schemas.microsoft.com/office/drawing/2014/main" id="{9207CE0C-50CE-AA60-7858-624D02A942DF}"/>
                  </a:ext>
                </a:extLst>
              </p:cNvPr>
              <p:cNvSpPr txBox="1"/>
              <p:nvPr/>
            </p:nvSpPr>
            <p:spPr>
              <a:xfrm>
                <a:off x="7109964" y="2849544"/>
                <a:ext cx="1831014" cy="611962"/>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b="0" i="1" smtClean="0">
                          <a:solidFill>
                            <a:srgbClr val="0000FF"/>
                          </a:solidFill>
                          <a:latin typeface="Cambria Math" panose="02040503050406030204" pitchFamily="18" charset="0"/>
                          <a:cs typeface="Arial" panose="020B0604020202020204" pitchFamily="34" charset="0"/>
                        </a:rPr>
                        <m:t>𝑠𝑙𝑜𝑝𝑒</m:t>
                      </m:r>
                      <m:r>
                        <a:rPr lang="en-GB" b="0" i="1" smtClean="0">
                          <a:solidFill>
                            <a:srgbClr val="0000FF"/>
                          </a:solidFill>
                          <a:latin typeface="Cambria Math" panose="02040503050406030204" pitchFamily="18" charset="0"/>
                          <a:cs typeface="Arial" panose="020B0604020202020204" pitchFamily="34" charset="0"/>
                        </a:rPr>
                        <m:t>=</m:t>
                      </m:r>
                      <m:f>
                        <m:fPr>
                          <m:ctrlPr>
                            <a:rPr lang="en-GB" b="0" i="1" smtClean="0">
                              <a:solidFill>
                                <a:srgbClr val="0000FF"/>
                              </a:solidFill>
                              <a:latin typeface="Cambria Math" panose="02040503050406030204" pitchFamily="18" charset="0"/>
                              <a:cs typeface="Arial" panose="020B0604020202020204" pitchFamily="34" charset="0"/>
                            </a:rPr>
                          </m:ctrlPr>
                        </m:fPr>
                        <m:num>
                          <m:sSub>
                            <m:sSubPr>
                              <m:ctrlPr>
                                <a:rPr lang="en-GB" b="0" i="1" smtClean="0">
                                  <a:solidFill>
                                    <a:srgbClr val="0000FF"/>
                                  </a:solidFill>
                                  <a:latin typeface="Cambria Math" panose="02040503050406030204" pitchFamily="18" charset="0"/>
                                  <a:cs typeface="Arial" panose="020B0604020202020204" pitchFamily="34" charset="0"/>
                                </a:rPr>
                              </m:ctrlPr>
                            </m:sSubPr>
                            <m:e>
                              <m:r>
                                <a:rPr lang="en-GB" b="0" i="1" smtClean="0">
                                  <a:solidFill>
                                    <a:srgbClr val="0000FF"/>
                                  </a:solidFill>
                                  <a:latin typeface="Cambria Math" panose="02040503050406030204" pitchFamily="18" charset="0"/>
                                  <a:cs typeface="Arial" panose="020B0604020202020204" pitchFamily="34" charset="0"/>
                                </a:rPr>
                                <m:t>𝑦</m:t>
                              </m:r>
                            </m:e>
                            <m:sub>
                              <m:r>
                                <a:rPr lang="en-GB" b="0" i="1" smtClean="0">
                                  <a:solidFill>
                                    <a:srgbClr val="0000FF"/>
                                  </a:solidFill>
                                  <a:latin typeface="Cambria Math" panose="02040503050406030204" pitchFamily="18" charset="0"/>
                                  <a:cs typeface="Arial" panose="020B0604020202020204" pitchFamily="34" charset="0"/>
                                </a:rPr>
                                <m:t>2</m:t>
                              </m:r>
                            </m:sub>
                          </m:sSub>
                          <m:r>
                            <a:rPr lang="en-GB" b="0" i="1" smtClean="0">
                              <a:solidFill>
                                <a:srgbClr val="0000FF"/>
                              </a:solidFill>
                              <a:latin typeface="Cambria Math" panose="02040503050406030204" pitchFamily="18" charset="0"/>
                              <a:cs typeface="Arial" panose="020B0604020202020204" pitchFamily="34" charset="0"/>
                            </a:rPr>
                            <m:t>−</m:t>
                          </m:r>
                          <m:sSub>
                            <m:sSubPr>
                              <m:ctrlPr>
                                <a:rPr lang="en-GB" b="0" i="1" smtClean="0">
                                  <a:solidFill>
                                    <a:srgbClr val="0000FF"/>
                                  </a:solidFill>
                                  <a:latin typeface="Cambria Math" panose="02040503050406030204" pitchFamily="18" charset="0"/>
                                  <a:cs typeface="Arial" panose="020B0604020202020204" pitchFamily="34" charset="0"/>
                                </a:rPr>
                              </m:ctrlPr>
                            </m:sSubPr>
                            <m:e>
                              <m:r>
                                <a:rPr lang="en-GB" b="0" i="1" smtClean="0">
                                  <a:solidFill>
                                    <a:srgbClr val="0000FF"/>
                                  </a:solidFill>
                                  <a:latin typeface="Cambria Math" panose="02040503050406030204" pitchFamily="18" charset="0"/>
                                  <a:cs typeface="Arial" panose="020B0604020202020204" pitchFamily="34" charset="0"/>
                                </a:rPr>
                                <m:t>𝑦</m:t>
                              </m:r>
                            </m:e>
                            <m:sub>
                              <m:r>
                                <a:rPr lang="en-GB" b="0" i="1" smtClean="0">
                                  <a:solidFill>
                                    <a:srgbClr val="0000FF"/>
                                  </a:solidFill>
                                  <a:latin typeface="Cambria Math" panose="02040503050406030204" pitchFamily="18" charset="0"/>
                                  <a:cs typeface="Arial" panose="020B0604020202020204" pitchFamily="34" charset="0"/>
                                </a:rPr>
                                <m:t>1</m:t>
                              </m:r>
                            </m:sub>
                          </m:sSub>
                        </m:num>
                        <m:den>
                          <m:sSub>
                            <m:sSubPr>
                              <m:ctrlPr>
                                <a:rPr lang="en-GB" b="0" i="1" smtClean="0">
                                  <a:solidFill>
                                    <a:srgbClr val="0000FF"/>
                                  </a:solidFill>
                                  <a:latin typeface="Cambria Math" panose="02040503050406030204" pitchFamily="18" charset="0"/>
                                  <a:cs typeface="Arial" panose="020B0604020202020204" pitchFamily="34" charset="0"/>
                                </a:rPr>
                              </m:ctrlPr>
                            </m:sSubPr>
                            <m:e>
                              <m:r>
                                <a:rPr lang="en-GB" b="0" i="1" smtClean="0">
                                  <a:solidFill>
                                    <a:srgbClr val="0000FF"/>
                                  </a:solidFill>
                                  <a:latin typeface="Cambria Math" panose="02040503050406030204" pitchFamily="18" charset="0"/>
                                  <a:cs typeface="Arial" panose="020B0604020202020204" pitchFamily="34" charset="0"/>
                                </a:rPr>
                                <m:t>𝑥</m:t>
                              </m:r>
                            </m:e>
                            <m:sub>
                              <m:r>
                                <a:rPr lang="en-GB" b="0" i="1" smtClean="0">
                                  <a:solidFill>
                                    <a:srgbClr val="0000FF"/>
                                  </a:solidFill>
                                  <a:latin typeface="Cambria Math" panose="02040503050406030204" pitchFamily="18" charset="0"/>
                                  <a:cs typeface="Arial" panose="020B0604020202020204" pitchFamily="34" charset="0"/>
                                </a:rPr>
                                <m:t>2</m:t>
                              </m:r>
                            </m:sub>
                          </m:sSub>
                          <m:r>
                            <a:rPr lang="en-GB" b="0" i="1" smtClean="0">
                              <a:solidFill>
                                <a:srgbClr val="0000FF"/>
                              </a:solidFill>
                              <a:latin typeface="Cambria Math" panose="02040503050406030204" pitchFamily="18" charset="0"/>
                              <a:cs typeface="Arial" panose="020B0604020202020204" pitchFamily="34" charset="0"/>
                            </a:rPr>
                            <m:t>−</m:t>
                          </m:r>
                          <m:sSub>
                            <m:sSubPr>
                              <m:ctrlPr>
                                <a:rPr lang="en-GB" b="0" i="1" smtClean="0">
                                  <a:solidFill>
                                    <a:srgbClr val="0000FF"/>
                                  </a:solidFill>
                                  <a:latin typeface="Cambria Math" panose="02040503050406030204" pitchFamily="18" charset="0"/>
                                  <a:cs typeface="Arial" panose="020B0604020202020204" pitchFamily="34" charset="0"/>
                                </a:rPr>
                              </m:ctrlPr>
                            </m:sSubPr>
                            <m:e>
                              <m:r>
                                <a:rPr lang="en-GB" b="0" i="1" smtClean="0">
                                  <a:solidFill>
                                    <a:srgbClr val="0000FF"/>
                                  </a:solidFill>
                                  <a:latin typeface="Cambria Math" panose="02040503050406030204" pitchFamily="18" charset="0"/>
                                  <a:cs typeface="Arial" panose="020B0604020202020204" pitchFamily="34" charset="0"/>
                                </a:rPr>
                                <m:t>𝑥</m:t>
                              </m:r>
                            </m:e>
                            <m:sub>
                              <m:r>
                                <a:rPr lang="en-GB" b="0" i="1" smtClean="0">
                                  <a:solidFill>
                                    <a:srgbClr val="0000FF"/>
                                  </a:solidFill>
                                  <a:latin typeface="Cambria Math" panose="02040503050406030204" pitchFamily="18" charset="0"/>
                                  <a:cs typeface="Arial" panose="020B0604020202020204" pitchFamily="34" charset="0"/>
                                </a:rPr>
                                <m:t>1</m:t>
                              </m:r>
                            </m:sub>
                          </m:sSub>
                        </m:den>
                      </m:f>
                    </m:oMath>
                  </m:oMathPara>
                </a14:m>
                <a:endParaRPr lang="en-GB">
                  <a:solidFill>
                    <a:srgbClr val="0000FF"/>
                  </a:solidFill>
                  <a:latin typeface="Arial" panose="020B0604020202020204" pitchFamily="34" charset="0"/>
                  <a:cs typeface="Arial" panose="020B0604020202020204" pitchFamily="34" charset="0"/>
                </a:endParaRPr>
              </a:p>
            </p:txBody>
          </p:sp>
        </mc:Choice>
        <mc:Fallback xmlns="">
          <p:sp>
            <p:nvSpPr>
              <p:cNvPr id="7182" name="TextBox 7181">
                <a:extLst>
                  <a:ext uri="{FF2B5EF4-FFF2-40B4-BE49-F238E27FC236}">
                    <a16:creationId xmlns:a16="http://schemas.microsoft.com/office/drawing/2014/main" id="{9207CE0C-50CE-AA60-7858-624D02A942DF}"/>
                  </a:ext>
                </a:extLst>
              </p:cNvPr>
              <p:cNvSpPr txBox="1">
                <a:spLocks noRot="1" noChangeAspect="1" noMove="1" noResize="1" noEditPoints="1" noAdjustHandles="1" noChangeArrowheads="1" noChangeShapeType="1" noTextEdit="1"/>
              </p:cNvSpPr>
              <p:nvPr/>
            </p:nvSpPr>
            <p:spPr>
              <a:xfrm>
                <a:off x="7109964" y="2849544"/>
                <a:ext cx="1831014" cy="61196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84" name="TextBox 7183">
                <a:extLst>
                  <a:ext uri="{FF2B5EF4-FFF2-40B4-BE49-F238E27FC236}">
                    <a16:creationId xmlns:a16="http://schemas.microsoft.com/office/drawing/2014/main" id="{C77B00D7-29E6-EF11-2706-40555C713E67}"/>
                  </a:ext>
                </a:extLst>
              </p:cNvPr>
              <p:cNvSpPr txBox="1"/>
              <p:nvPr/>
            </p:nvSpPr>
            <p:spPr>
              <a:xfrm>
                <a:off x="7180304" y="3581834"/>
                <a:ext cx="1760674" cy="612796"/>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b="0" i="1" smtClean="0">
                          <a:solidFill>
                            <a:srgbClr val="0000FF"/>
                          </a:solidFill>
                          <a:latin typeface="Cambria Math" panose="02040503050406030204" pitchFamily="18" charset="0"/>
                          <a:cs typeface="Arial" panose="020B0604020202020204" pitchFamily="34" charset="0"/>
                        </a:rPr>
                        <m:t>𝑠𝑙𝑜𝑝𝑒</m:t>
                      </m:r>
                      <m:r>
                        <a:rPr lang="en-GB" b="0" i="1" smtClean="0">
                          <a:solidFill>
                            <a:srgbClr val="0000FF"/>
                          </a:solidFill>
                          <a:latin typeface="Cambria Math" panose="02040503050406030204" pitchFamily="18" charset="0"/>
                          <a:cs typeface="Arial" panose="020B0604020202020204" pitchFamily="34" charset="0"/>
                        </a:rPr>
                        <m:t>=</m:t>
                      </m:r>
                      <m:f>
                        <m:fPr>
                          <m:ctrlPr>
                            <a:rPr lang="en-GB" b="0" i="1" smtClean="0">
                              <a:solidFill>
                                <a:srgbClr val="0000FF"/>
                              </a:solidFill>
                              <a:latin typeface="Cambria Math" panose="02040503050406030204" pitchFamily="18" charset="0"/>
                              <a:cs typeface="Arial" panose="020B0604020202020204" pitchFamily="34" charset="0"/>
                            </a:rPr>
                          </m:ctrlPr>
                        </m:fPr>
                        <m:num>
                          <m:r>
                            <a:rPr lang="en-GB" b="0" i="1" smtClean="0">
                              <a:solidFill>
                                <a:srgbClr val="0000FF"/>
                              </a:solidFill>
                              <a:latin typeface="Cambria Math" panose="02040503050406030204" pitchFamily="18" charset="0"/>
                              <a:cs typeface="Arial" panose="020B0604020202020204" pitchFamily="34" charset="0"/>
                            </a:rPr>
                            <m:t>38−0</m:t>
                          </m:r>
                        </m:num>
                        <m:den>
                          <m:r>
                            <a:rPr lang="en-GB" b="0" i="1" smtClean="0">
                              <a:solidFill>
                                <a:srgbClr val="0000FF"/>
                              </a:solidFill>
                              <a:latin typeface="Cambria Math" panose="02040503050406030204" pitchFamily="18" charset="0"/>
                              <a:cs typeface="Arial" panose="020B0604020202020204" pitchFamily="34" charset="0"/>
                            </a:rPr>
                            <m:t>15−0</m:t>
                          </m:r>
                        </m:den>
                      </m:f>
                    </m:oMath>
                  </m:oMathPara>
                </a14:m>
                <a:endParaRPr lang="en-GB">
                  <a:solidFill>
                    <a:srgbClr val="0000FF"/>
                  </a:solidFill>
                  <a:latin typeface="Arial" panose="020B0604020202020204" pitchFamily="34" charset="0"/>
                  <a:cs typeface="Arial" panose="020B0604020202020204" pitchFamily="34" charset="0"/>
                </a:endParaRPr>
              </a:p>
            </p:txBody>
          </p:sp>
        </mc:Choice>
        <mc:Fallback xmlns="">
          <p:sp>
            <p:nvSpPr>
              <p:cNvPr id="7184" name="TextBox 7183">
                <a:extLst>
                  <a:ext uri="{FF2B5EF4-FFF2-40B4-BE49-F238E27FC236}">
                    <a16:creationId xmlns:a16="http://schemas.microsoft.com/office/drawing/2014/main" id="{C77B00D7-29E6-EF11-2706-40555C713E67}"/>
                  </a:ext>
                </a:extLst>
              </p:cNvPr>
              <p:cNvSpPr txBox="1">
                <a:spLocks noRot="1" noChangeAspect="1" noMove="1" noResize="1" noEditPoints="1" noAdjustHandles="1" noChangeArrowheads="1" noChangeShapeType="1" noTextEdit="1"/>
              </p:cNvSpPr>
              <p:nvPr/>
            </p:nvSpPr>
            <p:spPr>
              <a:xfrm>
                <a:off x="7180304" y="3581834"/>
                <a:ext cx="1760674" cy="61279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85" name="TextBox 7184">
                <a:extLst>
                  <a:ext uri="{FF2B5EF4-FFF2-40B4-BE49-F238E27FC236}">
                    <a16:creationId xmlns:a16="http://schemas.microsoft.com/office/drawing/2014/main" id="{4BF0331F-34DB-3CEC-73DB-BE0B23DCE2E8}"/>
                  </a:ext>
                </a:extLst>
              </p:cNvPr>
              <p:cNvSpPr txBox="1"/>
              <p:nvPr/>
            </p:nvSpPr>
            <p:spPr>
              <a:xfrm>
                <a:off x="7027377" y="4314958"/>
                <a:ext cx="1913601" cy="612796"/>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b="0" i="1" smtClean="0">
                          <a:solidFill>
                            <a:srgbClr val="0000FF"/>
                          </a:solidFill>
                          <a:latin typeface="Cambria Math" panose="02040503050406030204" pitchFamily="18" charset="0"/>
                          <a:cs typeface="Arial" panose="020B0604020202020204" pitchFamily="34" charset="0"/>
                        </a:rPr>
                        <m:t>𝑠𝑙𝑜𝑝𝑒</m:t>
                      </m:r>
                      <m:r>
                        <a:rPr lang="en-GB" b="0" i="1" smtClean="0">
                          <a:solidFill>
                            <a:srgbClr val="0000FF"/>
                          </a:solidFill>
                          <a:latin typeface="Cambria Math" panose="02040503050406030204" pitchFamily="18" charset="0"/>
                          <a:cs typeface="Arial" panose="020B0604020202020204" pitchFamily="34" charset="0"/>
                        </a:rPr>
                        <m:t>=2.53</m:t>
                      </m:r>
                      <m:f>
                        <m:fPr>
                          <m:ctrlPr>
                            <a:rPr lang="en-GB" b="0" i="1" smtClean="0">
                              <a:solidFill>
                                <a:srgbClr val="0000FF"/>
                              </a:solidFill>
                              <a:latin typeface="Cambria Math" panose="02040503050406030204" pitchFamily="18" charset="0"/>
                              <a:cs typeface="Arial" panose="020B0604020202020204" pitchFamily="34" charset="0"/>
                            </a:rPr>
                          </m:ctrlPr>
                        </m:fPr>
                        <m:num>
                          <m:r>
                            <a:rPr lang="en-GB" b="0" i="1" smtClean="0">
                              <a:solidFill>
                                <a:srgbClr val="0000FF"/>
                              </a:solidFill>
                              <a:latin typeface="Cambria Math" panose="02040503050406030204" pitchFamily="18" charset="0"/>
                              <a:cs typeface="Arial" panose="020B0604020202020204" pitchFamily="34" charset="0"/>
                            </a:rPr>
                            <m:t>𝑚𝐴</m:t>
                          </m:r>
                        </m:num>
                        <m:den>
                          <m:r>
                            <a:rPr lang="en-GB" b="0" i="1" smtClean="0">
                              <a:solidFill>
                                <a:srgbClr val="0000FF"/>
                              </a:solidFill>
                              <a:latin typeface="Cambria Math" panose="02040503050406030204" pitchFamily="18" charset="0"/>
                              <a:cs typeface="Arial" panose="020B0604020202020204" pitchFamily="34" charset="0"/>
                            </a:rPr>
                            <m:t>𝑉</m:t>
                          </m:r>
                        </m:den>
                      </m:f>
                    </m:oMath>
                  </m:oMathPara>
                </a14:m>
                <a:endParaRPr lang="en-GB">
                  <a:solidFill>
                    <a:srgbClr val="0000FF"/>
                  </a:solidFill>
                  <a:latin typeface="Arial" panose="020B0604020202020204" pitchFamily="34" charset="0"/>
                  <a:cs typeface="Arial" panose="020B0604020202020204" pitchFamily="34" charset="0"/>
                </a:endParaRPr>
              </a:p>
            </p:txBody>
          </p:sp>
        </mc:Choice>
        <mc:Fallback xmlns="">
          <p:sp>
            <p:nvSpPr>
              <p:cNvPr id="7185" name="TextBox 7184">
                <a:extLst>
                  <a:ext uri="{FF2B5EF4-FFF2-40B4-BE49-F238E27FC236}">
                    <a16:creationId xmlns:a16="http://schemas.microsoft.com/office/drawing/2014/main" id="{4BF0331F-34DB-3CEC-73DB-BE0B23DCE2E8}"/>
                  </a:ext>
                </a:extLst>
              </p:cNvPr>
              <p:cNvSpPr txBox="1">
                <a:spLocks noRot="1" noChangeAspect="1" noMove="1" noResize="1" noEditPoints="1" noAdjustHandles="1" noChangeArrowheads="1" noChangeShapeType="1" noTextEdit="1"/>
              </p:cNvSpPr>
              <p:nvPr/>
            </p:nvSpPr>
            <p:spPr>
              <a:xfrm>
                <a:off x="7027377" y="4314958"/>
                <a:ext cx="1913601" cy="61279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86" name="TextBox 7185">
                <a:extLst>
                  <a:ext uri="{FF2B5EF4-FFF2-40B4-BE49-F238E27FC236}">
                    <a16:creationId xmlns:a16="http://schemas.microsoft.com/office/drawing/2014/main" id="{874ED6E9-DC78-91AC-BC2F-AEA283102205}"/>
                  </a:ext>
                </a:extLst>
              </p:cNvPr>
              <p:cNvSpPr txBox="1"/>
              <p:nvPr/>
            </p:nvSpPr>
            <p:spPr>
              <a:xfrm>
                <a:off x="7233588" y="4974626"/>
                <a:ext cx="1707390" cy="659411"/>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b="0" i="1" smtClean="0">
                          <a:solidFill>
                            <a:srgbClr val="0000FF"/>
                          </a:solidFill>
                          <a:latin typeface="Cambria Math" panose="02040503050406030204" pitchFamily="18" charset="0"/>
                          <a:cs typeface="Arial" panose="020B0604020202020204" pitchFamily="34" charset="0"/>
                        </a:rPr>
                        <m:t>𝑅</m:t>
                      </m:r>
                      <m:r>
                        <a:rPr lang="en-GB" b="0" i="1" smtClean="0">
                          <a:solidFill>
                            <a:srgbClr val="0000FF"/>
                          </a:solidFill>
                          <a:latin typeface="Cambria Math" panose="02040503050406030204" pitchFamily="18" charset="0"/>
                          <a:cs typeface="Arial" panose="020B0604020202020204" pitchFamily="34" charset="0"/>
                        </a:rPr>
                        <m:t>=</m:t>
                      </m:r>
                      <m:f>
                        <m:fPr>
                          <m:ctrlPr>
                            <a:rPr lang="en-GB" b="0" i="1" smtClean="0">
                              <a:solidFill>
                                <a:srgbClr val="0000FF"/>
                              </a:solidFill>
                              <a:latin typeface="Cambria Math" panose="02040503050406030204" pitchFamily="18" charset="0"/>
                              <a:cs typeface="Arial" panose="020B0604020202020204" pitchFamily="34" charset="0"/>
                            </a:rPr>
                          </m:ctrlPr>
                        </m:fPr>
                        <m:num>
                          <m:r>
                            <a:rPr lang="en-GB" b="0" i="1" smtClean="0">
                              <a:solidFill>
                                <a:srgbClr val="0000FF"/>
                              </a:solidFill>
                              <a:latin typeface="Cambria Math" panose="02040503050406030204" pitchFamily="18" charset="0"/>
                              <a:cs typeface="Arial" panose="020B0604020202020204" pitchFamily="34" charset="0"/>
                            </a:rPr>
                            <m:t>𝑉</m:t>
                          </m:r>
                        </m:num>
                        <m:den>
                          <m:r>
                            <a:rPr lang="en-GB" b="0" i="1" smtClean="0">
                              <a:solidFill>
                                <a:srgbClr val="0000FF"/>
                              </a:solidFill>
                              <a:latin typeface="Cambria Math" panose="02040503050406030204" pitchFamily="18" charset="0"/>
                              <a:cs typeface="Arial" panose="020B0604020202020204" pitchFamily="34" charset="0"/>
                            </a:rPr>
                            <m:t>𝐼</m:t>
                          </m:r>
                        </m:den>
                      </m:f>
                      <m:r>
                        <a:rPr lang="en-GB" b="0" i="1" smtClean="0">
                          <a:solidFill>
                            <a:srgbClr val="0000FF"/>
                          </a:solidFill>
                          <a:latin typeface="Cambria Math" panose="02040503050406030204" pitchFamily="18" charset="0"/>
                          <a:cs typeface="Arial" panose="020B0604020202020204" pitchFamily="34" charset="0"/>
                        </a:rPr>
                        <m:t>=</m:t>
                      </m:r>
                      <m:f>
                        <m:fPr>
                          <m:ctrlPr>
                            <a:rPr lang="en-GB" b="0" i="1" smtClean="0">
                              <a:solidFill>
                                <a:srgbClr val="0000FF"/>
                              </a:solidFill>
                              <a:latin typeface="Cambria Math" panose="02040503050406030204" pitchFamily="18" charset="0"/>
                              <a:cs typeface="Arial" panose="020B0604020202020204" pitchFamily="34" charset="0"/>
                            </a:rPr>
                          </m:ctrlPr>
                        </m:fPr>
                        <m:num>
                          <m:r>
                            <a:rPr lang="en-GB" b="0" i="1" smtClean="0">
                              <a:solidFill>
                                <a:srgbClr val="0000FF"/>
                              </a:solidFill>
                              <a:latin typeface="Cambria Math" panose="02040503050406030204" pitchFamily="18" charset="0"/>
                              <a:cs typeface="Arial" panose="020B0604020202020204" pitchFamily="34" charset="0"/>
                            </a:rPr>
                            <m:t>1</m:t>
                          </m:r>
                        </m:num>
                        <m:den>
                          <m:r>
                            <a:rPr lang="en-GB" b="0" i="1" smtClean="0">
                              <a:solidFill>
                                <a:srgbClr val="0000FF"/>
                              </a:solidFill>
                              <a:latin typeface="Cambria Math" panose="02040503050406030204" pitchFamily="18" charset="0"/>
                              <a:cs typeface="Arial" panose="020B0604020202020204" pitchFamily="34" charset="0"/>
                            </a:rPr>
                            <m:t>𝑠𝑙𝑜𝑝𝑒</m:t>
                          </m:r>
                        </m:den>
                      </m:f>
                    </m:oMath>
                  </m:oMathPara>
                </a14:m>
                <a:endParaRPr lang="en-GB">
                  <a:solidFill>
                    <a:srgbClr val="0000FF"/>
                  </a:solidFill>
                  <a:latin typeface="Arial" panose="020B0604020202020204" pitchFamily="34" charset="0"/>
                  <a:cs typeface="Arial" panose="020B0604020202020204" pitchFamily="34" charset="0"/>
                </a:endParaRPr>
              </a:p>
            </p:txBody>
          </p:sp>
        </mc:Choice>
        <mc:Fallback xmlns="">
          <p:sp>
            <p:nvSpPr>
              <p:cNvPr id="7186" name="TextBox 7185">
                <a:extLst>
                  <a:ext uri="{FF2B5EF4-FFF2-40B4-BE49-F238E27FC236}">
                    <a16:creationId xmlns:a16="http://schemas.microsoft.com/office/drawing/2014/main" id="{874ED6E9-DC78-91AC-BC2F-AEA283102205}"/>
                  </a:ext>
                </a:extLst>
              </p:cNvPr>
              <p:cNvSpPr txBox="1">
                <a:spLocks noRot="1" noChangeAspect="1" noMove="1" noResize="1" noEditPoints="1" noAdjustHandles="1" noChangeArrowheads="1" noChangeShapeType="1" noTextEdit="1"/>
              </p:cNvSpPr>
              <p:nvPr/>
            </p:nvSpPr>
            <p:spPr>
              <a:xfrm>
                <a:off x="7233588" y="4974626"/>
                <a:ext cx="1707390" cy="65941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87" name="TextBox 7186">
                <a:extLst>
                  <a:ext uri="{FF2B5EF4-FFF2-40B4-BE49-F238E27FC236}">
                    <a16:creationId xmlns:a16="http://schemas.microsoft.com/office/drawing/2014/main" id="{5063DAA2-9767-42A4-9274-D0C4ECF2144F}"/>
                  </a:ext>
                </a:extLst>
              </p:cNvPr>
              <p:cNvSpPr txBox="1"/>
              <p:nvPr/>
            </p:nvSpPr>
            <p:spPr>
              <a:xfrm>
                <a:off x="7478150" y="5694883"/>
                <a:ext cx="1509066" cy="1197572"/>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b="0" i="1" smtClean="0">
                          <a:solidFill>
                            <a:srgbClr val="0000FF"/>
                          </a:solidFill>
                          <a:latin typeface="Cambria Math" panose="02040503050406030204" pitchFamily="18" charset="0"/>
                          <a:cs typeface="Arial" panose="020B0604020202020204" pitchFamily="34" charset="0"/>
                        </a:rPr>
                        <m:t>𝑅</m:t>
                      </m:r>
                      <m:r>
                        <a:rPr lang="en-GB" b="0" i="1" smtClean="0">
                          <a:solidFill>
                            <a:srgbClr val="0000FF"/>
                          </a:solidFill>
                          <a:latin typeface="Cambria Math" panose="02040503050406030204" pitchFamily="18" charset="0"/>
                          <a:cs typeface="Arial" panose="020B0604020202020204" pitchFamily="34" charset="0"/>
                        </a:rPr>
                        <m:t>=</m:t>
                      </m:r>
                      <m:f>
                        <m:fPr>
                          <m:ctrlPr>
                            <a:rPr lang="en-GB" b="0" i="1" smtClean="0">
                              <a:solidFill>
                                <a:srgbClr val="0000FF"/>
                              </a:solidFill>
                              <a:latin typeface="Cambria Math" panose="02040503050406030204" pitchFamily="18" charset="0"/>
                              <a:cs typeface="Arial" panose="020B0604020202020204" pitchFamily="34" charset="0"/>
                            </a:rPr>
                          </m:ctrlPr>
                        </m:fPr>
                        <m:num>
                          <m:r>
                            <a:rPr lang="en-GB" b="0" i="1" smtClean="0">
                              <a:solidFill>
                                <a:srgbClr val="0000FF"/>
                              </a:solidFill>
                              <a:latin typeface="Cambria Math" panose="02040503050406030204" pitchFamily="18" charset="0"/>
                              <a:cs typeface="Arial" panose="020B0604020202020204" pitchFamily="34" charset="0"/>
                            </a:rPr>
                            <m:t>1</m:t>
                          </m:r>
                        </m:num>
                        <m:den>
                          <m:r>
                            <a:rPr lang="en-GB" b="0" i="1" smtClean="0">
                              <a:solidFill>
                                <a:srgbClr val="0000FF"/>
                              </a:solidFill>
                              <a:latin typeface="Cambria Math" panose="02040503050406030204" pitchFamily="18" charset="0"/>
                              <a:cs typeface="Arial" panose="020B0604020202020204" pitchFamily="34" charset="0"/>
                            </a:rPr>
                            <m:t>0.00253</m:t>
                          </m:r>
                        </m:den>
                      </m:f>
                    </m:oMath>
                  </m:oMathPara>
                </a14:m>
                <a:endParaRPr lang="en-GB" b="0" i="1">
                  <a:solidFill>
                    <a:srgbClr val="0000FF"/>
                  </a:solidFill>
                  <a:latin typeface="Cambria Math" panose="02040503050406030204" pitchFamily="18" charset="0"/>
                  <a:cs typeface="Arial" panose="020B0604020202020204" pitchFamily="34" charset="0"/>
                </a:endParaRPr>
              </a:p>
              <a:p>
                <a:pPr algn="l">
                  <a:spcAft>
                    <a:spcPts val="1200"/>
                  </a:spcAft>
                </a:pPr>
                <a14:m>
                  <m:oMathPara xmlns:m="http://schemas.openxmlformats.org/officeDocument/2006/math">
                    <m:oMathParaPr>
                      <m:jc m:val="centerGroup"/>
                    </m:oMathParaPr>
                    <m:oMath xmlns:m="http://schemas.openxmlformats.org/officeDocument/2006/math">
                      <m:r>
                        <a:rPr lang="en-GB" b="0" i="1" smtClean="0">
                          <a:solidFill>
                            <a:srgbClr val="0000FF"/>
                          </a:solidFill>
                          <a:latin typeface="Cambria Math" panose="02040503050406030204" pitchFamily="18" charset="0"/>
                          <a:cs typeface="Arial" panose="020B0604020202020204" pitchFamily="34" charset="0"/>
                        </a:rPr>
                        <m:t>=395 </m:t>
                      </m:r>
                      <m:r>
                        <m:rPr>
                          <m:sty m:val="p"/>
                        </m:rPr>
                        <a:rPr lang="en-GB" b="0" i="0" smtClean="0">
                          <a:solidFill>
                            <a:srgbClr val="0000FF"/>
                          </a:solidFill>
                          <a:latin typeface="Cambria Math" panose="02040503050406030204" pitchFamily="18" charset="0"/>
                          <a:cs typeface="Arial" panose="020B0604020202020204" pitchFamily="34" charset="0"/>
                        </a:rPr>
                        <m:t>Ω</m:t>
                      </m:r>
                    </m:oMath>
                  </m:oMathPara>
                </a14:m>
                <a:endParaRPr lang="en-GB">
                  <a:solidFill>
                    <a:srgbClr val="0000FF"/>
                  </a:solidFill>
                  <a:latin typeface="Arial" panose="020B0604020202020204" pitchFamily="34" charset="0"/>
                  <a:cs typeface="Arial" panose="020B0604020202020204" pitchFamily="34" charset="0"/>
                </a:endParaRPr>
              </a:p>
            </p:txBody>
          </p:sp>
        </mc:Choice>
        <mc:Fallback xmlns="">
          <p:sp>
            <p:nvSpPr>
              <p:cNvPr id="7187" name="TextBox 7186">
                <a:extLst>
                  <a:ext uri="{FF2B5EF4-FFF2-40B4-BE49-F238E27FC236}">
                    <a16:creationId xmlns:a16="http://schemas.microsoft.com/office/drawing/2014/main" id="{5063DAA2-9767-42A4-9274-D0C4ECF2144F}"/>
                  </a:ext>
                </a:extLst>
              </p:cNvPr>
              <p:cNvSpPr txBox="1">
                <a:spLocks noRot="1" noChangeAspect="1" noMove="1" noResize="1" noEditPoints="1" noAdjustHandles="1" noChangeArrowheads="1" noChangeShapeType="1" noTextEdit="1"/>
              </p:cNvSpPr>
              <p:nvPr/>
            </p:nvSpPr>
            <p:spPr>
              <a:xfrm>
                <a:off x="7478150" y="5694883"/>
                <a:ext cx="1509066" cy="1197572"/>
              </a:xfrm>
              <a:prstGeom prst="rect">
                <a:avLst/>
              </a:prstGeom>
              <a:blipFill>
                <a:blip r:embed="rId6"/>
                <a:stretch>
                  <a:fillRect/>
                </a:stretch>
              </a:blipFill>
            </p:spPr>
            <p:txBody>
              <a:bodyPr/>
              <a:lstStyle/>
              <a:p>
                <a:r>
                  <a:rPr lang="en-US">
                    <a:noFill/>
                  </a:rPr>
                  <a:t> </a:t>
                </a:r>
              </a:p>
            </p:txBody>
          </p:sp>
        </mc:Fallback>
      </mc:AlternateContent>
      <p:cxnSp>
        <p:nvCxnSpPr>
          <p:cNvPr id="7189" name="Straight Connector 7188">
            <a:extLst>
              <a:ext uri="{FF2B5EF4-FFF2-40B4-BE49-F238E27FC236}">
                <a16:creationId xmlns:a16="http://schemas.microsoft.com/office/drawing/2014/main" id="{0D00461D-9858-8E3A-8622-099E8E4CF0A9}"/>
              </a:ext>
            </a:extLst>
          </p:cNvPr>
          <p:cNvCxnSpPr/>
          <p:nvPr/>
        </p:nvCxnSpPr>
        <p:spPr>
          <a:xfrm>
            <a:off x="4193949" y="1865006"/>
            <a:ext cx="383482" cy="425182"/>
          </a:xfrm>
          <a:prstGeom prst="line">
            <a:avLst/>
          </a:prstGeom>
          <a:ln w="28575">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023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8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p:bldP spid="7184" grpId="0"/>
      <p:bldP spid="7185" grpId="0"/>
      <p:bldP spid="7186" grpId="0"/>
      <p:bldP spid="718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D147B-074D-D632-D7DE-B26EEE24C180}"/>
            </a:ext>
          </a:extLst>
        </p:cNvPr>
        <p:cNvGrpSpPr/>
        <p:nvPr/>
      </p:nvGrpSpPr>
      <p:grpSpPr>
        <a:xfrm>
          <a:off x="0" y="0"/>
          <a:ext cx="0" cy="0"/>
          <a:chOff x="0" y="0"/>
          <a:chExt cx="0" cy="0"/>
        </a:xfrm>
      </p:grpSpPr>
      <p:sp>
        <p:nvSpPr>
          <p:cNvPr id="25" name="Freeform: Shape 24">
            <a:extLst>
              <a:ext uri="{FF2B5EF4-FFF2-40B4-BE49-F238E27FC236}">
                <a16:creationId xmlns:a16="http://schemas.microsoft.com/office/drawing/2014/main" id="{D56DE74C-99F8-CADF-0A40-12EE7ADB74F4}"/>
              </a:ext>
            </a:extLst>
          </p:cNvPr>
          <p:cNvSpPr/>
          <p:nvPr/>
        </p:nvSpPr>
        <p:spPr>
          <a:xfrm>
            <a:off x="4603865" y="4768795"/>
            <a:ext cx="2584911" cy="1365940"/>
          </a:xfrm>
          <a:custGeom>
            <a:avLst/>
            <a:gdLst>
              <a:gd name="csX0" fmla="*/ 0 w 2584911"/>
              <a:gd name="csY0" fmla="*/ 0 h 1365940"/>
              <a:gd name="csX1" fmla="*/ 2584911 w 2584911"/>
              <a:gd name="csY1" fmla="*/ 0 h 1365940"/>
              <a:gd name="csX2" fmla="*/ 2584911 w 2584911"/>
              <a:gd name="csY2" fmla="*/ 1256604 h 1365940"/>
              <a:gd name="csX3" fmla="*/ 2491150 w 2584911"/>
              <a:gd name="csY3" fmla="*/ 1365940 h 1365940"/>
              <a:gd name="csX4" fmla="*/ 80779 w 2584911"/>
              <a:gd name="csY4" fmla="*/ 1353621 h 1365940"/>
              <a:gd name="csX5" fmla="*/ 0 w 2584911"/>
              <a:gd name="csY5" fmla="*/ 1256604 h 1365940"/>
              <a:gd name="csX6" fmla="*/ 0 w 2584911"/>
              <a:gd name="csY6" fmla="*/ 0 h 136594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84911" h="1365940">
                <a:moveTo>
                  <a:pt x="0" y="0"/>
                </a:moveTo>
                <a:lnTo>
                  <a:pt x="2584911" y="0"/>
                </a:lnTo>
                <a:lnTo>
                  <a:pt x="2584911" y="1256604"/>
                </a:lnTo>
                <a:lnTo>
                  <a:pt x="2491150" y="1365940"/>
                </a:lnTo>
                <a:lnTo>
                  <a:pt x="80779" y="1353621"/>
                </a:lnTo>
                <a:lnTo>
                  <a:pt x="0" y="1256604"/>
                </a:lnTo>
                <a:lnTo>
                  <a:pt x="0"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339" name="Rectangle 4">
            <a:extLst>
              <a:ext uri="{FF2B5EF4-FFF2-40B4-BE49-F238E27FC236}">
                <a16:creationId xmlns:a16="http://schemas.microsoft.com/office/drawing/2014/main" id="{B4116FA0-82DE-D66F-048D-8A97A561822F}"/>
              </a:ext>
            </a:extLst>
          </p:cNvPr>
          <p:cNvSpPr>
            <a:spLocks noGrp="1" noChangeArrowheads="1"/>
          </p:cNvSpPr>
          <p:nvPr>
            <p:ph type="title"/>
          </p:nvPr>
        </p:nvSpPr>
        <p:spPr>
          <a:xfrm>
            <a:off x="254000" y="197771"/>
            <a:ext cx="8712200" cy="480131"/>
          </a:xfrm>
        </p:spPr>
        <p:txBody>
          <a:bodyPr/>
          <a:lstStyle/>
          <a:p>
            <a:pPr algn="l" eaLnBrk="1" hangingPunct="1"/>
            <a:r>
              <a:rPr lang="en-IE" altLang="en-US" sz="2800" b="1"/>
              <a:t>Effect of varying temperature </a:t>
            </a:r>
            <a:r>
              <a:rPr lang="en-GB" altLang="en-US" sz="2800" b="1"/>
              <a:t>on resistance</a:t>
            </a:r>
            <a:r>
              <a:rPr lang="en-US" altLang="en-US" sz="2800" b="1">
                <a:solidFill>
                  <a:schemeClr val="tx1"/>
                </a:solidFill>
                <a:ea typeface="ＭＳ Ｐゴシック" panose="020B0600070205080204" pitchFamily="34" charset="-128"/>
              </a:rPr>
              <a:t>.</a:t>
            </a:r>
            <a:endParaRPr lang="en-GB" altLang="en-US" sz="4800" b="1">
              <a:solidFill>
                <a:schemeClr val="tx1"/>
              </a:solidFill>
              <a:ea typeface="ＭＳ Ｐゴシック" panose="020B0600070205080204" pitchFamily="34" charset="-128"/>
            </a:endParaRPr>
          </a:p>
        </p:txBody>
      </p:sp>
      <p:sp>
        <p:nvSpPr>
          <p:cNvPr id="14338" name="Freeform: Shape 14337">
            <a:extLst>
              <a:ext uri="{FF2B5EF4-FFF2-40B4-BE49-F238E27FC236}">
                <a16:creationId xmlns:a16="http://schemas.microsoft.com/office/drawing/2014/main" id="{B23D257C-EA22-B1FF-7FDF-1FCDBBCD24D3}"/>
              </a:ext>
            </a:extLst>
          </p:cNvPr>
          <p:cNvSpPr/>
          <p:nvPr/>
        </p:nvSpPr>
        <p:spPr>
          <a:xfrm>
            <a:off x="4512395" y="3532044"/>
            <a:ext cx="2756565" cy="2599430"/>
          </a:xfrm>
          <a:custGeom>
            <a:avLst/>
            <a:gdLst>
              <a:gd name="connsiteX0" fmla="*/ 0 w 3467100"/>
              <a:gd name="connsiteY0" fmla="*/ 0 h 3073400"/>
              <a:gd name="connsiteX1" fmla="*/ 139700 w 3467100"/>
              <a:gd name="connsiteY1" fmla="*/ 114300 h 3073400"/>
              <a:gd name="connsiteX2" fmla="*/ 139700 w 3467100"/>
              <a:gd name="connsiteY2" fmla="*/ 2933700 h 3073400"/>
              <a:gd name="connsiteX3" fmla="*/ 241300 w 3467100"/>
              <a:gd name="connsiteY3" fmla="*/ 3048000 h 3073400"/>
              <a:gd name="connsiteX4" fmla="*/ 3251200 w 3467100"/>
              <a:gd name="connsiteY4" fmla="*/ 3073400 h 3073400"/>
              <a:gd name="connsiteX5" fmla="*/ 3390900 w 3467100"/>
              <a:gd name="connsiteY5" fmla="*/ 2933700 h 3073400"/>
              <a:gd name="connsiteX6" fmla="*/ 3390900 w 3467100"/>
              <a:gd name="connsiteY6" fmla="*/ 190500 h 3073400"/>
              <a:gd name="connsiteX7" fmla="*/ 3467100 w 3467100"/>
              <a:gd name="connsiteY7" fmla="*/ 63500 h 3073400"/>
              <a:gd name="connsiteX0" fmla="*/ 0 w 3467100"/>
              <a:gd name="connsiteY0" fmla="*/ 0 h 3062514"/>
              <a:gd name="connsiteX1" fmla="*/ 139700 w 3467100"/>
              <a:gd name="connsiteY1" fmla="*/ 114300 h 3062514"/>
              <a:gd name="connsiteX2" fmla="*/ 139700 w 3467100"/>
              <a:gd name="connsiteY2" fmla="*/ 2933700 h 3062514"/>
              <a:gd name="connsiteX3" fmla="*/ 241300 w 3467100"/>
              <a:gd name="connsiteY3" fmla="*/ 3048000 h 3062514"/>
              <a:gd name="connsiteX4" fmla="*/ 3272971 w 3467100"/>
              <a:gd name="connsiteY4" fmla="*/ 3062514 h 3062514"/>
              <a:gd name="connsiteX5" fmla="*/ 3390900 w 3467100"/>
              <a:gd name="connsiteY5" fmla="*/ 2933700 h 3062514"/>
              <a:gd name="connsiteX6" fmla="*/ 3390900 w 3467100"/>
              <a:gd name="connsiteY6" fmla="*/ 190500 h 3062514"/>
              <a:gd name="connsiteX7" fmla="*/ 3467100 w 3467100"/>
              <a:gd name="connsiteY7" fmla="*/ 63500 h 306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7100" h="3062514">
                <a:moveTo>
                  <a:pt x="0" y="0"/>
                </a:moveTo>
                <a:lnTo>
                  <a:pt x="139700" y="114300"/>
                </a:lnTo>
                <a:lnTo>
                  <a:pt x="139700" y="2933700"/>
                </a:lnTo>
                <a:lnTo>
                  <a:pt x="241300" y="3048000"/>
                </a:lnTo>
                <a:lnTo>
                  <a:pt x="3272971" y="3062514"/>
                </a:lnTo>
                <a:lnTo>
                  <a:pt x="3390900" y="2933700"/>
                </a:lnTo>
                <a:lnTo>
                  <a:pt x="3390900" y="190500"/>
                </a:lnTo>
                <a:lnTo>
                  <a:pt x="3467100" y="63500"/>
                </a:ln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43" name="TextBox 14342">
            <a:extLst>
              <a:ext uri="{FF2B5EF4-FFF2-40B4-BE49-F238E27FC236}">
                <a16:creationId xmlns:a16="http://schemas.microsoft.com/office/drawing/2014/main" id="{5C772321-41D7-9ED3-8471-8399545A5E25}"/>
              </a:ext>
            </a:extLst>
          </p:cNvPr>
          <p:cNvSpPr txBox="1"/>
          <p:nvPr/>
        </p:nvSpPr>
        <p:spPr>
          <a:xfrm>
            <a:off x="4259069" y="1058054"/>
            <a:ext cx="2471400" cy="523220"/>
          </a:xfrm>
          <a:prstGeom prst="rect">
            <a:avLst/>
          </a:prstGeom>
          <a:noFill/>
        </p:spPr>
        <p:txBody>
          <a:bodyPr wrap="square" rtlCol="0">
            <a:spAutoFit/>
          </a:bodyPr>
          <a:lstStyle/>
          <a:p>
            <a:r>
              <a:rPr lang="en-GB" sz="2800"/>
              <a:t>Thermometer</a:t>
            </a:r>
          </a:p>
        </p:txBody>
      </p:sp>
      <p:sp>
        <p:nvSpPr>
          <p:cNvPr id="14346" name="TextBox 14345">
            <a:extLst>
              <a:ext uri="{FF2B5EF4-FFF2-40B4-BE49-F238E27FC236}">
                <a16:creationId xmlns:a16="http://schemas.microsoft.com/office/drawing/2014/main" id="{F463787A-3213-7FEC-3BCD-37E92A3F0832}"/>
              </a:ext>
            </a:extLst>
          </p:cNvPr>
          <p:cNvSpPr txBox="1"/>
          <p:nvPr/>
        </p:nvSpPr>
        <p:spPr>
          <a:xfrm>
            <a:off x="118257" y="1401938"/>
            <a:ext cx="4115323" cy="5293757"/>
          </a:xfrm>
          <a:prstGeom prst="rect">
            <a:avLst/>
          </a:prstGeom>
          <a:solidFill>
            <a:srgbClr val="FFC000"/>
          </a:solidFill>
        </p:spPr>
        <p:txBody>
          <a:bodyPr wrap="square" rtlCol="0">
            <a:spAutoFit/>
          </a:bodyPr>
          <a:lstStyle/>
          <a:p>
            <a:pPr marL="514350" indent="-514350">
              <a:spcBef>
                <a:spcPts val="1200"/>
              </a:spcBef>
              <a:buFont typeface="+mj-lt"/>
              <a:buAutoNum type="arabicPeriod"/>
            </a:pPr>
            <a:r>
              <a:rPr lang="en-GB" sz="2800"/>
              <a:t>Set the multimeter to 200 </a:t>
            </a:r>
            <a:r>
              <a:rPr lang="el-GR" sz="2800"/>
              <a:t>Ω</a:t>
            </a:r>
            <a:r>
              <a:rPr lang="en-GB" sz="2800"/>
              <a:t>  </a:t>
            </a:r>
            <a:br>
              <a:rPr lang="en-GB" sz="2800"/>
            </a:br>
            <a:r>
              <a:rPr lang="en-GB" sz="2800"/>
              <a:t>setting</a:t>
            </a:r>
            <a:br>
              <a:rPr lang="en-GB" sz="2800"/>
            </a:br>
            <a:endParaRPr lang="en-GB" sz="2800"/>
          </a:p>
          <a:p>
            <a:pPr marL="514350" indent="-514350">
              <a:spcBef>
                <a:spcPts val="1200"/>
              </a:spcBef>
              <a:buFont typeface="+mj-lt"/>
              <a:buAutoNum type="arabicPeriod"/>
            </a:pPr>
            <a:r>
              <a:rPr lang="en-GB" sz="2800"/>
              <a:t>Gradually heat the water.</a:t>
            </a:r>
          </a:p>
          <a:p>
            <a:pPr marL="514350" indent="-514350">
              <a:spcBef>
                <a:spcPts val="1200"/>
              </a:spcBef>
              <a:buFont typeface="+mj-lt"/>
              <a:buAutoNum type="arabicPeriod"/>
            </a:pPr>
            <a:r>
              <a:rPr lang="en-GB" sz="2800"/>
              <a:t>Note the temperature and the resistance at different points</a:t>
            </a:r>
          </a:p>
          <a:p>
            <a:pPr marL="514350" indent="-514350">
              <a:spcBef>
                <a:spcPts val="1200"/>
              </a:spcBef>
              <a:buFont typeface="+mj-lt"/>
              <a:buAutoNum type="arabicPeriod"/>
            </a:pPr>
            <a:r>
              <a:rPr lang="en-GB" sz="2800"/>
              <a:t>Plot R vs T on a graph</a:t>
            </a:r>
          </a:p>
        </p:txBody>
      </p:sp>
      <p:sp>
        <p:nvSpPr>
          <p:cNvPr id="14347" name="TextBox 14346">
            <a:extLst>
              <a:ext uri="{FF2B5EF4-FFF2-40B4-BE49-F238E27FC236}">
                <a16:creationId xmlns:a16="http://schemas.microsoft.com/office/drawing/2014/main" id="{C9AEE34C-8000-0E4D-6816-BF45AEC10757}"/>
              </a:ext>
            </a:extLst>
          </p:cNvPr>
          <p:cNvSpPr txBox="1"/>
          <p:nvPr/>
        </p:nvSpPr>
        <p:spPr>
          <a:xfrm>
            <a:off x="5692102" y="5551847"/>
            <a:ext cx="1261840" cy="523220"/>
          </a:xfrm>
          <a:prstGeom prst="rect">
            <a:avLst/>
          </a:prstGeom>
          <a:noFill/>
        </p:spPr>
        <p:txBody>
          <a:bodyPr wrap="square" rtlCol="0">
            <a:spAutoFit/>
          </a:bodyPr>
          <a:lstStyle/>
          <a:p>
            <a:r>
              <a:rPr lang="en-GB" sz="2800"/>
              <a:t>Water</a:t>
            </a:r>
          </a:p>
        </p:txBody>
      </p:sp>
      <p:grpSp>
        <p:nvGrpSpPr>
          <p:cNvPr id="14358" name="Group 14357">
            <a:extLst>
              <a:ext uri="{FF2B5EF4-FFF2-40B4-BE49-F238E27FC236}">
                <a16:creationId xmlns:a16="http://schemas.microsoft.com/office/drawing/2014/main" id="{6699EA0E-8349-89B1-B8F0-B63F37D8414C}"/>
              </a:ext>
            </a:extLst>
          </p:cNvPr>
          <p:cNvGrpSpPr/>
          <p:nvPr/>
        </p:nvGrpSpPr>
        <p:grpSpPr>
          <a:xfrm>
            <a:off x="5213851" y="1833931"/>
            <a:ext cx="228793" cy="4008453"/>
            <a:chOff x="8663931" y="1875871"/>
            <a:chExt cx="259650" cy="4676293"/>
          </a:xfrm>
        </p:grpSpPr>
        <p:sp>
          <p:nvSpPr>
            <p:cNvPr id="14355" name="Rectangle: Rounded Corners 14354">
              <a:extLst>
                <a:ext uri="{FF2B5EF4-FFF2-40B4-BE49-F238E27FC236}">
                  <a16:creationId xmlns:a16="http://schemas.microsoft.com/office/drawing/2014/main" id="{5663606A-74EA-518D-0259-99C39065F84D}"/>
                </a:ext>
              </a:extLst>
            </p:cNvPr>
            <p:cNvSpPr/>
            <p:nvPr/>
          </p:nvSpPr>
          <p:spPr>
            <a:xfrm>
              <a:off x="8663931" y="1875871"/>
              <a:ext cx="259650" cy="4676293"/>
            </a:xfrm>
            <a:prstGeom prst="roundRect">
              <a:avLst>
                <a:gd name="adj" fmla="val 44474"/>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56" name="Rectangle 14355">
              <a:extLst>
                <a:ext uri="{FF2B5EF4-FFF2-40B4-BE49-F238E27FC236}">
                  <a16:creationId xmlns:a16="http://schemas.microsoft.com/office/drawing/2014/main" id="{A1BADD96-171D-00E2-9A4F-9F674B4B5C6B}"/>
                </a:ext>
              </a:extLst>
            </p:cNvPr>
            <p:cNvSpPr/>
            <p:nvPr/>
          </p:nvSpPr>
          <p:spPr>
            <a:xfrm>
              <a:off x="8781900" y="3452492"/>
              <a:ext cx="45719" cy="2903118"/>
            </a:xfrm>
            <a:prstGeom prst="rect">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57" name="Rectangle: Rounded Corners 14356">
              <a:extLst>
                <a:ext uri="{FF2B5EF4-FFF2-40B4-BE49-F238E27FC236}">
                  <a16:creationId xmlns:a16="http://schemas.microsoft.com/office/drawing/2014/main" id="{EA0B3F91-1FAE-D32E-E6FB-3A5324F17CFE}"/>
                </a:ext>
              </a:extLst>
            </p:cNvPr>
            <p:cNvSpPr/>
            <p:nvPr/>
          </p:nvSpPr>
          <p:spPr>
            <a:xfrm>
              <a:off x="8711556" y="6143437"/>
              <a:ext cx="178779" cy="285891"/>
            </a:xfrm>
            <a:prstGeom prst="roundRect">
              <a:avLst>
                <a:gd name="adj" fmla="val 50000"/>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 name="Group 2">
            <a:extLst>
              <a:ext uri="{FF2B5EF4-FFF2-40B4-BE49-F238E27FC236}">
                <a16:creationId xmlns:a16="http://schemas.microsoft.com/office/drawing/2014/main" id="{B8CEFE70-8735-8463-5E6C-E062EFFBC07C}"/>
              </a:ext>
            </a:extLst>
          </p:cNvPr>
          <p:cNvGrpSpPr/>
          <p:nvPr/>
        </p:nvGrpSpPr>
        <p:grpSpPr>
          <a:xfrm>
            <a:off x="7253511" y="1581274"/>
            <a:ext cx="1176750" cy="1563686"/>
            <a:chOff x="6990101" y="1231250"/>
            <a:chExt cx="1440160" cy="1913710"/>
          </a:xfrm>
        </p:grpSpPr>
        <p:sp>
          <p:nvSpPr>
            <p:cNvPr id="9" name="Rectangle: Rounded Corners 8">
              <a:extLst>
                <a:ext uri="{FF2B5EF4-FFF2-40B4-BE49-F238E27FC236}">
                  <a16:creationId xmlns:a16="http://schemas.microsoft.com/office/drawing/2014/main" id="{B9EFD3AE-7661-54BC-BC44-51D5B7DEFB01}"/>
                </a:ext>
              </a:extLst>
            </p:cNvPr>
            <p:cNvSpPr/>
            <p:nvPr/>
          </p:nvSpPr>
          <p:spPr>
            <a:xfrm>
              <a:off x="6990101" y="1231250"/>
              <a:ext cx="1440160" cy="1913710"/>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B1D8FDB2-E401-3FDE-7530-A6AE96EA3FFE}"/>
                </a:ext>
              </a:extLst>
            </p:cNvPr>
            <p:cNvSpPr/>
            <p:nvPr/>
          </p:nvSpPr>
          <p:spPr>
            <a:xfrm>
              <a:off x="7331523" y="2036570"/>
              <a:ext cx="814854" cy="801004"/>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3C35E166-63F8-4947-5D06-51C0D90DD1FD}"/>
                </a:ext>
              </a:extLst>
            </p:cNvPr>
            <p:cNvSpPr/>
            <p:nvPr/>
          </p:nvSpPr>
          <p:spPr>
            <a:xfrm>
              <a:off x="7178024" y="1442543"/>
              <a:ext cx="1108221" cy="31983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49A4EC2B-4E5D-6067-245A-9442D7461367}"/>
              </a:ext>
            </a:extLst>
          </p:cNvPr>
          <p:cNvSpPr txBox="1"/>
          <p:nvPr/>
        </p:nvSpPr>
        <p:spPr>
          <a:xfrm>
            <a:off x="6778638" y="1085978"/>
            <a:ext cx="2113927" cy="523220"/>
          </a:xfrm>
          <a:prstGeom prst="rect">
            <a:avLst/>
          </a:prstGeom>
          <a:noFill/>
        </p:spPr>
        <p:txBody>
          <a:bodyPr wrap="square" rtlCol="0">
            <a:spAutoFit/>
          </a:bodyPr>
          <a:lstStyle/>
          <a:p>
            <a:r>
              <a:rPr lang="en-GB" sz="2800"/>
              <a:t>Ohm-meter</a:t>
            </a:r>
          </a:p>
        </p:txBody>
      </p:sp>
      <p:sp>
        <p:nvSpPr>
          <p:cNvPr id="16" name="TextBox 15">
            <a:extLst>
              <a:ext uri="{FF2B5EF4-FFF2-40B4-BE49-F238E27FC236}">
                <a16:creationId xmlns:a16="http://schemas.microsoft.com/office/drawing/2014/main" id="{E1ACB0E4-DF55-47D8-CEE2-E6C9DC93CC14}"/>
              </a:ext>
            </a:extLst>
          </p:cNvPr>
          <p:cNvSpPr txBox="1"/>
          <p:nvPr/>
        </p:nvSpPr>
        <p:spPr>
          <a:xfrm>
            <a:off x="7690942" y="4158066"/>
            <a:ext cx="1434626" cy="1815882"/>
          </a:xfrm>
          <a:prstGeom prst="rect">
            <a:avLst/>
          </a:prstGeom>
          <a:noFill/>
        </p:spPr>
        <p:txBody>
          <a:bodyPr wrap="square" rtlCol="0">
            <a:spAutoFit/>
          </a:bodyPr>
          <a:lstStyle/>
          <a:p>
            <a:r>
              <a:rPr lang="en-GB" sz="2800"/>
              <a:t>Long Thin Copper wire</a:t>
            </a:r>
          </a:p>
        </p:txBody>
      </p:sp>
      <p:sp>
        <p:nvSpPr>
          <p:cNvPr id="17" name="Freeform: Shape 16">
            <a:extLst>
              <a:ext uri="{FF2B5EF4-FFF2-40B4-BE49-F238E27FC236}">
                <a16:creationId xmlns:a16="http://schemas.microsoft.com/office/drawing/2014/main" id="{E523ED2A-4DE7-8D68-4DF3-DA91717CFF4D}"/>
              </a:ext>
            </a:extLst>
          </p:cNvPr>
          <p:cNvSpPr/>
          <p:nvPr/>
        </p:nvSpPr>
        <p:spPr>
          <a:xfrm>
            <a:off x="7034255" y="2983114"/>
            <a:ext cx="1102411" cy="1151392"/>
          </a:xfrm>
          <a:custGeom>
            <a:avLst/>
            <a:gdLst>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421447 w 1421447"/>
              <a:gd name="connsiteY0" fmla="*/ 0 h 2402246"/>
              <a:gd name="connsiteX1" fmla="*/ 1261427 w 1421447"/>
              <a:gd name="connsiteY1" fmla="*/ 1028700 h 2402246"/>
              <a:gd name="connsiteX2" fmla="*/ 404177 w 1421447"/>
              <a:gd name="connsiteY2" fmla="*/ 1405890 h 2402246"/>
              <a:gd name="connsiteX3" fmla="*/ 0 w 1421447"/>
              <a:gd name="connsiteY3" fmla="*/ 2402246 h 2402246"/>
              <a:gd name="connsiteX0" fmla="*/ 1344613 w 1344613"/>
              <a:gd name="connsiteY0" fmla="*/ 0 h 1908632"/>
              <a:gd name="connsiteX1" fmla="*/ 1261427 w 1344613"/>
              <a:gd name="connsiteY1" fmla="*/ 535086 h 1908632"/>
              <a:gd name="connsiteX2" fmla="*/ 404177 w 1344613"/>
              <a:gd name="connsiteY2" fmla="*/ 912276 h 1908632"/>
              <a:gd name="connsiteX3" fmla="*/ 0 w 1344613"/>
              <a:gd name="connsiteY3" fmla="*/ 1908632 h 1908632"/>
              <a:gd name="connsiteX0" fmla="*/ 1344613 w 1376478"/>
              <a:gd name="connsiteY0" fmla="*/ 0 h 1908632"/>
              <a:gd name="connsiteX1" fmla="*/ 1261427 w 1376478"/>
              <a:gd name="connsiteY1" fmla="*/ 535086 h 1908632"/>
              <a:gd name="connsiteX2" fmla="*/ 404177 w 1376478"/>
              <a:gd name="connsiteY2" fmla="*/ 912276 h 1908632"/>
              <a:gd name="connsiteX3" fmla="*/ 0 w 1376478"/>
              <a:gd name="connsiteY3" fmla="*/ 1908632 h 1908632"/>
            </a:gdLst>
            <a:ahLst/>
            <a:cxnLst>
              <a:cxn ang="0">
                <a:pos x="connsiteX0" y="connsiteY0"/>
              </a:cxn>
              <a:cxn ang="0">
                <a:pos x="connsiteX1" y="connsiteY1"/>
              </a:cxn>
              <a:cxn ang="0">
                <a:pos x="connsiteX2" y="connsiteY2"/>
              </a:cxn>
              <a:cxn ang="0">
                <a:pos x="connsiteX3" y="connsiteY3"/>
              </a:cxn>
            </a:cxnLst>
            <a:rect l="l" t="t" r="r" b="b"/>
            <a:pathLst>
              <a:path w="1376478" h="1908632">
                <a:moveTo>
                  <a:pt x="1344613" y="0"/>
                </a:moveTo>
                <a:cubicBezTo>
                  <a:pt x="1380912" y="382922"/>
                  <a:pt x="1418166" y="383040"/>
                  <a:pt x="1261427" y="535086"/>
                </a:cubicBezTo>
                <a:cubicBezTo>
                  <a:pt x="1104688" y="687132"/>
                  <a:pt x="701357" y="706536"/>
                  <a:pt x="404177" y="912276"/>
                </a:cubicBezTo>
                <a:cubicBezTo>
                  <a:pt x="106997" y="1118016"/>
                  <a:pt x="121920" y="1607642"/>
                  <a:pt x="0" y="1908632"/>
                </a:cubicBezTo>
              </a:path>
            </a:pathLst>
          </a:cu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74A1C1A9-953D-C7F7-B987-AAEFD152A5E9}"/>
              </a:ext>
            </a:extLst>
          </p:cNvPr>
          <p:cNvSpPr/>
          <p:nvPr/>
        </p:nvSpPr>
        <p:spPr>
          <a:xfrm>
            <a:off x="6581939" y="2946551"/>
            <a:ext cx="1213675" cy="1217100"/>
          </a:xfrm>
          <a:custGeom>
            <a:avLst/>
            <a:gdLst>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34440 w 1383030"/>
              <a:gd name="connsiteY1" fmla="*/ 868680 h 2308860"/>
              <a:gd name="connsiteX2" fmla="*/ 365760 w 1383030"/>
              <a:gd name="connsiteY2" fmla="*/ 1405890 h 2308860"/>
              <a:gd name="connsiteX3" fmla="*/ 0 w 1383030"/>
              <a:gd name="connsiteY3" fmla="*/ 2308860 h 2308860"/>
              <a:gd name="connsiteX0" fmla="*/ 1383030 w 1383030"/>
              <a:gd name="connsiteY0" fmla="*/ 0 h 2308860"/>
              <a:gd name="connsiteX1" fmla="*/ 1234440 w 1383030"/>
              <a:gd name="connsiteY1" fmla="*/ 868680 h 2308860"/>
              <a:gd name="connsiteX2" fmla="*/ 342900 w 1383030"/>
              <a:gd name="connsiteY2" fmla="*/ 1291590 h 2308860"/>
              <a:gd name="connsiteX3" fmla="*/ 0 w 1383030"/>
              <a:gd name="connsiteY3" fmla="*/ 2308860 h 2308860"/>
              <a:gd name="connsiteX0" fmla="*/ 1383030 w 1383030"/>
              <a:gd name="connsiteY0" fmla="*/ 0 h 2569766"/>
              <a:gd name="connsiteX1" fmla="*/ 1234440 w 1383030"/>
              <a:gd name="connsiteY1" fmla="*/ 868680 h 2569766"/>
              <a:gd name="connsiteX2" fmla="*/ 342900 w 1383030"/>
              <a:gd name="connsiteY2" fmla="*/ 1291590 h 2569766"/>
              <a:gd name="connsiteX3" fmla="*/ 0 w 1383030"/>
              <a:gd name="connsiteY3" fmla="*/ 2569766 h 2569766"/>
              <a:gd name="connsiteX0" fmla="*/ 1185673 w 1278832"/>
              <a:gd name="connsiteY0" fmla="*/ 0 h 2033459"/>
              <a:gd name="connsiteX1" fmla="*/ 1234440 w 1278832"/>
              <a:gd name="connsiteY1" fmla="*/ 332373 h 2033459"/>
              <a:gd name="connsiteX2" fmla="*/ 342900 w 1278832"/>
              <a:gd name="connsiteY2" fmla="*/ 755283 h 2033459"/>
              <a:gd name="connsiteX3" fmla="*/ 0 w 1278832"/>
              <a:gd name="connsiteY3" fmla="*/ 2033459 h 2033459"/>
              <a:gd name="connsiteX0" fmla="*/ 1185673 w 1185673"/>
              <a:gd name="connsiteY0" fmla="*/ 0 h 2033459"/>
              <a:gd name="connsiteX1" fmla="*/ 979037 w 1185673"/>
              <a:gd name="connsiteY1" fmla="*/ 404845 h 2033459"/>
              <a:gd name="connsiteX2" fmla="*/ 342900 w 1185673"/>
              <a:gd name="connsiteY2" fmla="*/ 755283 h 2033459"/>
              <a:gd name="connsiteX3" fmla="*/ 0 w 1185673"/>
              <a:gd name="connsiteY3" fmla="*/ 2033459 h 2033459"/>
            </a:gdLst>
            <a:ahLst/>
            <a:cxnLst>
              <a:cxn ang="0">
                <a:pos x="connsiteX0" y="connsiteY0"/>
              </a:cxn>
              <a:cxn ang="0">
                <a:pos x="connsiteX1" y="connsiteY1"/>
              </a:cxn>
              <a:cxn ang="0">
                <a:pos x="connsiteX2" y="connsiteY2"/>
              </a:cxn>
              <a:cxn ang="0">
                <a:pos x="connsiteX3" y="connsiteY3"/>
              </a:cxn>
            </a:cxnLst>
            <a:rect l="l" t="t" r="r" b="b"/>
            <a:pathLst>
              <a:path w="1185673" h="2033459">
                <a:moveTo>
                  <a:pt x="1185673" y="0"/>
                </a:moveTo>
                <a:cubicBezTo>
                  <a:pt x="1132333" y="342900"/>
                  <a:pt x="1119499" y="278965"/>
                  <a:pt x="979037" y="404845"/>
                </a:cubicBezTo>
                <a:cubicBezTo>
                  <a:pt x="838575" y="530725"/>
                  <a:pt x="548640" y="515253"/>
                  <a:pt x="342900" y="755283"/>
                </a:cubicBezTo>
                <a:cubicBezTo>
                  <a:pt x="137160" y="995313"/>
                  <a:pt x="121920" y="1732469"/>
                  <a:pt x="0" y="2033459"/>
                </a:cubicBezTo>
              </a:path>
            </a:pathLst>
          </a:cu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51C64A2-AB8A-BD3E-5B80-150B0CF68598}"/>
              </a:ext>
            </a:extLst>
          </p:cNvPr>
          <p:cNvSpPr txBox="1"/>
          <p:nvPr/>
        </p:nvSpPr>
        <p:spPr>
          <a:xfrm>
            <a:off x="5429910" y="6332512"/>
            <a:ext cx="1050288" cy="584775"/>
          </a:xfrm>
          <a:prstGeom prst="rect">
            <a:avLst/>
          </a:prstGeom>
          <a:noFill/>
        </p:spPr>
        <p:txBody>
          <a:bodyPr wrap="none" rtlCol="0">
            <a:spAutoFit/>
          </a:bodyPr>
          <a:lstStyle/>
          <a:p>
            <a:r>
              <a:rPr lang="en-GB" sz="3200"/>
              <a:t>Heat</a:t>
            </a:r>
          </a:p>
        </p:txBody>
      </p:sp>
      <p:sp>
        <p:nvSpPr>
          <p:cNvPr id="4" name="Arrow: Down 3">
            <a:extLst>
              <a:ext uri="{FF2B5EF4-FFF2-40B4-BE49-F238E27FC236}">
                <a16:creationId xmlns:a16="http://schemas.microsoft.com/office/drawing/2014/main" id="{76CDB5B1-48AA-7A7E-3150-E4B25FA3BA55}"/>
              </a:ext>
            </a:extLst>
          </p:cNvPr>
          <p:cNvSpPr/>
          <p:nvPr/>
        </p:nvSpPr>
        <p:spPr>
          <a:xfrm rot="10800000">
            <a:off x="4892333" y="6137997"/>
            <a:ext cx="319145" cy="287305"/>
          </a:xfrm>
          <a:prstGeom prst="downArrow">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Down 5">
            <a:extLst>
              <a:ext uri="{FF2B5EF4-FFF2-40B4-BE49-F238E27FC236}">
                <a16:creationId xmlns:a16="http://schemas.microsoft.com/office/drawing/2014/main" id="{43D2E781-C8AF-C3AA-F815-1E5461D8BA39}"/>
              </a:ext>
            </a:extLst>
          </p:cNvPr>
          <p:cNvSpPr/>
          <p:nvPr/>
        </p:nvSpPr>
        <p:spPr>
          <a:xfrm rot="10800000">
            <a:off x="5453808" y="6137998"/>
            <a:ext cx="319145" cy="287305"/>
          </a:xfrm>
          <a:prstGeom prst="downArrow">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Down 7">
            <a:extLst>
              <a:ext uri="{FF2B5EF4-FFF2-40B4-BE49-F238E27FC236}">
                <a16:creationId xmlns:a16="http://schemas.microsoft.com/office/drawing/2014/main" id="{BDA9BAA5-32CE-73F1-F3E4-0E8EF6F0D843}"/>
              </a:ext>
            </a:extLst>
          </p:cNvPr>
          <p:cNvSpPr/>
          <p:nvPr/>
        </p:nvSpPr>
        <p:spPr>
          <a:xfrm rot="10800000">
            <a:off x="6063269" y="6137998"/>
            <a:ext cx="319145" cy="287305"/>
          </a:xfrm>
          <a:prstGeom prst="downArrow">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Down 18">
            <a:extLst>
              <a:ext uri="{FF2B5EF4-FFF2-40B4-BE49-F238E27FC236}">
                <a16:creationId xmlns:a16="http://schemas.microsoft.com/office/drawing/2014/main" id="{76AF47EA-CC62-DC2D-996C-BCD609FD4D6E}"/>
              </a:ext>
            </a:extLst>
          </p:cNvPr>
          <p:cNvSpPr/>
          <p:nvPr/>
        </p:nvSpPr>
        <p:spPr>
          <a:xfrm rot="10800000">
            <a:off x="6639906" y="6137998"/>
            <a:ext cx="319145" cy="287305"/>
          </a:xfrm>
          <a:prstGeom prst="downArrow">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F79BB586-FCAA-183B-98C5-1FB388750CFE}"/>
              </a:ext>
            </a:extLst>
          </p:cNvPr>
          <p:cNvSpPr/>
          <p:nvPr/>
        </p:nvSpPr>
        <p:spPr>
          <a:xfrm>
            <a:off x="6277496" y="4068280"/>
            <a:ext cx="801637" cy="1365939"/>
          </a:xfrm>
          <a:custGeom>
            <a:avLst/>
            <a:gdLst>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00416 w 814192"/>
              <a:gd name="csY4" fmla="*/ 713984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00416 w 814192"/>
              <a:gd name="csY4" fmla="*/ 713984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00416 w 814192"/>
              <a:gd name="csY4" fmla="*/ 713984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00416 w 814192"/>
              <a:gd name="csY4" fmla="*/ 713984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00416 w 814192"/>
              <a:gd name="csY4" fmla="*/ 713984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00416 w 814192"/>
              <a:gd name="csY4" fmla="*/ 713984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00416 w 814192"/>
              <a:gd name="csY4" fmla="*/ 741501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00416 w 814192"/>
              <a:gd name="csY4" fmla="*/ 741501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76616 w 814192"/>
              <a:gd name="csY4" fmla="*/ 752084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76616 w 814192"/>
              <a:gd name="csY4" fmla="*/ 752084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70 w 814233"/>
              <a:gd name="csY0" fmla="*/ 0 h 1127343"/>
              <a:gd name="csX1" fmla="*/ 75197 w 814233"/>
              <a:gd name="csY1" fmla="*/ 739036 h 1127343"/>
              <a:gd name="csX2" fmla="*/ 225509 w 814233"/>
              <a:gd name="csY2" fmla="*/ 989556 h 1127343"/>
              <a:gd name="csX3" fmla="*/ 588764 w 814233"/>
              <a:gd name="csY3" fmla="*/ 876822 h 1127343"/>
              <a:gd name="csX4" fmla="*/ 276657 w 814233"/>
              <a:gd name="csY4" fmla="*/ 752084 h 1127343"/>
              <a:gd name="csX5" fmla="*/ 37619 w 814233"/>
              <a:gd name="csY5" fmla="*/ 876822 h 1127343"/>
              <a:gd name="csX6" fmla="*/ 212983 w 814233"/>
              <a:gd name="csY6" fmla="*/ 1052187 h 1127343"/>
              <a:gd name="csX7" fmla="*/ 513608 w 814233"/>
              <a:gd name="csY7" fmla="*/ 951978 h 1127343"/>
              <a:gd name="csX8" fmla="*/ 300665 w 814233"/>
              <a:gd name="csY8" fmla="*/ 814192 h 1127343"/>
              <a:gd name="csX9" fmla="*/ 41 w 814233"/>
              <a:gd name="csY9" fmla="*/ 964504 h 1127343"/>
              <a:gd name="csX10" fmla="*/ 225509 w 814233"/>
              <a:gd name="csY10" fmla="*/ 1127343 h 1127343"/>
              <a:gd name="csX11" fmla="*/ 538660 w 814233"/>
              <a:gd name="csY11" fmla="*/ 1027135 h 1127343"/>
              <a:gd name="csX12" fmla="*/ 814233 w 814233"/>
              <a:gd name="csY12" fmla="*/ 62630 h 1127343"/>
              <a:gd name="csX0" fmla="*/ 350770 w 814233"/>
              <a:gd name="csY0" fmla="*/ 0 h 1127343"/>
              <a:gd name="csX1" fmla="*/ 75197 w 814233"/>
              <a:gd name="csY1" fmla="*/ 739036 h 1127343"/>
              <a:gd name="csX2" fmla="*/ 225509 w 814233"/>
              <a:gd name="csY2" fmla="*/ 989556 h 1127343"/>
              <a:gd name="csX3" fmla="*/ 588764 w 814233"/>
              <a:gd name="csY3" fmla="*/ 876822 h 1127343"/>
              <a:gd name="csX4" fmla="*/ 276657 w 814233"/>
              <a:gd name="csY4" fmla="*/ 752084 h 1127343"/>
              <a:gd name="csX5" fmla="*/ 37619 w 814233"/>
              <a:gd name="csY5" fmla="*/ 876822 h 1127343"/>
              <a:gd name="csX6" fmla="*/ 212983 w 814233"/>
              <a:gd name="csY6" fmla="*/ 1052187 h 1127343"/>
              <a:gd name="csX7" fmla="*/ 513608 w 814233"/>
              <a:gd name="csY7" fmla="*/ 951978 h 1127343"/>
              <a:gd name="csX8" fmla="*/ 300665 w 814233"/>
              <a:gd name="csY8" fmla="*/ 814192 h 1127343"/>
              <a:gd name="csX9" fmla="*/ 41 w 814233"/>
              <a:gd name="csY9" fmla="*/ 964504 h 1127343"/>
              <a:gd name="csX10" fmla="*/ 225509 w 814233"/>
              <a:gd name="csY10" fmla="*/ 1127343 h 1127343"/>
              <a:gd name="csX11" fmla="*/ 538660 w 814233"/>
              <a:gd name="csY11" fmla="*/ 1027135 h 1127343"/>
              <a:gd name="csX12" fmla="*/ 814233 w 814233"/>
              <a:gd name="csY12" fmla="*/ 62630 h 1127343"/>
              <a:gd name="csX0" fmla="*/ 350770 w 814233"/>
              <a:gd name="csY0" fmla="*/ 0 h 1127343"/>
              <a:gd name="csX1" fmla="*/ 75197 w 814233"/>
              <a:gd name="csY1" fmla="*/ 739036 h 1127343"/>
              <a:gd name="csX2" fmla="*/ 225509 w 814233"/>
              <a:gd name="csY2" fmla="*/ 989556 h 1127343"/>
              <a:gd name="csX3" fmla="*/ 537964 w 814233"/>
              <a:gd name="csY3" fmla="*/ 870472 h 1127343"/>
              <a:gd name="csX4" fmla="*/ 276657 w 814233"/>
              <a:gd name="csY4" fmla="*/ 752084 h 1127343"/>
              <a:gd name="csX5" fmla="*/ 37619 w 814233"/>
              <a:gd name="csY5" fmla="*/ 876822 h 1127343"/>
              <a:gd name="csX6" fmla="*/ 212983 w 814233"/>
              <a:gd name="csY6" fmla="*/ 1052187 h 1127343"/>
              <a:gd name="csX7" fmla="*/ 513608 w 814233"/>
              <a:gd name="csY7" fmla="*/ 951978 h 1127343"/>
              <a:gd name="csX8" fmla="*/ 300665 w 814233"/>
              <a:gd name="csY8" fmla="*/ 814192 h 1127343"/>
              <a:gd name="csX9" fmla="*/ 41 w 814233"/>
              <a:gd name="csY9" fmla="*/ 964504 h 1127343"/>
              <a:gd name="csX10" fmla="*/ 225509 w 814233"/>
              <a:gd name="csY10" fmla="*/ 1127343 h 1127343"/>
              <a:gd name="csX11" fmla="*/ 538660 w 814233"/>
              <a:gd name="csY11" fmla="*/ 1027135 h 1127343"/>
              <a:gd name="csX12" fmla="*/ 814233 w 814233"/>
              <a:gd name="csY12" fmla="*/ 62630 h 1127343"/>
              <a:gd name="csX0" fmla="*/ 350770 w 814233"/>
              <a:gd name="csY0" fmla="*/ 0 h 1127343"/>
              <a:gd name="csX1" fmla="*/ 75197 w 814233"/>
              <a:gd name="csY1" fmla="*/ 739036 h 1127343"/>
              <a:gd name="csX2" fmla="*/ 225509 w 814233"/>
              <a:gd name="csY2" fmla="*/ 989556 h 1127343"/>
              <a:gd name="csX3" fmla="*/ 537964 w 814233"/>
              <a:gd name="csY3" fmla="*/ 870472 h 1127343"/>
              <a:gd name="csX4" fmla="*/ 276657 w 814233"/>
              <a:gd name="csY4" fmla="*/ 752084 h 1127343"/>
              <a:gd name="csX5" fmla="*/ 37619 w 814233"/>
              <a:gd name="csY5" fmla="*/ 876822 h 1127343"/>
              <a:gd name="csX6" fmla="*/ 212983 w 814233"/>
              <a:gd name="csY6" fmla="*/ 1052187 h 1127343"/>
              <a:gd name="csX7" fmla="*/ 513608 w 814233"/>
              <a:gd name="csY7" fmla="*/ 951978 h 1127343"/>
              <a:gd name="csX8" fmla="*/ 300665 w 814233"/>
              <a:gd name="csY8" fmla="*/ 814192 h 1127343"/>
              <a:gd name="csX9" fmla="*/ 41 w 814233"/>
              <a:gd name="csY9" fmla="*/ 964504 h 1127343"/>
              <a:gd name="csX10" fmla="*/ 225509 w 814233"/>
              <a:gd name="csY10" fmla="*/ 1127343 h 1127343"/>
              <a:gd name="csX11" fmla="*/ 538660 w 814233"/>
              <a:gd name="csY11" fmla="*/ 1027135 h 1127343"/>
              <a:gd name="csX12" fmla="*/ 814233 w 814233"/>
              <a:gd name="csY12" fmla="*/ 62630 h 1127343"/>
              <a:gd name="csX0" fmla="*/ 350770 w 814233"/>
              <a:gd name="csY0" fmla="*/ 0 h 1127343"/>
              <a:gd name="csX1" fmla="*/ 75197 w 814233"/>
              <a:gd name="csY1" fmla="*/ 739036 h 1127343"/>
              <a:gd name="csX2" fmla="*/ 240325 w 814233"/>
              <a:gd name="csY2" fmla="*/ 964156 h 1127343"/>
              <a:gd name="csX3" fmla="*/ 537964 w 814233"/>
              <a:gd name="csY3" fmla="*/ 870472 h 1127343"/>
              <a:gd name="csX4" fmla="*/ 276657 w 814233"/>
              <a:gd name="csY4" fmla="*/ 752084 h 1127343"/>
              <a:gd name="csX5" fmla="*/ 37619 w 814233"/>
              <a:gd name="csY5" fmla="*/ 876822 h 1127343"/>
              <a:gd name="csX6" fmla="*/ 212983 w 814233"/>
              <a:gd name="csY6" fmla="*/ 1052187 h 1127343"/>
              <a:gd name="csX7" fmla="*/ 513608 w 814233"/>
              <a:gd name="csY7" fmla="*/ 951978 h 1127343"/>
              <a:gd name="csX8" fmla="*/ 300665 w 814233"/>
              <a:gd name="csY8" fmla="*/ 814192 h 1127343"/>
              <a:gd name="csX9" fmla="*/ 41 w 814233"/>
              <a:gd name="csY9" fmla="*/ 964504 h 1127343"/>
              <a:gd name="csX10" fmla="*/ 225509 w 814233"/>
              <a:gd name="csY10" fmla="*/ 1127343 h 1127343"/>
              <a:gd name="csX11" fmla="*/ 538660 w 814233"/>
              <a:gd name="csY11" fmla="*/ 1027135 h 1127343"/>
              <a:gd name="csX12" fmla="*/ 814233 w 814233"/>
              <a:gd name="csY12" fmla="*/ 62630 h 1127343"/>
              <a:gd name="csX0" fmla="*/ 350770 w 814233"/>
              <a:gd name="csY0" fmla="*/ 0 h 1127343"/>
              <a:gd name="csX1" fmla="*/ 75197 w 814233"/>
              <a:gd name="csY1" fmla="*/ 739036 h 1127343"/>
              <a:gd name="csX2" fmla="*/ 240325 w 814233"/>
              <a:gd name="csY2" fmla="*/ 964156 h 1127343"/>
              <a:gd name="csX3" fmla="*/ 537964 w 814233"/>
              <a:gd name="csY3" fmla="*/ 870472 h 1127343"/>
              <a:gd name="csX4" fmla="*/ 276657 w 814233"/>
              <a:gd name="csY4" fmla="*/ 752084 h 1127343"/>
              <a:gd name="csX5" fmla="*/ 37619 w 814233"/>
              <a:gd name="csY5" fmla="*/ 876822 h 1127343"/>
              <a:gd name="csX6" fmla="*/ 212983 w 814233"/>
              <a:gd name="csY6" fmla="*/ 1052187 h 1127343"/>
              <a:gd name="csX7" fmla="*/ 513608 w 814233"/>
              <a:gd name="csY7" fmla="*/ 951978 h 1127343"/>
              <a:gd name="csX8" fmla="*/ 300665 w 814233"/>
              <a:gd name="csY8" fmla="*/ 814192 h 1127343"/>
              <a:gd name="csX9" fmla="*/ 41 w 814233"/>
              <a:gd name="csY9" fmla="*/ 964504 h 1127343"/>
              <a:gd name="csX10" fmla="*/ 225509 w 814233"/>
              <a:gd name="csY10" fmla="*/ 1127343 h 1127343"/>
              <a:gd name="csX11" fmla="*/ 538660 w 814233"/>
              <a:gd name="csY11" fmla="*/ 1027135 h 1127343"/>
              <a:gd name="csX12" fmla="*/ 814233 w 814233"/>
              <a:gd name="csY12" fmla="*/ 62630 h 1127343"/>
              <a:gd name="csX0" fmla="*/ 350770 w 814233"/>
              <a:gd name="csY0" fmla="*/ 0 h 1127343"/>
              <a:gd name="csX1" fmla="*/ 75197 w 814233"/>
              <a:gd name="csY1" fmla="*/ 739036 h 1127343"/>
              <a:gd name="csX2" fmla="*/ 240325 w 814233"/>
              <a:gd name="csY2" fmla="*/ 964156 h 1127343"/>
              <a:gd name="csX3" fmla="*/ 537964 w 814233"/>
              <a:gd name="csY3" fmla="*/ 870472 h 1127343"/>
              <a:gd name="csX4" fmla="*/ 276657 w 814233"/>
              <a:gd name="csY4" fmla="*/ 752084 h 1127343"/>
              <a:gd name="csX5" fmla="*/ 37619 w 814233"/>
              <a:gd name="csY5" fmla="*/ 876822 h 1127343"/>
              <a:gd name="csX6" fmla="*/ 212983 w 814233"/>
              <a:gd name="csY6" fmla="*/ 1052187 h 1127343"/>
              <a:gd name="csX7" fmla="*/ 513608 w 814233"/>
              <a:gd name="csY7" fmla="*/ 951978 h 1127343"/>
              <a:gd name="csX8" fmla="*/ 300665 w 814233"/>
              <a:gd name="csY8" fmla="*/ 814192 h 1127343"/>
              <a:gd name="csX9" fmla="*/ 41 w 814233"/>
              <a:gd name="csY9" fmla="*/ 964504 h 1127343"/>
              <a:gd name="csX10" fmla="*/ 225509 w 814233"/>
              <a:gd name="csY10" fmla="*/ 1127343 h 1127343"/>
              <a:gd name="csX11" fmla="*/ 538660 w 814233"/>
              <a:gd name="csY11" fmla="*/ 1027135 h 1127343"/>
              <a:gd name="csX12" fmla="*/ 814233 w 814233"/>
              <a:gd name="csY12" fmla="*/ 62630 h 1127343"/>
              <a:gd name="csX0" fmla="*/ 350770 w 814233"/>
              <a:gd name="csY0" fmla="*/ 0 h 1127343"/>
              <a:gd name="csX1" fmla="*/ 75197 w 814233"/>
              <a:gd name="csY1" fmla="*/ 739036 h 1127343"/>
              <a:gd name="csX2" fmla="*/ 240325 w 814233"/>
              <a:gd name="csY2" fmla="*/ 964156 h 1127343"/>
              <a:gd name="csX3" fmla="*/ 537964 w 814233"/>
              <a:gd name="csY3" fmla="*/ 870472 h 1127343"/>
              <a:gd name="csX4" fmla="*/ 276657 w 814233"/>
              <a:gd name="csY4" fmla="*/ 752084 h 1127343"/>
              <a:gd name="csX5" fmla="*/ 37619 w 814233"/>
              <a:gd name="csY5" fmla="*/ 876822 h 1127343"/>
              <a:gd name="csX6" fmla="*/ 236266 w 814233"/>
              <a:gd name="csY6" fmla="*/ 1022554 h 1127343"/>
              <a:gd name="csX7" fmla="*/ 513608 w 814233"/>
              <a:gd name="csY7" fmla="*/ 951978 h 1127343"/>
              <a:gd name="csX8" fmla="*/ 300665 w 814233"/>
              <a:gd name="csY8" fmla="*/ 814192 h 1127343"/>
              <a:gd name="csX9" fmla="*/ 41 w 814233"/>
              <a:gd name="csY9" fmla="*/ 964504 h 1127343"/>
              <a:gd name="csX10" fmla="*/ 225509 w 814233"/>
              <a:gd name="csY10" fmla="*/ 1127343 h 1127343"/>
              <a:gd name="csX11" fmla="*/ 538660 w 814233"/>
              <a:gd name="csY11" fmla="*/ 1027135 h 1127343"/>
              <a:gd name="csX12" fmla="*/ 814233 w 814233"/>
              <a:gd name="csY12" fmla="*/ 62630 h 1127343"/>
              <a:gd name="csX0" fmla="*/ 350770 w 814233"/>
              <a:gd name="csY0" fmla="*/ 0 h 1128792"/>
              <a:gd name="csX1" fmla="*/ 75197 w 814233"/>
              <a:gd name="csY1" fmla="*/ 739036 h 1128792"/>
              <a:gd name="csX2" fmla="*/ 240325 w 814233"/>
              <a:gd name="csY2" fmla="*/ 964156 h 1128792"/>
              <a:gd name="csX3" fmla="*/ 537964 w 814233"/>
              <a:gd name="csY3" fmla="*/ 870472 h 1128792"/>
              <a:gd name="csX4" fmla="*/ 276657 w 814233"/>
              <a:gd name="csY4" fmla="*/ 752084 h 1128792"/>
              <a:gd name="csX5" fmla="*/ 37619 w 814233"/>
              <a:gd name="csY5" fmla="*/ 876822 h 1128792"/>
              <a:gd name="csX6" fmla="*/ 236266 w 814233"/>
              <a:gd name="csY6" fmla="*/ 1022554 h 1128792"/>
              <a:gd name="csX7" fmla="*/ 513608 w 814233"/>
              <a:gd name="csY7" fmla="*/ 951978 h 1128792"/>
              <a:gd name="csX8" fmla="*/ 300665 w 814233"/>
              <a:gd name="csY8" fmla="*/ 814192 h 1128792"/>
              <a:gd name="csX9" fmla="*/ 41 w 814233"/>
              <a:gd name="csY9" fmla="*/ 964504 h 1128792"/>
              <a:gd name="csX10" fmla="*/ 225509 w 814233"/>
              <a:gd name="csY10" fmla="*/ 1127343 h 1128792"/>
              <a:gd name="csX11" fmla="*/ 538660 w 814233"/>
              <a:gd name="csY11" fmla="*/ 1027135 h 1128792"/>
              <a:gd name="csX12" fmla="*/ 814233 w 814233"/>
              <a:gd name="csY12" fmla="*/ 62630 h 1128792"/>
              <a:gd name="csX0" fmla="*/ 350891 w 814354"/>
              <a:gd name="csY0" fmla="*/ 0 h 1106006"/>
              <a:gd name="csX1" fmla="*/ 75318 w 814354"/>
              <a:gd name="csY1" fmla="*/ 739036 h 1106006"/>
              <a:gd name="csX2" fmla="*/ 240446 w 814354"/>
              <a:gd name="csY2" fmla="*/ 964156 h 1106006"/>
              <a:gd name="csX3" fmla="*/ 538085 w 814354"/>
              <a:gd name="csY3" fmla="*/ 870472 h 1106006"/>
              <a:gd name="csX4" fmla="*/ 276778 w 814354"/>
              <a:gd name="csY4" fmla="*/ 752084 h 1106006"/>
              <a:gd name="csX5" fmla="*/ 37740 w 814354"/>
              <a:gd name="csY5" fmla="*/ 876822 h 1106006"/>
              <a:gd name="csX6" fmla="*/ 236387 w 814354"/>
              <a:gd name="csY6" fmla="*/ 1022554 h 1106006"/>
              <a:gd name="csX7" fmla="*/ 513729 w 814354"/>
              <a:gd name="csY7" fmla="*/ 951978 h 1106006"/>
              <a:gd name="csX8" fmla="*/ 300786 w 814354"/>
              <a:gd name="csY8" fmla="*/ 814192 h 1106006"/>
              <a:gd name="csX9" fmla="*/ 162 w 814354"/>
              <a:gd name="csY9" fmla="*/ 964504 h 1106006"/>
              <a:gd name="csX10" fmla="*/ 265847 w 814354"/>
              <a:gd name="csY10" fmla="*/ 1104060 h 1106006"/>
              <a:gd name="csX11" fmla="*/ 538781 w 814354"/>
              <a:gd name="csY11" fmla="*/ 1027135 h 1106006"/>
              <a:gd name="csX12" fmla="*/ 814354 w 814354"/>
              <a:gd name="csY12" fmla="*/ 62630 h 1106006"/>
              <a:gd name="csX0" fmla="*/ 338174 w 801637"/>
              <a:gd name="csY0" fmla="*/ 0 h 1105303"/>
              <a:gd name="csX1" fmla="*/ 62601 w 801637"/>
              <a:gd name="csY1" fmla="*/ 739036 h 1105303"/>
              <a:gd name="csX2" fmla="*/ 227729 w 801637"/>
              <a:gd name="csY2" fmla="*/ 964156 h 1105303"/>
              <a:gd name="csX3" fmla="*/ 525368 w 801637"/>
              <a:gd name="csY3" fmla="*/ 870472 h 1105303"/>
              <a:gd name="csX4" fmla="*/ 264061 w 801637"/>
              <a:gd name="csY4" fmla="*/ 752084 h 1105303"/>
              <a:gd name="csX5" fmla="*/ 25023 w 801637"/>
              <a:gd name="csY5" fmla="*/ 876822 h 1105303"/>
              <a:gd name="csX6" fmla="*/ 223670 w 801637"/>
              <a:gd name="csY6" fmla="*/ 1022554 h 1105303"/>
              <a:gd name="csX7" fmla="*/ 501012 w 801637"/>
              <a:gd name="csY7" fmla="*/ 951978 h 1105303"/>
              <a:gd name="csX8" fmla="*/ 288069 w 801637"/>
              <a:gd name="csY8" fmla="*/ 814192 h 1105303"/>
              <a:gd name="csX9" fmla="*/ 145 w 801637"/>
              <a:gd name="csY9" fmla="*/ 966620 h 1105303"/>
              <a:gd name="csX10" fmla="*/ 253130 w 801637"/>
              <a:gd name="csY10" fmla="*/ 1104060 h 1105303"/>
              <a:gd name="csX11" fmla="*/ 526064 w 801637"/>
              <a:gd name="csY11" fmla="*/ 1027135 h 1105303"/>
              <a:gd name="csX12" fmla="*/ 801637 w 801637"/>
              <a:gd name="csY12" fmla="*/ 62630 h 1105303"/>
              <a:gd name="csX0" fmla="*/ 338174 w 801637"/>
              <a:gd name="csY0" fmla="*/ 0 h 1105544"/>
              <a:gd name="csX1" fmla="*/ 62601 w 801637"/>
              <a:gd name="csY1" fmla="*/ 739036 h 1105544"/>
              <a:gd name="csX2" fmla="*/ 227729 w 801637"/>
              <a:gd name="csY2" fmla="*/ 964156 h 1105544"/>
              <a:gd name="csX3" fmla="*/ 525368 w 801637"/>
              <a:gd name="csY3" fmla="*/ 870472 h 1105544"/>
              <a:gd name="csX4" fmla="*/ 264061 w 801637"/>
              <a:gd name="csY4" fmla="*/ 752084 h 1105544"/>
              <a:gd name="csX5" fmla="*/ 25023 w 801637"/>
              <a:gd name="csY5" fmla="*/ 876822 h 1105544"/>
              <a:gd name="csX6" fmla="*/ 223670 w 801637"/>
              <a:gd name="csY6" fmla="*/ 1022554 h 1105544"/>
              <a:gd name="csX7" fmla="*/ 501012 w 801637"/>
              <a:gd name="csY7" fmla="*/ 951978 h 1105544"/>
              <a:gd name="csX8" fmla="*/ 288069 w 801637"/>
              <a:gd name="csY8" fmla="*/ 814192 h 1105544"/>
              <a:gd name="csX9" fmla="*/ 145 w 801637"/>
              <a:gd name="csY9" fmla="*/ 966620 h 1105544"/>
              <a:gd name="csX10" fmla="*/ 253130 w 801637"/>
              <a:gd name="csY10" fmla="*/ 1104060 h 1105544"/>
              <a:gd name="csX11" fmla="*/ 526064 w 801637"/>
              <a:gd name="csY11" fmla="*/ 1027135 h 1105544"/>
              <a:gd name="csX12" fmla="*/ 801637 w 801637"/>
              <a:gd name="csY12" fmla="*/ 62630 h 110554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801637" h="1105544">
                <a:moveTo>
                  <a:pt x="338174" y="0"/>
                </a:moveTo>
                <a:cubicBezTo>
                  <a:pt x="246316" y="246345"/>
                  <a:pt x="97164" y="634363"/>
                  <a:pt x="62601" y="739036"/>
                </a:cubicBezTo>
                <a:cubicBezTo>
                  <a:pt x="28038" y="843709"/>
                  <a:pt x="106644" y="940351"/>
                  <a:pt x="227729" y="964156"/>
                </a:cubicBezTo>
                <a:cubicBezTo>
                  <a:pt x="348814" y="987961"/>
                  <a:pt x="519313" y="905817"/>
                  <a:pt x="525368" y="870472"/>
                </a:cubicBezTo>
                <a:cubicBezTo>
                  <a:pt x="531423" y="835127"/>
                  <a:pt x="347452" y="751026"/>
                  <a:pt x="264061" y="752084"/>
                </a:cubicBezTo>
                <a:cubicBezTo>
                  <a:pt x="180670" y="753142"/>
                  <a:pt x="31755" y="831744"/>
                  <a:pt x="25023" y="876822"/>
                </a:cubicBezTo>
                <a:cubicBezTo>
                  <a:pt x="18291" y="921900"/>
                  <a:pt x="117112" y="1009391"/>
                  <a:pt x="223670" y="1022554"/>
                </a:cubicBezTo>
                <a:cubicBezTo>
                  <a:pt x="330228" y="1035717"/>
                  <a:pt x="490279" y="986705"/>
                  <a:pt x="501012" y="951978"/>
                </a:cubicBezTo>
                <a:cubicBezTo>
                  <a:pt x="511745" y="917251"/>
                  <a:pt x="371547" y="811752"/>
                  <a:pt x="288069" y="814192"/>
                </a:cubicBezTo>
                <a:cubicBezTo>
                  <a:pt x="204591" y="816632"/>
                  <a:pt x="5968" y="918309"/>
                  <a:pt x="145" y="966620"/>
                </a:cubicBezTo>
                <a:cubicBezTo>
                  <a:pt x="-5678" y="1014931"/>
                  <a:pt x="165477" y="1093974"/>
                  <a:pt x="253130" y="1104060"/>
                </a:cubicBezTo>
                <a:cubicBezTo>
                  <a:pt x="340783" y="1114146"/>
                  <a:pt x="504230" y="1071121"/>
                  <a:pt x="526064" y="1027135"/>
                </a:cubicBezTo>
                <a:cubicBezTo>
                  <a:pt x="547898" y="983149"/>
                  <a:pt x="709779" y="384132"/>
                  <a:pt x="801637" y="6263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 name="Straight Arrow Connector 1">
            <a:extLst>
              <a:ext uri="{FF2B5EF4-FFF2-40B4-BE49-F238E27FC236}">
                <a16:creationId xmlns:a16="http://schemas.microsoft.com/office/drawing/2014/main" id="{A0BF8607-032B-C3AF-7322-62893ED1EB70}"/>
              </a:ext>
            </a:extLst>
          </p:cNvPr>
          <p:cNvCxnSpPr>
            <a:cxnSpLocks/>
          </p:cNvCxnSpPr>
          <p:nvPr/>
        </p:nvCxnSpPr>
        <p:spPr>
          <a:xfrm flipH="1">
            <a:off x="6888064" y="4871390"/>
            <a:ext cx="802878" cy="465972"/>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090A2D0C-43A3-099E-5561-212406A98D9F}"/>
              </a:ext>
            </a:extLst>
          </p:cNvPr>
          <p:cNvCxnSpPr>
            <a:cxnSpLocks/>
          </p:cNvCxnSpPr>
          <p:nvPr/>
        </p:nvCxnSpPr>
        <p:spPr>
          <a:xfrm>
            <a:off x="4733028" y="1704390"/>
            <a:ext cx="397861" cy="732682"/>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grpSp>
        <p:nvGrpSpPr>
          <p:cNvPr id="45" name="Group 44">
            <a:extLst>
              <a:ext uri="{FF2B5EF4-FFF2-40B4-BE49-F238E27FC236}">
                <a16:creationId xmlns:a16="http://schemas.microsoft.com/office/drawing/2014/main" id="{E700EC0B-35D4-664B-CC5F-70BBD5C10DE6}"/>
              </a:ext>
            </a:extLst>
          </p:cNvPr>
          <p:cNvGrpSpPr/>
          <p:nvPr/>
        </p:nvGrpSpPr>
        <p:grpSpPr>
          <a:xfrm>
            <a:off x="1964016" y="1904930"/>
            <a:ext cx="2274853" cy="1240030"/>
            <a:chOff x="1625373" y="1904930"/>
            <a:chExt cx="2274853" cy="1240030"/>
          </a:xfrm>
        </p:grpSpPr>
        <p:sp>
          <p:nvSpPr>
            <p:cNvPr id="44" name="Rectangle 43">
              <a:extLst>
                <a:ext uri="{FF2B5EF4-FFF2-40B4-BE49-F238E27FC236}">
                  <a16:creationId xmlns:a16="http://schemas.microsoft.com/office/drawing/2014/main" id="{50AFE239-4BC7-BD3B-D1E4-7FA4590ADD85}"/>
                </a:ext>
              </a:extLst>
            </p:cNvPr>
            <p:cNvSpPr/>
            <p:nvPr/>
          </p:nvSpPr>
          <p:spPr>
            <a:xfrm>
              <a:off x="1641701" y="1904930"/>
              <a:ext cx="2258525" cy="124003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3" name="Group 42">
              <a:extLst>
                <a:ext uri="{FF2B5EF4-FFF2-40B4-BE49-F238E27FC236}">
                  <a16:creationId xmlns:a16="http://schemas.microsoft.com/office/drawing/2014/main" id="{BCE4B95A-6874-5616-1B95-880F974C2CF4}"/>
                </a:ext>
              </a:extLst>
            </p:cNvPr>
            <p:cNvGrpSpPr/>
            <p:nvPr/>
          </p:nvGrpSpPr>
          <p:grpSpPr>
            <a:xfrm>
              <a:off x="1625373" y="1905245"/>
              <a:ext cx="2209233" cy="1175843"/>
              <a:chOff x="-4005574" y="2501621"/>
              <a:chExt cx="2544144" cy="1354096"/>
            </a:xfrm>
          </p:grpSpPr>
          <p:sp>
            <p:nvSpPr>
              <p:cNvPr id="20" name="TextBox 19">
                <a:extLst>
                  <a:ext uri="{FF2B5EF4-FFF2-40B4-BE49-F238E27FC236}">
                    <a16:creationId xmlns:a16="http://schemas.microsoft.com/office/drawing/2014/main" id="{E88996C4-D389-13EC-9219-5AD1241E7CF0}"/>
                  </a:ext>
                </a:extLst>
              </p:cNvPr>
              <p:cNvSpPr txBox="1"/>
              <p:nvPr/>
            </p:nvSpPr>
            <p:spPr>
              <a:xfrm>
                <a:off x="-3238293" y="3195295"/>
                <a:ext cx="1292231" cy="461664"/>
              </a:xfrm>
              <a:prstGeom prst="rect">
                <a:avLst/>
              </a:prstGeom>
              <a:noFill/>
            </p:spPr>
            <p:txBody>
              <a:bodyPr wrap="square">
                <a:spAutoFit/>
              </a:bodyPr>
              <a:lstStyle/>
              <a:p>
                <a:r>
                  <a:rPr lang="el-GR" sz="2400"/>
                  <a:t>Ω</a:t>
                </a:r>
                <a:r>
                  <a:rPr lang="en-GB" sz="2400"/>
                  <a:t> 200</a:t>
                </a:r>
              </a:p>
            </p:txBody>
          </p:sp>
          <p:sp>
            <p:nvSpPr>
              <p:cNvPr id="21" name="Oval 20">
                <a:extLst>
                  <a:ext uri="{FF2B5EF4-FFF2-40B4-BE49-F238E27FC236}">
                    <a16:creationId xmlns:a16="http://schemas.microsoft.com/office/drawing/2014/main" id="{34674B71-6E94-69FA-8259-969562EF9D5A}"/>
                  </a:ext>
                </a:extLst>
              </p:cNvPr>
              <p:cNvSpPr/>
              <p:nvPr/>
            </p:nvSpPr>
            <p:spPr>
              <a:xfrm>
                <a:off x="-2617652" y="3059396"/>
                <a:ext cx="112006" cy="121351"/>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E0730ECF-F2B4-7BC3-1F4D-9FC471415B31}"/>
                  </a:ext>
                </a:extLst>
              </p:cNvPr>
              <p:cNvSpPr/>
              <p:nvPr/>
            </p:nvSpPr>
            <p:spPr>
              <a:xfrm>
                <a:off x="-1872967" y="2889205"/>
                <a:ext cx="112006" cy="121351"/>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A93A6C92-285A-3BAF-887B-CB2B5AEA1680}"/>
                  </a:ext>
                </a:extLst>
              </p:cNvPr>
              <p:cNvSpPr/>
              <p:nvPr/>
            </p:nvSpPr>
            <p:spPr>
              <a:xfrm>
                <a:off x="-3278331" y="2889812"/>
                <a:ext cx="112006" cy="121351"/>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1DBB0928-DD27-A952-37B9-5386989E0EF9}"/>
                  </a:ext>
                </a:extLst>
              </p:cNvPr>
              <p:cNvSpPr txBox="1"/>
              <p:nvPr/>
            </p:nvSpPr>
            <p:spPr>
              <a:xfrm>
                <a:off x="-4005574" y="2918152"/>
                <a:ext cx="1292231" cy="461665"/>
              </a:xfrm>
              <a:prstGeom prst="rect">
                <a:avLst/>
              </a:prstGeom>
              <a:noFill/>
            </p:spPr>
            <p:txBody>
              <a:bodyPr wrap="square">
                <a:spAutoFit/>
              </a:bodyPr>
              <a:lstStyle/>
              <a:p>
                <a:r>
                  <a:rPr lang="en-GB" sz="2400"/>
                  <a:t>2000</a:t>
                </a:r>
              </a:p>
            </p:txBody>
          </p:sp>
          <p:sp>
            <p:nvSpPr>
              <p:cNvPr id="32" name="Freeform: Shape 31">
                <a:extLst>
                  <a:ext uri="{FF2B5EF4-FFF2-40B4-BE49-F238E27FC236}">
                    <a16:creationId xmlns:a16="http://schemas.microsoft.com/office/drawing/2014/main" id="{64977020-8DD4-007F-FD2C-208F818F7CEB}"/>
                  </a:ext>
                </a:extLst>
              </p:cNvPr>
              <p:cNvSpPr/>
              <p:nvPr/>
            </p:nvSpPr>
            <p:spPr>
              <a:xfrm rot="5400000">
                <a:off x="-1870317" y="2997715"/>
                <a:ext cx="268572" cy="365309"/>
              </a:xfrm>
              <a:custGeom>
                <a:avLst/>
                <a:gdLst>
                  <a:gd name="csX0" fmla="*/ 0 w 268572"/>
                  <a:gd name="csY0" fmla="*/ 125574 h 365309"/>
                  <a:gd name="csX1" fmla="*/ 0 w 268572"/>
                  <a:gd name="csY1" fmla="*/ 79855 h 365309"/>
                  <a:gd name="csX2" fmla="*/ 108553 w 268572"/>
                  <a:gd name="csY2" fmla="*/ 79855 h 365309"/>
                  <a:gd name="csX3" fmla="*/ 108553 w 268572"/>
                  <a:gd name="csY3" fmla="*/ 0 h 365309"/>
                  <a:gd name="csX4" fmla="*/ 154272 w 268572"/>
                  <a:gd name="csY4" fmla="*/ 0 h 365309"/>
                  <a:gd name="csX5" fmla="*/ 154272 w 268572"/>
                  <a:gd name="csY5" fmla="*/ 79855 h 365309"/>
                  <a:gd name="csX6" fmla="*/ 268572 w 268572"/>
                  <a:gd name="csY6" fmla="*/ 79855 h 365309"/>
                  <a:gd name="csX7" fmla="*/ 268572 w 268572"/>
                  <a:gd name="csY7" fmla="*/ 125574 h 365309"/>
                  <a:gd name="csX8" fmla="*/ 154272 w 268572"/>
                  <a:gd name="csY8" fmla="*/ 125574 h 365309"/>
                  <a:gd name="csX9" fmla="*/ 154272 w 268572"/>
                  <a:gd name="csY9" fmla="*/ 146399 h 365309"/>
                  <a:gd name="csX10" fmla="*/ 241478 w 268572"/>
                  <a:gd name="csY10" fmla="*/ 300687 h 365309"/>
                  <a:gd name="csX11" fmla="*/ 154272 w 268572"/>
                  <a:gd name="csY11" fmla="*/ 300687 h 365309"/>
                  <a:gd name="csX12" fmla="*/ 154272 w 268572"/>
                  <a:gd name="csY12" fmla="*/ 365309 h 365309"/>
                  <a:gd name="csX13" fmla="*/ 108553 w 268572"/>
                  <a:gd name="csY13" fmla="*/ 365309 h 365309"/>
                  <a:gd name="csX14" fmla="*/ 108553 w 268572"/>
                  <a:gd name="csY14" fmla="*/ 300687 h 365309"/>
                  <a:gd name="csX15" fmla="*/ 21345 w 268572"/>
                  <a:gd name="csY15" fmla="*/ 300687 h 365309"/>
                  <a:gd name="csX16" fmla="*/ 108553 w 268572"/>
                  <a:gd name="csY16" fmla="*/ 146397 h 365309"/>
                  <a:gd name="csX17" fmla="*/ 108553 w 268572"/>
                  <a:gd name="csY17" fmla="*/ 125574 h 36530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268572" h="365309">
                    <a:moveTo>
                      <a:pt x="0" y="125574"/>
                    </a:moveTo>
                    <a:lnTo>
                      <a:pt x="0" y="79855"/>
                    </a:lnTo>
                    <a:lnTo>
                      <a:pt x="108553" y="79855"/>
                    </a:lnTo>
                    <a:lnTo>
                      <a:pt x="108553" y="0"/>
                    </a:lnTo>
                    <a:lnTo>
                      <a:pt x="154272" y="0"/>
                    </a:lnTo>
                    <a:lnTo>
                      <a:pt x="154272" y="79855"/>
                    </a:lnTo>
                    <a:lnTo>
                      <a:pt x="268572" y="79855"/>
                    </a:lnTo>
                    <a:lnTo>
                      <a:pt x="268572" y="125574"/>
                    </a:lnTo>
                    <a:lnTo>
                      <a:pt x="154272" y="125574"/>
                    </a:lnTo>
                    <a:lnTo>
                      <a:pt x="154272" y="146399"/>
                    </a:lnTo>
                    <a:lnTo>
                      <a:pt x="241478" y="300687"/>
                    </a:lnTo>
                    <a:lnTo>
                      <a:pt x="154272" y="300687"/>
                    </a:lnTo>
                    <a:lnTo>
                      <a:pt x="154272" y="365309"/>
                    </a:lnTo>
                    <a:lnTo>
                      <a:pt x="108553" y="365309"/>
                    </a:lnTo>
                    <a:lnTo>
                      <a:pt x="108553" y="300687"/>
                    </a:lnTo>
                    <a:lnTo>
                      <a:pt x="21345" y="300687"/>
                    </a:lnTo>
                    <a:lnTo>
                      <a:pt x="108553" y="146397"/>
                    </a:lnTo>
                    <a:lnTo>
                      <a:pt x="108553" y="125574"/>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9" name="Freeform: Shape 38">
                <a:extLst>
                  <a:ext uri="{FF2B5EF4-FFF2-40B4-BE49-F238E27FC236}">
                    <a16:creationId xmlns:a16="http://schemas.microsoft.com/office/drawing/2014/main" id="{E4DF0A1C-55D6-0B7E-7E19-AAF7F731DB11}"/>
                  </a:ext>
                </a:extLst>
              </p:cNvPr>
              <p:cNvSpPr/>
              <p:nvPr/>
            </p:nvSpPr>
            <p:spPr>
              <a:xfrm>
                <a:off x="-3624190" y="2515527"/>
                <a:ext cx="2162760" cy="515416"/>
              </a:xfrm>
              <a:custGeom>
                <a:avLst/>
                <a:gdLst>
                  <a:gd name="csX0" fmla="*/ 0 w 2162758"/>
                  <a:gd name="csY0" fmla="*/ 0 h 515417"/>
                  <a:gd name="csX1" fmla="*/ 2162758 w 2162758"/>
                  <a:gd name="csY1" fmla="*/ 0 h 515417"/>
                  <a:gd name="csX2" fmla="*/ 2156472 w 2162758"/>
                  <a:gd name="csY2" fmla="*/ 8406 h 515417"/>
                  <a:gd name="csX3" fmla="*/ 1081379 w 2162758"/>
                  <a:gd name="csY3" fmla="*/ 515417 h 515417"/>
                  <a:gd name="csX4" fmla="*/ 6286 w 2162758"/>
                  <a:gd name="csY4" fmla="*/ 8406 h 515417"/>
                  <a:gd name="csX5" fmla="*/ 0 w 2162758"/>
                  <a:gd name="csY5" fmla="*/ 0 h 515417"/>
                </a:gdLst>
                <a:ahLst/>
                <a:cxnLst>
                  <a:cxn ang="0">
                    <a:pos x="csX0" y="csY0"/>
                  </a:cxn>
                  <a:cxn ang="0">
                    <a:pos x="csX1" y="csY1"/>
                  </a:cxn>
                  <a:cxn ang="0">
                    <a:pos x="csX2" y="csY2"/>
                  </a:cxn>
                  <a:cxn ang="0">
                    <a:pos x="csX3" y="csY3"/>
                  </a:cxn>
                  <a:cxn ang="0">
                    <a:pos x="csX4" y="csY4"/>
                  </a:cxn>
                  <a:cxn ang="0">
                    <a:pos x="csX5" y="csY5"/>
                  </a:cxn>
                </a:cxnLst>
                <a:rect l="l" t="t" r="r" b="b"/>
                <a:pathLst>
                  <a:path w="2162758" h="515417">
                    <a:moveTo>
                      <a:pt x="0" y="0"/>
                    </a:moveTo>
                    <a:lnTo>
                      <a:pt x="2162758" y="0"/>
                    </a:lnTo>
                    <a:lnTo>
                      <a:pt x="2156472" y="8406"/>
                    </a:lnTo>
                    <a:cubicBezTo>
                      <a:pt x="1900931" y="318051"/>
                      <a:pt x="1514204" y="515417"/>
                      <a:pt x="1081379" y="515417"/>
                    </a:cubicBezTo>
                    <a:cubicBezTo>
                      <a:pt x="648555" y="515417"/>
                      <a:pt x="261827" y="318051"/>
                      <a:pt x="6286" y="8406"/>
                    </a:cubicBezTo>
                    <a:lnTo>
                      <a:pt x="0" y="0"/>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5" name="Freeform: Shape 34">
                <a:extLst>
                  <a:ext uri="{FF2B5EF4-FFF2-40B4-BE49-F238E27FC236}">
                    <a16:creationId xmlns:a16="http://schemas.microsoft.com/office/drawing/2014/main" id="{366F2DE2-4BE6-2D9C-8552-6ECCC29391E4}"/>
                  </a:ext>
                </a:extLst>
              </p:cNvPr>
              <p:cNvSpPr/>
              <p:nvPr/>
            </p:nvSpPr>
            <p:spPr>
              <a:xfrm>
                <a:off x="-2679636" y="2501621"/>
                <a:ext cx="261258" cy="444931"/>
              </a:xfrm>
              <a:custGeom>
                <a:avLst/>
                <a:gdLst>
                  <a:gd name="csX0" fmla="*/ 0 w 261258"/>
                  <a:gd name="csY0" fmla="*/ 0 h 444931"/>
                  <a:gd name="csX1" fmla="*/ 261258 w 261258"/>
                  <a:gd name="csY1" fmla="*/ 0 h 444931"/>
                  <a:gd name="csX2" fmla="*/ 261258 w 261258"/>
                  <a:gd name="csY2" fmla="*/ 314302 h 444931"/>
                  <a:gd name="csX3" fmla="*/ 130629 w 261258"/>
                  <a:gd name="csY3" fmla="*/ 444931 h 444931"/>
                  <a:gd name="csX4" fmla="*/ 0 w 261258"/>
                  <a:gd name="csY4" fmla="*/ 314302 h 444931"/>
                  <a:gd name="csX5" fmla="*/ 0 w 261258"/>
                  <a:gd name="csY5" fmla="*/ 0 h 444931"/>
                </a:gdLst>
                <a:ahLst/>
                <a:cxnLst>
                  <a:cxn ang="0">
                    <a:pos x="csX0" y="csY0"/>
                  </a:cxn>
                  <a:cxn ang="0">
                    <a:pos x="csX1" y="csY1"/>
                  </a:cxn>
                  <a:cxn ang="0">
                    <a:pos x="csX2" y="csY2"/>
                  </a:cxn>
                  <a:cxn ang="0">
                    <a:pos x="csX3" y="csY3"/>
                  </a:cxn>
                  <a:cxn ang="0">
                    <a:pos x="csX4" y="csY4"/>
                  </a:cxn>
                  <a:cxn ang="0">
                    <a:pos x="csX5" y="csY5"/>
                  </a:cxn>
                </a:cxnLst>
                <a:rect l="l" t="t" r="r" b="b"/>
                <a:pathLst>
                  <a:path w="261258" h="444931">
                    <a:moveTo>
                      <a:pt x="0" y="0"/>
                    </a:moveTo>
                    <a:lnTo>
                      <a:pt x="261258" y="0"/>
                    </a:lnTo>
                    <a:lnTo>
                      <a:pt x="261258" y="314302"/>
                    </a:lnTo>
                    <a:cubicBezTo>
                      <a:pt x="261258" y="386446"/>
                      <a:pt x="202773" y="444931"/>
                      <a:pt x="130629" y="444931"/>
                    </a:cubicBezTo>
                    <a:cubicBezTo>
                      <a:pt x="58485" y="444931"/>
                      <a:pt x="0" y="386446"/>
                      <a:pt x="0" y="314302"/>
                    </a:cubicBezTo>
                    <a:lnTo>
                      <a:pt x="0" y="0"/>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Isosceles Triangle 32">
                <a:extLst>
                  <a:ext uri="{FF2B5EF4-FFF2-40B4-BE49-F238E27FC236}">
                    <a16:creationId xmlns:a16="http://schemas.microsoft.com/office/drawing/2014/main" id="{678DD9A0-8935-51D5-46C9-13DC35E7A921}"/>
                  </a:ext>
                </a:extLst>
              </p:cNvPr>
              <p:cNvSpPr/>
              <p:nvPr/>
            </p:nvSpPr>
            <p:spPr>
              <a:xfrm rot="10800000">
                <a:off x="-2601805" y="2665651"/>
                <a:ext cx="105594" cy="171923"/>
              </a:xfrm>
              <a:prstGeom prst="triangl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0E1C839B-3692-951A-5273-73A7735F9F29}"/>
                  </a:ext>
                </a:extLst>
              </p:cNvPr>
              <p:cNvSpPr/>
              <p:nvPr/>
            </p:nvSpPr>
            <p:spPr>
              <a:xfrm>
                <a:off x="-3185129" y="2614083"/>
                <a:ext cx="1092554" cy="124163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cxnSp>
        <p:nvCxnSpPr>
          <p:cNvPr id="47" name="Straight Arrow Connector 46">
            <a:extLst>
              <a:ext uri="{FF2B5EF4-FFF2-40B4-BE49-F238E27FC236}">
                <a16:creationId xmlns:a16="http://schemas.microsoft.com/office/drawing/2014/main" id="{7A19C515-B61B-EE11-B5B5-FBE21EEE1C2A}"/>
              </a:ext>
            </a:extLst>
          </p:cNvPr>
          <p:cNvCxnSpPr/>
          <p:nvPr/>
        </p:nvCxnSpPr>
        <p:spPr>
          <a:xfrm flipV="1">
            <a:off x="1628595" y="2667838"/>
            <a:ext cx="1047863" cy="16973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98989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14F84-F9FA-C8B0-362C-CC0F55815ECF}"/>
            </a:ext>
          </a:extLst>
        </p:cNvPr>
        <p:cNvGrpSpPr/>
        <p:nvPr/>
      </p:nvGrpSpPr>
      <p:grpSpPr>
        <a:xfrm>
          <a:off x="0" y="0"/>
          <a:ext cx="0" cy="0"/>
          <a:chOff x="0" y="0"/>
          <a:chExt cx="0" cy="0"/>
        </a:xfrm>
      </p:grpSpPr>
      <p:sp>
        <p:nvSpPr>
          <p:cNvPr id="14339" name="Rectangle 4">
            <a:extLst>
              <a:ext uri="{FF2B5EF4-FFF2-40B4-BE49-F238E27FC236}">
                <a16:creationId xmlns:a16="http://schemas.microsoft.com/office/drawing/2014/main" id="{B67BE4A9-592C-9151-7C45-C67F69594CE7}"/>
              </a:ext>
            </a:extLst>
          </p:cNvPr>
          <p:cNvSpPr>
            <a:spLocks noGrp="1" noChangeArrowheads="1"/>
          </p:cNvSpPr>
          <p:nvPr>
            <p:ph type="title"/>
          </p:nvPr>
        </p:nvSpPr>
        <p:spPr>
          <a:xfrm>
            <a:off x="254000" y="197771"/>
            <a:ext cx="8712200" cy="480131"/>
          </a:xfrm>
        </p:spPr>
        <p:txBody>
          <a:bodyPr/>
          <a:lstStyle/>
          <a:p>
            <a:r>
              <a:rPr lang="en-IE" altLang="en-US" sz="2800"/>
              <a:t>Effect of varying temperature </a:t>
            </a:r>
            <a:r>
              <a:rPr lang="en-GB" altLang="en-US" sz="2800"/>
              <a:t>on resistance</a:t>
            </a:r>
            <a:endParaRPr lang="en-GB" altLang="en-US" sz="4800" b="1">
              <a:solidFill>
                <a:schemeClr val="tx1"/>
              </a:solidFill>
              <a:ea typeface="ＭＳ Ｐゴシック" panose="020B0600070205080204" pitchFamily="34" charset="-128"/>
            </a:endParaRPr>
          </a:p>
        </p:txBody>
      </p:sp>
      <p:sp>
        <p:nvSpPr>
          <p:cNvPr id="5" name="TextBox 4">
            <a:extLst>
              <a:ext uri="{FF2B5EF4-FFF2-40B4-BE49-F238E27FC236}">
                <a16:creationId xmlns:a16="http://schemas.microsoft.com/office/drawing/2014/main" id="{68BDFC5F-B439-A8D4-AE81-44DD12899299}"/>
              </a:ext>
            </a:extLst>
          </p:cNvPr>
          <p:cNvSpPr txBox="1"/>
          <p:nvPr/>
        </p:nvSpPr>
        <p:spPr>
          <a:xfrm>
            <a:off x="353943" y="892028"/>
            <a:ext cx="1484702" cy="523220"/>
          </a:xfrm>
          <a:prstGeom prst="rect">
            <a:avLst/>
          </a:prstGeom>
          <a:noFill/>
        </p:spPr>
        <p:txBody>
          <a:bodyPr wrap="none" rtlCol="0">
            <a:spAutoFit/>
          </a:bodyPr>
          <a:lstStyle/>
          <a:p>
            <a:pPr algn="l"/>
            <a:r>
              <a:rPr lang="en-GB" sz="2800" b="1"/>
              <a:t>Results</a:t>
            </a:r>
          </a:p>
        </p:txBody>
      </p:sp>
      <p:grpSp>
        <p:nvGrpSpPr>
          <p:cNvPr id="49" name="Group 48">
            <a:extLst>
              <a:ext uri="{FF2B5EF4-FFF2-40B4-BE49-F238E27FC236}">
                <a16:creationId xmlns:a16="http://schemas.microsoft.com/office/drawing/2014/main" id="{4D0FCF71-FA5C-8BFE-CBF8-4C8890099629}"/>
              </a:ext>
            </a:extLst>
          </p:cNvPr>
          <p:cNvGrpSpPr/>
          <p:nvPr/>
        </p:nvGrpSpPr>
        <p:grpSpPr>
          <a:xfrm>
            <a:off x="353943" y="1459850"/>
            <a:ext cx="8436113" cy="1352438"/>
            <a:chOff x="530087" y="4858143"/>
            <a:chExt cx="8436113" cy="1352438"/>
          </a:xfrm>
        </p:grpSpPr>
        <p:grpSp>
          <p:nvGrpSpPr>
            <p:cNvPr id="46" name="Group 45">
              <a:extLst>
                <a:ext uri="{FF2B5EF4-FFF2-40B4-BE49-F238E27FC236}">
                  <a16:creationId xmlns:a16="http://schemas.microsoft.com/office/drawing/2014/main" id="{D895528F-DF57-F009-DD2A-56284CDB8475}"/>
                </a:ext>
              </a:extLst>
            </p:cNvPr>
            <p:cNvGrpSpPr/>
            <p:nvPr/>
          </p:nvGrpSpPr>
          <p:grpSpPr>
            <a:xfrm>
              <a:off x="530087" y="4858143"/>
              <a:ext cx="8436109" cy="1352438"/>
              <a:chOff x="530087" y="4858142"/>
              <a:chExt cx="8436109" cy="1799335"/>
            </a:xfrm>
          </p:grpSpPr>
          <p:sp>
            <p:nvSpPr>
              <p:cNvPr id="15" name="Rectangle 14">
                <a:extLst>
                  <a:ext uri="{FF2B5EF4-FFF2-40B4-BE49-F238E27FC236}">
                    <a16:creationId xmlns:a16="http://schemas.microsoft.com/office/drawing/2014/main" id="{ACF44614-AC63-ED6B-B7FA-D52E2DCBC16D}"/>
                  </a:ext>
                </a:extLst>
              </p:cNvPr>
              <p:cNvSpPr/>
              <p:nvPr/>
            </p:nvSpPr>
            <p:spPr>
              <a:xfrm>
                <a:off x="530087" y="4874260"/>
                <a:ext cx="8436109" cy="1783217"/>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Connector 33">
                <a:extLst>
                  <a:ext uri="{FF2B5EF4-FFF2-40B4-BE49-F238E27FC236}">
                    <a16:creationId xmlns:a16="http://schemas.microsoft.com/office/drawing/2014/main" id="{11377BCC-56E3-B25E-A453-C0270AEF96E0}"/>
                  </a:ext>
                </a:extLst>
              </p:cNvPr>
              <p:cNvCxnSpPr/>
              <p:nvPr/>
            </p:nvCxnSpPr>
            <p:spPr>
              <a:xfrm>
                <a:off x="1616765" y="4874260"/>
                <a:ext cx="0" cy="1783217"/>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52220C3A-EE9C-C4E8-4BDB-467EC355A2F0}"/>
                  </a:ext>
                </a:extLst>
              </p:cNvPr>
              <p:cNvCxnSpPr>
                <a:cxnSpLocks/>
              </p:cNvCxnSpPr>
              <p:nvPr/>
            </p:nvCxnSpPr>
            <p:spPr>
              <a:xfrm>
                <a:off x="2756452" y="4858142"/>
                <a:ext cx="0" cy="1783217"/>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402A4491-5FEA-6AE2-3DD9-B5D58F4DCC3C}"/>
                  </a:ext>
                </a:extLst>
              </p:cNvPr>
              <p:cNvCxnSpPr>
                <a:cxnSpLocks/>
              </p:cNvCxnSpPr>
              <p:nvPr/>
            </p:nvCxnSpPr>
            <p:spPr>
              <a:xfrm>
                <a:off x="3869635" y="4858142"/>
                <a:ext cx="0" cy="1783217"/>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C3DE9484-E14B-D0BD-2BD4-81319B7DCE60}"/>
                  </a:ext>
                </a:extLst>
              </p:cNvPr>
              <p:cNvCxnSpPr>
                <a:cxnSpLocks/>
              </p:cNvCxnSpPr>
              <p:nvPr/>
            </p:nvCxnSpPr>
            <p:spPr>
              <a:xfrm>
                <a:off x="5144101" y="4858142"/>
                <a:ext cx="0" cy="1783217"/>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74CB7611-BADA-D609-3FA5-9A77962F97CD}"/>
                  </a:ext>
                </a:extLst>
              </p:cNvPr>
              <p:cNvCxnSpPr>
                <a:cxnSpLocks/>
              </p:cNvCxnSpPr>
              <p:nvPr/>
            </p:nvCxnSpPr>
            <p:spPr>
              <a:xfrm>
                <a:off x="6326045" y="4858142"/>
                <a:ext cx="0" cy="1783217"/>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DE7D6C65-73F8-B807-4DE7-3087369F308B}"/>
                  </a:ext>
                </a:extLst>
              </p:cNvPr>
              <p:cNvCxnSpPr>
                <a:cxnSpLocks/>
              </p:cNvCxnSpPr>
              <p:nvPr/>
            </p:nvCxnSpPr>
            <p:spPr>
              <a:xfrm>
                <a:off x="7587043" y="4874260"/>
                <a:ext cx="0" cy="1783217"/>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cxnSp>
          <p:nvCxnSpPr>
            <p:cNvPr id="26" name="Straight Connector 25">
              <a:extLst>
                <a:ext uri="{FF2B5EF4-FFF2-40B4-BE49-F238E27FC236}">
                  <a16:creationId xmlns:a16="http://schemas.microsoft.com/office/drawing/2014/main" id="{028019AA-EE59-F269-9D0C-C9C3E322E50F}"/>
                </a:ext>
              </a:extLst>
            </p:cNvPr>
            <p:cNvCxnSpPr/>
            <p:nvPr/>
          </p:nvCxnSpPr>
          <p:spPr>
            <a:xfrm>
              <a:off x="530087" y="5541388"/>
              <a:ext cx="8436113"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ACDB2B85-7705-9903-4423-93C0F569CA51}"/>
                </a:ext>
              </a:extLst>
            </p:cNvPr>
            <p:cNvSpPr txBox="1"/>
            <p:nvPr/>
          </p:nvSpPr>
          <p:spPr>
            <a:xfrm>
              <a:off x="715617" y="4958296"/>
              <a:ext cx="901143" cy="523220"/>
            </a:xfrm>
            <a:prstGeom prst="rect">
              <a:avLst/>
            </a:prstGeom>
            <a:noFill/>
          </p:spPr>
          <p:txBody>
            <a:bodyPr wrap="square" rtlCol="0">
              <a:spAutoFit/>
            </a:bodyPr>
            <a:lstStyle/>
            <a:p>
              <a:r>
                <a:rPr lang="en-GB" sz="2800" b="1">
                  <a:latin typeface="Arial" panose="020B0604020202020204" pitchFamily="34" charset="0"/>
                  <a:cs typeface="Arial" panose="020B0604020202020204" pitchFamily="34" charset="0"/>
                </a:rPr>
                <a:t>T</a:t>
              </a:r>
              <a:r>
                <a:rPr lang="en-GB" sz="2800"/>
                <a:t> ℃</a:t>
              </a:r>
              <a:endParaRPr lang="en-GB" sz="2800" b="1">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506485BE-DD87-97B1-6AC8-C01C64CFB5C6}"/>
                </a:ext>
              </a:extLst>
            </p:cNvPr>
            <p:cNvSpPr txBox="1"/>
            <p:nvPr/>
          </p:nvSpPr>
          <p:spPr>
            <a:xfrm>
              <a:off x="745515" y="5549756"/>
              <a:ext cx="811441" cy="523220"/>
            </a:xfrm>
            <a:prstGeom prst="rect">
              <a:avLst/>
            </a:prstGeom>
            <a:noFill/>
          </p:spPr>
          <p:txBody>
            <a:bodyPr wrap="none" rtlCol="0">
              <a:spAutoFit/>
            </a:bodyPr>
            <a:lstStyle/>
            <a:p>
              <a:r>
                <a:rPr lang="en-GB" sz="2800" b="1">
                  <a:latin typeface="Arial" panose="020B0604020202020204" pitchFamily="34" charset="0"/>
                  <a:cs typeface="Arial" panose="020B0604020202020204" pitchFamily="34" charset="0"/>
                </a:rPr>
                <a:t>R</a:t>
              </a:r>
              <a:r>
                <a:rPr lang="el-GR" sz="2800"/>
                <a:t> Ω</a:t>
              </a:r>
              <a:endParaRPr lang="en-GB" sz="2800" b="1">
                <a:latin typeface="Arial" panose="020B060402020202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id="{363B9CFB-BD72-F524-C266-8F1C1455A9FE}"/>
              </a:ext>
            </a:extLst>
          </p:cNvPr>
          <p:cNvGrpSpPr/>
          <p:nvPr/>
        </p:nvGrpSpPr>
        <p:grpSpPr>
          <a:xfrm>
            <a:off x="390460" y="3208720"/>
            <a:ext cx="3956595" cy="3018862"/>
            <a:chOff x="390460" y="3208720"/>
            <a:chExt cx="3956595" cy="3018862"/>
          </a:xfrm>
        </p:grpSpPr>
        <p:sp>
          <p:nvSpPr>
            <p:cNvPr id="50" name="Freeform: Shape 49">
              <a:extLst>
                <a:ext uri="{FF2B5EF4-FFF2-40B4-BE49-F238E27FC236}">
                  <a16:creationId xmlns:a16="http://schemas.microsoft.com/office/drawing/2014/main" id="{03A3A7D8-CC44-CF3F-EE5A-B145DA161436}"/>
                </a:ext>
              </a:extLst>
            </p:cNvPr>
            <p:cNvSpPr/>
            <p:nvPr/>
          </p:nvSpPr>
          <p:spPr>
            <a:xfrm>
              <a:off x="982033" y="3767284"/>
              <a:ext cx="2880360" cy="1947499"/>
            </a:xfrm>
            <a:custGeom>
              <a:avLst/>
              <a:gdLst>
                <a:gd name="connsiteX0" fmla="*/ 0 w 2914650"/>
                <a:gd name="connsiteY0" fmla="*/ 0 h 1943100"/>
                <a:gd name="connsiteX1" fmla="*/ 34290 w 2914650"/>
                <a:gd name="connsiteY1" fmla="*/ 1943100 h 1943100"/>
                <a:gd name="connsiteX2" fmla="*/ 2914650 w 2914650"/>
                <a:gd name="connsiteY2" fmla="*/ 1897380 h 1943100"/>
                <a:gd name="connsiteX0" fmla="*/ 0 w 2914650"/>
                <a:gd name="connsiteY0" fmla="*/ 0 h 1947499"/>
                <a:gd name="connsiteX1" fmla="*/ 34290 w 2914650"/>
                <a:gd name="connsiteY1" fmla="*/ 1943100 h 1947499"/>
                <a:gd name="connsiteX2" fmla="*/ 2914650 w 2914650"/>
                <a:gd name="connsiteY2" fmla="*/ 1943100 h 1947499"/>
                <a:gd name="connsiteX0" fmla="*/ 0 w 2880360"/>
                <a:gd name="connsiteY0" fmla="*/ 0 h 1947499"/>
                <a:gd name="connsiteX1" fmla="*/ 0 w 2880360"/>
                <a:gd name="connsiteY1" fmla="*/ 1943100 h 1947499"/>
                <a:gd name="connsiteX2" fmla="*/ 2880360 w 2880360"/>
                <a:gd name="connsiteY2" fmla="*/ 1943100 h 1947499"/>
              </a:gdLst>
              <a:ahLst/>
              <a:cxnLst>
                <a:cxn ang="0">
                  <a:pos x="connsiteX0" y="connsiteY0"/>
                </a:cxn>
                <a:cxn ang="0">
                  <a:pos x="connsiteX1" y="connsiteY1"/>
                </a:cxn>
                <a:cxn ang="0">
                  <a:pos x="connsiteX2" y="connsiteY2"/>
                </a:cxn>
              </a:cxnLst>
              <a:rect l="l" t="t" r="r" b="b"/>
              <a:pathLst>
                <a:path w="2880360" h="1947499">
                  <a:moveTo>
                    <a:pt x="0" y="0"/>
                  </a:moveTo>
                  <a:lnTo>
                    <a:pt x="0" y="1943100"/>
                  </a:lnTo>
                  <a:cubicBezTo>
                    <a:pt x="960120" y="1927860"/>
                    <a:pt x="1920240" y="1958340"/>
                    <a:pt x="2880360" y="194310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809963B3-D25D-5207-E904-11D4805B8E81}"/>
                </a:ext>
              </a:extLst>
            </p:cNvPr>
            <p:cNvSpPr txBox="1"/>
            <p:nvPr/>
          </p:nvSpPr>
          <p:spPr>
            <a:xfrm rot="16200000">
              <a:off x="-726556" y="4325736"/>
              <a:ext cx="2757252" cy="523220"/>
            </a:xfrm>
            <a:prstGeom prst="rect">
              <a:avLst/>
            </a:prstGeom>
            <a:noFill/>
          </p:spPr>
          <p:txBody>
            <a:bodyPr wrap="square" rtlCol="0">
              <a:spAutoFit/>
            </a:bodyPr>
            <a:lstStyle/>
            <a:p>
              <a:pPr algn="l"/>
              <a:r>
                <a:rPr lang="en-GB" sz="2800"/>
                <a:t>Resistance (</a:t>
              </a:r>
              <a:r>
                <a:rPr lang="el-GR" sz="2800"/>
                <a:t>Ω</a:t>
              </a:r>
              <a:r>
                <a:rPr lang="en-GB" sz="2800"/>
                <a:t>)</a:t>
              </a:r>
            </a:p>
          </p:txBody>
        </p:sp>
        <p:sp>
          <p:nvSpPr>
            <p:cNvPr id="52" name="TextBox 51">
              <a:extLst>
                <a:ext uri="{FF2B5EF4-FFF2-40B4-BE49-F238E27FC236}">
                  <a16:creationId xmlns:a16="http://schemas.microsoft.com/office/drawing/2014/main" id="{6AFBABFA-7F97-5720-A94C-F7BED769C711}"/>
                </a:ext>
              </a:extLst>
            </p:cNvPr>
            <p:cNvSpPr txBox="1"/>
            <p:nvPr/>
          </p:nvSpPr>
          <p:spPr>
            <a:xfrm>
              <a:off x="1368546" y="5704362"/>
              <a:ext cx="2978509" cy="523220"/>
            </a:xfrm>
            <a:prstGeom prst="rect">
              <a:avLst/>
            </a:prstGeom>
            <a:noFill/>
          </p:spPr>
          <p:txBody>
            <a:bodyPr wrap="square" rtlCol="0">
              <a:spAutoFit/>
            </a:bodyPr>
            <a:lstStyle/>
            <a:p>
              <a:r>
                <a:rPr lang="en-GB" sz="2800"/>
                <a:t>Temperature (℃)</a:t>
              </a:r>
            </a:p>
          </p:txBody>
        </p:sp>
        <p:cxnSp>
          <p:nvCxnSpPr>
            <p:cNvPr id="53" name="Straight Connector 52">
              <a:extLst>
                <a:ext uri="{FF2B5EF4-FFF2-40B4-BE49-F238E27FC236}">
                  <a16:creationId xmlns:a16="http://schemas.microsoft.com/office/drawing/2014/main" id="{BFCACFFC-6253-C753-2614-16927565B7F0}"/>
                </a:ext>
              </a:extLst>
            </p:cNvPr>
            <p:cNvCxnSpPr>
              <a:cxnSpLocks/>
            </p:cNvCxnSpPr>
            <p:nvPr/>
          </p:nvCxnSpPr>
          <p:spPr>
            <a:xfrm flipV="1">
              <a:off x="982033" y="3980789"/>
              <a:ext cx="2978509" cy="249951"/>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sp>
        <p:nvSpPr>
          <p:cNvPr id="54" name="TextBox 53">
            <a:extLst>
              <a:ext uri="{FF2B5EF4-FFF2-40B4-BE49-F238E27FC236}">
                <a16:creationId xmlns:a16="http://schemas.microsoft.com/office/drawing/2014/main" id="{0FB5A6B2-1190-F2BE-10E3-E80534758B33}"/>
              </a:ext>
            </a:extLst>
          </p:cNvPr>
          <p:cNvSpPr txBox="1"/>
          <p:nvPr/>
        </p:nvSpPr>
        <p:spPr>
          <a:xfrm>
            <a:off x="4528851" y="3284715"/>
            <a:ext cx="4615149" cy="2400657"/>
          </a:xfrm>
          <a:prstGeom prst="rect">
            <a:avLst/>
          </a:prstGeom>
          <a:noFill/>
        </p:spPr>
        <p:txBody>
          <a:bodyPr wrap="square" rtlCol="0">
            <a:spAutoFit/>
          </a:bodyPr>
          <a:lstStyle/>
          <a:p>
            <a:pPr>
              <a:spcAft>
                <a:spcPts val="1200"/>
              </a:spcAft>
            </a:pPr>
            <a:r>
              <a:rPr lang="en-GB" sz="2800">
                <a:latin typeface="Arial" panose="020B0604020202020204" pitchFamily="34" charset="0"/>
                <a:cs typeface="Arial" panose="020B0604020202020204" pitchFamily="34" charset="0"/>
              </a:rPr>
              <a:t>Resistance of metals increases with temperature. </a:t>
            </a:r>
          </a:p>
          <a:p>
            <a:pPr>
              <a:spcAft>
                <a:spcPts val="1200"/>
              </a:spcAft>
            </a:pPr>
            <a:r>
              <a:rPr lang="en-GB" sz="2800">
                <a:latin typeface="Arial" panose="020B0604020202020204" pitchFamily="34" charset="0"/>
                <a:cs typeface="Arial" panose="020B0604020202020204" pitchFamily="34" charset="0"/>
              </a:rPr>
              <a:t>very linear within the measurement range – particularly for platinum. </a:t>
            </a:r>
          </a:p>
        </p:txBody>
      </p:sp>
      <p:grpSp>
        <p:nvGrpSpPr>
          <p:cNvPr id="55" name="Group 54">
            <a:extLst>
              <a:ext uri="{FF2B5EF4-FFF2-40B4-BE49-F238E27FC236}">
                <a16:creationId xmlns:a16="http://schemas.microsoft.com/office/drawing/2014/main" id="{E445D136-C4C8-D007-7D77-9E47B5AF1C92}"/>
              </a:ext>
            </a:extLst>
          </p:cNvPr>
          <p:cNvGrpSpPr/>
          <p:nvPr/>
        </p:nvGrpSpPr>
        <p:grpSpPr>
          <a:xfrm rot="5400000">
            <a:off x="5903586" y="4918796"/>
            <a:ext cx="408054" cy="2521609"/>
            <a:chOff x="7981950" y="2749967"/>
            <a:chExt cx="441447" cy="2727966"/>
          </a:xfrm>
        </p:grpSpPr>
        <p:cxnSp>
          <p:nvCxnSpPr>
            <p:cNvPr id="56" name="Straight Connector 55">
              <a:extLst>
                <a:ext uri="{FF2B5EF4-FFF2-40B4-BE49-F238E27FC236}">
                  <a16:creationId xmlns:a16="http://schemas.microsoft.com/office/drawing/2014/main" id="{506ABB56-30DB-52EF-DEEF-59A566D400E9}"/>
                </a:ext>
              </a:extLst>
            </p:cNvPr>
            <p:cNvCxnSpPr>
              <a:cxnSpLocks/>
            </p:cNvCxnSpPr>
            <p:nvPr/>
          </p:nvCxnSpPr>
          <p:spPr>
            <a:xfrm flipH="1">
              <a:off x="7981950" y="5310822"/>
              <a:ext cx="73146" cy="152292"/>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57" name="Freeform: Shape 56">
              <a:extLst>
                <a:ext uri="{FF2B5EF4-FFF2-40B4-BE49-F238E27FC236}">
                  <a16:creationId xmlns:a16="http://schemas.microsoft.com/office/drawing/2014/main" id="{BA822CA2-C13C-C844-EE0F-CDE0564634AF}"/>
                </a:ext>
              </a:extLst>
            </p:cNvPr>
            <p:cNvSpPr/>
            <p:nvPr/>
          </p:nvSpPr>
          <p:spPr>
            <a:xfrm>
              <a:off x="8032750" y="3762375"/>
              <a:ext cx="184150" cy="1568450"/>
            </a:xfrm>
            <a:custGeom>
              <a:avLst/>
              <a:gdLst>
                <a:gd name="csX0" fmla="*/ 133350 w 184150"/>
                <a:gd name="csY0" fmla="*/ 0 h 1527175"/>
                <a:gd name="csX1" fmla="*/ 136525 w 184150"/>
                <a:gd name="csY1" fmla="*/ 425450 h 1527175"/>
                <a:gd name="csX2" fmla="*/ 123825 w 184150"/>
                <a:gd name="csY2" fmla="*/ 796925 h 1527175"/>
                <a:gd name="csX3" fmla="*/ 60325 w 184150"/>
                <a:gd name="csY3" fmla="*/ 1282700 h 1527175"/>
                <a:gd name="csX4" fmla="*/ 0 w 184150"/>
                <a:gd name="csY4" fmla="*/ 1508125 h 1527175"/>
                <a:gd name="csX5" fmla="*/ 44450 w 184150"/>
                <a:gd name="csY5" fmla="*/ 1527175 h 1527175"/>
                <a:gd name="csX6" fmla="*/ 101600 w 184150"/>
                <a:gd name="csY6" fmla="*/ 1292225 h 1527175"/>
                <a:gd name="csX7" fmla="*/ 174625 w 184150"/>
                <a:gd name="csY7" fmla="*/ 787400 h 1527175"/>
                <a:gd name="csX8" fmla="*/ 184150 w 184150"/>
                <a:gd name="csY8" fmla="*/ 454025 h 1527175"/>
                <a:gd name="csX9" fmla="*/ 133350 w 184150"/>
                <a:gd name="csY9" fmla="*/ 0 h 1527175"/>
                <a:gd name="csX0" fmla="*/ 133350 w 184150"/>
                <a:gd name="csY0" fmla="*/ 14757 h 1541932"/>
                <a:gd name="csX1" fmla="*/ 136525 w 184150"/>
                <a:gd name="csY1" fmla="*/ 440207 h 1541932"/>
                <a:gd name="csX2" fmla="*/ 123825 w 184150"/>
                <a:gd name="csY2" fmla="*/ 811682 h 1541932"/>
                <a:gd name="csX3" fmla="*/ 60325 w 184150"/>
                <a:gd name="csY3" fmla="*/ 1297457 h 1541932"/>
                <a:gd name="csX4" fmla="*/ 0 w 184150"/>
                <a:gd name="csY4" fmla="*/ 1522882 h 1541932"/>
                <a:gd name="csX5" fmla="*/ 44450 w 184150"/>
                <a:gd name="csY5" fmla="*/ 1541932 h 1541932"/>
                <a:gd name="csX6" fmla="*/ 101600 w 184150"/>
                <a:gd name="csY6" fmla="*/ 1306982 h 1541932"/>
                <a:gd name="csX7" fmla="*/ 174625 w 184150"/>
                <a:gd name="csY7" fmla="*/ 802157 h 1541932"/>
                <a:gd name="csX8" fmla="*/ 184150 w 184150"/>
                <a:gd name="csY8" fmla="*/ 468782 h 1541932"/>
                <a:gd name="csX9" fmla="*/ 161925 w 184150"/>
                <a:gd name="csY9" fmla="*/ 132232 h 1541932"/>
                <a:gd name="csX10" fmla="*/ 133350 w 184150"/>
                <a:gd name="csY10" fmla="*/ 14757 h 1541932"/>
                <a:gd name="csX0" fmla="*/ 133350 w 184150"/>
                <a:gd name="csY0" fmla="*/ 41275 h 1568450"/>
                <a:gd name="csX1" fmla="*/ 136525 w 184150"/>
                <a:gd name="csY1" fmla="*/ 466725 h 1568450"/>
                <a:gd name="csX2" fmla="*/ 123825 w 184150"/>
                <a:gd name="csY2" fmla="*/ 838200 h 1568450"/>
                <a:gd name="csX3" fmla="*/ 60325 w 184150"/>
                <a:gd name="csY3" fmla="*/ 1323975 h 1568450"/>
                <a:gd name="csX4" fmla="*/ 0 w 184150"/>
                <a:gd name="csY4" fmla="*/ 1549400 h 1568450"/>
                <a:gd name="csX5" fmla="*/ 44450 w 184150"/>
                <a:gd name="csY5" fmla="*/ 1568450 h 1568450"/>
                <a:gd name="csX6" fmla="*/ 101600 w 184150"/>
                <a:gd name="csY6" fmla="*/ 1333500 h 1568450"/>
                <a:gd name="csX7" fmla="*/ 174625 w 184150"/>
                <a:gd name="csY7" fmla="*/ 828675 h 1568450"/>
                <a:gd name="csX8" fmla="*/ 184150 w 184150"/>
                <a:gd name="csY8" fmla="*/ 495300 h 1568450"/>
                <a:gd name="csX9" fmla="*/ 174625 w 184150"/>
                <a:gd name="csY9" fmla="*/ 53975 h 1568450"/>
                <a:gd name="csX10" fmla="*/ 133350 w 184150"/>
                <a:gd name="csY10" fmla="*/ 41275 h 15684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84150" h="1568450">
                  <a:moveTo>
                    <a:pt x="133350" y="41275"/>
                  </a:moveTo>
                  <a:cubicBezTo>
                    <a:pt x="134408" y="183092"/>
                    <a:pt x="135467" y="324908"/>
                    <a:pt x="136525" y="466725"/>
                  </a:cubicBezTo>
                  <a:lnTo>
                    <a:pt x="123825" y="838200"/>
                  </a:lnTo>
                  <a:lnTo>
                    <a:pt x="60325" y="1323975"/>
                  </a:lnTo>
                  <a:lnTo>
                    <a:pt x="0" y="1549400"/>
                  </a:lnTo>
                  <a:lnTo>
                    <a:pt x="44450" y="1568450"/>
                  </a:lnTo>
                  <a:lnTo>
                    <a:pt x="101600" y="1333500"/>
                  </a:lnTo>
                  <a:lnTo>
                    <a:pt x="174625" y="828675"/>
                  </a:lnTo>
                  <a:lnTo>
                    <a:pt x="184150" y="495300"/>
                  </a:lnTo>
                  <a:cubicBezTo>
                    <a:pt x="182033" y="383646"/>
                    <a:pt x="183092" y="129646"/>
                    <a:pt x="174625" y="53975"/>
                  </a:cubicBezTo>
                  <a:cubicBezTo>
                    <a:pt x="166158" y="-21696"/>
                    <a:pt x="137583" y="-10054"/>
                    <a:pt x="133350" y="41275"/>
                  </a:cubicBez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Freeform: Shape 57">
              <a:extLst>
                <a:ext uri="{FF2B5EF4-FFF2-40B4-BE49-F238E27FC236}">
                  <a16:creationId xmlns:a16="http://schemas.microsoft.com/office/drawing/2014/main" id="{CE77F055-C811-099F-27C7-4489E3253D15}"/>
                </a:ext>
              </a:extLst>
            </p:cNvPr>
            <p:cNvSpPr/>
            <p:nvPr/>
          </p:nvSpPr>
          <p:spPr>
            <a:xfrm flipH="1">
              <a:off x="8213846" y="3740259"/>
              <a:ext cx="184150" cy="1568450"/>
            </a:xfrm>
            <a:custGeom>
              <a:avLst/>
              <a:gdLst>
                <a:gd name="csX0" fmla="*/ 133350 w 184150"/>
                <a:gd name="csY0" fmla="*/ 0 h 1527175"/>
                <a:gd name="csX1" fmla="*/ 136525 w 184150"/>
                <a:gd name="csY1" fmla="*/ 425450 h 1527175"/>
                <a:gd name="csX2" fmla="*/ 123825 w 184150"/>
                <a:gd name="csY2" fmla="*/ 796925 h 1527175"/>
                <a:gd name="csX3" fmla="*/ 60325 w 184150"/>
                <a:gd name="csY3" fmla="*/ 1282700 h 1527175"/>
                <a:gd name="csX4" fmla="*/ 0 w 184150"/>
                <a:gd name="csY4" fmla="*/ 1508125 h 1527175"/>
                <a:gd name="csX5" fmla="*/ 44450 w 184150"/>
                <a:gd name="csY5" fmla="*/ 1527175 h 1527175"/>
                <a:gd name="csX6" fmla="*/ 101600 w 184150"/>
                <a:gd name="csY6" fmla="*/ 1292225 h 1527175"/>
                <a:gd name="csX7" fmla="*/ 174625 w 184150"/>
                <a:gd name="csY7" fmla="*/ 787400 h 1527175"/>
                <a:gd name="csX8" fmla="*/ 184150 w 184150"/>
                <a:gd name="csY8" fmla="*/ 454025 h 1527175"/>
                <a:gd name="csX9" fmla="*/ 133350 w 184150"/>
                <a:gd name="csY9" fmla="*/ 0 h 1527175"/>
                <a:gd name="csX0" fmla="*/ 133350 w 184150"/>
                <a:gd name="csY0" fmla="*/ 14757 h 1541932"/>
                <a:gd name="csX1" fmla="*/ 136525 w 184150"/>
                <a:gd name="csY1" fmla="*/ 440207 h 1541932"/>
                <a:gd name="csX2" fmla="*/ 123825 w 184150"/>
                <a:gd name="csY2" fmla="*/ 811682 h 1541932"/>
                <a:gd name="csX3" fmla="*/ 60325 w 184150"/>
                <a:gd name="csY3" fmla="*/ 1297457 h 1541932"/>
                <a:gd name="csX4" fmla="*/ 0 w 184150"/>
                <a:gd name="csY4" fmla="*/ 1522882 h 1541932"/>
                <a:gd name="csX5" fmla="*/ 44450 w 184150"/>
                <a:gd name="csY5" fmla="*/ 1541932 h 1541932"/>
                <a:gd name="csX6" fmla="*/ 101600 w 184150"/>
                <a:gd name="csY6" fmla="*/ 1306982 h 1541932"/>
                <a:gd name="csX7" fmla="*/ 174625 w 184150"/>
                <a:gd name="csY7" fmla="*/ 802157 h 1541932"/>
                <a:gd name="csX8" fmla="*/ 184150 w 184150"/>
                <a:gd name="csY8" fmla="*/ 468782 h 1541932"/>
                <a:gd name="csX9" fmla="*/ 161925 w 184150"/>
                <a:gd name="csY9" fmla="*/ 132232 h 1541932"/>
                <a:gd name="csX10" fmla="*/ 133350 w 184150"/>
                <a:gd name="csY10" fmla="*/ 14757 h 1541932"/>
                <a:gd name="csX0" fmla="*/ 133350 w 184150"/>
                <a:gd name="csY0" fmla="*/ 41275 h 1568450"/>
                <a:gd name="csX1" fmla="*/ 136525 w 184150"/>
                <a:gd name="csY1" fmla="*/ 466725 h 1568450"/>
                <a:gd name="csX2" fmla="*/ 123825 w 184150"/>
                <a:gd name="csY2" fmla="*/ 838200 h 1568450"/>
                <a:gd name="csX3" fmla="*/ 60325 w 184150"/>
                <a:gd name="csY3" fmla="*/ 1323975 h 1568450"/>
                <a:gd name="csX4" fmla="*/ 0 w 184150"/>
                <a:gd name="csY4" fmla="*/ 1549400 h 1568450"/>
                <a:gd name="csX5" fmla="*/ 44450 w 184150"/>
                <a:gd name="csY5" fmla="*/ 1568450 h 1568450"/>
                <a:gd name="csX6" fmla="*/ 101600 w 184150"/>
                <a:gd name="csY6" fmla="*/ 1333500 h 1568450"/>
                <a:gd name="csX7" fmla="*/ 174625 w 184150"/>
                <a:gd name="csY7" fmla="*/ 828675 h 1568450"/>
                <a:gd name="csX8" fmla="*/ 184150 w 184150"/>
                <a:gd name="csY8" fmla="*/ 495300 h 1568450"/>
                <a:gd name="csX9" fmla="*/ 174625 w 184150"/>
                <a:gd name="csY9" fmla="*/ 53975 h 1568450"/>
                <a:gd name="csX10" fmla="*/ 133350 w 184150"/>
                <a:gd name="csY10" fmla="*/ 41275 h 15684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84150" h="1568450">
                  <a:moveTo>
                    <a:pt x="133350" y="41275"/>
                  </a:moveTo>
                  <a:cubicBezTo>
                    <a:pt x="134408" y="183092"/>
                    <a:pt x="135467" y="324908"/>
                    <a:pt x="136525" y="466725"/>
                  </a:cubicBezTo>
                  <a:lnTo>
                    <a:pt x="123825" y="838200"/>
                  </a:lnTo>
                  <a:lnTo>
                    <a:pt x="60325" y="1323975"/>
                  </a:lnTo>
                  <a:lnTo>
                    <a:pt x="0" y="1549400"/>
                  </a:lnTo>
                  <a:lnTo>
                    <a:pt x="44450" y="1568450"/>
                  </a:lnTo>
                  <a:lnTo>
                    <a:pt x="101600" y="1333500"/>
                  </a:lnTo>
                  <a:lnTo>
                    <a:pt x="174625" y="828675"/>
                  </a:lnTo>
                  <a:lnTo>
                    <a:pt x="184150" y="495300"/>
                  </a:lnTo>
                  <a:cubicBezTo>
                    <a:pt x="182033" y="383646"/>
                    <a:pt x="183092" y="129646"/>
                    <a:pt x="174625" y="53975"/>
                  </a:cubicBezTo>
                  <a:cubicBezTo>
                    <a:pt x="166158" y="-21696"/>
                    <a:pt x="137583" y="-10054"/>
                    <a:pt x="133350" y="41275"/>
                  </a:cubicBez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9" name="Group 58">
              <a:extLst>
                <a:ext uri="{FF2B5EF4-FFF2-40B4-BE49-F238E27FC236}">
                  <a16:creationId xmlns:a16="http://schemas.microsoft.com/office/drawing/2014/main" id="{B34336C5-8E94-2B2C-DF1E-0D6F78ED0BE1}"/>
                </a:ext>
              </a:extLst>
            </p:cNvPr>
            <p:cNvGrpSpPr/>
            <p:nvPr/>
          </p:nvGrpSpPr>
          <p:grpSpPr>
            <a:xfrm>
              <a:off x="8141395" y="2749967"/>
              <a:ext cx="151151" cy="1044970"/>
              <a:chOff x="8141395" y="2749967"/>
              <a:chExt cx="151151" cy="1044970"/>
            </a:xfrm>
          </p:grpSpPr>
          <p:sp>
            <p:nvSpPr>
              <p:cNvPr id="61" name="Freeform: Shape 60">
                <a:extLst>
                  <a:ext uri="{FF2B5EF4-FFF2-40B4-BE49-F238E27FC236}">
                    <a16:creationId xmlns:a16="http://schemas.microsoft.com/office/drawing/2014/main" id="{06AE89EB-017B-CDE4-4BCA-8B0820F1FBDB}"/>
                  </a:ext>
                </a:extLst>
              </p:cNvPr>
              <p:cNvSpPr/>
              <p:nvPr/>
            </p:nvSpPr>
            <p:spPr>
              <a:xfrm>
                <a:off x="8141395" y="2749967"/>
                <a:ext cx="151151" cy="1044970"/>
              </a:xfrm>
              <a:custGeom>
                <a:avLst/>
                <a:gdLst>
                  <a:gd name="csX0" fmla="*/ 44242 w 151151"/>
                  <a:gd name="csY0" fmla="*/ 0 h 1044970"/>
                  <a:gd name="csX1" fmla="*/ 106909 w 151151"/>
                  <a:gd name="csY1" fmla="*/ 0 h 1044970"/>
                  <a:gd name="csX2" fmla="*/ 151151 w 151151"/>
                  <a:gd name="csY2" fmla="*/ 44242 h 1044970"/>
                  <a:gd name="csX3" fmla="*/ 151151 w 151151"/>
                  <a:gd name="csY3" fmla="*/ 1044970 h 1044970"/>
                  <a:gd name="csX4" fmla="*/ 0 w 151151"/>
                  <a:gd name="csY4" fmla="*/ 1044970 h 1044970"/>
                  <a:gd name="csX5" fmla="*/ 0 w 151151"/>
                  <a:gd name="csY5" fmla="*/ 44242 h 1044970"/>
                  <a:gd name="csX6" fmla="*/ 44242 w 151151"/>
                  <a:gd name="csY6" fmla="*/ 0 h 104497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51151" h="1044970">
                    <a:moveTo>
                      <a:pt x="44242" y="0"/>
                    </a:moveTo>
                    <a:lnTo>
                      <a:pt x="106909" y="0"/>
                    </a:lnTo>
                    <a:cubicBezTo>
                      <a:pt x="131343" y="0"/>
                      <a:pt x="151151" y="19808"/>
                      <a:pt x="151151" y="44242"/>
                    </a:cubicBezTo>
                    <a:lnTo>
                      <a:pt x="151151" y="1044970"/>
                    </a:lnTo>
                    <a:lnTo>
                      <a:pt x="0" y="1044970"/>
                    </a:lnTo>
                    <a:lnTo>
                      <a:pt x="0" y="44242"/>
                    </a:lnTo>
                    <a:cubicBezTo>
                      <a:pt x="0" y="19808"/>
                      <a:pt x="19808" y="0"/>
                      <a:pt x="44242" y="0"/>
                    </a:cubicBezTo>
                    <a:close/>
                  </a:path>
                </a:pathLst>
              </a:custGeom>
              <a:solidFill>
                <a:schemeClr val="bg1">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2" name="Rectangle 61">
                <a:extLst>
                  <a:ext uri="{FF2B5EF4-FFF2-40B4-BE49-F238E27FC236}">
                    <a16:creationId xmlns:a16="http://schemas.microsoft.com/office/drawing/2014/main" id="{50363F9D-4BD8-C8C4-CA32-D840618D8286}"/>
                  </a:ext>
                </a:extLst>
              </p:cNvPr>
              <p:cNvSpPr/>
              <p:nvPr/>
            </p:nvSpPr>
            <p:spPr>
              <a:xfrm flipH="1">
                <a:off x="8222261" y="2799224"/>
                <a:ext cx="45719" cy="972675"/>
              </a:xfrm>
              <a:prstGeom prst="rect">
                <a:avLst/>
              </a:prstGeom>
              <a:solidFill>
                <a:schemeClr val="bg1">
                  <a:lumMod val="85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7A5F7A49-C4F8-F08C-87A7-1E2626326F36}"/>
                  </a:ext>
                </a:extLst>
              </p:cNvPr>
              <p:cNvSpPr/>
              <p:nvPr/>
            </p:nvSpPr>
            <p:spPr>
              <a:xfrm>
                <a:off x="8215373" y="2772450"/>
                <a:ext cx="52607" cy="53548"/>
              </a:xfrm>
              <a:prstGeom prst="rect">
                <a:avLst/>
              </a:prstGeom>
              <a:solidFill>
                <a:schemeClr val="bg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60" name="Straight Connector 59">
              <a:extLst>
                <a:ext uri="{FF2B5EF4-FFF2-40B4-BE49-F238E27FC236}">
                  <a16:creationId xmlns:a16="http://schemas.microsoft.com/office/drawing/2014/main" id="{0029ADFB-A647-FC62-ECD0-F26E0E8485B5}"/>
                </a:ext>
              </a:extLst>
            </p:cNvPr>
            <p:cNvCxnSpPr>
              <a:cxnSpLocks/>
            </p:cNvCxnSpPr>
            <p:nvPr/>
          </p:nvCxnSpPr>
          <p:spPr>
            <a:xfrm>
              <a:off x="8378947" y="5308709"/>
              <a:ext cx="44450" cy="169224"/>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sp>
        <p:nvSpPr>
          <p:cNvPr id="14336" name="TextBox 14335">
            <a:extLst>
              <a:ext uri="{FF2B5EF4-FFF2-40B4-BE49-F238E27FC236}">
                <a16:creationId xmlns:a16="http://schemas.microsoft.com/office/drawing/2014/main" id="{B379C911-B7D5-2BE3-1C7F-94444885BD5B}"/>
              </a:ext>
            </a:extLst>
          </p:cNvPr>
          <p:cNvSpPr txBox="1"/>
          <p:nvPr/>
        </p:nvSpPr>
        <p:spPr>
          <a:xfrm>
            <a:off x="7421473" y="5936096"/>
            <a:ext cx="1584088"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Platinum</a:t>
            </a:r>
          </a:p>
        </p:txBody>
      </p:sp>
      <p:sp>
        <p:nvSpPr>
          <p:cNvPr id="14337" name="TextBox 14336">
            <a:extLst>
              <a:ext uri="{FF2B5EF4-FFF2-40B4-BE49-F238E27FC236}">
                <a16:creationId xmlns:a16="http://schemas.microsoft.com/office/drawing/2014/main" id="{5AE7B2D1-4221-50CF-B6BA-4321CA3B90A3}"/>
              </a:ext>
            </a:extLst>
          </p:cNvPr>
          <p:cNvSpPr txBox="1"/>
          <p:nvPr/>
        </p:nvSpPr>
        <p:spPr>
          <a:xfrm>
            <a:off x="422326" y="2947110"/>
            <a:ext cx="1242648" cy="523220"/>
          </a:xfrm>
          <a:prstGeom prst="rect">
            <a:avLst/>
          </a:prstGeom>
          <a:noFill/>
        </p:spPr>
        <p:txBody>
          <a:bodyPr wrap="none" rtlCol="0">
            <a:spAutoFit/>
          </a:bodyPr>
          <a:lstStyle/>
          <a:p>
            <a:pPr algn="l"/>
            <a:r>
              <a:rPr lang="en-GB" sz="2800" b="1"/>
              <a:t>Graph</a:t>
            </a:r>
          </a:p>
        </p:txBody>
      </p:sp>
    </p:spTree>
    <p:extLst>
      <p:ext uri="{BB962C8B-B14F-4D97-AF65-F5344CB8AC3E}">
        <p14:creationId xmlns:p14="http://schemas.microsoft.com/office/powerpoint/2010/main" val="34375469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D2A897-E165-C8F8-4670-EF0721B83237}"/>
              </a:ext>
            </a:extLst>
          </p:cNvPr>
          <p:cNvSpPr>
            <a:spLocks noGrp="1"/>
          </p:cNvSpPr>
          <p:nvPr>
            <p:ph type="title"/>
          </p:nvPr>
        </p:nvSpPr>
        <p:spPr>
          <a:xfrm>
            <a:off x="628650" y="1779254"/>
            <a:ext cx="7886700" cy="1649746"/>
          </a:xfrm>
        </p:spPr>
        <p:txBody>
          <a:bodyPr>
            <a:normAutofit/>
          </a:bodyPr>
          <a:lstStyle/>
          <a:p>
            <a:r>
              <a:rPr lang="en-GB" sz="7200"/>
              <a:t>Electric Power</a:t>
            </a:r>
          </a:p>
        </p:txBody>
      </p:sp>
    </p:spTree>
    <p:extLst>
      <p:ext uri="{BB962C8B-B14F-4D97-AF65-F5344CB8AC3E}">
        <p14:creationId xmlns:p14="http://schemas.microsoft.com/office/powerpoint/2010/main" val="383145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89E0B3-914D-6B9E-4002-3979D4ED4644}"/>
              </a:ext>
            </a:extLst>
          </p:cNvPr>
          <p:cNvSpPr>
            <a:spLocks noGrp="1"/>
          </p:cNvSpPr>
          <p:nvPr>
            <p:ph type="title"/>
          </p:nvPr>
        </p:nvSpPr>
        <p:spPr/>
        <p:txBody>
          <a:bodyPr/>
          <a:lstStyle/>
          <a:p>
            <a:r>
              <a:rPr lang="en-GB"/>
              <a:t>Recap: What is Power?</a:t>
            </a:r>
          </a:p>
        </p:txBody>
      </p:sp>
      <p:sp>
        <p:nvSpPr>
          <p:cNvPr id="4" name="Text Box 4">
            <a:extLst>
              <a:ext uri="{FF2B5EF4-FFF2-40B4-BE49-F238E27FC236}">
                <a16:creationId xmlns:a16="http://schemas.microsoft.com/office/drawing/2014/main" id="{D0C361B6-DB6D-0377-27AC-6001EB2D9EFD}"/>
              </a:ext>
            </a:extLst>
          </p:cNvPr>
          <p:cNvSpPr txBox="1">
            <a:spLocks noChangeArrowheads="1"/>
          </p:cNvSpPr>
          <p:nvPr/>
        </p:nvSpPr>
        <p:spPr bwMode="auto">
          <a:xfrm>
            <a:off x="539750" y="1468167"/>
            <a:ext cx="8064500" cy="584775"/>
          </a:xfrm>
          <a:prstGeom prst="rect">
            <a:avLst/>
          </a:prstGeom>
          <a:solidFill>
            <a:srgbClr val="FFFF99"/>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600"/>
              </a:spcBef>
            </a:pPr>
            <a:r>
              <a:rPr lang="en-IE" altLang="en-US" sz="3200"/>
              <a:t>the rate of doing work (work per second).</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17EAEB0-76D2-73D5-96D3-9B80B58CD095}"/>
                  </a:ext>
                </a:extLst>
              </p:cNvPr>
              <p:cNvSpPr txBox="1"/>
              <p:nvPr/>
            </p:nvSpPr>
            <p:spPr>
              <a:xfrm>
                <a:off x="2331241" y="2372312"/>
                <a:ext cx="3247691" cy="1181221"/>
              </a:xfrm>
              <a:prstGeom prst="rect">
                <a:avLst/>
              </a:prstGeom>
              <a:solidFill>
                <a:srgbClr val="FFFF99"/>
              </a:solidFill>
            </p:spPr>
            <p:txBody>
              <a:bodyPr wrap="squar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cs typeface="Arial" panose="020B0604020202020204" pitchFamily="34" charset="0"/>
                        </a:rPr>
                        <m:t>𝑃𝑜𝑤𝑒𝑟</m:t>
                      </m:r>
                      <m:r>
                        <a:rPr lang="en-GB" sz="3200" b="0" i="1" smtClean="0">
                          <a:latin typeface="Cambria Math" panose="02040503050406030204" pitchFamily="18" charset="0"/>
                          <a:cs typeface="Arial" panose="020B0604020202020204" pitchFamily="34" charset="0"/>
                        </a:rPr>
                        <m:t>=</m:t>
                      </m:r>
                      <m:f>
                        <m:fPr>
                          <m:ctrlPr>
                            <a:rPr lang="en-GB" sz="3200" b="0" i="1" smtClean="0">
                              <a:latin typeface="Cambria Math" panose="02040503050406030204" pitchFamily="18" charset="0"/>
                              <a:cs typeface="Arial" panose="020B0604020202020204" pitchFamily="34" charset="0"/>
                            </a:rPr>
                          </m:ctrlPr>
                        </m:fPr>
                        <m:num>
                          <m:r>
                            <a:rPr lang="en-GB" sz="3200" b="0" i="1" smtClean="0">
                              <a:latin typeface="Cambria Math" panose="02040503050406030204" pitchFamily="18" charset="0"/>
                              <a:cs typeface="Arial" panose="020B0604020202020204" pitchFamily="34" charset="0"/>
                            </a:rPr>
                            <m:t>𝑊𝑜𝑟𝑘</m:t>
                          </m:r>
                        </m:num>
                        <m:den>
                          <m:r>
                            <a:rPr lang="en-GB" sz="3200" b="0" i="1" smtClean="0">
                              <a:latin typeface="Cambria Math" panose="02040503050406030204" pitchFamily="18" charset="0"/>
                              <a:cs typeface="Arial" panose="020B0604020202020204" pitchFamily="34" charset="0"/>
                            </a:rPr>
                            <m:t>𝑇𝑖𝑚𝑒</m:t>
                          </m:r>
                        </m:den>
                      </m:f>
                    </m:oMath>
                  </m:oMathPara>
                </a14:m>
                <a:endParaRPr lang="en-GB" sz="3200" b="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617EAEB0-76D2-73D5-96D3-9B80B58CD095}"/>
                  </a:ext>
                </a:extLst>
              </p:cNvPr>
              <p:cNvSpPr txBox="1">
                <a:spLocks noRot="1" noChangeAspect="1" noMove="1" noResize="1" noEditPoints="1" noAdjustHandles="1" noChangeArrowheads="1" noChangeShapeType="1" noTextEdit="1"/>
              </p:cNvSpPr>
              <p:nvPr/>
            </p:nvSpPr>
            <p:spPr>
              <a:xfrm>
                <a:off x="2331241" y="2372312"/>
                <a:ext cx="3247691" cy="1181221"/>
              </a:xfrm>
              <a:prstGeom prst="rect">
                <a:avLst/>
              </a:prstGeom>
              <a:blipFill>
                <a:blip r:embed="rId2"/>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63C22102-59F0-7D16-CE5D-5B48BC8E91D8}"/>
              </a:ext>
            </a:extLst>
          </p:cNvPr>
          <p:cNvSpPr txBox="1"/>
          <p:nvPr/>
        </p:nvSpPr>
        <p:spPr>
          <a:xfrm>
            <a:off x="539750" y="4045975"/>
            <a:ext cx="4676280" cy="523220"/>
          </a:xfrm>
          <a:prstGeom prst="rect">
            <a:avLst/>
          </a:prstGeom>
          <a:noFill/>
        </p:spPr>
        <p:txBody>
          <a:bodyPr wrap="none" rtlCol="0">
            <a:spAutoFit/>
          </a:bodyPr>
          <a:lstStyle/>
          <a:p>
            <a:pPr algn="l">
              <a:spcAft>
                <a:spcPts val="1200"/>
              </a:spcAft>
            </a:pPr>
            <a:r>
              <a:rPr lang="en-GB" sz="2800" b="1">
                <a:latin typeface="Arial" panose="020B0604020202020204" pitchFamily="34" charset="0"/>
                <a:cs typeface="Arial" panose="020B0604020202020204" pitchFamily="34" charset="0"/>
              </a:rPr>
              <a:t>What is the unit of power?</a:t>
            </a:r>
          </a:p>
        </p:txBody>
      </p:sp>
      <p:sp>
        <p:nvSpPr>
          <p:cNvPr id="8" name="TextBox 7">
            <a:extLst>
              <a:ext uri="{FF2B5EF4-FFF2-40B4-BE49-F238E27FC236}">
                <a16:creationId xmlns:a16="http://schemas.microsoft.com/office/drawing/2014/main" id="{03C70F44-3992-3F9D-2269-FAFCEFA402BC}"/>
              </a:ext>
            </a:extLst>
          </p:cNvPr>
          <p:cNvSpPr txBox="1"/>
          <p:nvPr/>
        </p:nvSpPr>
        <p:spPr>
          <a:xfrm>
            <a:off x="2655348" y="4765447"/>
            <a:ext cx="2241319" cy="523220"/>
          </a:xfrm>
          <a:prstGeom prst="rect">
            <a:avLst/>
          </a:prstGeom>
          <a:solidFill>
            <a:srgbClr val="FFFF99"/>
          </a:solid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The watt (W)</a:t>
            </a:r>
          </a:p>
        </p:txBody>
      </p:sp>
      <p:sp>
        <p:nvSpPr>
          <p:cNvPr id="9" name="Text Box 8">
            <a:extLst>
              <a:ext uri="{FF2B5EF4-FFF2-40B4-BE49-F238E27FC236}">
                <a16:creationId xmlns:a16="http://schemas.microsoft.com/office/drawing/2014/main" id="{79EF7E11-54D5-5D22-99EE-DC7824551457}"/>
              </a:ext>
            </a:extLst>
          </p:cNvPr>
          <p:cNvSpPr txBox="1">
            <a:spLocks noChangeArrowheads="1"/>
          </p:cNvSpPr>
          <p:nvPr/>
        </p:nvSpPr>
        <p:spPr bwMode="auto">
          <a:xfrm>
            <a:off x="1727696" y="5550277"/>
            <a:ext cx="56886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E" altLang="en-US" sz="2800" b="1"/>
              <a:t>1 watt</a:t>
            </a:r>
            <a:r>
              <a:rPr lang="en-IE" altLang="en-US" sz="2800"/>
              <a:t> = </a:t>
            </a:r>
            <a:r>
              <a:rPr lang="en-IE" altLang="en-US" sz="2800" b="1"/>
              <a:t>1 joule per second</a:t>
            </a:r>
            <a:endParaRPr lang="en-GB" altLang="en-US"/>
          </a:p>
        </p:txBody>
      </p:sp>
    </p:spTree>
    <p:extLst>
      <p:ext uri="{BB962C8B-B14F-4D97-AF65-F5344CB8AC3E}">
        <p14:creationId xmlns:p14="http://schemas.microsoft.com/office/powerpoint/2010/main" val="259994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7" grpId="0"/>
      <p:bldP spid="8" grpId="0" animBg="1"/>
      <p:bldP spid="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83DEDD-58C3-E8D9-E818-91ECDDA2C03B}"/>
              </a:ext>
            </a:extLst>
          </p:cNvPr>
          <p:cNvSpPr>
            <a:spLocks noGrp="1"/>
          </p:cNvSpPr>
          <p:nvPr>
            <p:ph type="title"/>
          </p:nvPr>
        </p:nvSpPr>
        <p:spPr/>
        <p:txBody>
          <a:bodyPr/>
          <a:lstStyle/>
          <a:p>
            <a:r>
              <a:rPr lang="en-GB"/>
              <a:t>Derive P=VI.</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8272658-04A6-A8B2-9D7D-BBFC8D018BFD}"/>
                  </a:ext>
                </a:extLst>
              </p:cNvPr>
              <p:cNvSpPr txBox="1"/>
              <p:nvPr/>
            </p:nvSpPr>
            <p:spPr>
              <a:xfrm>
                <a:off x="628651" y="936437"/>
                <a:ext cx="2128340" cy="985911"/>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𝑉</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𝑤𝑜𝑟𝑘</m:t>
                          </m:r>
                        </m:num>
                        <m:den>
                          <m:r>
                            <a:rPr lang="en-GB" sz="2800" b="0" i="1" smtClean="0">
                              <a:latin typeface="Cambria Math" panose="02040503050406030204" pitchFamily="18" charset="0"/>
                              <a:cs typeface="Arial" panose="020B0604020202020204" pitchFamily="34" charset="0"/>
                            </a:rPr>
                            <m:t>𝑐h𝑎𝑟𝑔𝑒</m:t>
                          </m:r>
                        </m:den>
                      </m:f>
                    </m:oMath>
                  </m:oMathPara>
                </a14:m>
                <a:endParaRPr lang="en-GB" sz="2800">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58272658-04A6-A8B2-9D7D-BBFC8D018BFD}"/>
                  </a:ext>
                </a:extLst>
              </p:cNvPr>
              <p:cNvSpPr txBox="1">
                <a:spLocks noRot="1" noChangeAspect="1" noMove="1" noResize="1" noEditPoints="1" noAdjustHandles="1" noChangeArrowheads="1" noChangeShapeType="1" noTextEdit="1"/>
              </p:cNvSpPr>
              <p:nvPr/>
            </p:nvSpPr>
            <p:spPr>
              <a:xfrm>
                <a:off x="628651" y="936437"/>
                <a:ext cx="2128340" cy="98591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23EC5F9-1C1E-6A2A-4444-F7686C841DFF}"/>
                  </a:ext>
                </a:extLst>
              </p:cNvPr>
              <p:cNvSpPr txBox="1"/>
              <p:nvPr/>
            </p:nvSpPr>
            <p:spPr>
              <a:xfrm>
                <a:off x="3359270" y="974139"/>
                <a:ext cx="2040174" cy="910506"/>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𝐼</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𝑐h𝑎𝑟𝑔𝑒</m:t>
                          </m:r>
                        </m:num>
                        <m:den>
                          <m:r>
                            <a:rPr lang="en-GB" sz="2800" b="0" i="1" smtClean="0">
                              <a:latin typeface="Cambria Math" panose="02040503050406030204" pitchFamily="18" charset="0"/>
                              <a:cs typeface="Arial" panose="020B0604020202020204" pitchFamily="34" charset="0"/>
                            </a:rPr>
                            <m:t>𝑡𝑖𝑚𝑒</m:t>
                          </m:r>
                        </m:den>
                      </m:f>
                    </m:oMath>
                  </m:oMathPara>
                </a14:m>
                <a:endParaRPr lang="en-GB" sz="2800">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F23EC5F9-1C1E-6A2A-4444-F7686C841DFF}"/>
                  </a:ext>
                </a:extLst>
              </p:cNvPr>
              <p:cNvSpPr txBox="1">
                <a:spLocks noRot="1" noChangeAspect="1" noMove="1" noResize="1" noEditPoints="1" noAdjustHandles="1" noChangeArrowheads="1" noChangeShapeType="1" noTextEdit="1"/>
              </p:cNvSpPr>
              <p:nvPr/>
            </p:nvSpPr>
            <p:spPr>
              <a:xfrm>
                <a:off x="3359270" y="974139"/>
                <a:ext cx="2040174" cy="91050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EADD2F8-18F6-D0C6-D3F8-287D32C99E9D}"/>
                  </a:ext>
                </a:extLst>
              </p:cNvPr>
              <p:cNvSpPr txBox="1"/>
              <p:nvPr/>
            </p:nvSpPr>
            <p:spPr>
              <a:xfrm>
                <a:off x="957264" y="2510842"/>
                <a:ext cx="5461239" cy="9861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𝑉𝐼</m:t>
                      </m:r>
                      <m:r>
                        <a:rPr lang="en-GB" sz="2800" b="0" i="1" smtClean="0">
                          <a:latin typeface="Cambria Math" panose="02040503050406030204" pitchFamily="18" charset="0"/>
                          <a:cs typeface="Arial" panose="020B0604020202020204" pitchFamily="34" charset="0"/>
                        </a:rPr>
                        <m:t>=</m:t>
                      </m:r>
                      <m:f>
                        <m:fPr>
                          <m:ctrlPr>
                            <a:rPr lang="en-GB" sz="2800" i="1">
                              <a:latin typeface="Cambria Math" panose="02040503050406030204" pitchFamily="18" charset="0"/>
                              <a:cs typeface="Arial" panose="020B0604020202020204" pitchFamily="34" charset="0"/>
                            </a:rPr>
                          </m:ctrlPr>
                        </m:fPr>
                        <m:num>
                          <m:r>
                            <a:rPr lang="en-GB" sz="2800" i="1">
                              <a:latin typeface="Cambria Math" panose="02040503050406030204" pitchFamily="18" charset="0"/>
                              <a:cs typeface="Arial" panose="020B0604020202020204" pitchFamily="34" charset="0"/>
                            </a:rPr>
                            <m:t>𝑤𝑜𝑟𝑘</m:t>
                          </m:r>
                        </m:num>
                        <m:den>
                          <m:r>
                            <a:rPr lang="en-GB" sz="2800" i="1">
                              <a:latin typeface="Cambria Math" panose="02040503050406030204" pitchFamily="18" charset="0"/>
                              <a:cs typeface="Arial" panose="020B0604020202020204" pitchFamily="34" charset="0"/>
                            </a:rPr>
                            <m:t>𝑐h𝑎𝑟𝑔𝑒</m:t>
                          </m:r>
                        </m:den>
                      </m:f>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𝑐h𝑎𝑟𝑔𝑒</m:t>
                          </m:r>
                        </m:num>
                        <m:den>
                          <m:r>
                            <a:rPr lang="en-GB" sz="2800" b="0" i="1" smtClean="0">
                              <a:latin typeface="Cambria Math" panose="02040503050406030204" pitchFamily="18" charset="0"/>
                              <a:cs typeface="Arial" panose="020B0604020202020204" pitchFamily="34" charset="0"/>
                            </a:rPr>
                            <m:t>𝑡𝑖𝑚𝑒</m:t>
                          </m:r>
                        </m:den>
                      </m:f>
                      <m:r>
                        <a:rPr lang="en-GB" sz="2800" b="0" i="0"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𝑤𝑜𝑟𝑘</m:t>
                          </m:r>
                        </m:num>
                        <m:den>
                          <m:r>
                            <a:rPr lang="en-GB" sz="2800" b="0" i="1" smtClean="0">
                              <a:latin typeface="Cambria Math" panose="02040503050406030204" pitchFamily="18" charset="0"/>
                              <a:cs typeface="Arial" panose="020B0604020202020204" pitchFamily="34" charset="0"/>
                            </a:rPr>
                            <m:t>𝑡𝑖𝑚𝑒</m:t>
                          </m:r>
                        </m:den>
                      </m:f>
                      <m:r>
                        <a:rPr lang="en-GB" sz="2800" b="0" i="0" smtClean="0">
                          <a:latin typeface="Cambria Math" panose="02040503050406030204" pitchFamily="18" charset="0"/>
                          <a:cs typeface="Arial" panose="020B0604020202020204" pitchFamily="34" charset="0"/>
                        </a:rPr>
                        <m:t>=</m:t>
                      </m:r>
                    </m:oMath>
                  </m:oMathPara>
                </a14:m>
                <a:endParaRPr lang="en-GB" sz="2800" b="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2EADD2F8-18F6-D0C6-D3F8-287D32C99E9D}"/>
                  </a:ext>
                </a:extLst>
              </p:cNvPr>
              <p:cNvSpPr txBox="1">
                <a:spLocks noRot="1" noChangeAspect="1" noMove="1" noResize="1" noEditPoints="1" noAdjustHandles="1" noChangeArrowheads="1" noChangeShapeType="1" noTextEdit="1"/>
              </p:cNvSpPr>
              <p:nvPr/>
            </p:nvSpPr>
            <p:spPr>
              <a:xfrm>
                <a:off x="957264" y="2510842"/>
                <a:ext cx="5461239" cy="98610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5FB793A-726E-2726-C030-EB8ADA1C46B0}"/>
                  </a:ext>
                </a:extLst>
              </p:cNvPr>
              <p:cNvSpPr txBox="1"/>
              <p:nvPr/>
            </p:nvSpPr>
            <p:spPr>
              <a:xfrm>
                <a:off x="6247540" y="2737595"/>
                <a:ext cx="129702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𝑝𝑜𝑤𝑒𝑟</m:t>
                      </m:r>
                    </m:oMath>
                  </m:oMathPara>
                </a14:m>
                <a:endParaRPr lang="en-GB" sz="2800" b="0">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95FB793A-726E-2726-C030-EB8ADA1C46B0}"/>
                  </a:ext>
                </a:extLst>
              </p:cNvPr>
              <p:cNvSpPr txBox="1">
                <a:spLocks noRot="1" noChangeAspect="1" noMove="1" noResize="1" noEditPoints="1" noAdjustHandles="1" noChangeArrowheads="1" noChangeShapeType="1" noTextEdit="1"/>
              </p:cNvSpPr>
              <p:nvPr/>
            </p:nvSpPr>
            <p:spPr>
              <a:xfrm>
                <a:off x="6247540" y="2737595"/>
                <a:ext cx="1297022"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44C0A24-0A05-E1C5-2F53-0620B2ACAC7F}"/>
                  </a:ext>
                </a:extLst>
              </p:cNvPr>
              <p:cNvSpPr txBox="1"/>
              <p:nvPr/>
            </p:nvSpPr>
            <p:spPr>
              <a:xfrm>
                <a:off x="2009695" y="4047738"/>
                <a:ext cx="2695738" cy="646331"/>
              </a:xfrm>
              <a:prstGeom prst="rect">
                <a:avLst/>
              </a:prstGeom>
              <a:solidFill>
                <a:srgbClr val="FFFF99"/>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cs typeface="Arial" panose="020B0604020202020204" pitchFamily="34" charset="0"/>
                        </a:rPr>
                        <m:t>𝑝𝑜𝑤𝑒𝑟</m:t>
                      </m:r>
                      <m:r>
                        <a:rPr lang="en-GB" sz="3600" b="0" i="1" smtClean="0">
                          <a:latin typeface="Cambria Math" panose="02040503050406030204" pitchFamily="18" charset="0"/>
                          <a:cs typeface="Arial" panose="020B0604020202020204" pitchFamily="34" charset="0"/>
                        </a:rPr>
                        <m:t>=</m:t>
                      </m:r>
                      <m:r>
                        <a:rPr lang="en-GB" sz="3600" b="0" i="1" smtClean="0">
                          <a:latin typeface="Cambria Math" panose="02040503050406030204" pitchFamily="18" charset="0"/>
                          <a:cs typeface="Arial" panose="020B0604020202020204" pitchFamily="34" charset="0"/>
                        </a:rPr>
                        <m:t>𝑉𝐼</m:t>
                      </m:r>
                    </m:oMath>
                  </m:oMathPara>
                </a14:m>
                <a:endParaRPr lang="en-GB" sz="3600" b="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644C0A24-0A05-E1C5-2F53-0620B2ACAC7F}"/>
                  </a:ext>
                </a:extLst>
              </p:cNvPr>
              <p:cNvSpPr txBox="1">
                <a:spLocks noRot="1" noChangeAspect="1" noMove="1" noResize="1" noEditPoints="1" noAdjustHandles="1" noChangeArrowheads="1" noChangeShapeType="1" noTextEdit="1"/>
              </p:cNvSpPr>
              <p:nvPr/>
            </p:nvSpPr>
            <p:spPr>
              <a:xfrm>
                <a:off x="2009695" y="4047738"/>
                <a:ext cx="2695738" cy="646331"/>
              </a:xfrm>
              <a:prstGeom prst="rect">
                <a:avLst/>
              </a:prstGeom>
              <a:blipFill>
                <a:blip r:embed="rId6"/>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06B95E7C-4A35-7438-CCB4-31E5BDC62F24}"/>
              </a:ext>
            </a:extLst>
          </p:cNvPr>
          <p:cNvSpPr txBox="1"/>
          <p:nvPr/>
        </p:nvSpPr>
        <p:spPr>
          <a:xfrm>
            <a:off x="5786437" y="4170849"/>
            <a:ext cx="2225546" cy="523220"/>
          </a:xfrm>
          <a:prstGeom prst="rect">
            <a:avLst/>
          </a:prstGeom>
          <a:solidFill>
            <a:srgbClr val="FFC000"/>
          </a:solidFill>
        </p:spPr>
        <p:txBody>
          <a:bodyPr wrap="none" rtlCol="0">
            <a:spAutoFit/>
          </a:bodyPr>
          <a:lstStyle/>
          <a:p>
            <a:pPr algn="l"/>
            <a:r>
              <a:rPr lang="en-GB" sz="2800">
                <a:latin typeface="Arial" panose="020B0604020202020204" pitchFamily="34" charset="0"/>
                <a:cs typeface="Arial" panose="020B0604020202020204" pitchFamily="34" charset="0"/>
              </a:rPr>
              <a:t>Tables </a:t>
            </a:r>
            <a:r>
              <a:rPr lang="en-GB" sz="2800" err="1">
                <a:latin typeface="Arial" panose="020B0604020202020204" pitchFamily="34" charset="0"/>
                <a:cs typeface="Arial" panose="020B0604020202020204" pitchFamily="34" charset="0"/>
              </a:rPr>
              <a:t>pg</a:t>
            </a:r>
            <a:r>
              <a:rPr lang="en-GB" sz="2800">
                <a:latin typeface="Arial" panose="020B0604020202020204" pitchFamily="34" charset="0"/>
                <a:cs typeface="Arial" panose="020B0604020202020204" pitchFamily="34" charset="0"/>
              </a:rPr>
              <a:t> 62</a:t>
            </a:r>
          </a:p>
        </p:txBody>
      </p:sp>
      <p:cxnSp>
        <p:nvCxnSpPr>
          <p:cNvPr id="10" name="Straight Arrow Connector 9">
            <a:extLst>
              <a:ext uri="{FF2B5EF4-FFF2-40B4-BE49-F238E27FC236}">
                <a16:creationId xmlns:a16="http://schemas.microsoft.com/office/drawing/2014/main" id="{B40854B9-ECE2-F394-CE34-139FD4E5283E}"/>
              </a:ext>
            </a:extLst>
          </p:cNvPr>
          <p:cNvCxnSpPr/>
          <p:nvPr/>
        </p:nvCxnSpPr>
        <p:spPr>
          <a:xfrm>
            <a:off x="2180894" y="1922348"/>
            <a:ext cx="172278" cy="588494"/>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3F0CFCFF-2EB0-7EC1-6A96-BCAE39F8C68B}"/>
              </a:ext>
            </a:extLst>
          </p:cNvPr>
          <p:cNvCxnSpPr>
            <a:cxnSpLocks/>
          </p:cNvCxnSpPr>
          <p:nvPr/>
        </p:nvCxnSpPr>
        <p:spPr>
          <a:xfrm flipH="1">
            <a:off x="4127420" y="1903496"/>
            <a:ext cx="403819" cy="607345"/>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199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8BD4DD-2BAB-EF2A-DF6C-DA2062D04629}"/>
              </a:ext>
            </a:extLst>
          </p:cNvPr>
          <p:cNvSpPr>
            <a:spLocks noGrp="1"/>
          </p:cNvSpPr>
          <p:nvPr>
            <p:ph type="title"/>
          </p:nvPr>
        </p:nvSpPr>
        <p:spPr/>
        <p:txBody>
          <a:bodyPr>
            <a:normAutofit/>
          </a:bodyPr>
          <a:lstStyle/>
          <a:p>
            <a:r>
              <a:rPr lang="en-GB"/>
              <a:t>Example 9</a:t>
            </a:r>
          </a:p>
        </p:txBody>
      </p:sp>
      <p:sp>
        <p:nvSpPr>
          <p:cNvPr id="5" name="Text Placeholder 4">
            <a:extLst>
              <a:ext uri="{FF2B5EF4-FFF2-40B4-BE49-F238E27FC236}">
                <a16:creationId xmlns:a16="http://schemas.microsoft.com/office/drawing/2014/main" id="{7F63FEFF-2460-D6E8-9BE9-D8C38DF2460A}"/>
              </a:ext>
            </a:extLst>
          </p:cNvPr>
          <p:cNvSpPr>
            <a:spLocks noGrp="1"/>
          </p:cNvSpPr>
          <p:nvPr>
            <p:ph type="body" sz="quarter" idx="10"/>
          </p:nvPr>
        </p:nvSpPr>
        <p:spPr>
          <a:xfrm>
            <a:off x="122292" y="461664"/>
            <a:ext cx="8899415" cy="867930"/>
          </a:xfrm>
        </p:spPr>
        <p:txBody>
          <a:bodyPr/>
          <a:lstStyle/>
          <a:p>
            <a:r>
              <a:rPr lang="en-GB"/>
              <a:t>An electric drill draws 1.5 A when connected to a 230 V electricity source. Calculate the power drawn.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77C29AE-A21C-7CD6-BDE7-2AFF5C21FA42}"/>
                  </a:ext>
                </a:extLst>
              </p:cNvPr>
              <p:cNvSpPr txBox="1"/>
              <p:nvPr/>
            </p:nvSpPr>
            <p:spPr>
              <a:xfrm>
                <a:off x="757238" y="1791259"/>
                <a:ext cx="1354986"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𝑃</m:t>
                      </m:r>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𝑉𝐼</m:t>
                      </m:r>
                    </m:oMath>
                  </m:oMathPara>
                </a14:m>
                <a:endParaRPr lang="en-GB" sz="280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C77C29AE-A21C-7CD6-BDE7-2AFF5C21FA42}"/>
                  </a:ext>
                </a:extLst>
              </p:cNvPr>
              <p:cNvSpPr txBox="1">
                <a:spLocks noRot="1" noChangeAspect="1" noMove="1" noResize="1" noEditPoints="1" noAdjustHandles="1" noChangeArrowheads="1" noChangeShapeType="1" noTextEdit="1"/>
              </p:cNvSpPr>
              <p:nvPr/>
            </p:nvSpPr>
            <p:spPr>
              <a:xfrm>
                <a:off x="757238" y="1791259"/>
                <a:ext cx="1354986" cy="52322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E18BB05-4463-57CB-343A-1367870C0ECC}"/>
                  </a:ext>
                </a:extLst>
              </p:cNvPr>
              <p:cNvSpPr txBox="1"/>
              <p:nvPr/>
            </p:nvSpPr>
            <p:spPr>
              <a:xfrm>
                <a:off x="757238" y="2514534"/>
                <a:ext cx="3846117"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𝑃</m:t>
                      </m:r>
                      <m:r>
                        <a:rPr lang="en-GB" sz="2800" b="0" i="1" smtClean="0">
                          <a:latin typeface="Cambria Math" panose="02040503050406030204" pitchFamily="18" charset="0"/>
                          <a:cs typeface="Arial" panose="020B0604020202020204" pitchFamily="34" charset="0"/>
                        </a:rPr>
                        <m:t>=1.5</m:t>
                      </m:r>
                      <m:d>
                        <m:dPr>
                          <m:ctrlPr>
                            <a:rPr lang="en-GB" sz="2800" b="0" i="1" smtClean="0">
                              <a:latin typeface="Cambria Math" panose="02040503050406030204" pitchFamily="18" charset="0"/>
                              <a:cs typeface="Arial" panose="020B0604020202020204" pitchFamily="34" charset="0"/>
                            </a:rPr>
                          </m:ctrlPr>
                        </m:dPr>
                        <m:e>
                          <m:r>
                            <a:rPr lang="en-GB" sz="2800" b="0" i="1" smtClean="0">
                              <a:latin typeface="Cambria Math" panose="02040503050406030204" pitchFamily="18" charset="0"/>
                              <a:cs typeface="Arial" panose="020B0604020202020204" pitchFamily="34" charset="0"/>
                            </a:rPr>
                            <m:t>230</m:t>
                          </m:r>
                        </m:e>
                      </m:d>
                      <m:r>
                        <a:rPr lang="en-GB" sz="2800" b="0" i="1" smtClean="0">
                          <a:latin typeface="Cambria Math" panose="02040503050406030204" pitchFamily="18" charset="0"/>
                          <a:cs typeface="Arial" panose="020B0604020202020204" pitchFamily="34" charset="0"/>
                        </a:rPr>
                        <m:t>=345 </m:t>
                      </m:r>
                      <m:r>
                        <a:rPr lang="en-GB" sz="2800" b="0" i="1" smtClean="0">
                          <a:latin typeface="Cambria Math" panose="02040503050406030204" pitchFamily="18" charset="0"/>
                          <a:cs typeface="Arial" panose="020B0604020202020204" pitchFamily="34" charset="0"/>
                        </a:rPr>
                        <m:t>𝑊</m:t>
                      </m:r>
                    </m:oMath>
                  </m:oMathPara>
                </a14:m>
                <a:endParaRPr lang="en-GB" sz="2800">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EE18BB05-4463-57CB-343A-1367870C0ECC}"/>
                  </a:ext>
                </a:extLst>
              </p:cNvPr>
              <p:cNvSpPr txBox="1">
                <a:spLocks noRot="1" noChangeAspect="1" noMove="1" noResize="1" noEditPoints="1" noAdjustHandles="1" noChangeArrowheads="1" noChangeShapeType="1" noTextEdit="1"/>
              </p:cNvSpPr>
              <p:nvPr/>
            </p:nvSpPr>
            <p:spPr>
              <a:xfrm>
                <a:off x="757238" y="2514534"/>
                <a:ext cx="3846117" cy="52322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808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3253B-9458-E3A2-DC34-57BB573A917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6AADF1A-00AD-4A48-904B-442C0D6172E2}"/>
              </a:ext>
            </a:extLst>
          </p:cNvPr>
          <p:cNvSpPr>
            <a:spLocks noGrp="1"/>
          </p:cNvSpPr>
          <p:nvPr>
            <p:ph type="title"/>
          </p:nvPr>
        </p:nvSpPr>
        <p:spPr/>
        <p:txBody>
          <a:bodyPr>
            <a:normAutofit fontScale="90000"/>
          </a:bodyPr>
          <a:lstStyle/>
          <a:p>
            <a:r>
              <a:rPr lang="en-GB"/>
              <a:t>Exercise</a:t>
            </a:r>
          </a:p>
        </p:txBody>
      </p:sp>
      <p:sp>
        <p:nvSpPr>
          <p:cNvPr id="5" name="Text Placeholder 4">
            <a:extLst>
              <a:ext uri="{FF2B5EF4-FFF2-40B4-BE49-F238E27FC236}">
                <a16:creationId xmlns:a16="http://schemas.microsoft.com/office/drawing/2014/main" id="{860EFE82-F422-E4AB-23F5-5D26D0E5C661}"/>
              </a:ext>
            </a:extLst>
          </p:cNvPr>
          <p:cNvSpPr>
            <a:spLocks noGrp="1"/>
          </p:cNvSpPr>
          <p:nvPr>
            <p:ph type="body" sz="quarter" idx="10"/>
          </p:nvPr>
        </p:nvSpPr>
        <p:spPr>
          <a:xfrm>
            <a:off x="122292" y="461664"/>
            <a:ext cx="8899415" cy="2803844"/>
          </a:xfrm>
        </p:spPr>
        <p:txBody>
          <a:bodyPr/>
          <a:lstStyle/>
          <a:p>
            <a:r>
              <a:rPr lang="en-GB"/>
              <a:t>An electric kettle consumes 2200 W when connected to a 230 V electricity source. </a:t>
            </a:r>
          </a:p>
          <a:p>
            <a:pPr marL="571500" indent="-571500">
              <a:buAutoNum type="romanLcParenBoth"/>
            </a:pPr>
            <a:r>
              <a:rPr lang="en-GB"/>
              <a:t>what is the current </a:t>
            </a:r>
          </a:p>
          <a:p>
            <a:pPr marL="571500" indent="-571500">
              <a:buAutoNum type="romanLcParenBoth"/>
            </a:pPr>
            <a:r>
              <a:rPr lang="en-GB"/>
              <a:t>What is the resistance of the kettle</a:t>
            </a:r>
          </a:p>
          <a:p>
            <a:pPr marL="571500" indent="-571500">
              <a:buAutoNum type="romanLcParenBoth"/>
            </a:pPr>
            <a:r>
              <a:rPr lang="en-GB"/>
              <a:t>What would the power consumption be if the supply voltage dropped to 220 V</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C8A455F-19C7-F70A-97C0-26156E497B2E}"/>
                  </a:ext>
                </a:extLst>
              </p:cNvPr>
              <p:cNvSpPr txBox="1"/>
              <p:nvPr/>
            </p:nvSpPr>
            <p:spPr>
              <a:xfrm>
                <a:off x="4572000" y="4725464"/>
                <a:ext cx="4008149" cy="485902"/>
              </a:xfrm>
              <a:prstGeom prst="rect">
                <a:avLst/>
              </a:prstGeom>
              <a:noFill/>
            </p:spPr>
            <p:txBody>
              <a:bodyPr wrap="none" rtlCol="0">
                <a:spAutoFit/>
              </a:bodyPr>
              <a:lstStyle/>
              <a:p>
                <a:pPr algn="l"/>
                <a:r>
                  <a:rPr lang="en-GB" b="0">
                    <a:solidFill>
                      <a:srgbClr val="0000FF"/>
                    </a:solidFill>
                    <a:cs typeface="Arial" panose="020B0604020202020204" pitchFamily="34" charset="0"/>
                  </a:rPr>
                  <a:t>(</a:t>
                </a:r>
                <a:r>
                  <a:rPr lang="en-GB" b="0" err="1">
                    <a:solidFill>
                      <a:srgbClr val="0000FF"/>
                    </a:solidFill>
                    <a:cs typeface="Arial" panose="020B0604020202020204" pitchFamily="34" charset="0"/>
                  </a:rPr>
                  <a:t>i</a:t>
                </a:r>
                <a:r>
                  <a:rPr lang="en-GB" b="0">
                    <a:solidFill>
                      <a:srgbClr val="0000FF"/>
                    </a:solidFill>
                    <a:cs typeface="Arial" panose="020B0604020202020204" pitchFamily="34" charset="0"/>
                  </a:rPr>
                  <a:t>)  </a:t>
                </a:r>
                <a14:m>
                  <m:oMath xmlns:m="http://schemas.openxmlformats.org/officeDocument/2006/math">
                    <m:r>
                      <a:rPr lang="en-GB" b="0" i="1" smtClean="0">
                        <a:solidFill>
                          <a:srgbClr val="0000FF"/>
                        </a:solidFill>
                        <a:latin typeface="Cambria Math" panose="02040503050406030204" pitchFamily="18" charset="0"/>
                        <a:cs typeface="Arial" panose="020B0604020202020204" pitchFamily="34" charset="0"/>
                      </a:rPr>
                      <m:t>𝑃</m:t>
                    </m:r>
                    <m:r>
                      <a:rPr lang="en-GB" b="0" i="1" smtClean="0">
                        <a:solidFill>
                          <a:srgbClr val="0000FF"/>
                        </a:solidFill>
                        <a:latin typeface="Cambria Math" panose="02040503050406030204" pitchFamily="18" charset="0"/>
                        <a:cs typeface="Arial" panose="020B0604020202020204" pitchFamily="34" charset="0"/>
                      </a:rPr>
                      <m:t>=</m:t>
                    </m:r>
                    <m:r>
                      <a:rPr lang="en-GB" b="0" i="1" smtClean="0">
                        <a:solidFill>
                          <a:srgbClr val="0000FF"/>
                        </a:solidFill>
                        <a:latin typeface="Cambria Math" panose="02040503050406030204" pitchFamily="18" charset="0"/>
                        <a:cs typeface="Arial" panose="020B0604020202020204" pitchFamily="34" charset="0"/>
                      </a:rPr>
                      <m:t>𝑉𝐼</m:t>
                    </m:r>
                    <m:r>
                      <a:rPr lang="en-GB" b="0" i="1" smtClean="0">
                        <a:solidFill>
                          <a:srgbClr val="0000FF"/>
                        </a:solidFill>
                        <a:latin typeface="Cambria Math" panose="02040503050406030204" pitchFamily="18" charset="0"/>
                        <a:cs typeface="Arial" panose="020B0604020202020204" pitchFamily="34" charset="0"/>
                      </a:rPr>
                      <m:t>  ⇒  </m:t>
                    </m:r>
                    <m:r>
                      <a:rPr lang="en-GB" b="0" i="1" smtClean="0">
                        <a:solidFill>
                          <a:srgbClr val="0000FF"/>
                        </a:solidFill>
                        <a:latin typeface="Cambria Math" panose="02040503050406030204" pitchFamily="18" charset="0"/>
                        <a:cs typeface="Arial" panose="020B0604020202020204" pitchFamily="34" charset="0"/>
                      </a:rPr>
                      <m:t>𝐼</m:t>
                    </m:r>
                    <m:r>
                      <a:rPr lang="en-GB" b="0" i="1" smtClean="0">
                        <a:solidFill>
                          <a:srgbClr val="0000FF"/>
                        </a:solidFill>
                        <a:latin typeface="Cambria Math" panose="02040503050406030204" pitchFamily="18" charset="0"/>
                        <a:cs typeface="Arial" panose="020B0604020202020204" pitchFamily="34" charset="0"/>
                      </a:rPr>
                      <m:t>=</m:t>
                    </m:r>
                    <m:f>
                      <m:fPr>
                        <m:ctrlPr>
                          <a:rPr lang="en-GB" b="0" i="1" smtClean="0">
                            <a:solidFill>
                              <a:srgbClr val="0000FF"/>
                            </a:solidFill>
                            <a:latin typeface="Cambria Math" panose="02040503050406030204" pitchFamily="18" charset="0"/>
                            <a:cs typeface="Arial" panose="020B0604020202020204" pitchFamily="34" charset="0"/>
                          </a:rPr>
                        </m:ctrlPr>
                      </m:fPr>
                      <m:num>
                        <m:r>
                          <a:rPr lang="en-GB" b="0" i="1" smtClean="0">
                            <a:solidFill>
                              <a:srgbClr val="0000FF"/>
                            </a:solidFill>
                            <a:latin typeface="Cambria Math" panose="02040503050406030204" pitchFamily="18" charset="0"/>
                            <a:cs typeface="Arial" panose="020B0604020202020204" pitchFamily="34" charset="0"/>
                          </a:rPr>
                          <m:t>𝑃</m:t>
                        </m:r>
                      </m:num>
                      <m:den>
                        <m:r>
                          <a:rPr lang="en-GB" b="0" i="1" smtClean="0">
                            <a:solidFill>
                              <a:srgbClr val="0000FF"/>
                            </a:solidFill>
                            <a:latin typeface="Cambria Math" panose="02040503050406030204" pitchFamily="18" charset="0"/>
                            <a:cs typeface="Arial" panose="020B0604020202020204" pitchFamily="34" charset="0"/>
                          </a:rPr>
                          <m:t>𝑉</m:t>
                        </m:r>
                      </m:den>
                    </m:f>
                    <m:r>
                      <a:rPr lang="en-GB" b="0" i="1" smtClean="0">
                        <a:solidFill>
                          <a:srgbClr val="0000FF"/>
                        </a:solidFill>
                        <a:latin typeface="Cambria Math" panose="02040503050406030204" pitchFamily="18" charset="0"/>
                        <a:cs typeface="Arial" panose="020B0604020202020204" pitchFamily="34" charset="0"/>
                      </a:rPr>
                      <m:t>=</m:t>
                    </m:r>
                    <m:f>
                      <m:fPr>
                        <m:ctrlPr>
                          <a:rPr lang="en-GB" b="0" i="1" smtClean="0">
                            <a:solidFill>
                              <a:srgbClr val="0000FF"/>
                            </a:solidFill>
                            <a:latin typeface="Cambria Math" panose="02040503050406030204" pitchFamily="18" charset="0"/>
                            <a:cs typeface="Arial" panose="020B0604020202020204" pitchFamily="34" charset="0"/>
                          </a:rPr>
                        </m:ctrlPr>
                      </m:fPr>
                      <m:num>
                        <m:r>
                          <a:rPr lang="en-GB" b="0" i="1" smtClean="0">
                            <a:solidFill>
                              <a:srgbClr val="0000FF"/>
                            </a:solidFill>
                            <a:latin typeface="Cambria Math" panose="02040503050406030204" pitchFamily="18" charset="0"/>
                            <a:cs typeface="Arial" panose="020B0604020202020204" pitchFamily="34" charset="0"/>
                          </a:rPr>
                          <m:t>2200</m:t>
                        </m:r>
                      </m:num>
                      <m:den>
                        <m:r>
                          <a:rPr lang="en-GB" b="0" i="1" smtClean="0">
                            <a:solidFill>
                              <a:srgbClr val="0000FF"/>
                            </a:solidFill>
                            <a:latin typeface="Cambria Math" panose="02040503050406030204" pitchFamily="18" charset="0"/>
                            <a:cs typeface="Arial" panose="020B0604020202020204" pitchFamily="34" charset="0"/>
                          </a:rPr>
                          <m:t>230</m:t>
                        </m:r>
                      </m:den>
                    </m:f>
                    <m:r>
                      <a:rPr lang="en-GB" b="0" i="1" smtClean="0">
                        <a:solidFill>
                          <a:srgbClr val="0000FF"/>
                        </a:solidFill>
                        <a:latin typeface="Cambria Math" panose="02040503050406030204" pitchFamily="18" charset="0"/>
                        <a:cs typeface="Arial" panose="020B0604020202020204" pitchFamily="34" charset="0"/>
                      </a:rPr>
                      <m:t>=9.565 </m:t>
                    </m:r>
                    <m:r>
                      <a:rPr lang="en-GB" b="0" i="1" smtClean="0">
                        <a:solidFill>
                          <a:srgbClr val="0000FF"/>
                        </a:solidFill>
                        <a:latin typeface="Cambria Math" panose="02040503050406030204" pitchFamily="18" charset="0"/>
                        <a:cs typeface="Arial" panose="020B0604020202020204" pitchFamily="34" charset="0"/>
                      </a:rPr>
                      <m:t>𝐴</m:t>
                    </m:r>
                  </m:oMath>
                </a14:m>
                <a:endParaRPr lang="en-GB">
                  <a:solidFill>
                    <a:srgbClr val="0000FF"/>
                  </a:solidFill>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BC8A455F-19C7-F70A-97C0-26156E497B2E}"/>
                  </a:ext>
                </a:extLst>
              </p:cNvPr>
              <p:cNvSpPr txBox="1">
                <a:spLocks noRot="1" noChangeAspect="1" noMove="1" noResize="1" noEditPoints="1" noAdjustHandles="1" noChangeArrowheads="1" noChangeShapeType="1" noTextEdit="1"/>
              </p:cNvSpPr>
              <p:nvPr/>
            </p:nvSpPr>
            <p:spPr>
              <a:xfrm>
                <a:off x="4572000" y="4725464"/>
                <a:ext cx="4008149" cy="485902"/>
              </a:xfrm>
              <a:prstGeom prst="rect">
                <a:avLst/>
              </a:prstGeom>
              <a:blipFill>
                <a:blip r:embed="rId2"/>
                <a:stretch>
                  <a:fillRect l="-1216"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5895228-1F78-5F77-8774-272F5EF1D6C6}"/>
                  </a:ext>
                </a:extLst>
              </p:cNvPr>
              <p:cNvSpPr txBox="1"/>
              <p:nvPr/>
            </p:nvSpPr>
            <p:spPr>
              <a:xfrm>
                <a:off x="4572000" y="6100344"/>
                <a:ext cx="3242811" cy="524439"/>
              </a:xfrm>
              <a:prstGeom prst="rect">
                <a:avLst/>
              </a:prstGeom>
              <a:noFill/>
            </p:spPr>
            <p:txBody>
              <a:bodyPr wrap="none" rtlCol="0">
                <a:spAutoFit/>
              </a:bodyPr>
              <a:lstStyle/>
              <a:p>
                <a:pPr algn="l"/>
                <a:r>
                  <a:rPr lang="en-GB" b="0">
                    <a:solidFill>
                      <a:srgbClr val="0000FF"/>
                    </a:solidFill>
                    <a:cs typeface="Arial" panose="020B0604020202020204" pitchFamily="34" charset="0"/>
                  </a:rPr>
                  <a:t>(iii) </a:t>
                </a:r>
                <a14:m>
                  <m:oMath xmlns:m="http://schemas.openxmlformats.org/officeDocument/2006/math">
                    <m:r>
                      <a:rPr lang="en-GB" b="0" i="1" smtClean="0">
                        <a:solidFill>
                          <a:srgbClr val="0000FF"/>
                        </a:solidFill>
                        <a:latin typeface="Cambria Math" panose="02040503050406030204" pitchFamily="18" charset="0"/>
                        <a:cs typeface="Arial" panose="020B0604020202020204" pitchFamily="34" charset="0"/>
                      </a:rPr>
                      <m:t>𝑃</m:t>
                    </m:r>
                    <m:r>
                      <a:rPr lang="en-GB" b="0" i="1" smtClean="0">
                        <a:solidFill>
                          <a:srgbClr val="0000FF"/>
                        </a:solidFill>
                        <a:latin typeface="Cambria Math" panose="02040503050406030204" pitchFamily="18" charset="0"/>
                        <a:cs typeface="Arial" panose="020B0604020202020204" pitchFamily="34" charset="0"/>
                      </a:rPr>
                      <m:t>=</m:t>
                    </m:r>
                    <m:f>
                      <m:fPr>
                        <m:ctrlPr>
                          <a:rPr lang="en-GB" b="0" i="1" smtClean="0">
                            <a:solidFill>
                              <a:srgbClr val="0000FF"/>
                            </a:solidFill>
                            <a:latin typeface="Cambria Math" panose="02040503050406030204" pitchFamily="18" charset="0"/>
                            <a:cs typeface="Arial" panose="020B0604020202020204" pitchFamily="34" charset="0"/>
                          </a:rPr>
                        </m:ctrlPr>
                      </m:fPr>
                      <m:num>
                        <m:sSup>
                          <m:sSupPr>
                            <m:ctrlPr>
                              <a:rPr lang="en-GB" b="0" i="1" smtClean="0">
                                <a:solidFill>
                                  <a:srgbClr val="0000FF"/>
                                </a:solidFill>
                                <a:latin typeface="Cambria Math" panose="02040503050406030204" pitchFamily="18" charset="0"/>
                                <a:cs typeface="Arial" panose="020B0604020202020204" pitchFamily="34" charset="0"/>
                              </a:rPr>
                            </m:ctrlPr>
                          </m:sSupPr>
                          <m:e>
                            <m:r>
                              <a:rPr lang="en-GB" b="0" i="1" smtClean="0">
                                <a:solidFill>
                                  <a:srgbClr val="0000FF"/>
                                </a:solidFill>
                                <a:latin typeface="Cambria Math" panose="02040503050406030204" pitchFamily="18" charset="0"/>
                                <a:cs typeface="Arial" panose="020B0604020202020204" pitchFamily="34" charset="0"/>
                              </a:rPr>
                              <m:t>𝑉</m:t>
                            </m:r>
                          </m:e>
                          <m:sup>
                            <m:r>
                              <a:rPr lang="en-GB" b="0" i="1" smtClean="0">
                                <a:solidFill>
                                  <a:srgbClr val="0000FF"/>
                                </a:solidFill>
                                <a:latin typeface="Cambria Math" panose="02040503050406030204" pitchFamily="18" charset="0"/>
                                <a:cs typeface="Arial" panose="020B0604020202020204" pitchFamily="34" charset="0"/>
                              </a:rPr>
                              <m:t>2</m:t>
                            </m:r>
                          </m:sup>
                        </m:sSup>
                      </m:num>
                      <m:den>
                        <m:r>
                          <a:rPr lang="en-GB" b="0" i="1" smtClean="0">
                            <a:solidFill>
                              <a:srgbClr val="0000FF"/>
                            </a:solidFill>
                            <a:latin typeface="Cambria Math" panose="02040503050406030204" pitchFamily="18" charset="0"/>
                            <a:cs typeface="Arial" panose="020B0604020202020204" pitchFamily="34" charset="0"/>
                          </a:rPr>
                          <m:t>𝑅</m:t>
                        </m:r>
                      </m:den>
                    </m:f>
                    <m:r>
                      <a:rPr lang="en-GB" b="0" i="1" smtClean="0">
                        <a:solidFill>
                          <a:srgbClr val="0000FF"/>
                        </a:solidFill>
                        <a:latin typeface="Cambria Math" panose="02040503050406030204" pitchFamily="18" charset="0"/>
                        <a:cs typeface="Arial" panose="020B0604020202020204" pitchFamily="34" charset="0"/>
                      </a:rPr>
                      <m:t>  =  </m:t>
                    </m:r>
                    <m:f>
                      <m:fPr>
                        <m:ctrlPr>
                          <a:rPr lang="en-GB" b="0" i="1" smtClean="0">
                            <a:solidFill>
                              <a:srgbClr val="0000FF"/>
                            </a:solidFill>
                            <a:latin typeface="Cambria Math" panose="02040503050406030204" pitchFamily="18" charset="0"/>
                            <a:cs typeface="Arial" panose="020B0604020202020204" pitchFamily="34" charset="0"/>
                          </a:rPr>
                        </m:ctrlPr>
                      </m:fPr>
                      <m:num>
                        <m:sSup>
                          <m:sSupPr>
                            <m:ctrlPr>
                              <a:rPr lang="en-GB" b="0" i="1" smtClean="0">
                                <a:solidFill>
                                  <a:srgbClr val="0000FF"/>
                                </a:solidFill>
                                <a:latin typeface="Cambria Math" panose="02040503050406030204" pitchFamily="18" charset="0"/>
                                <a:cs typeface="Arial" panose="020B0604020202020204" pitchFamily="34" charset="0"/>
                              </a:rPr>
                            </m:ctrlPr>
                          </m:sSupPr>
                          <m:e>
                            <m:r>
                              <a:rPr lang="en-GB" b="0" i="1" smtClean="0">
                                <a:solidFill>
                                  <a:srgbClr val="0000FF"/>
                                </a:solidFill>
                                <a:latin typeface="Cambria Math" panose="02040503050406030204" pitchFamily="18" charset="0"/>
                                <a:cs typeface="Arial" panose="020B0604020202020204" pitchFamily="34" charset="0"/>
                              </a:rPr>
                              <m:t>220</m:t>
                            </m:r>
                          </m:e>
                          <m:sup>
                            <m:r>
                              <a:rPr lang="en-GB" b="0" i="1" smtClean="0">
                                <a:solidFill>
                                  <a:srgbClr val="0000FF"/>
                                </a:solidFill>
                                <a:latin typeface="Cambria Math" panose="02040503050406030204" pitchFamily="18" charset="0"/>
                                <a:cs typeface="Arial" panose="020B0604020202020204" pitchFamily="34" charset="0"/>
                              </a:rPr>
                              <m:t>2</m:t>
                            </m:r>
                          </m:sup>
                        </m:sSup>
                      </m:num>
                      <m:den>
                        <m:r>
                          <a:rPr lang="en-GB" b="0" i="1" smtClean="0">
                            <a:solidFill>
                              <a:srgbClr val="0000FF"/>
                            </a:solidFill>
                            <a:latin typeface="Cambria Math" panose="02040503050406030204" pitchFamily="18" charset="0"/>
                            <a:cs typeface="Arial" panose="020B0604020202020204" pitchFamily="34" charset="0"/>
                          </a:rPr>
                          <m:t>24.05</m:t>
                        </m:r>
                      </m:den>
                    </m:f>
                    <m:r>
                      <a:rPr lang="en-GB" b="0" i="1" smtClean="0">
                        <a:solidFill>
                          <a:srgbClr val="0000FF"/>
                        </a:solidFill>
                        <a:latin typeface="Cambria Math" panose="02040503050406030204" pitchFamily="18" charset="0"/>
                        <a:cs typeface="Arial" panose="020B0604020202020204" pitchFamily="34" charset="0"/>
                      </a:rPr>
                      <m:t>=2012 </m:t>
                    </m:r>
                    <m:r>
                      <a:rPr lang="en-GB" b="0" i="1" smtClean="0">
                        <a:solidFill>
                          <a:srgbClr val="0000FF"/>
                        </a:solidFill>
                        <a:latin typeface="Cambria Math" panose="02040503050406030204" pitchFamily="18" charset="0"/>
                        <a:cs typeface="Arial" panose="020B0604020202020204" pitchFamily="34" charset="0"/>
                      </a:rPr>
                      <m:t>𝑊</m:t>
                    </m:r>
                  </m:oMath>
                </a14:m>
                <a:endParaRPr lang="en-GB">
                  <a:solidFill>
                    <a:srgbClr val="0000FF"/>
                  </a:solidFill>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D5895228-1F78-5F77-8774-272F5EF1D6C6}"/>
                  </a:ext>
                </a:extLst>
              </p:cNvPr>
              <p:cNvSpPr txBox="1">
                <a:spLocks noRot="1" noChangeAspect="1" noMove="1" noResize="1" noEditPoints="1" noAdjustHandles="1" noChangeArrowheads="1" noChangeShapeType="1" noTextEdit="1"/>
              </p:cNvSpPr>
              <p:nvPr/>
            </p:nvSpPr>
            <p:spPr>
              <a:xfrm>
                <a:off x="4572000" y="6100344"/>
                <a:ext cx="3242811" cy="524439"/>
              </a:xfrm>
              <a:prstGeom prst="rect">
                <a:avLst/>
              </a:prstGeom>
              <a:blipFill>
                <a:blip r:embed="rId3"/>
                <a:stretch>
                  <a:fillRect l="-1504" b="-58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F38B99C-A40F-2CFA-A6FD-70E2E01D76AF}"/>
                  </a:ext>
                </a:extLst>
              </p:cNvPr>
              <p:cNvSpPr txBox="1"/>
              <p:nvPr/>
            </p:nvSpPr>
            <p:spPr>
              <a:xfrm>
                <a:off x="4572000" y="5383721"/>
                <a:ext cx="3053015" cy="485902"/>
              </a:xfrm>
              <a:prstGeom prst="rect">
                <a:avLst/>
              </a:prstGeom>
              <a:noFill/>
            </p:spPr>
            <p:txBody>
              <a:bodyPr wrap="none" rtlCol="0">
                <a:spAutoFit/>
              </a:bodyPr>
              <a:lstStyle/>
              <a:p>
                <a:r>
                  <a:rPr lang="en-GB" b="0">
                    <a:solidFill>
                      <a:srgbClr val="0000FF"/>
                    </a:solidFill>
                    <a:cs typeface="Arial" panose="020B0604020202020204" pitchFamily="34" charset="0"/>
                  </a:rPr>
                  <a:t>(</a:t>
                </a:r>
                <a:r>
                  <a:rPr lang="en-GB">
                    <a:solidFill>
                      <a:srgbClr val="0000FF"/>
                    </a:solidFill>
                    <a:cs typeface="Arial" panose="020B0604020202020204" pitchFamily="34" charset="0"/>
                  </a:rPr>
                  <a:t>ii</a:t>
                </a:r>
                <a:r>
                  <a:rPr lang="en-GB" b="0">
                    <a:solidFill>
                      <a:srgbClr val="0000FF"/>
                    </a:solidFill>
                    <a:cs typeface="Arial" panose="020B0604020202020204" pitchFamily="34" charset="0"/>
                  </a:rPr>
                  <a:t>)  </a:t>
                </a:r>
                <a14:m>
                  <m:oMath xmlns:m="http://schemas.openxmlformats.org/officeDocument/2006/math">
                    <m:r>
                      <a:rPr lang="en-GB" b="0" i="1" smtClean="0">
                        <a:solidFill>
                          <a:srgbClr val="0000FF"/>
                        </a:solidFill>
                        <a:latin typeface="Cambria Math" panose="02040503050406030204" pitchFamily="18" charset="0"/>
                        <a:cs typeface="Arial" panose="020B0604020202020204" pitchFamily="34" charset="0"/>
                      </a:rPr>
                      <m:t>𝑅</m:t>
                    </m:r>
                    <m:r>
                      <a:rPr lang="en-GB" b="0" i="1" smtClean="0">
                        <a:solidFill>
                          <a:srgbClr val="0000FF"/>
                        </a:solidFill>
                        <a:latin typeface="Cambria Math" panose="02040503050406030204" pitchFamily="18" charset="0"/>
                        <a:cs typeface="Arial" panose="020B0604020202020204" pitchFamily="34" charset="0"/>
                      </a:rPr>
                      <m:t>=</m:t>
                    </m:r>
                    <m:f>
                      <m:fPr>
                        <m:ctrlPr>
                          <a:rPr lang="en-GB" b="0" i="1" smtClean="0">
                            <a:solidFill>
                              <a:srgbClr val="0000FF"/>
                            </a:solidFill>
                            <a:latin typeface="Cambria Math" panose="02040503050406030204" pitchFamily="18" charset="0"/>
                            <a:cs typeface="Arial" panose="020B0604020202020204" pitchFamily="34" charset="0"/>
                          </a:rPr>
                        </m:ctrlPr>
                      </m:fPr>
                      <m:num>
                        <m:r>
                          <a:rPr lang="en-GB" b="0" i="1" smtClean="0">
                            <a:solidFill>
                              <a:srgbClr val="0000FF"/>
                            </a:solidFill>
                            <a:latin typeface="Cambria Math" panose="02040503050406030204" pitchFamily="18" charset="0"/>
                            <a:cs typeface="Arial" panose="020B0604020202020204" pitchFamily="34" charset="0"/>
                          </a:rPr>
                          <m:t>𝑉</m:t>
                        </m:r>
                      </m:num>
                      <m:den>
                        <m:r>
                          <a:rPr lang="en-GB" b="0" i="1" smtClean="0">
                            <a:solidFill>
                              <a:srgbClr val="0000FF"/>
                            </a:solidFill>
                            <a:latin typeface="Cambria Math" panose="02040503050406030204" pitchFamily="18" charset="0"/>
                            <a:cs typeface="Arial" panose="020B0604020202020204" pitchFamily="34" charset="0"/>
                          </a:rPr>
                          <m:t>𝐼</m:t>
                        </m:r>
                      </m:den>
                    </m:f>
                    <m:r>
                      <a:rPr lang="en-GB" b="0" i="1" smtClean="0">
                        <a:solidFill>
                          <a:srgbClr val="0000FF"/>
                        </a:solidFill>
                        <a:latin typeface="Cambria Math" panose="02040503050406030204" pitchFamily="18" charset="0"/>
                        <a:cs typeface="Arial" panose="020B0604020202020204" pitchFamily="34" charset="0"/>
                      </a:rPr>
                      <m:t>  =</m:t>
                    </m:r>
                    <m:f>
                      <m:fPr>
                        <m:ctrlPr>
                          <a:rPr lang="en-GB" b="0" i="1" smtClean="0">
                            <a:solidFill>
                              <a:srgbClr val="0000FF"/>
                            </a:solidFill>
                            <a:latin typeface="Cambria Math" panose="02040503050406030204" pitchFamily="18" charset="0"/>
                            <a:cs typeface="Arial" panose="020B0604020202020204" pitchFamily="34" charset="0"/>
                          </a:rPr>
                        </m:ctrlPr>
                      </m:fPr>
                      <m:num>
                        <m:r>
                          <a:rPr lang="en-GB" b="0" i="1" smtClean="0">
                            <a:solidFill>
                              <a:srgbClr val="0000FF"/>
                            </a:solidFill>
                            <a:latin typeface="Cambria Math" panose="02040503050406030204" pitchFamily="18" charset="0"/>
                            <a:cs typeface="Arial" panose="020B0604020202020204" pitchFamily="34" charset="0"/>
                          </a:rPr>
                          <m:t>230</m:t>
                        </m:r>
                      </m:num>
                      <m:den>
                        <m:r>
                          <a:rPr lang="en-GB" i="1">
                            <a:solidFill>
                              <a:srgbClr val="0000FF"/>
                            </a:solidFill>
                            <a:latin typeface="Cambria Math" panose="02040503050406030204" pitchFamily="18" charset="0"/>
                            <a:cs typeface="Arial" panose="020B0604020202020204" pitchFamily="34" charset="0"/>
                          </a:rPr>
                          <m:t>9.565</m:t>
                        </m:r>
                      </m:den>
                    </m:f>
                    <m:r>
                      <a:rPr lang="en-GB" b="0" i="1" smtClean="0">
                        <a:solidFill>
                          <a:srgbClr val="0000FF"/>
                        </a:solidFill>
                        <a:latin typeface="Cambria Math" panose="02040503050406030204" pitchFamily="18" charset="0"/>
                        <a:cs typeface="Arial" panose="020B0604020202020204" pitchFamily="34" charset="0"/>
                      </a:rPr>
                      <m:t>=24.05</m:t>
                    </m:r>
                    <m:r>
                      <m:rPr>
                        <m:nor/>
                      </m:rPr>
                      <a:rPr lang="en-GB" b="0" i="0" smtClean="0">
                        <a:solidFill>
                          <a:srgbClr val="0000FF"/>
                        </a:solidFill>
                        <a:latin typeface="Cambria Math" panose="02040503050406030204" pitchFamily="18" charset="0"/>
                        <a:cs typeface="Arial" panose="020B0604020202020204" pitchFamily="34" charset="0"/>
                      </a:rPr>
                      <m:t> </m:t>
                    </m:r>
                    <m:r>
                      <m:rPr>
                        <m:nor/>
                      </m:rPr>
                      <a:rPr lang="el-GR" dirty="0" smtClean="0">
                        <a:solidFill>
                          <a:srgbClr val="0000FF"/>
                        </a:solidFill>
                      </a:rPr>
                      <m:t>Ω</m:t>
                    </m:r>
                  </m:oMath>
                </a14:m>
                <a:endParaRPr lang="en-GB">
                  <a:solidFill>
                    <a:srgbClr val="0000FF"/>
                  </a:solidFill>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EF38B99C-A40F-2CFA-A6FD-70E2E01D76AF}"/>
                  </a:ext>
                </a:extLst>
              </p:cNvPr>
              <p:cNvSpPr txBox="1">
                <a:spLocks noRot="1" noChangeAspect="1" noMove="1" noResize="1" noEditPoints="1" noAdjustHandles="1" noChangeArrowheads="1" noChangeShapeType="1" noTextEdit="1"/>
              </p:cNvSpPr>
              <p:nvPr/>
            </p:nvSpPr>
            <p:spPr>
              <a:xfrm>
                <a:off x="4572000" y="5383721"/>
                <a:ext cx="3053015" cy="485902"/>
              </a:xfrm>
              <a:prstGeom prst="rect">
                <a:avLst/>
              </a:prstGeom>
              <a:blipFill>
                <a:blip r:embed="rId4"/>
                <a:stretch>
                  <a:fillRect l="-1597" b="-6250"/>
                </a:stretch>
              </a:blipFill>
            </p:spPr>
            <p:txBody>
              <a:bodyPr/>
              <a:lstStyle/>
              <a:p>
                <a:r>
                  <a:rPr lang="en-US">
                    <a:noFill/>
                  </a:rPr>
                  <a:t> </a:t>
                </a:r>
              </a:p>
            </p:txBody>
          </p:sp>
        </mc:Fallback>
      </mc:AlternateContent>
    </p:spTree>
    <p:extLst>
      <p:ext uri="{BB962C8B-B14F-4D97-AF65-F5344CB8AC3E}">
        <p14:creationId xmlns:p14="http://schemas.microsoft.com/office/powerpoint/2010/main" val="284410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E2826-3196-EA55-03BE-34EC1F441AC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71E024-E692-61D0-C781-4F3D42D4ED97}"/>
              </a:ext>
            </a:extLst>
          </p:cNvPr>
          <p:cNvSpPr>
            <a:spLocks noGrp="1"/>
          </p:cNvSpPr>
          <p:nvPr>
            <p:ph type="title"/>
          </p:nvPr>
        </p:nvSpPr>
        <p:spPr/>
        <p:txBody>
          <a:bodyPr/>
          <a:lstStyle/>
          <a:p>
            <a:r>
              <a:rPr lang="en-GB"/>
              <a:t>Physics Specification 3.3</a:t>
            </a:r>
          </a:p>
        </p:txBody>
      </p:sp>
      <p:sp>
        <p:nvSpPr>
          <p:cNvPr id="19" name="TextBox 18">
            <a:extLst>
              <a:ext uri="{FF2B5EF4-FFF2-40B4-BE49-F238E27FC236}">
                <a16:creationId xmlns:a16="http://schemas.microsoft.com/office/drawing/2014/main" id="{4F5D249E-4457-E148-D1CF-5F9722C87B76}"/>
              </a:ext>
            </a:extLst>
          </p:cNvPr>
          <p:cNvSpPr txBox="1"/>
          <p:nvPr/>
        </p:nvSpPr>
        <p:spPr>
          <a:xfrm>
            <a:off x="324498" y="1202210"/>
            <a:ext cx="8441631" cy="1107996"/>
          </a:xfrm>
          <a:prstGeom prst="rect">
            <a:avLst/>
          </a:prstGeom>
          <a:noFill/>
        </p:spPr>
        <p:txBody>
          <a:bodyPr wrap="square" rtlCol="0">
            <a:spAutoFit/>
          </a:bodyPr>
          <a:lstStyle/>
          <a:p>
            <a:pPr algn="l">
              <a:spcAft>
                <a:spcPts val="1200"/>
              </a:spcAft>
            </a:pPr>
            <a:r>
              <a:rPr lang="en-GB" sz="2800" b="1" u="sng">
                <a:solidFill>
                  <a:srgbClr val="FF0000"/>
                </a:solidFill>
                <a:latin typeface="Arial" panose="020B0604020202020204" pitchFamily="34" charset="0"/>
                <a:cs typeface="Arial" panose="020B0604020202020204" pitchFamily="34" charset="0"/>
              </a:rPr>
              <a:t>Students learn about							</a:t>
            </a:r>
          </a:p>
          <a:p>
            <a:pPr marL="457200" indent="-457200" algn="l">
              <a:spcAft>
                <a:spcPts val="1200"/>
              </a:spcAft>
              <a:buFont typeface="Arial" panose="020B0604020202020204" pitchFamily="34" charset="0"/>
              <a:buChar char="•"/>
            </a:pPr>
            <a:r>
              <a:rPr lang="en-GB" sz="2800">
                <a:solidFill>
                  <a:schemeClr val="bg1">
                    <a:lumMod val="65000"/>
                  </a:schemeClr>
                </a:solidFill>
                <a:latin typeface="Arial" panose="020B0604020202020204" pitchFamily="34" charset="0"/>
                <a:cs typeface="Arial" panose="020B0604020202020204" pitchFamily="34" charset="0"/>
              </a:rPr>
              <a:t>Non-ohmic conductors: filament bulb, diode</a:t>
            </a:r>
            <a:endParaRPr lang="en-GB" sz="2800">
              <a:solidFill>
                <a:schemeClr val="bg1">
                  <a:lumMod val="65000"/>
                </a:schemeClr>
              </a:solidFill>
            </a:endParaRPr>
          </a:p>
        </p:txBody>
      </p:sp>
      <p:sp>
        <p:nvSpPr>
          <p:cNvPr id="25" name="TextBox 24">
            <a:extLst>
              <a:ext uri="{FF2B5EF4-FFF2-40B4-BE49-F238E27FC236}">
                <a16:creationId xmlns:a16="http://schemas.microsoft.com/office/drawing/2014/main" id="{C086DF4E-91AB-7C77-061F-B0CED6ADC9DD}"/>
              </a:ext>
            </a:extLst>
          </p:cNvPr>
          <p:cNvSpPr txBox="1"/>
          <p:nvPr/>
        </p:nvSpPr>
        <p:spPr>
          <a:xfrm>
            <a:off x="351819" y="740818"/>
            <a:ext cx="8386990" cy="461665"/>
          </a:xfrm>
          <a:prstGeom prst="rect">
            <a:avLst/>
          </a:prstGeom>
          <a:noFill/>
        </p:spPr>
        <p:txBody>
          <a:bodyPr wrap="square">
            <a:spAutoFit/>
          </a:bodyPr>
          <a:lstStyle/>
          <a:p>
            <a:r>
              <a:rPr lang="en-GB" sz="2400">
                <a:solidFill>
                  <a:srgbClr val="FF0000"/>
                </a:solidFill>
              </a:rPr>
              <a:t>3.3 Electric Circuits</a:t>
            </a:r>
          </a:p>
        </p:txBody>
      </p:sp>
      <p:sp>
        <p:nvSpPr>
          <p:cNvPr id="13" name="TextBox 12">
            <a:extLst>
              <a:ext uri="{FF2B5EF4-FFF2-40B4-BE49-F238E27FC236}">
                <a16:creationId xmlns:a16="http://schemas.microsoft.com/office/drawing/2014/main" id="{101343D3-1877-0C95-E8D7-4ED4B1F898B6}"/>
              </a:ext>
            </a:extLst>
          </p:cNvPr>
          <p:cNvSpPr txBox="1"/>
          <p:nvPr/>
        </p:nvSpPr>
        <p:spPr>
          <a:xfrm>
            <a:off x="495493" y="4044400"/>
            <a:ext cx="8587436" cy="1969770"/>
          </a:xfrm>
          <a:prstGeom prst="rect">
            <a:avLst/>
          </a:prstGeom>
          <a:solidFill>
            <a:srgbClr val="F0F0F0"/>
          </a:solidFill>
        </p:spPr>
        <p:txBody>
          <a:bodyPr wrap="square" rtlCol="0">
            <a:spAutoFit/>
          </a:bodyPr>
          <a:lstStyle/>
          <a:p>
            <a:pPr>
              <a:spcAft>
                <a:spcPts val="1200"/>
              </a:spcAft>
            </a:pPr>
            <a:r>
              <a:rPr lang="en-GB" sz="2800" b="1" u="sng">
                <a:solidFill>
                  <a:srgbClr val="FF0000"/>
                </a:solidFill>
                <a:latin typeface="Arial" panose="020B0604020202020204" pitchFamily="34" charset="0"/>
                <a:cs typeface="Arial" panose="020B0604020202020204" pitchFamily="34" charset="0"/>
              </a:rPr>
              <a:t>Students should be able to							</a:t>
            </a:r>
            <a:endParaRPr lang="en-GB" sz="2800" b="1">
              <a:solidFill>
                <a:srgbClr val="FF0000"/>
              </a:solidFill>
              <a:latin typeface="Arial" panose="020B0604020202020204" pitchFamily="34" charset="0"/>
              <a:cs typeface="Arial" panose="020B0604020202020204" pitchFamily="34" charset="0"/>
            </a:endParaRPr>
          </a:p>
          <a:p>
            <a:pPr marL="514350" indent="-514350">
              <a:spcAft>
                <a:spcPts val="1200"/>
              </a:spcAft>
              <a:buFont typeface="+mj-lt"/>
              <a:buAutoNum type="arabicPeriod" startAt="5"/>
            </a:pPr>
            <a:r>
              <a:rPr lang="en-GB" sz="2800">
                <a:solidFill>
                  <a:schemeClr val="bg1">
                    <a:lumMod val="65000"/>
                  </a:schemeClr>
                </a:solidFill>
                <a:latin typeface="Arial" panose="020B0604020202020204" pitchFamily="34" charset="0"/>
                <a:cs typeface="Arial" panose="020B0604020202020204" pitchFamily="34" charset="0"/>
              </a:rPr>
              <a:t>investigate the relationship between current flowing through and the voltage across non-ohmic conductors using primary and secondary data</a:t>
            </a:r>
          </a:p>
        </p:txBody>
      </p:sp>
    </p:spTree>
    <p:extLst>
      <p:ext uri="{BB962C8B-B14F-4D97-AF65-F5344CB8AC3E}">
        <p14:creationId xmlns:p14="http://schemas.microsoft.com/office/powerpoint/2010/main" val="31983174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780DB-7BF3-D4C1-CD13-F08FD78624D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58834F0-BE0B-E0C0-FD87-2C6FED652BB1}"/>
              </a:ext>
            </a:extLst>
          </p:cNvPr>
          <p:cNvSpPr>
            <a:spLocks noGrp="1"/>
          </p:cNvSpPr>
          <p:nvPr>
            <p:ph type="title"/>
          </p:nvPr>
        </p:nvSpPr>
        <p:spPr/>
        <p:txBody>
          <a:bodyPr>
            <a:normAutofit/>
          </a:bodyPr>
          <a:lstStyle/>
          <a:p>
            <a:r>
              <a:rPr lang="en-GB"/>
              <a:t>Power when you know R</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5517ACF-C2AF-155E-7773-B4E5E2AC0B97}"/>
                  </a:ext>
                </a:extLst>
              </p:cNvPr>
              <p:cNvSpPr txBox="1"/>
              <p:nvPr/>
            </p:nvSpPr>
            <p:spPr>
              <a:xfrm>
                <a:off x="0" y="876769"/>
                <a:ext cx="6743700" cy="896143"/>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𝑅</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𝑉</m:t>
                          </m:r>
                        </m:num>
                        <m:den>
                          <m:r>
                            <a:rPr lang="en-GB" sz="2800" b="0" i="1" smtClean="0">
                              <a:latin typeface="Cambria Math" panose="02040503050406030204" pitchFamily="18" charset="0"/>
                              <a:cs typeface="Arial" panose="020B0604020202020204" pitchFamily="34" charset="0"/>
                            </a:rPr>
                            <m:t>𝐼</m:t>
                          </m:r>
                        </m:den>
                      </m:f>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𝑉</m:t>
                      </m:r>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𝐼𝑅</m:t>
                      </m:r>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𝑂𝑅</m:t>
                      </m:r>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𝐼</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𝑉</m:t>
                          </m:r>
                        </m:num>
                        <m:den>
                          <m:r>
                            <a:rPr lang="en-GB" sz="2800" b="0" i="1" smtClean="0">
                              <a:latin typeface="Cambria Math" panose="02040503050406030204" pitchFamily="18" charset="0"/>
                              <a:cs typeface="Arial" panose="020B0604020202020204" pitchFamily="34" charset="0"/>
                            </a:rPr>
                            <m:t>𝑅</m:t>
                          </m:r>
                        </m:den>
                      </m:f>
                    </m:oMath>
                  </m:oMathPara>
                </a14:m>
                <a:endParaRPr lang="en-GB" sz="280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A5517ACF-C2AF-155E-7773-B4E5E2AC0B97}"/>
                  </a:ext>
                </a:extLst>
              </p:cNvPr>
              <p:cNvSpPr txBox="1">
                <a:spLocks noRot="1" noChangeAspect="1" noMove="1" noResize="1" noEditPoints="1" noAdjustHandles="1" noChangeArrowheads="1" noChangeShapeType="1" noTextEdit="1"/>
              </p:cNvSpPr>
              <p:nvPr/>
            </p:nvSpPr>
            <p:spPr>
              <a:xfrm>
                <a:off x="0" y="876769"/>
                <a:ext cx="6743700" cy="89614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F87F03E-3F37-87F7-56A2-7134431EE73B}"/>
                  </a:ext>
                </a:extLst>
              </p:cNvPr>
              <p:cNvSpPr txBox="1"/>
              <p:nvPr/>
            </p:nvSpPr>
            <p:spPr>
              <a:xfrm>
                <a:off x="2157413" y="2421385"/>
                <a:ext cx="1354986"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𝑃</m:t>
                      </m:r>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𝑉𝐼</m:t>
                      </m:r>
                    </m:oMath>
                  </m:oMathPara>
                </a14:m>
                <a:endParaRPr lang="en-GB" sz="280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7F87F03E-3F37-87F7-56A2-7134431EE73B}"/>
                  </a:ext>
                </a:extLst>
              </p:cNvPr>
              <p:cNvSpPr txBox="1">
                <a:spLocks noRot="1" noChangeAspect="1" noMove="1" noResize="1" noEditPoints="1" noAdjustHandles="1" noChangeArrowheads="1" noChangeShapeType="1" noTextEdit="1"/>
              </p:cNvSpPr>
              <p:nvPr/>
            </p:nvSpPr>
            <p:spPr>
              <a:xfrm>
                <a:off x="2157413" y="2421385"/>
                <a:ext cx="1354986"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9D7A285-27D9-8F34-EB23-128D19849243}"/>
                  </a:ext>
                </a:extLst>
              </p:cNvPr>
              <p:cNvSpPr txBox="1"/>
              <p:nvPr/>
            </p:nvSpPr>
            <p:spPr>
              <a:xfrm>
                <a:off x="2157413" y="3071991"/>
                <a:ext cx="1496051"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𝑃</m:t>
                      </m:r>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𝐼𝑅𝐼</m:t>
                      </m:r>
                    </m:oMath>
                  </m:oMathPara>
                </a14:m>
                <a:endParaRPr lang="en-GB" sz="2800">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09D7A285-27D9-8F34-EB23-128D19849243}"/>
                  </a:ext>
                </a:extLst>
              </p:cNvPr>
              <p:cNvSpPr txBox="1">
                <a:spLocks noRot="1" noChangeAspect="1" noMove="1" noResize="1" noEditPoints="1" noAdjustHandles="1" noChangeArrowheads="1" noChangeShapeType="1" noTextEdit="1"/>
              </p:cNvSpPr>
              <p:nvPr/>
            </p:nvSpPr>
            <p:spPr>
              <a:xfrm>
                <a:off x="2157413" y="3071991"/>
                <a:ext cx="1496051"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6AB0093-5EC0-1576-5ABE-1E9472044920}"/>
                  </a:ext>
                </a:extLst>
              </p:cNvPr>
              <p:cNvSpPr txBox="1"/>
              <p:nvPr/>
            </p:nvSpPr>
            <p:spPr>
              <a:xfrm>
                <a:off x="2115992" y="4509040"/>
                <a:ext cx="1729576" cy="584775"/>
              </a:xfrm>
              <a:prstGeom prst="rect">
                <a:avLst/>
              </a:prstGeom>
              <a:solidFill>
                <a:srgbClr val="FFFF99"/>
              </a:solid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cs typeface="Arial" panose="020B0604020202020204" pitchFamily="34" charset="0"/>
                        </a:rPr>
                        <m:t>𝑃</m:t>
                      </m:r>
                      <m:r>
                        <a:rPr lang="en-GB" sz="3200" b="0" i="1" smtClean="0">
                          <a:latin typeface="Cambria Math" panose="02040503050406030204" pitchFamily="18" charset="0"/>
                          <a:cs typeface="Arial" panose="020B0604020202020204" pitchFamily="34" charset="0"/>
                        </a:rPr>
                        <m:t>=</m:t>
                      </m:r>
                      <m:sSup>
                        <m:sSupPr>
                          <m:ctrlPr>
                            <a:rPr lang="en-GB" sz="3200" b="0" i="1" smtClean="0">
                              <a:latin typeface="Cambria Math" panose="02040503050406030204" pitchFamily="18" charset="0"/>
                              <a:cs typeface="Arial" panose="020B0604020202020204" pitchFamily="34" charset="0"/>
                            </a:rPr>
                          </m:ctrlPr>
                        </m:sSupPr>
                        <m:e>
                          <m:r>
                            <a:rPr lang="en-GB" sz="3200" b="0" i="1" smtClean="0">
                              <a:latin typeface="Cambria Math" panose="02040503050406030204" pitchFamily="18" charset="0"/>
                              <a:cs typeface="Arial" panose="020B0604020202020204" pitchFamily="34" charset="0"/>
                            </a:rPr>
                            <m:t>𝐼</m:t>
                          </m:r>
                        </m:e>
                        <m:sup>
                          <m:r>
                            <a:rPr lang="en-GB" sz="3200" b="0" i="1" smtClean="0">
                              <a:latin typeface="Cambria Math" panose="02040503050406030204" pitchFamily="18" charset="0"/>
                              <a:cs typeface="Arial" panose="020B0604020202020204" pitchFamily="34" charset="0"/>
                            </a:rPr>
                            <m:t>2</m:t>
                          </m:r>
                        </m:sup>
                      </m:sSup>
                      <m:r>
                        <a:rPr lang="en-GB" sz="3200" b="0" i="1" smtClean="0">
                          <a:latin typeface="Cambria Math" panose="02040503050406030204" pitchFamily="18" charset="0"/>
                          <a:cs typeface="Arial" panose="020B0604020202020204" pitchFamily="34" charset="0"/>
                        </a:rPr>
                        <m:t>𝑅</m:t>
                      </m:r>
                    </m:oMath>
                  </m:oMathPara>
                </a14:m>
                <a:endParaRPr lang="en-GB" sz="320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76AB0093-5EC0-1576-5ABE-1E9472044920}"/>
                  </a:ext>
                </a:extLst>
              </p:cNvPr>
              <p:cNvSpPr txBox="1">
                <a:spLocks noRot="1" noChangeAspect="1" noMove="1" noResize="1" noEditPoints="1" noAdjustHandles="1" noChangeArrowheads="1" noChangeShapeType="1" noTextEdit="1"/>
              </p:cNvSpPr>
              <p:nvPr/>
            </p:nvSpPr>
            <p:spPr>
              <a:xfrm>
                <a:off x="2115992" y="4509040"/>
                <a:ext cx="1729576"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FD28135-1EA2-9C02-A141-9DB0304BD485}"/>
                  </a:ext>
                </a:extLst>
              </p:cNvPr>
              <p:cNvSpPr txBox="1"/>
              <p:nvPr/>
            </p:nvSpPr>
            <p:spPr>
              <a:xfrm>
                <a:off x="5631603" y="2443137"/>
                <a:ext cx="1354986"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𝑃</m:t>
                      </m:r>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𝑉𝐼</m:t>
                      </m:r>
                    </m:oMath>
                  </m:oMathPara>
                </a14:m>
                <a:endParaRPr lang="en-GB" sz="2800">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2FD28135-1EA2-9C02-A141-9DB0304BD485}"/>
                  </a:ext>
                </a:extLst>
              </p:cNvPr>
              <p:cNvSpPr txBox="1">
                <a:spLocks noRot="1" noChangeAspect="1" noMove="1" noResize="1" noEditPoints="1" noAdjustHandles="1" noChangeArrowheads="1" noChangeShapeType="1" noTextEdit="1"/>
              </p:cNvSpPr>
              <p:nvPr/>
            </p:nvSpPr>
            <p:spPr>
              <a:xfrm>
                <a:off x="5631603" y="2443137"/>
                <a:ext cx="1354986"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64C6864-E0FE-A673-852E-57A27464D41B}"/>
                  </a:ext>
                </a:extLst>
              </p:cNvPr>
              <p:cNvSpPr txBox="1"/>
              <p:nvPr/>
            </p:nvSpPr>
            <p:spPr>
              <a:xfrm>
                <a:off x="5631603" y="3093743"/>
                <a:ext cx="1518300" cy="896143"/>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𝑃</m:t>
                      </m:r>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𝑉</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𝑉</m:t>
                          </m:r>
                        </m:num>
                        <m:den>
                          <m:r>
                            <a:rPr lang="en-GB" sz="2800" b="0" i="1" smtClean="0">
                              <a:latin typeface="Cambria Math" panose="02040503050406030204" pitchFamily="18" charset="0"/>
                              <a:cs typeface="Arial" panose="020B0604020202020204" pitchFamily="34" charset="0"/>
                            </a:rPr>
                            <m:t>𝑅</m:t>
                          </m:r>
                        </m:den>
                      </m:f>
                    </m:oMath>
                  </m:oMathPara>
                </a14:m>
                <a:endParaRPr lang="en-GB" sz="2800">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164C6864-E0FE-A673-852E-57A27464D41B}"/>
                  </a:ext>
                </a:extLst>
              </p:cNvPr>
              <p:cNvSpPr txBox="1">
                <a:spLocks noRot="1" noChangeAspect="1" noMove="1" noResize="1" noEditPoints="1" noAdjustHandles="1" noChangeArrowheads="1" noChangeShapeType="1" noTextEdit="1"/>
              </p:cNvSpPr>
              <p:nvPr/>
            </p:nvSpPr>
            <p:spPr>
              <a:xfrm>
                <a:off x="5631603" y="3093743"/>
                <a:ext cx="1518300" cy="89614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EA1CADE-2785-2E55-E75E-BFBA1ECB2186}"/>
                  </a:ext>
                </a:extLst>
              </p:cNvPr>
              <p:cNvSpPr txBox="1"/>
              <p:nvPr/>
            </p:nvSpPr>
            <p:spPr>
              <a:xfrm>
                <a:off x="5631603" y="4231576"/>
                <a:ext cx="1566839" cy="1077283"/>
              </a:xfrm>
              <a:prstGeom prst="rect">
                <a:avLst/>
              </a:prstGeom>
              <a:solidFill>
                <a:srgbClr val="FFFF99"/>
              </a:solid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cs typeface="Arial" panose="020B0604020202020204" pitchFamily="34" charset="0"/>
                        </a:rPr>
                        <m:t>𝑃</m:t>
                      </m:r>
                      <m:r>
                        <a:rPr lang="en-GB" sz="3200" b="0" i="1" smtClean="0">
                          <a:latin typeface="Cambria Math" panose="02040503050406030204" pitchFamily="18" charset="0"/>
                          <a:cs typeface="Arial" panose="020B0604020202020204" pitchFamily="34" charset="0"/>
                        </a:rPr>
                        <m:t>=</m:t>
                      </m:r>
                      <m:f>
                        <m:fPr>
                          <m:ctrlPr>
                            <a:rPr lang="en-GB" sz="3200" b="0" i="1" smtClean="0">
                              <a:latin typeface="Cambria Math" panose="02040503050406030204" pitchFamily="18" charset="0"/>
                              <a:cs typeface="Arial" panose="020B0604020202020204" pitchFamily="34" charset="0"/>
                            </a:rPr>
                          </m:ctrlPr>
                        </m:fPr>
                        <m:num>
                          <m:sSup>
                            <m:sSupPr>
                              <m:ctrlPr>
                                <a:rPr lang="en-GB" sz="3200" b="0" i="1" smtClean="0">
                                  <a:latin typeface="Cambria Math" panose="02040503050406030204" pitchFamily="18" charset="0"/>
                                  <a:cs typeface="Arial" panose="020B0604020202020204" pitchFamily="34" charset="0"/>
                                </a:rPr>
                              </m:ctrlPr>
                            </m:sSupPr>
                            <m:e>
                              <m:r>
                                <a:rPr lang="en-GB" sz="3200" b="0" i="1" smtClean="0">
                                  <a:latin typeface="Cambria Math" panose="02040503050406030204" pitchFamily="18" charset="0"/>
                                  <a:cs typeface="Arial" panose="020B0604020202020204" pitchFamily="34" charset="0"/>
                                </a:rPr>
                                <m:t>𝑉</m:t>
                              </m:r>
                            </m:e>
                            <m:sup>
                              <m:r>
                                <a:rPr lang="en-GB" sz="3200" b="0" i="1" smtClean="0">
                                  <a:latin typeface="Cambria Math" panose="02040503050406030204" pitchFamily="18" charset="0"/>
                                  <a:cs typeface="Arial" panose="020B0604020202020204" pitchFamily="34" charset="0"/>
                                </a:rPr>
                                <m:t>2</m:t>
                              </m:r>
                            </m:sup>
                          </m:sSup>
                        </m:num>
                        <m:den>
                          <m:r>
                            <a:rPr lang="en-GB" sz="3200" b="0" i="1" smtClean="0">
                              <a:latin typeface="Cambria Math" panose="02040503050406030204" pitchFamily="18" charset="0"/>
                              <a:cs typeface="Arial" panose="020B0604020202020204" pitchFamily="34" charset="0"/>
                            </a:rPr>
                            <m:t>𝑅</m:t>
                          </m:r>
                        </m:den>
                      </m:f>
                    </m:oMath>
                  </m:oMathPara>
                </a14:m>
                <a:endParaRPr lang="en-GB" sz="3200">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DEA1CADE-2785-2E55-E75E-BFBA1ECB2186}"/>
                  </a:ext>
                </a:extLst>
              </p:cNvPr>
              <p:cNvSpPr txBox="1">
                <a:spLocks noRot="1" noChangeAspect="1" noMove="1" noResize="1" noEditPoints="1" noAdjustHandles="1" noChangeArrowheads="1" noChangeShapeType="1" noTextEdit="1"/>
              </p:cNvSpPr>
              <p:nvPr/>
            </p:nvSpPr>
            <p:spPr>
              <a:xfrm>
                <a:off x="5631603" y="4231576"/>
                <a:ext cx="1566839" cy="1077283"/>
              </a:xfrm>
              <a:prstGeom prst="rect">
                <a:avLst/>
              </a:prstGeom>
              <a:blipFill>
                <a:blip r:embed="rId8"/>
                <a:stretch>
                  <a:fillRect/>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D3418592-93CE-96BB-6D73-611506F44EB9}"/>
              </a:ext>
            </a:extLst>
          </p:cNvPr>
          <p:cNvCxnSpPr/>
          <p:nvPr/>
        </p:nvCxnSpPr>
        <p:spPr>
          <a:xfrm flipH="1">
            <a:off x="3086100" y="1772912"/>
            <a:ext cx="171450" cy="47022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B57F1705-3942-4120-F0AA-B4429919FE98}"/>
              </a:ext>
            </a:extLst>
          </p:cNvPr>
          <p:cNvCxnSpPr/>
          <p:nvPr/>
        </p:nvCxnSpPr>
        <p:spPr>
          <a:xfrm>
            <a:off x="5257800" y="1772912"/>
            <a:ext cx="373803" cy="41307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C35C6430-75EE-305B-146E-600B89252C4D}"/>
              </a:ext>
            </a:extLst>
          </p:cNvPr>
          <p:cNvSpPr txBox="1"/>
          <p:nvPr/>
        </p:nvSpPr>
        <p:spPr>
          <a:xfrm>
            <a:off x="2115993" y="6165187"/>
            <a:ext cx="6476406" cy="523220"/>
          </a:xfrm>
          <a:prstGeom prst="rect">
            <a:avLst/>
          </a:prstGeom>
          <a:noFill/>
        </p:spPr>
        <p:txBody>
          <a:bodyPr wrap="square" rtlCol="0">
            <a:spAutoFit/>
          </a:bodyPr>
          <a:lstStyle/>
          <a:p>
            <a:pPr algn="l"/>
            <a:r>
              <a:rPr lang="en-GB" sz="2800">
                <a:latin typeface="Arial" panose="020B0604020202020204" pitchFamily="34" charset="0"/>
                <a:cs typeface="Arial" panose="020B0604020202020204" pitchFamily="34" charset="0"/>
              </a:rPr>
              <a:t>useful in heat experiments</a:t>
            </a:r>
          </a:p>
        </p:txBody>
      </p:sp>
    </p:spTree>
    <p:extLst>
      <p:ext uri="{BB962C8B-B14F-4D97-AF65-F5344CB8AC3E}">
        <p14:creationId xmlns:p14="http://schemas.microsoft.com/office/powerpoint/2010/main" val="128065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4" grpId="0"/>
      <p:bldP spid="8" grpId="0" animBg="1"/>
      <p:bldP spid="9" grpId="0"/>
      <p:bldP spid="10" grpId="0"/>
      <p:bldP spid="11" grpId="0" animBg="1"/>
      <p:bldP spid="1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FA2AD7-FDD8-EFFD-8CFB-FEB745D72065}"/>
              </a:ext>
            </a:extLst>
          </p:cNvPr>
          <p:cNvSpPr>
            <a:spLocks noGrp="1"/>
          </p:cNvSpPr>
          <p:nvPr>
            <p:ph type="title"/>
          </p:nvPr>
        </p:nvSpPr>
        <p:spPr>
          <a:xfrm>
            <a:off x="241300" y="155246"/>
            <a:ext cx="8724900" cy="590931"/>
          </a:xfrm>
        </p:spPr>
        <p:txBody>
          <a:bodyPr/>
          <a:lstStyle/>
          <a:p>
            <a:r>
              <a:rPr lang="en-GB"/>
              <a:t>Write 3 power and 3 work equations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4B64FBE-84E8-87CD-6682-C70AFF6310DD}"/>
                  </a:ext>
                </a:extLst>
              </p:cNvPr>
              <p:cNvSpPr txBox="1"/>
              <p:nvPr/>
            </p:nvSpPr>
            <p:spPr>
              <a:xfrm>
                <a:off x="1200149" y="1623486"/>
                <a:ext cx="1354986" cy="523220"/>
              </a:xfrm>
              <a:prstGeom prst="rect">
                <a:avLst/>
              </a:prstGeom>
              <a:solidFill>
                <a:srgbClr val="FFFF99"/>
              </a:solidFill>
            </p:spPr>
            <p:txBody>
              <a:bodyPr wrap="none" rtlCol="0">
                <a:spAutoFit/>
              </a:bodyPr>
              <a:lstStyle>
                <a:defPPr>
                  <a:defRPr lang="en-US"/>
                </a:defPPr>
                <a:lvl1pPr>
                  <a:defRPr sz="3200" b="0" i="1">
                    <a:latin typeface="Cambria Math" panose="02040503050406030204" pitchFamily="18" charset="0"/>
                    <a:cs typeface="Arial" panose="020B0604020202020204" pitchFamily="34" charset="0"/>
                  </a:defRPr>
                </a:lvl1pPr>
              </a:lstStyle>
              <a:p>
                <a:pPr/>
                <a14:m>
                  <m:oMathPara xmlns:m="http://schemas.openxmlformats.org/officeDocument/2006/math">
                    <m:oMathParaPr>
                      <m:jc m:val="centerGroup"/>
                    </m:oMathParaPr>
                    <m:oMath xmlns:m="http://schemas.openxmlformats.org/officeDocument/2006/math">
                      <m:r>
                        <a:rPr lang="en-GB">
                          <a:latin typeface="Cambria Math" panose="02040503050406030204" pitchFamily="18" charset="0"/>
                        </a:rPr>
                        <m:t>𝑃</m:t>
                      </m:r>
                      <m:r>
                        <a:rPr lang="en-GB">
                          <a:latin typeface="Cambria Math" panose="02040503050406030204" pitchFamily="18" charset="0"/>
                        </a:rPr>
                        <m:t>=</m:t>
                      </m:r>
                      <m:r>
                        <a:rPr lang="en-GB">
                          <a:latin typeface="Cambria Math" panose="02040503050406030204" pitchFamily="18" charset="0"/>
                        </a:rPr>
                        <m:t>𝑉𝐼</m:t>
                      </m:r>
                    </m:oMath>
                  </m:oMathPara>
                </a14:m>
                <a:endParaRPr lang="en-GB"/>
              </a:p>
            </p:txBody>
          </p:sp>
        </mc:Choice>
        <mc:Fallback xmlns="">
          <p:sp>
            <p:nvSpPr>
              <p:cNvPr id="4" name="TextBox 3">
                <a:extLst>
                  <a:ext uri="{FF2B5EF4-FFF2-40B4-BE49-F238E27FC236}">
                    <a16:creationId xmlns:a16="http://schemas.microsoft.com/office/drawing/2014/main" id="{F4B64FBE-84E8-87CD-6682-C70AFF6310DD}"/>
                  </a:ext>
                </a:extLst>
              </p:cNvPr>
              <p:cNvSpPr txBox="1">
                <a:spLocks noRot="1" noChangeAspect="1" noMove="1" noResize="1" noEditPoints="1" noAdjustHandles="1" noChangeArrowheads="1" noChangeShapeType="1" noTextEdit="1"/>
              </p:cNvSpPr>
              <p:nvPr/>
            </p:nvSpPr>
            <p:spPr>
              <a:xfrm>
                <a:off x="1200149" y="1623486"/>
                <a:ext cx="1354986" cy="52322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CA1586F-227F-90D0-9DF2-BBF27261120D}"/>
                  </a:ext>
                </a:extLst>
              </p:cNvPr>
              <p:cNvSpPr txBox="1"/>
              <p:nvPr/>
            </p:nvSpPr>
            <p:spPr>
              <a:xfrm>
                <a:off x="3707212" y="1592710"/>
                <a:ext cx="1729576" cy="584775"/>
              </a:xfrm>
              <a:prstGeom prst="rect">
                <a:avLst/>
              </a:prstGeom>
              <a:solidFill>
                <a:srgbClr val="FFFF99"/>
              </a:solid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cs typeface="Arial" panose="020B0604020202020204" pitchFamily="34" charset="0"/>
                        </a:rPr>
                        <m:t>𝑃</m:t>
                      </m:r>
                      <m:r>
                        <a:rPr lang="en-GB" sz="3200" b="0" i="1" smtClean="0">
                          <a:latin typeface="Cambria Math" panose="02040503050406030204" pitchFamily="18" charset="0"/>
                          <a:cs typeface="Arial" panose="020B0604020202020204" pitchFamily="34" charset="0"/>
                        </a:rPr>
                        <m:t>=</m:t>
                      </m:r>
                      <m:sSup>
                        <m:sSupPr>
                          <m:ctrlPr>
                            <a:rPr lang="en-GB" sz="3200" b="0" i="1" smtClean="0">
                              <a:latin typeface="Cambria Math" panose="02040503050406030204" pitchFamily="18" charset="0"/>
                              <a:cs typeface="Arial" panose="020B0604020202020204" pitchFamily="34" charset="0"/>
                            </a:rPr>
                          </m:ctrlPr>
                        </m:sSupPr>
                        <m:e>
                          <m:r>
                            <a:rPr lang="en-GB" sz="3200" b="0" i="1" smtClean="0">
                              <a:latin typeface="Cambria Math" panose="02040503050406030204" pitchFamily="18" charset="0"/>
                              <a:cs typeface="Arial" panose="020B0604020202020204" pitchFamily="34" charset="0"/>
                            </a:rPr>
                            <m:t>𝐼</m:t>
                          </m:r>
                        </m:e>
                        <m:sup>
                          <m:r>
                            <a:rPr lang="en-GB" sz="3200" b="0" i="1" smtClean="0">
                              <a:latin typeface="Cambria Math" panose="02040503050406030204" pitchFamily="18" charset="0"/>
                              <a:cs typeface="Arial" panose="020B0604020202020204" pitchFamily="34" charset="0"/>
                            </a:rPr>
                            <m:t>2</m:t>
                          </m:r>
                        </m:sup>
                      </m:sSup>
                      <m:r>
                        <a:rPr lang="en-GB" sz="3200" b="0" i="1" smtClean="0">
                          <a:latin typeface="Cambria Math" panose="02040503050406030204" pitchFamily="18" charset="0"/>
                          <a:cs typeface="Arial" panose="020B0604020202020204" pitchFamily="34" charset="0"/>
                        </a:rPr>
                        <m:t>𝑅</m:t>
                      </m:r>
                    </m:oMath>
                  </m:oMathPara>
                </a14:m>
                <a:endParaRPr lang="en-GB" sz="3200">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2CA1586F-227F-90D0-9DF2-BBF27261120D}"/>
                  </a:ext>
                </a:extLst>
              </p:cNvPr>
              <p:cNvSpPr txBox="1">
                <a:spLocks noRot="1" noChangeAspect="1" noMove="1" noResize="1" noEditPoints="1" noAdjustHandles="1" noChangeArrowheads="1" noChangeShapeType="1" noTextEdit="1"/>
              </p:cNvSpPr>
              <p:nvPr/>
            </p:nvSpPr>
            <p:spPr>
              <a:xfrm>
                <a:off x="3707212" y="1592710"/>
                <a:ext cx="1729576"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DD58FE0-166A-D212-8590-B3786203015A}"/>
                  </a:ext>
                </a:extLst>
              </p:cNvPr>
              <p:cNvSpPr txBox="1"/>
              <p:nvPr/>
            </p:nvSpPr>
            <p:spPr>
              <a:xfrm>
                <a:off x="6588865" y="1346455"/>
                <a:ext cx="1566839" cy="1077283"/>
              </a:xfrm>
              <a:prstGeom prst="rect">
                <a:avLst/>
              </a:prstGeom>
              <a:solidFill>
                <a:srgbClr val="FFFF99"/>
              </a:solid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cs typeface="Arial" panose="020B0604020202020204" pitchFamily="34" charset="0"/>
                        </a:rPr>
                        <m:t>𝑃</m:t>
                      </m:r>
                      <m:r>
                        <a:rPr lang="en-GB" sz="3200" b="0" i="1" smtClean="0">
                          <a:latin typeface="Cambria Math" panose="02040503050406030204" pitchFamily="18" charset="0"/>
                          <a:cs typeface="Arial" panose="020B0604020202020204" pitchFamily="34" charset="0"/>
                        </a:rPr>
                        <m:t>=</m:t>
                      </m:r>
                      <m:f>
                        <m:fPr>
                          <m:ctrlPr>
                            <a:rPr lang="en-GB" sz="3200" b="0" i="1" smtClean="0">
                              <a:latin typeface="Cambria Math" panose="02040503050406030204" pitchFamily="18" charset="0"/>
                              <a:cs typeface="Arial" panose="020B0604020202020204" pitchFamily="34" charset="0"/>
                            </a:rPr>
                          </m:ctrlPr>
                        </m:fPr>
                        <m:num>
                          <m:sSup>
                            <m:sSupPr>
                              <m:ctrlPr>
                                <a:rPr lang="en-GB" sz="3200" b="0" i="1" smtClean="0">
                                  <a:latin typeface="Cambria Math" panose="02040503050406030204" pitchFamily="18" charset="0"/>
                                  <a:cs typeface="Arial" panose="020B0604020202020204" pitchFamily="34" charset="0"/>
                                </a:rPr>
                              </m:ctrlPr>
                            </m:sSupPr>
                            <m:e>
                              <m:r>
                                <a:rPr lang="en-GB" sz="3200" b="0" i="1" smtClean="0">
                                  <a:latin typeface="Cambria Math" panose="02040503050406030204" pitchFamily="18" charset="0"/>
                                  <a:cs typeface="Arial" panose="020B0604020202020204" pitchFamily="34" charset="0"/>
                                </a:rPr>
                                <m:t>𝑉</m:t>
                              </m:r>
                            </m:e>
                            <m:sup>
                              <m:r>
                                <a:rPr lang="en-GB" sz="3200" b="0" i="1" smtClean="0">
                                  <a:latin typeface="Cambria Math" panose="02040503050406030204" pitchFamily="18" charset="0"/>
                                  <a:cs typeface="Arial" panose="020B0604020202020204" pitchFamily="34" charset="0"/>
                                </a:rPr>
                                <m:t>2</m:t>
                              </m:r>
                            </m:sup>
                          </m:sSup>
                        </m:num>
                        <m:den>
                          <m:r>
                            <a:rPr lang="en-GB" sz="3200" b="0" i="1" smtClean="0">
                              <a:latin typeface="Cambria Math" panose="02040503050406030204" pitchFamily="18" charset="0"/>
                              <a:cs typeface="Arial" panose="020B0604020202020204" pitchFamily="34" charset="0"/>
                            </a:rPr>
                            <m:t>𝑅</m:t>
                          </m:r>
                        </m:den>
                      </m:f>
                    </m:oMath>
                  </m:oMathPara>
                </a14:m>
                <a:endParaRPr lang="en-GB" sz="320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6DD58FE0-166A-D212-8590-B3786203015A}"/>
                  </a:ext>
                </a:extLst>
              </p:cNvPr>
              <p:cNvSpPr txBox="1">
                <a:spLocks noRot="1" noChangeAspect="1" noMove="1" noResize="1" noEditPoints="1" noAdjustHandles="1" noChangeArrowheads="1" noChangeShapeType="1" noTextEdit="1"/>
              </p:cNvSpPr>
              <p:nvPr/>
            </p:nvSpPr>
            <p:spPr>
              <a:xfrm>
                <a:off x="6588865" y="1346455"/>
                <a:ext cx="1566839" cy="107728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4647FD6-941B-8F72-2412-2AF561F7020E}"/>
                  </a:ext>
                </a:extLst>
              </p:cNvPr>
              <p:cNvSpPr txBox="1"/>
              <p:nvPr/>
            </p:nvSpPr>
            <p:spPr>
              <a:xfrm>
                <a:off x="1200149" y="3911043"/>
                <a:ext cx="1617302" cy="523220"/>
              </a:xfrm>
              <a:prstGeom prst="rect">
                <a:avLst/>
              </a:prstGeom>
              <a:solidFill>
                <a:srgbClr val="FFFF99"/>
              </a:solidFill>
            </p:spPr>
            <p:txBody>
              <a:bodyPr wrap="none" rtlCol="0">
                <a:spAutoFit/>
              </a:bodyPr>
              <a:lstStyle>
                <a:defPPr>
                  <a:defRPr lang="en-US"/>
                </a:defPPr>
                <a:lvl1pPr>
                  <a:defRPr sz="3200" b="0" i="1">
                    <a:latin typeface="Cambria Math" panose="02040503050406030204" pitchFamily="18" charset="0"/>
                    <a:cs typeface="Arial" panose="020B0604020202020204" pitchFamily="34" charset="0"/>
                  </a:defRPr>
                </a:lvl1pPr>
              </a:lstStyle>
              <a:p>
                <a:pPr/>
                <a14:m>
                  <m:oMathPara xmlns:m="http://schemas.openxmlformats.org/officeDocument/2006/math">
                    <m:oMathParaPr>
                      <m:jc m:val="centerGroup"/>
                    </m:oMathParaPr>
                    <m:oMath xmlns:m="http://schemas.openxmlformats.org/officeDocument/2006/math">
                      <m:r>
                        <a:rPr lang="en-GB">
                          <a:latin typeface="Cambria Math" panose="02040503050406030204" pitchFamily="18" charset="0"/>
                        </a:rPr>
                        <m:t>𝑊</m:t>
                      </m:r>
                      <m:r>
                        <a:rPr lang="en-GB">
                          <a:latin typeface="Cambria Math" panose="02040503050406030204" pitchFamily="18" charset="0"/>
                        </a:rPr>
                        <m:t>=</m:t>
                      </m:r>
                      <m:r>
                        <a:rPr lang="en-GB">
                          <a:latin typeface="Cambria Math" panose="02040503050406030204" pitchFamily="18" charset="0"/>
                        </a:rPr>
                        <m:t>𝑉𝐼𝑡</m:t>
                      </m:r>
                    </m:oMath>
                  </m:oMathPara>
                </a14:m>
                <a:endParaRPr lang="en-GB"/>
              </a:p>
            </p:txBody>
          </p:sp>
        </mc:Choice>
        <mc:Fallback xmlns="">
          <p:sp>
            <p:nvSpPr>
              <p:cNvPr id="7" name="TextBox 6">
                <a:extLst>
                  <a:ext uri="{FF2B5EF4-FFF2-40B4-BE49-F238E27FC236}">
                    <a16:creationId xmlns:a16="http://schemas.microsoft.com/office/drawing/2014/main" id="{14647FD6-941B-8F72-2412-2AF561F7020E}"/>
                  </a:ext>
                </a:extLst>
              </p:cNvPr>
              <p:cNvSpPr txBox="1">
                <a:spLocks noRot="1" noChangeAspect="1" noMove="1" noResize="1" noEditPoints="1" noAdjustHandles="1" noChangeArrowheads="1" noChangeShapeType="1" noTextEdit="1"/>
              </p:cNvSpPr>
              <p:nvPr/>
            </p:nvSpPr>
            <p:spPr>
              <a:xfrm>
                <a:off x="1200149" y="3911043"/>
                <a:ext cx="1617302"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818BDD8-9397-21D3-D361-FA2009EAB19A}"/>
                  </a:ext>
                </a:extLst>
              </p:cNvPr>
              <p:cNvSpPr txBox="1"/>
              <p:nvPr/>
            </p:nvSpPr>
            <p:spPr>
              <a:xfrm>
                <a:off x="3707212" y="3880267"/>
                <a:ext cx="2030108" cy="584775"/>
              </a:xfrm>
              <a:prstGeom prst="rect">
                <a:avLst/>
              </a:prstGeom>
              <a:solidFill>
                <a:srgbClr val="FFFF99"/>
              </a:solid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cs typeface="Arial" panose="020B0604020202020204" pitchFamily="34" charset="0"/>
                        </a:rPr>
                        <m:t>𝑊</m:t>
                      </m:r>
                      <m:r>
                        <a:rPr lang="en-GB" sz="3200" b="0" i="1" smtClean="0">
                          <a:latin typeface="Cambria Math" panose="02040503050406030204" pitchFamily="18" charset="0"/>
                          <a:cs typeface="Arial" panose="020B0604020202020204" pitchFamily="34" charset="0"/>
                        </a:rPr>
                        <m:t>=</m:t>
                      </m:r>
                      <m:sSup>
                        <m:sSupPr>
                          <m:ctrlPr>
                            <a:rPr lang="en-GB" sz="3200" b="0" i="1" smtClean="0">
                              <a:latin typeface="Cambria Math" panose="02040503050406030204" pitchFamily="18" charset="0"/>
                              <a:cs typeface="Arial" panose="020B0604020202020204" pitchFamily="34" charset="0"/>
                            </a:rPr>
                          </m:ctrlPr>
                        </m:sSupPr>
                        <m:e>
                          <m:r>
                            <a:rPr lang="en-GB" sz="3200" b="0" i="1" smtClean="0">
                              <a:latin typeface="Cambria Math" panose="02040503050406030204" pitchFamily="18" charset="0"/>
                              <a:cs typeface="Arial" panose="020B0604020202020204" pitchFamily="34" charset="0"/>
                            </a:rPr>
                            <m:t>𝐼</m:t>
                          </m:r>
                        </m:e>
                        <m:sup>
                          <m:r>
                            <a:rPr lang="en-GB" sz="3200" b="0" i="1" smtClean="0">
                              <a:latin typeface="Cambria Math" panose="02040503050406030204" pitchFamily="18" charset="0"/>
                              <a:cs typeface="Arial" panose="020B0604020202020204" pitchFamily="34" charset="0"/>
                            </a:rPr>
                            <m:t>2</m:t>
                          </m:r>
                        </m:sup>
                      </m:sSup>
                      <m:r>
                        <a:rPr lang="en-GB" sz="3200" b="0" i="1" smtClean="0">
                          <a:latin typeface="Cambria Math" panose="02040503050406030204" pitchFamily="18" charset="0"/>
                          <a:cs typeface="Arial" panose="020B0604020202020204" pitchFamily="34" charset="0"/>
                        </a:rPr>
                        <m:t>𝑅𝑡</m:t>
                      </m:r>
                    </m:oMath>
                  </m:oMathPara>
                </a14:m>
                <a:endParaRPr lang="en-GB" sz="320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6818BDD8-9397-21D3-D361-FA2009EAB19A}"/>
                  </a:ext>
                </a:extLst>
              </p:cNvPr>
              <p:cNvSpPr txBox="1">
                <a:spLocks noRot="1" noChangeAspect="1" noMove="1" noResize="1" noEditPoints="1" noAdjustHandles="1" noChangeArrowheads="1" noChangeShapeType="1" noTextEdit="1"/>
              </p:cNvSpPr>
              <p:nvPr/>
            </p:nvSpPr>
            <p:spPr>
              <a:xfrm>
                <a:off x="3707212" y="3880267"/>
                <a:ext cx="2030108" cy="58477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28D3978-E9D2-5F9F-0011-FE58AD366B14}"/>
                  </a:ext>
                </a:extLst>
              </p:cNvPr>
              <p:cNvSpPr txBox="1"/>
              <p:nvPr/>
            </p:nvSpPr>
            <p:spPr>
              <a:xfrm>
                <a:off x="6588865" y="3634012"/>
                <a:ext cx="1947841" cy="1077283"/>
              </a:xfrm>
              <a:prstGeom prst="rect">
                <a:avLst/>
              </a:prstGeom>
              <a:solidFill>
                <a:srgbClr val="FFFF99"/>
              </a:solid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cs typeface="Arial" panose="020B0604020202020204" pitchFamily="34" charset="0"/>
                        </a:rPr>
                        <m:t>𝑊</m:t>
                      </m:r>
                      <m:r>
                        <a:rPr lang="en-GB" sz="3200" b="0" i="1" smtClean="0">
                          <a:latin typeface="Cambria Math" panose="02040503050406030204" pitchFamily="18" charset="0"/>
                          <a:cs typeface="Arial" panose="020B0604020202020204" pitchFamily="34" charset="0"/>
                        </a:rPr>
                        <m:t>=</m:t>
                      </m:r>
                      <m:f>
                        <m:fPr>
                          <m:ctrlPr>
                            <a:rPr lang="en-GB" sz="3200" b="0" i="1" smtClean="0">
                              <a:latin typeface="Cambria Math" panose="02040503050406030204" pitchFamily="18" charset="0"/>
                              <a:cs typeface="Arial" panose="020B0604020202020204" pitchFamily="34" charset="0"/>
                            </a:rPr>
                          </m:ctrlPr>
                        </m:fPr>
                        <m:num>
                          <m:sSup>
                            <m:sSupPr>
                              <m:ctrlPr>
                                <a:rPr lang="en-GB" sz="3200" b="0" i="1" smtClean="0">
                                  <a:latin typeface="Cambria Math" panose="02040503050406030204" pitchFamily="18" charset="0"/>
                                  <a:cs typeface="Arial" panose="020B0604020202020204" pitchFamily="34" charset="0"/>
                                </a:rPr>
                              </m:ctrlPr>
                            </m:sSupPr>
                            <m:e>
                              <m:r>
                                <a:rPr lang="en-GB" sz="3200" b="0" i="1" smtClean="0">
                                  <a:latin typeface="Cambria Math" panose="02040503050406030204" pitchFamily="18" charset="0"/>
                                  <a:cs typeface="Arial" panose="020B0604020202020204" pitchFamily="34" charset="0"/>
                                </a:rPr>
                                <m:t>𝑉</m:t>
                              </m:r>
                            </m:e>
                            <m:sup>
                              <m:r>
                                <a:rPr lang="en-GB" sz="3200" b="0" i="1" smtClean="0">
                                  <a:latin typeface="Cambria Math" panose="02040503050406030204" pitchFamily="18" charset="0"/>
                                  <a:cs typeface="Arial" panose="020B0604020202020204" pitchFamily="34" charset="0"/>
                                </a:rPr>
                                <m:t>2</m:t>
                              </m:r>
                            </m:sup>
                          </m:sSup>
                        </m:num>
                        <m:den>
                          <m:r>
                            <a:rPr lang="en-GB" sz="3200" b="0" i="1" smtClean="0">
                              <a:latin typeface="Cambria Math" panose="02040503050406030204" pitchFamily="18" charset="0"/>
                              <a:cs typeface="Arial" panose="020B0604020202020204" pitchFamily="34" charset="0"/>
                            </a:rPr>
                            <m:t>𝑅</m:t>
                          </m:r>
                        </m:den>
                      </m:f>
                      <m:r>
                        <a:rPr lang="en-GB" sz="3200" b="0" i="1" smtClean="0">
                          <a:latin typeface="Cambria Math" panose="02040503050406030204" pitchFamily="18" charset="0"/>
                          <a:cs typeface="Arial" panose="020B0604020202020204" pitchFamily="34" charset="0"/>
                        </a:rPr>
                        <m:t>𝑡</m:t>
                      </m:r>
                    </m:oMath>
                  </m:oMathPara>
                </a14:m>
                <a:endParaRPr lang="en-GB" sz="3200">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028D3978-E9D2-5F9F-0011-FE58AD366B14}"/>
                  </a:ext>
                </a:extLst>
              </p:cNvPr>
              <p:cNvSpPr txBox="1">
                <a:spLocks noRot="1" noChangeAspect="1" noMove="1" noResize="1" noEditPoints="1" noAdjustHandles="1" noChangeArrowheads="1" noChangeShapeType="1" noTextEdit="1"/>
              </p:cNvSpPr>
              <p:nvPr/>
            </p:nvSpPr>
            <p:spPr>
              <a:xfrm>
                <a:off x="6588865" y="3634012"/>
                <a:ext cx="1947841" cy="1077283"/>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3000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A631A-865C-B0D7-6533-8E256D084BB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F2B062D-CF40-A725-899A-5E9CBE7CE468}"/>
              </a:ext>
            </a:extLst>
          </p:cNvPr>
          <p:cNvSpPr>
            <a:spLocks noGrp="1"/>
          </p:cNvSpPr>
          <p:nvPr>
            <p:ph type="title"/>
          </p:nvPr>
        </p:nvSpPr>
        <p:spPr>
          <a:xfrm>
            <a:off x="241300" y="155246"/>
            <a:ext cx="8724900" cy="590931"/>
          </a:xfrm>
        </p:spPr>
        <p:txBody>
          <a:bodyPr/>
          <a:lstStyle/>
          <a:p>
            <a:r>
              <a:rPr lang="en-GB"/>
              <a:t>The heating effect of electric current</a:t>
            </a:r>
          </a:p>
        </p:txBody>
      </p:sp>
      <p:sp>
        <p:nvSpPr>
          <p:cNvPr id="2" name="TextBox 1">
            <a:extLst>
              <a:ext uri="{FF2B5EF4-FFF2-40B4-BE49-F238E27FC236}">
                <a16:creationId xmlns:a16="http://schemas.microsoft.com/office/drawing/2014/main" id="{7E5B9AB4-9837-6D75-7E89-2BFF210B1948}"/>
              </a:ext>
            </a:extLst>
          </p:cNvPr>
          <p:cNvSpPr txBox="1"/>
          <p:nvPr/>
        </p:nvSpPr>
        <p:spPr>
          <a:xfrm>
            <a:off x="657225" y="985838"/>
            <a:ext cx="8186738" cy="954107"/>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Whenever current flows through a conductor which has some resistance, heat is generated.</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758BE3D-C0A4-F6B6-2485-9F10DDB8F261}"/>
                  </a:ext>
                </a:extLst>
              </p:cNvPr>
              <p:cNvSpPr txBox="1"/>
              <p:nvPr/>
            </p:nvSpPr>
            <p:spPr>
              <a:xfrm>
                <a:off x="3414395" y="3987800"/>
                <a:ext cx="1729576" cy="584775"/>
              </a:xfrm>
              <a:prstGeom prst="rect">
                <a:avLst/>
              </a:prstGeom>
              <a:solidFill>
                <a:srgbClr val="FFFF99"/>
              </a:solid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cs typeface="Arial" panose="020B0604020202020204" pitchFamily="34" charset="0"/>
                        </a:rPr>
                        <m:t>𝑃</m:t>
                      </m:r>
                      <m:r>
                        <a:rPr lang="en-GB" sz="3200" b="0" i="1" smtClean="0">
                          <a:latin typeface="Cambria Math" panose="02040503050406030204" pitchFamily="18" charset="0"/>
                          <a:cs typeface="Arial" panose="020B0604020202020204" pitchFamily="34" charset="0"/>
                        </a:rPr>
                        <m:t>=</m:t>
                      </m:r>
                      <m:sSup>
                        <m:sSupPr>
                          <m:ctrlPr>
                            <a:rPr lang="en-GB" sz="3200" b="0" i="1" smtClean="0">
                              <a:latin typeface="Cambria Math" panose="02040503050406030204" pitchFamily="18" charset="0"/>
                              <a:cs typeface="Arial" panose="020B0604020202020204" pitchFamily="34" charset="0"/>
                            </a:rPr>
                          </m:ctrlPr>
                        </m:sSupPr>
                        <m:e>
                          <m:r>
                            <a:rPr lang="en-GB" sz="3200" b="0" i="1" smtClean="0">
                              <a:latin typeface="Cambria Math" panose="02040503050406030204" pitchFamily="18" charset="0"/>
                              <a:cs typeface="Arial" panose="020B0604020202020204" pitchFamily="34" charset="0"/>
                            </a:rPr>
                            <m:t>𝐼</m:t>
                          </m:r>
                        </m:e>
                        <m:sup>
                          <m:r>
                            <a:rPr lang="en-GB" sz="3200" b="0" i="1" smtClean="0">
                              <a:latin typeface="Cambria Math" panose="02040503050406030204" pitchFamily="18" charset="0"/>
                              <a:cs typeface="Arial" panose="020B0604020202020204" pitchFamily="34" charset="0"/>
                            </a:rPr>
                            <m:t>2</m:t>
                          </m:r>
                        </m:sup>
                      </m:sSup>
                      <m:r>
                        <a:rPr lang="en-GB" sz="3200" b="0" i="1" smtClean="0">
                          <a:latin typeface="Cambria Math" panose="02040503050406030204" pitchFamily="18" charset="0"/>
                          <a:cs typeface="Arial" panose="020B0604020202020204" pitchFamily="34" charset="0"/>
                        </a:rPr>
                        <m:t>𝑅</m:t>
                      </m:r>
                    </m:oMath>
                  </m:oMathPara>
                </a14:m>
                <a:endParaRPr lang="en-GB" sz="3200">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3758BE3D-C0A4-F6B6-2485-9F10DDB8F261}"/>
                  </a:ext>
                </a:extLst>
              </p:cNvPr>
              <p:cNvSpPr txBox="1">
                <a:spLocks noRot="1" noChangeAspect="1" noMove="1" noResize="1" noEditPoints="1" noAdjustHandles="1" noChangeArrowheads="1" noChangeShapeType="1" noTextEdit="1"/>
              </p:cNvSpPr>
              <p:nvPr/>
            </p:nvSpPr>
            <p:spPr>
              <a:xfrm>
                <a:off x="3414395" y="3987800"/>
                <a:ext cx="1729576"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5F189C1-99C9-7FAF-5B0A-F19C7C105E89}"/>
                  </a:ext>
                </a:extLst>
              </p:cNvPr>
              <p:cNvSpPr txBox="1"/>
              <p:nvPr/>
            </p:nvSpPr>
            <p:spPr>
              <a:xfrm>
                <a:off x="3325911" y="4648246"/>
                <a:ext cx="2030108" cy="584775"/>
              </a:xfrm>
              <a:prstGeom prst="rect">
                <a:avLst/>
              </a:prstGeom>
              <a:solidFill>
                <a:srgbClr val="FFFF99"/>
              </a:solid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cs typeface="Arial" panose="020B0604020202020204" pitchFamily="34" charset="0"/>
                        </a:rPr>
                        <m:t>𝑊</m:t>
                      </m:r>
                      <m:r>
                        <a:rPr lang="en-GB" sz="3200" b="0" i="1" smtClean="0">
                          <a:latin typeface="Cambria Math" panose="02040503050406030204" pitchFamily="18" charset="0"/>
                          <a:cs typeface="Arial" panose="020B0604020202020204" pitchFamily="34" charset="0"/>
                        </a:rPr>
                        <m:t>=</m:t>
                      </m:r>
                      <m:sSup>
                        <m:sSupPr>
                          <m:ctrlPr>
                            <a:rPr lang="en-GB" sz="3200" b="0" i="1" smtClean="0">
                              <a:latin typeface="Cambria Math" panose="02040503050406030204" pitchFamily="18" charset="0"/>
                              <a:cs typeface="Arial" panose="020B0604020202020204" pitchFamily="34" charset="0"/>
                            </a:rPr>
                          </m:ctrlPr>
                        </m:sSupPr>
                        <m:e>
                          <m:r>
                            <a:rPr lang="en-GB" sz="3200" b="0" i="1" smtClean="0">
                              <a:latin typeface="Cambria Math" panose="02040503050406030204" pitchFamily="18" charset="0"/>
                              <a:cs typeface="Arial" panose="020B0604020202020204" pitchFamily="34" charset="0"/>
                            </a:rPr>
                            <m:t>𝐼</m:t>
                          </m:r>
                        </m:e>
                        <m:sup>
                          <m:r>
                            <a:rPr lang="en-GB" sz="3200" b="0" i="1" smtClean="0">
                              <a:latin typeface="Cambria Math" panose="02040503050406030204" pitchFamily="18" charset="0"/>
                              <a:cs typeface="Arial" panose="020B0604020202020204" pitchFamily="34" charset="0"/>
                            </a:rPr>
                            <m:t>2</m:t>
                          </m:r>
                        </m:sup>
                      </m:sSup>
                      <m:r>
                        <a:rPr lang="en-GB" sz="3200" b="0" i="1" smtClean="0">
                          <a:latin typeface="Cambria Math" panose="02040503050406030204" pitchFamily="18" charset="0"/>
                          <a:cs typeface="Arial" panose="020B0604020202020204" pitchFamily="34" charset="0"/>
                        </a:rPr>
                        <m:t>𝑅𝑡</m:t>
                      </m:r>
                    </m:oMath>
                  </m:oMathPara>
                </a14:m>
                <a:endParaRPr lang="en-GB" sz="3200">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15F189C1-99C9-7FAF-5B0A-F19C7C105E89}"/>
                  </a:ext>
                </a:extLst>
              </p:cNvPr>
              <p:cNvSpPr txBox="1">
                <a:spLocks noRot="1" noChangeAspect="1" noMove="1" noResize="1" noEditPoints="1" noAdjustHandles="1" noChangeArrowheads="1" noChangeShapeType="1" noTextEdit="1"/>
              </p:cNvSpPr>
              <p:nvPr/>
            </p:nvSpPr>
            <p:spPr>
              <a:xfrm>
                <a:off x="3325911" y="4648246"/>
                <a:ext cx="2030108"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FA95471-CEC7-307F-88AF-A85F18BB7474}"/>
                  </a:ext>
                </a:extLst>
              </p:cNvPr>
              <p:cNvSpPr txBox="1"/>
              <p:nvPr/>
            </p:nvSpPr>
            <p:spPr>
              <a:xfrm>
                <a:off x="3368132" y="5308692"/>
                <a:ext cx="1822102" cy="584775"/>
              </a:xfrm>
              <a:prstGeom prst="rect">
                <a:avLst/>
              </a:prstGeom>
              <a:solidFill>
                <a:srgbClr val="FFFF99"/>
              </a:solid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cs typeface="Arial" panose="020B0604020202020204" pitchFamily="34" charset="0"/>
                        </a:rPr>
                        <m:t>𝑊</m:t>
                      </m:r>
                      <m:r>
                        <a:rPr lang="en-GB" sz="3200" b="0" i="1" smtClean="0">
                          <a:latin typeface="Cambria Math" panose="02040503050406030204" pitchFamily="18" charset="0"/>
                          <a:cs typeface="Arial" panose="020B0604020202020204" pitchFamily="34" charset="0"/>
                        </a:rPr>
                        <m:t>=</m:t>
                      </m:r>
                      <m:r>
                        <a:rPr lang="en-GB" sz="3200" b="0" i="1" smtClean="0">
                          <a:latin typeface="Cambria Math" panose="02040503050406030204" pitchFamily="18" charset="0"/>
                          <a:cs typeface="Arial" panose="020B0604020202020204" pitchFamily="34" charset="0"/>
                        </a:rPr>
                        <m:t>𝑉𝐼𝑡</m:t>
                      </m:r>
                    </m:oMath>
                  </m:oMathPara>
                </a14:m>
                <a:endParaRPr lang="en-GB" sz="3200">
                  <a:latin typeface="Arial" panose="020B0604020202020204" pitchFamily="34" charset="0"/>
                  <a:cs typeface="Arial" panose="020B0604020202020204" pitchFamily="34" charset="0"/>
                </a:endParaRPr>
              </a:p>
            </p:txBody>
          </p:sp>
        </mc:Choice>
        <mc:Fallback xmlns="">
          <p:sp>
            <p:nvSpPr>
              <p:cNvPr id="20" name="TextBox 19">
                <a:extLst>
                  <a:ext uri="{FF2B5EF4-FFF2-40B4-BE49-F238E27FC236}">
                    <a16:creationId xmlns:a16="http://schemas.microsoft.com/office/drawing/2014/main" id="{5FA95471-CEC7-307F-88AF-A85F18BB7474}"/>
                  </a:ext>
                </a:extLst>
              </p:cNvPr>
              <p:cNvSpPr txBox="1">
                <a:spLocks noRot="1" noChangeAspect="1" noMove="1" noResize="1" noEditPoints="1" noAdjustHandles="1" noChangeArrowheads="1" noChangeShapeType="1" noTextEdit="1"/>
              </p:cNvSpPr>
              <p:nvPr/>
            </p:nvSpPr>
            <p:spPr>
              <a:xfrm>
                <a:off x="3368132" y="5308692"/>
                <a:ext cx="1822102" cy="584775"/>
              </a:xfrm>
              <a:prstGeom prst="rect">
                <a:avLst/>
              </a:prstGeom>
              <a:blipFill>
                <a:blip r:embed="rId4"/>
                <a:stretch>
                  <a:fillRect/>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A9D1AFD0-3D09-692F-1D75-BB241F60B009}"/>
              </a:ext>
            </a:extLst>
          </p:cNvPr>
          <p:cNvSpPr txBox="1"/>
          <p:nvPr/>
        </p:nvSpPr>
        <p:spPr>
          <a:xfrm>
            <a:off x="587141" y="6179534"/>
            <a:ext cx="8556859" cy="523220"/>
          </a:xfrm>
          <a:prstGeom prst="rect">
            <a:avLst/>
          </a:prstGeom>
          <a:noFill/>
        </p:spPr>
        <p:txBody>
          <a:bodyPr wrap="square" rtlCol="0">
            <a:spAutoFit/>
          </a:bodyPr>
          <a:lstStyle/>
          <a:p>
            <a:pPr algn="l"/>
            <a:r>
              <a:rPr lang="en-GB" sz="2800">
                <a:latin typeface="Arial" panose="020B0604020202020204" pitchFamily="34" charset="0"/>
                <a:cs typeface="Arial" panose="020B0604020202020204" pitchFamily="34" charset="0"/>
              </a:rPr>
              <a:t>Electric heating can be determined quite accurately.</a:t>
            </a:r>
          </a:p>
        </p:txBody>
      </p:sp>
      <p:sp>
        <p:nvSpPr>
          <p:cNvPr id="4" name="TextBox 3">
            <a:extLst>
              <a:ext uri="{FF2B5EF4-FFF2-40B4-BE49-F238E27FC236}">
                <a16:creationId xmlns:a16="http://schemas.microsoft.com/office/drawing/2014/main" id="{D9B189A6-0BA5-728B-7268-F0515AE7D637}"/>
              </a:ext>
            </a:extLst>
          </p:cNvPr>
          <p:cNvSpPr txBox="1"/>
          <p:nvPr/>
        </p:nvSpPr>
        <p:spPr>
          <a:xfrm>
            <a:off x="657225" y="3157969"/>
            <a:ext cx="8186738" cy="954107"/>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The amount of heat can be calculated using the equations:</a:t>
            </a:r>
          </a:p>
        </p:txBody>
      </p:sp>
      <p:grpSp>
        <p:nvGrpSpPr>
          <p:cNvPr id="5" name="Group 4">
            <a:extLst>
              <a:ext uri="{FF2B5EF4-FFF2-40B4-BE49-F238E27FC236}">
                <a16:creationId xmlns:a16="http://schemas.microsoft.com/office/drawing/2014/main" id="{7A59D97A-7143-AB22-CAA4-184381673663}"/>
              </a:ext>
            </a:extLst>
          </p:cNvPr>
          <p:cNvGrpSpPr/>
          <p:nvPr/>
        </p:nvGrpSpPr>
        <p:grpSpPr>
          <a:xfrm>
            <a:off x="2603807" y="1975765"/>
            <a:ext cx="3174141" cy="906586"/>
            <a:chOff x="2603807" y="1975765"/>
            <a:chExt cx="3174141" cy="906586"/>
          </a:xfrm>
        </p:grpSpPr>
        <p:grpSp>
          <p:nvGrpSpPr>
            <p:cNvPr id="12" name="Group 11">
              <a:extLst>
                <a:ext uri="{FF2B5EF4-FFF2-40B4-BE49-F238E27FC236}">
                  <a16:creationId xmlns:a16="http://schemas.microsoft.com/office/drawing/2014/main" id="{54810854-CC95-CEF6-2324-B4F7B09C5F12}"/>
                </a:ext>
              </a:extLst>
            </p:cNvPr>
            <p:cNvGrpSpPr/>
            <p:nvPr/>
          </p:nvGrpSpPr>
          <p:grpSpPr>
            <a:xfrm>
              <a:off x="2691848" y="2421775"/>
              <a:ext cx="3086100" cy="400050"/>
              <a:chOff x="1998133" y="3429000"/>
              <a:chExt cx="3086100" cy="400050"/>
            </a:xfrm>
          </p:grpSpPr>
          <p:sp>
            <p:nvSpPr>
              <p:cNvPr id="13" name="Rectangle 12">
                <a:extLst>
                  <a:ext uri="{FF2B5EF4-FFF2-40B4-BE49-F238E27FC236}">
                    <a16:creationId xmlns:a16="http://schemas.microsoft.com/office/drawing/2014/main" id="{0627A9CE-030A-95CC-23F2-0295C0E4078C}"/>
                  </a:ext>
                </a:extLst>
              </p:cNvPr>
              <p:cNvSpPr/>
              <p:nvPr/>
            </p:nvSpPr>
            <p:spPr>
              <a:xfrm>
                <a:off x="3000375" y="3429000"/>
                <a:ext cx="1157288" cy="40005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F645B262-24A3-4AD9-2AEB-96A8AC3ECDF3}"/>
                  </a:ext>
                </a:extLst>
              </p:cNvPr>
              <p:cNvCxnSpPr>
                <a:stCxn id="13" idx="3"/>
              </p:cNvCxnSpPr>
              <p:nvPr/>
            </p:nvCxnSpPr>
            <p:spPr>
              <a:xfrm flipV="1">
                <a:off x="4157663" y="3627967"/>
                <a:ext cx="926570" cy="105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45D81A4-7101-70CC-CB21-B99551165D39}"/>
                  </a:ext>
                </a:extLst>
              </p:cNvPr>
              <p:cNvCxnSpPr>
                <a:stCxn id="13" idx="1"/>
              </p:cNvCxnSpPr>
              <p:nvPr/>
            </p:nvCxnSpPr>
            <p:spPr>
              <a:xfrm flipH="1" flipV="1">
                <a:off x="1998133" y="3627967"/>
                <a:ext cx="1002242" cy="105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sp>
          <p:nvSpPr>
            <p:cNvPr id="16" name="TextBox 15">
              <a:extLst>
                <a:ext uri="{FF2B5EF4-FFF2-40B4-BE49-F238E27FC236}">
                  <a16:creationId xmlns:a16="http://schemas.microsoft.com/office/drawing/2014/main" id="{641A9D51-8086-D2EF-A4C3-BF7A333D15FC}"/>
                </a:ext>
              </a:extLst>
            </p:cNvPr>
            <p:cNvSpPr txBox="1"/>
            <p:nvPr/>
          </p:nvSpPr>
          <p:spPr>
            <a:xfrm>
              <a:off x="3994971" y="2359131"/>
              <a:ext cx="444352"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R</a:t>
              </a:r>
            </a:p>
          </p:txBody>
        </p:sp>
        <p:cxnSp>
          <p:nvCxnSpPr>
            <p:cNvPr id="18" name="Straight Arrow Connector 17">
              <a:extLst>
                <a:ext uri="{FF2B5EF4-FFF2-40B4-BE49-F238E27FC236}">
                  <a16:creationId xmlns:a16="http://schemas.microsoft.com/office/drawing/2014/main" id="{C29D643D-D01C-FFE4-CCA8-D50BD5CAE9A7}"/>
                </a:ext>
              </a:extLst>
            </p:cNvPr>
            <p:cNvCxnSpPr/>
            <p:nvPr/>
          </p:nvCxnSpPr>
          <p:spPr>
            <a:xfrm>
              <a:off x="2603807" y="2522317"/>
              <a:ext cx="628650" cy="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37854A01-4D05-2780-DCD3-9F60727AE28A}"/>
                </a:ext>
              </a:extLst>
            </p:cNvPr>
            <p:cNvSpPr txBox="1"/>
            <p:nvPr/>
          </p:nvSpPr>
          <p:spPr>
            <a:xfrm>
              <a:off x="2776106" y="1998039"/>
              <a:ext cx="304892" cy="523220"/>
            </a:xfrm>
            <a:prstGeom prst="rect">
              <a:avLst/>
            </a:prstGeom>
            <a:noFill/>
          </p:spPr>
          <p:txBody>
            <a:bodyPr wrap="none" rtlCol="0">
              <a:spAutoFit/>
            </a:bodyPr>
            <a:lstStyle/>
            <a:p>
              <a:pPr algn="l"/>
              <a:r>
                <a:rPr lang="en-GB" sz="2800" i="1">
                  <a:latin typeface="Times New Roman" panose="02020603050405020304" pitchFamily="18" charset="0"/>
                  <a:cs typeface="Times New Roman" panose="02020603050405020304" pitchFamily="18" charset="0"/>
                </a:rPr>
                <a:t>I</a:t>
              </a:r>
            </a:p>
          </p:txBody>
        </p:sp>
        <p:grpSp>
          <p:nvGrpSpPr>
            <p:cNvPr id="23" name="Group 22">
              <a:extLst>
                <a:ext uri="{FF2B5EF4-FFF2-40B4-BE49-F238E27FC236}">
                  <a16:creationId xmlns:a16="http://schemas.microsoft.com/office/drawing/2014/main" id="{45AD3488-6C3B-434E-CD7F-2EC3A33281C6}"/>
                </a:ext>
              </a:extLst>
            </p:cNvPr>
            <p:cNvGrpSpPr/>
            <p:nvPr/>
          </p:nvGrpSpPr>
          <p:grpSpPr>
            <a:xfrm>
              <a:off x="4040733" y="1975765"/>
              <a:ext cx="600463" cy="404287"/>
              <a:chOff x="7962914" y="4326887"/>
              <a:chExt cx="562638" cy="649975"/>
            </a:xfrm>
          </p:grpSpPr>
          <p:sp>
            <p:nvSpPr>
              <p:cNvPr id="8" name="Freeform: Shape 7">
                <a:extLst>
                  <a:ext uri="{FF2B5EF4-FFF2-40B4-BE49-F238E27FC236}">
                    <a16:creationId xmlns:a16="http://schemas.microsoft.com/office/drawing/2014/main" id="{658E8960-E51E-D07E-8501-F0C33916C560}"/>
                  </a:ext>
                </a:extLst>
              </p:cNvPr>
              <p:cNvSpPr/>
              <p:nvPr/>
            </p:nvSpPr>
            <p:spPr>
              <a:xfrm>
                <a:off x="7962914" y="4326888"/>
                <a:ext cx="82795" cy="638727"/>
              </a:xfrm>
              <a:custGeom>
                <a:avLst/>
                <a:gdLst>
                  <a:gd name="csX0" fmla="*/ 39756 w 145774"/>
                  <a:gd name="csY0" fmla="*/ 0 h 622852"/>
                  <a:gd name="csX1" fmla="*/ 145774 w 145774"/>
                  <a:gd name="csY1" fmla="*/ 198783 h 622852"/>
                  <a:gd name="csX2" fmla="*/ 0 w 145774"/>
                  <a:gd name="csY2" fmla="*/ 384313 h 622852"/>
                  <a:gd name="csX3" fmla="*/ 132522 w 145774"/>
                  <a:gd name="csY3" fmla="*/ 622852 h 622852"/>
                  <a:gd name="csX0" fmla="*/ 39756 w 146493"/>
                  <a:gd name="csY0" fmla="*/ 0 h 622852"/>
                  <a:gd name="csX1" fmla="*/ 145774 w 146493"/>
                  <a:gd name="csY1" fmla="*/ 198783 h 622852"/>
                  <a:gd name="csX2" fmla="*/ 0 w 146493"/>
                  <a:gd name="csY2" fmla="*/ 384313 h 622852"/>
                  <a:gd name="csX3" fmla="*/ 132522 w 146493"/>
                  <a:gd name="csY3" fmla="*/ 622852 h 622852"/>
                  <a:gd name="csX0" fmla="*/ 41436 w 148173"/>
                  <a:gd name="csY0" fmla="*/ 0 h 622852"/>
                  <a:gd name="csX1" fmla="*/ 147454 w 148173"/>
                  <a:gd name="csY1" fmla="*/ 198783 h 622852"/>
                  <a:gd name="csX2" fmla="*/ 1680 w 148173"/>
                  <a:gd name="csY2" fmla="*/ 384313 h 622852"/>
                  <a:gd name="csX3" fmla="*/ 134202 w 148173"/>
                  <a:gd name="csY3" fmla="*/ 622852 h 622852"/>
                  <a:gd name="csX0" fmla="*/ 39915 w 132681"/>
                  <a:gd name="csY0" fmla="*/ 0 h 622852"/>
                  <a:gd name="csX1" fmla="*/ 104658 w 132681"/>
                  <a:gd name="csY1" fmla="*/ 182908 h 622852"/>
                  <a:gd name="csX2" fmla="*/ 159 w 132681"/>
                  <a:gd name="csY2" fmla="*/ 384313 h 622852"/>
                  <a:gd name="csX3" fmla="*/ 132681 w 132681"/>
                  <a:gd name="csY3" fmla="*/ 622852 h 622852"/>
                  <a:gd name="csX0" fmla="*/ 39911 w 132677"/>
                  <a:gd name="csY0" fmla="*/ 0 h 622852"/>
                  <a:gd name="csX1" fmla="*/ 104654 w 132677"/>
                  <a:gd name="csY1" fmla="*/ 182908 h 622852"/>
                  <a:gd name="csX2" fmla="*/ 155 w 132677"/>
                  <a:gd name="csY2" fmla="*/ 416063 h 622852"/>
                  <a:gd name="csX3" fmla="*/ 132677 w 132677"/>
                  <a:gd name="csY3" fmla="*/ 622852 h 622852"/>
                  <a:gd name="csX0" fmla="*/ 39762 w 105298"/>
                  <a:gd name="csY0" fmla="*/ 0 h 622852"/>
                  <a:gd name="csX1" fmla="*/ 104505 w 105298"/>
                  <a:gd name="csY1" fmla="*/ 182908 h 622852"/>
                  <a:gd name="csX2" fmla="*/ 6 w 105298"/>
                  <a:gd name="csY2" fmla="*/ 416063 h 622852"/>
                  <a:gd name="csX3" fmla="*/ 100778 w 105298"/>
                  <a:gd name="csY3" fmla="*/ 622852 h 622852"/>
                  <a:gd name="csX0" fmla="*/ 39760 w 105296"/>
                  <a:gd name="csY0" fmla="*/ 0 h 622852"/>
                  <a:gd name="csX1" fmla="*/ 104503 w 105296"/>
                  <a:gd name="csY1" fmla="*/ 182908 h 622852"/>
                  <a:gd name="csX2" fmla="*/ 4 w 105296"/>
                  <a:gd name="csY2" fmla="*/ 416063 h 622852"/>
                  <a:gd name="csX3" fmla="*/ 100776 w 105296"/>
                  <a:gd name="csY3" fmla="*/ 622852 h 622852"/>
                  <a:gd name="csX0" fmla="*/ 39760 w 105083"/>
                  <a:gd name="csY0" fmla="*/ 0 h 622852"/>
                  <a:gd name="csX1" fmla="*/ 104503 w 105083"/>
                  <a:gd name="csY1" fmla="*/ 182908 h 622852"/>
                  <a:gd name="csX2" fmla="*/ 4 w 105083"/>
                  <a:gd name="csY2" fmla="*/ 416063 h 622852"/>
                  <a:gd name="csX3" fmla="*/ 100776 w 105083"/>
                  <a:gd name="csY3" fmla="*/ 622852 h 622852"/>
                  <a:gd name="csX0" fmla="*/ 20710 w 85627"/>
                  <a:gd name="csY0" fmla="*/ 0 h 622852"/>
                  <a:gd name="csX1" fmla="*/ 85453 w 85627"/>
                  <a:gd name="csY1" fmla="*/ 182908 h 622852"/>
                  <a:gd name="csX2" fmla="*/ 4 w 85627"/>
                  <a:gd name="csY2" fmla="*/ 362088 h 622852"/>
                  <a:gd name="csX3" fmla="*/ 81726 w 85627"/>
                  <a:gd name="csY3" fmla="*/ 622852 h 622852"/>
                  <a:gd name="csX0" fmla="*/ 8011 w 72782"/>
                  <a:gd name="csY0" fmla="*/ 0 h 622852"/>
                  <a:gd name="csX1" fmla="*/ 72754 w 72782"/>
                  <a:gd name="csY1" fmla="*/ 182908 h 622852"/>
                  <a:gd name="csX2" fmla="*/ 5 w 72782"/>
                  <a:gd name="csY2" fmla="*/ 384313 h 622852"/>
                  <a:gd name="csX3" fmla="*/ 69027 w 72782"/>
                  <a:gd name="csY3" fmla="*/ 622852 h 622852"/>
                  <a:gd name="csX0" fmla="*/ 8021 w 75965"/>
                  <a:gd name="csY0" fmla="*/ 0 h 622852"/>
                  <a:gd name="csX1" fmla="*/ 75939 w 75965"/>
                  <a:gd name="csY1" fmla="*/ 170208 h 622852"/>
                  <a:gd name="csX2" fmla="*/ 15 w 75965"/>
                  <a:gd name="csY2" fmla="*/ 384313 h 622852"/>
                  <a:gd name="csX3" fmla="*/ 69037 w 75965"/>
                  <a:gd name="csY3" fmla="*/ 622852 h 622852"/>
                  <a:gd name="csX0" fmla="*/ 8367 w 76311"/>
                  <a:gd name="csY0" fmla="*/ 0 h 629202"/>
                  <a:gd name="csX1" fmla="*/ 76285 w 76311"/>
                  <a:gd name="csY1" fmla="*/ 170208 h 629202"/>
                  <a:gd name="csX2" fmla="*/ 361 w 76311"/>
                  <a:gd name="csY2" fmla="*/ 384313 h 629202"/>
                  <a:gd name="csX3" fmla="*/ 47158 w 76311"/>
                  <a:gd name="csY3" fmla="*/ 629202 h 629202"/>
                  <a:gd name="csX0" fmla="*/ 8245 w 76189"/>
                  <a:gd name="csY0" fmla="*/ 0 h 629202"/>
                  <a:gd name="csX1" fmla="*/ 76163 w 76189"/>
                  <a:gd name="csY1" fmla="*/ 170208 h 629202"/>
                  <a:gd name="csX2" fmla="*/ 239 w 76189"/>
                  <a:gd name="csY2" fmla="*/ 384313 h 629202"/>
                  <a:gd name="csX3" fmla="*/ 47036 w 76189"/>
                  <a:gd name="csY3" fmla="*/ 629202 h 629202"/>
                  <a:gd name="csX0" fmla="*/ 8352 w 82643"/>
                  <a:gd name="csY0" fmla="*/ 0 h 629202"/>
                  <a:gd name="csX1" fmla="*/ 82620 w 82643"/>
                  <a:gd name="csY1" fmla="*/ 186083 h 629202"/>
                  <a:gd name="csX2" fmla="*/ 346 w 82643"/>
                  <a:gd name="csY2" fmla="*/ 384313 h 629202"/>
                  <a:gd name="csX3" fmla="*/ 47143 w 82643"/>
                  <a:gd name="csY3" fmla="*/ 629202 h 629202"/>
                  <a:gd name="csX0" fmla="*/ 8352 w 82636"/>
                  <a:gd name="csY0" fmla="*/ 0 h 629202"/>
                  <a:gd name="csX1" fmla="*/ 82620 w 82636"/>
                  <a:gd name="csY1" fmla="*/ 186083 h 629202"/>
                  <a:gd name="csX2" fmla="*/ 346 w 82636"/>
                  <a:gd name="csY2" fmla="*/ 384313 h 629202"/>
                  <a:gd name="csX3" fmla="*/ 47143 w 82636"/>
                  <a:gd name="csY3" fmla="*/ 629202 h 629202"/>
                  <a:gd name="csX0" fmla="*/ 24227 w 82795"/>
                  <a:gd name="csY0" fmla="*/ 0 h 638727"/>
                  <a:gd name="csX1" fmla="*/ 82620 w 82795"/>
                  <a:gd name="csY1" fmla="*/ 195608 h 638727"/>
                  <a:gd name="csX2" fmla="*/ 346 w 82795"/>
                  <a:gd name="csY2" fmla="*/ 393838 h 638727"/>
                  <a:gd name="csX3" fmla="*/ 47143 w 82795"/>
                  <a:gd name="csY3" fmla="*/ 638727 h 638727"/>
                </a:gdLst>
                <a:ahLst/>
                <a:cxnLst>
                  <a:cxn ang="0">
                    <a:pos x="csX0" y="csY0"/>
                  </a:cxn>
                  <a:cxn ang="0">
                    <a:pos x="csX1" y="csY1"/>
                  </a:cxn>
                  <a:cxn ang="0">
                    <a:pos x="csX2" y="csY2"/>
                  </a:cxn>
                  <a:cxn ang="0">
                    <a:pos x="csX3" y="csY3"/>
                  </a:cxn>
                </a:cxnLst>
                <a:rect l="l" t="t" r="r" b="b"/>
                <a:pathLst>
                  <a:path w="82795" h="638727">
                    <a:moveTo>
                      <a:pt x="24227" y="0"/>
                    </a:moveTo>
                    <a:cubicBezTo>
                      <a:pt x="21466" y="136111"/>
                      <a:pt x="86600" y="129968"/>
                      <a:pt x="82620" y="195608"/>
                    </a:cubicBezTo>
                    <a:cubicBezTo>
                      <a:pt x="78640" y="261248"/>
                      <a:pt x="6259" y="319985"/>
                      <a:pt x="346" y="393838"/>
                    </a:cubicBezTo>
                    <a:cubicBezTo>
                      <a:pt x="-5567" y="467691"/>
                      <a:pt x="66469" y="479839"/>
                      <a:pt x="47143" y="638727"/>
                    </a:cubicBezTo>
                  </a:path>
                </a:pathLst>
              </a:cu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11106D7B-1867-12F3-FBD4-E492A96D1C62}"/>
                  </a:ext>
                </a:extLst>
              </p:cNvPr>
              <p:cNvSpPr/>
              <p:nvPr/>
            </p:nvSpPr>
            <p:spPr>
              <a:xfrm>
                <a:off x="8119512" y="4326887"/>
                <a:ext cx="82795" cy="638727"/>
              </a:xfrm>
              <a:custGeom>
                <a:avLst/>
                <a:gdLst>
                  <a:gd name="csX0" fmla="*/ 39756 w 145774"/>
                  <a:gd name="csY0" fmla="*/ 0 h 622852"/>
                  <a:gd name="csX1" fmla="*/ 145774 w 145774"/>
                  <a:gd name="csY1" fmla="*/ 198783 h 622852"/>
                  <a:gd name="csX2" fmla="*/ 0 w 145774"/>
                  <a:gd name="csY2" fmla="*/ 384313 h 622852"/>
                  <a:gd name="csX3" fmla="*/ 132522 w 145774"/>
                  <a:gd name="csY3" fmla="*/ 622852 h 622852"/>
                  <a:gd name="csX0" fmla="*/ 39756 w 146493"/>
                  <a:gd name="csY0" fmla="*/ 0 h 622852"/>
                  <a:gd name="csX1" fmla="*/ 145774 w 146493"/>
                  <a:gd name="csY1" fmla="*/ 198783 h 622852"/>
                  <a:gd name="csX2" fmla="*/ 0 w 146493"/>
                  <a:gd name="csY2" fmla="*/ 384313 h 622852"/>
                  <a:gd name="csX3" fmla="*/ 132522 w 146493"/>
                  <a:gd name="csY3" fmla="*/ 622852 h 622852"/>
                  <a:gd name="csX0" fmla="*/ 41436 w 148173"/>
                  <a:gd name="csY0" fmla="*/ 0 h 622852"/>
                  <a:gd name="csX1" fmla="*/ 147454 w 148173"/>
                  <a:gd name="csY1" fmla="*/ 198783 h 622852"/>
                  <a:gd name="csX2" fmla="*/ 1680 w 148173"/>
                  <a:gd name="csY2" fmla="*/ 384313 h 622852"/>
                  <a:gd name="csX3" fmla="*/ 134202 w 148173"/>
                  <a:gd name="csY3" fmla="*/ 622852 h 622852"/>
                  <a:gd name="csX0" fmla="*/ 39915 w 132681"/>
                  <a:gd name="csY0" fmla="*/ 0 h 622852"/>
                  <a:gd name="csX1" fmla="*/ 104658 w 132681"/>
                  <a:gd name="csY1" fmla="*/ 182908 h 622852"/>
                  <a:gd name="csX2" fmla="*/ 159 w 132681"/>
                  <a:gd name="csY2" fmla="*/ 384313 h 622852"/>
                  <a:gd name="csX3" fmla="*/ 132681 w 132681"/>
                  <a:gd name="csY3" fmla="*/ 622852 h 622852"/>
                  <a:gd name="csX0" fmla="*/ 39911 w 132677"/>
                  <a:gd name="csY0" fmla="*/ 0 h 622852"/>
                  <a:gd name="csX1" fmla="*/ 104654 w 132677"/>
                  <a:gd name="csY1" fmla="*/ 182908 h 622852"/>
                  <a:gd name="csX2" fmla="*/ 155 w 132677"/>
                  <a:gd name="csY2" fmla="*/ 416063 h 622852"/>
                  <a:gd name="csX3" fmla="*/ 132677 w 132677"/>
                  <a:gd name="csY3" fmla="*/ 622852 h 622852"/>
                  <a:gd name="csX0" fmla="*/ 39762 w 105298"/>
                  <a:gd name="csY0" fmla="*/ 0 h 622852"/>
                  <a:gd name="csX1" fmla="*/ 104505 w 105298"/>
                  <a:gd name="csY1" fmla="*/ 182908 h 622852"/>
                  <a:gd name="csX2" fmla="*/ 6 w 105298"/>
                  <a:gd name="csY2" fmla="*/ 416063 h 622852"/>
                  <a:gd name="csX3" fmla="*/ 100778 w 105298"/>
                  <a:gd name="csY3" fmla="*/ 622852 h 622852"/>
                  <a:gd name="csX0" fmla="*/ 39760 w 105296"/>
                  <a:gd name="csY0" fmla="*/ 0 h 622852"/>
                  <a:gd name="csX1" fmla="*/ 104503 w 105296"/>
                  <a:gd name="csY1" fmla="*/ 182908 h 622852"/>
                  <a:gd name="csX2" fmla="*/ 4 w 105296"/>
                  <a:gd name="csY2" fmla="*/ 416063 h 622852"/>
                  <a:gd name="csX3" fmla="*/ 100776 w 105296"/>
                  <a:gd name="csY3" fmla="*/ 622852 h 622852"/>
                  <a:gd name="csX0" fmla="*/ 39760 w 105083"/>
                  <a:gd name="csY0" fmla="*/ 0 h 622852"/>
                  <a:gd name="csX1" fmla="*/ 104503 w 105083"/>
                  <a:gd name="csY1" fmla="*/ 182908 h 622852"/>
                  <a:gd name="csX2" fmla="*/ 4 w 105083"/>
                  <a:gd name="csY2" fmla="*/ 416063 h 622852"/>
                  <a:gd name="csX3" fmla="*/ 100776 w 105083"/>
                  <a:gd name="csY3" fmla="*/ 622852 h 622852"/>
                  <a:gd name="csX0" fmla="*/ 20710 w 85627"/>
                  <a:gd name="csY0" fmla="*/ 0 h 622852"/>
                  <a:gd name="csX1" fmla="*/ 85453 w 85627"/>
                  <a:gd name="csY1" fmla="*/ 182908 h 622852"/>
                  <a:gd name="csX2" fmla="*/ 4 w 85627"/>
                  <a:gd name="csY2" fmla="*/ 362088 h 622852"/>
                  <a:gd name="csX3" fmla="*/ 81726 w 85627"/>
                  <a:gd name="csY3" fmla="*/ 622852 h 622852"/>
                  <a:gd name="csX0" fmla="*/ 8011 w 72782"/>
                  <a:gd name="csY0" fmla="*/ 0 h 622852"/>
                  <a:gd name="csX1" fmla="*/ 72754 w 72782"/>
                  <a:gd name="csY1" fmla="*/ 182908 h 622852"/>
                  <a:gd name="csX2" fmla="*/ 5 w 72782"/>
                  <a:gd name="csY2" fmla="*/ 384313 h 622852"/>
                  <a:gd name="csX3" fmla="*/ 69027 w 72782"/>
                  <a:gd name="csY3" fmla="*/ 622852 h 622852"/>
                  <a:gd name="csX0" fmla="*/ 8021 w 75965"/>
                  <a:gd name="csY0" fmla="*/ 0 h 622852"/>
                  <a:gd name="csX1" fmla="*/ 75939 w 75965"/>
                  <a:gd name="csY1" fmla="*/ 170208 h 622852"/>
                  <a:gd name="csX2" fmla="*/ 15 w 75965"/>
                  <a:gd name="csY2" fmla="*/ 384313 h 622852"/>
                  <a:gd name="csX3" fmla="*/ 69037 w 75965"/>
                  <a:gd name="csY3" fmla="*/ 622852 h 622852"/>
                  <a:gd name="csX0" fmla="*/ 8367 w 76311"/>
                  <a:gd name="csY0" fmla="*/ 0 h 629202"/>
                  <a:gd name="csX1" fmla="*/ 76285 w 76311"/>
                  <a:gd name="csY1" fmla="*/ 170208 h 629202"/>
                  <a:gd name="csX2" fmla="*/ 361 w 76311"/>
                  <a:gd name="csY2" fmla="*/ 384313 h 629202"/>
                  <a:gd name="csX3" fmla="*/ 47158 w 76311"/>
                  <a:gd name="csY3" fmla="*/ 629202 h 629202"/>
                  <a:gd name="csX0" fmla="*/ 8245 w 76189"/>
                  <a:gd name="csY0" fmla="*/ 0 h 629202"/>
                  <a:gd name="csX1" fmla="*/ 76163 w 76189"/>
                  <a:gd name="csY1" fmla="*/ 170208 h 629202"/>
                  <a:gd name="csX2" fmla="*/ 239 w 76189"/>
                  <a:gd name="csY2" fmla="*/ 384313 h 629202"/>
                  <a:gd name="csX3" fmla="*/ 47036 w 76189"/>
                  <a:gd name="csY3" fmla="*/ 629202 h 629202"/>
                  <a:gd name="csX0" fmla="*/ 8352 w 82643"/>
                  <a:gd name="csY0" fmla="*/ 0 h 629202"/>
                  <a:gd name="csX1" fmla="*/ 82620 w 82643"/>
                  <a:gd name="csY1" fmla="*/ 186083 h 629202"/>
                  <a:gd name="csX2" fmla="*/ 346 w 82643"/>
                  <a:gd name="csY2" fmla="*/ 384313 h 629202"/>
                  <a:gd name="csX3" fmla="*/ 47143 w 82643"/>
                  <a:gd name="csY3" fmla="*/ 629202 h 629202"/>
                  <a:gd name="csX0" fmla="*/ 8352 w 82636"/>
                  <a:gd name="csY0" fmla="*/ 0 h 629202"/>
                  <a:gd name="csX1" fmla="*/ 82620 w 82636"/>
                  <a:gd name="csY1" fmla="*/ 186083 h 629202"/>
                  <a:gd name="csX2" fmla="*/ 346 w 82636"/>
                  <a:gd name="csY2" fmla="*/ 384313 h 629202"/>
                  <a:gd name="csX3" fmla="*/ 47143 w 82636"/>
                  <a:gd name="csY3" fmla="*/ 629202 h 629202"/>
                  <a:gd name="csX0" fmla="*/ 24227 w 82795"/>
                  <a:gd name="csY0" fmla="*/ 0 h 638727"/>
                  <a:gd name="csX1" fmla="*/ 82620 w 82795"/>
                  <a:gd name="csY1" fmla="*/ 195608 h 638727"/>
                  <a:gd name="csX2" fmla="*/ 346 w 82795"/>
                  <a:gd name="csY2" fmla="*/ 393838 h 638727"/>
                  <a:gd name="csX3" fmla="*/ 47143 w 82795"/>
                  <a:gd name="csY3" fmla="*/ 638727 h 638727"/>
                </a:gdLst>
                <a:ahLst/>
                <a:cxnLst>
                  <a:cxn ang="0">
                    <a:pos x="csX0" y="csY0"/>
                  </a:cxn>
                  <a:cxn ang="0">
                    <a:pos x="csX1" y="csY1"/>
                  </a:cxn>
                  <a:cxn ang="0">
                    <a:pos x="csX2" y="csY2"/>
                  </a:cxn>
                  <a:cxn ang="0">
                    <a:pos x="csX3" y="csY3"/>
                  </a:cxn>
                </a:cxnLst>
                <a:rect l="l" t="t" r="r" b="b"/>
                <a:pathLst>
                  <a:path w="82795" h="638727">
                    <a:moveTo>
                      <a:pt x="24227" y="0"/>
                    </a:moveTo>
                    <a:cubicBezTo>
                      <a:pt x="21466" y="136111"/>
                      <a:pt x="86600" y="129968"/>
                      <a:pt x="82620" y="195608"/>
                    </a:cubicBezTo>
                    <a:cubicBezTo>
                      <a:pt x="78640" y="261248"/>
                      <a:pt x="6259" y="319985"/>
                      <a:pt x="346" y="393838"/>
                    </a:cubicBezTo>
                    <a:cubicBezTo>
                      <a:pt x="-5567" y="467691"/>
                      <a:pt x="66469" y="479839"/>
                      <a:pt x="47143" y="638727"/>
                    </a:cubicBezTo>
                  </a:path>
                </a:pathLst>
              </a:cu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6AC01B46-CAA6-912C-ED25-E0B7A3A9268C}"/>
                  </a:ext>
                </a:extLst>
              </p:cNvPr>
              <p:cNvSpPr/>
              <p:nvPr/>
            </p:nvSpPr>
            <p:spPr>
              <a:xfrm>
                <a:off x="8286159" y="4338135"/>
                <a:ext cx="82795" cy="638727"/>
              </a:xfrm>
              <a:custGeom>
                <a:avLst/>
                <a:gdLst>
                  <a:gd name="csX0" fmla="*/ 39756 w 145774"/>
                  <a:gd name="csY0" fmla="*/ 0 h 622852"/>
                  <a:gd name="csX1" fmla="*/ 145774 w 145774"/>
                  <a:gd name="csY1" fmla="*/ 198783 h 622852"/>
                  <a:gd name="csX2" fmla="*/ 0 w 145774"/>
                  <a:gd name="csY2" fmla="*/ 384313 h 622852"/>
                  <a:gd name="csX3" fmla="*/ 132522 w 145774"/>
                  <a:gd name="csY3" fmla="*/ 622852 h 622852"/>
                  <a:gd name="csX0" fmla="*/ 39756 w 146493"/>
                  <a:gd name="csY0" fmla="*/ 0 h 622852"/>
                  <a:gd name="csX1" fmla="*/ 145774 w 146493"/>
                  <a:gd name="csY1" fmla="*/ 198783 h 622852"/>
                  <a:gd name="csX2" fmla="*/ 0 w 146493"/>
                  <a:gd name="csY2" fmla="*/ 384313 h 622852"/>
                  <a:gd name="csX3" fmla="*/ 132522 w 146493"/>
                  <a:gd name="csY3" fmla="*/ 622852 h 622852"/>
                  <a:gd name="csX0" fmla="*/ 41436 w 148173"/>
                  <a:gd name="csY0" fmla="*/ 0 h 622852"/>
                  <a:gd name="csX1" fmla="*/ 147454 w 148173"/>
                  <a:gd name="csY1" fmla="*/ 198783 h 622852"/>
                  <a:gd name="csX2" fmla="*/ 1680 w 148173"/>
                  <a:gd name="csY2" fmla="*/ 384313 h 622852"/>
                  <a:gd name="csX3" fmla="*/ 134202 w 148173"/>
                  <a:gd name="csY3" fmla="*/ 622852 h 622852"/>
                  <a:gd name="csX0" fmla="*/ 39915 w 132681"/>
                  <a:gd name="csY0" fmla="*/ 0 h 622852"/>
                  <a:gd name="csX1" fmla="*/ 104658 w 132681"/>
                  <a:gd name="csY1" fmla="*/ 182908 h 622852"/>
                  <a:gd name="csX2" fmla="*/ 159 w 132681"/>
                  <a:gd name="csY2" fmla="*/ 384313 h 622852"/>
                  <a:gd name="csX3" fmla="*/ 132681 w 132681"/>
                  <a:gd name="csY3" fmla="*/ 622852 h 622852"/>
                  <a:gd name="csX0" fmla="*/ 39911 w 132677"/>
                  <a:gd name="csY0" fmla="*/ 0 h 622852"/>
                  <a:gd name="csX1" fmla="*/ 104654 w 132677"/>
                  <a:gd name="csY1" fmla="*/ 182908 h 622852"/>
                  <a:gd name="csX2" fmla="*/ 155 w 132677"/>
                  <a:gd name="csY2" fmla="*/ 416063 h 622852"/>
                  <a:gd name="csX3" fmla="*/ 132677 w 132677"/>
                  <a:gd name="csY3" fmla="*/ 622852 h 622852"/>
                  <a:gd name="csX0" fmla="*/ 39762 w 105298"/>
                  <a:gd name="csY0" fmla="*/ 0 h 622852"/>
                  <a:gd name="csX1" fmla="*/ 104505 w 105298"/>
                  <a:gd name="csY1" fmla="*/ 182908 h 622852"/>
                  <a:gd name="csX2" fmla="*/ 6 w 105298"/>
                  <a:gd name="csY2" fmla="*/ 416063 h 622852"/>
                  <a:gd name="csX3" fmla="*/ 100778 w 105298"/>
                  <a:gd name="csY3" fmla="*/ 622852 h 622852"/>
                  <a:gd name="csX0" fmla="*/ 39760 w 105296"/>
                  <a:gd name="csY0" fmla="*/ 0 h 622852"/>
                  <a:gd name="csX1" fmla="*/ 104503 w 105296"/>
                  <a:gd name="csY1" fmla="*/ 182908 h 622852"/>
                  <a:gd name="csX2" fmla="*/ 4 w 105296"/>
                  <a:gd name="csY2" fmla="*/ 416063 h 622852"/>
                  <a:gd name="csX3" fmla="*/ 100776 w 105296"/>
                  <a:gd name="csY3" fmla="*/ 622852 h 622852"/>
                  <a:gd name="csX0" fmla="*/ 39760 w 105083"/>
                  <a:gd name="csY0" fmla="*/ 0 h 622852"/>
                  <a:gd name="csX1" fmla="*/ 104503 w 105083"/>
                  <a:gd name="csY1" fmla="*/ 182908 h 622852"/>
                  <a:gd name="csX2" fmla="*/ 4 w 105083"/>
                  <a:gd name="csY2" fmla="*/ 416063 h 622852"/>
                  <a:gd name="csX3" fmla="*/ 100776 w 105083"/>
                  <a:gd name="csY3" fmla="*/ 622852 h 622852"/>
                  <a:gd name="csX0" fmla="*/ 20710 w 85627"/>
                  <a:gd name="csY0" fmla="*/ 0 h 622852"/>
                  <a:gd name="csX1" fmla="*/ 85453 w 85627"/>
                  <a:gd name="csY1" fmla="*/ 182908 h 622852"/>
                  <a:gd name="csX2" fmla="*/ 4 w 85627"/>
                  <a:gd name="csY2" fmla="*/ 362088 h 622852"/>
                  <a:gd name="csX3" fmla="*/ 81726 w 85627"/>
                  <a:gd name="csY3" fmla="*/ 622852 h 622852"/>
                  <a:gd name="csX0" fmla="*/ 8011 w 72782"/>
                  <a:gd name="csY0" fmla="*/ 0 h 622852"/>
                  <a:gd name="csX1" fmla="*/ 72754 w 72782"/>
                  <a:gd name="csY1" fmla="*/ 182908 h 622852"/>
                  <a:gd name="csX2" fmla="*/ 5 w 72782"/>
                  <a:gd name="csY2" fmla="*/ 384313 h 622852"/>
                  <a:gd name="csX3" fmla="*/ 69027 w 72782"/>
                  <a:gd name="csY3" fmla="*/ 622852 h 622852"/>
                  <a:gd name="csX0" fmla="*/ 8021 w 75965"/>
                  <a:gd name="csY0" fmla="*/ 0 h 622852"/>
                  <a:gd name="csX1" fmla="*/ 75939 w 75965"/>
                  <a:gd name="csY1" fmla="*/ 170208 h 622852"/>
                  <a:gd name="csX2" fmla="*/ 15 w 75965"/>
                  <a:gd name="csY2" fmla="*/ 384313 h 622852"/>
                  <a:gd name="csX3" fmla="*/ 69037 w 75965"/>
                  <a:gd name="csY3" fmla="*/ 622852 h 622852"/>
                  <a:gd name="csX0" fmla="*/ 8367 w 76311"/>
                  <a:gd name="csY0" fmla="*/ 0 h 629202"/>
                  <a:gd name="csX1" fmla="*/ 76285 w 76311"/>
                  <a:gd name="csY1" fmla="*/ 170208 h 629202"/>
                  <a:gd name="csX2" fmla="*/ 361 w 76311"/>
                  <a:gd name="csY2" fmla="*/ 384313 h 629202"/>
                  <a:gd name="csX3" fmla="*/ 47158 w 76311"/>
                  <a:gd name="csY3" fmla="*/ 629202 h 629202"/>
                  <a:gd name="csX0" fmla="*/ 8245 w 76189"/>
                  <a:gd name="csY0" fmla="*/ 0 h 629202"/>
                  <a:gd name="csX1" fmla="*/ 76163 w 76189"/>
                  <a:gd name="csY1" fmla="*/ 170208 h 629202"/>
                  <a:gd name="csX2" fmla="*/ 239 w 76189"/>
                  <a:gd name="csY2" fmla="*/ 384313 h 629202"/>
                  <a:gd name="csX3" fmla="*/ 47036 w 76189"/>
                  <a:gd name="csY3" fmla="*/ 629202 h 629202"/>
                  <a:gd name="csX0" fmla="*/ 8352 w 82643"/>
                  <a:gd name="csY0" fmla="*/ 0 h 629202"/>
                  <a:gd name="csX1" fmla="*/ 82620 w 82643"/>
                  <a:gd name="csY1" fmla="*/ 186083 h 629202"/>
                  <a:gd name="csX2" fmla="*/ 346 w 82643"/>
                  <a:gd name="csY2" fmla="*/ 384313 h 629202"/>
                  <a:gd name="csX3" fmla="*/ 47143 w 82643"/>
                  <a:gd name="csY3" fmla="*/ 629202 h 629202"/>
                  <a:gd name="csX0" fmla="*/ 8352 w 82636"/>
                  <a:gd name="csY0" fmla="*/ 0 h 629202"/>
                  <a:gd name="csX1" fmla="*/ 82620 w 82636"/>
                  <a:gd name="csY1" fmla="*/ 186083 h 629202"/>
                  <a:gd name="csX2" fmla="*/ 346 w 82636"/>
                  <a:gd name="csY2" fmla="*/ 384313 h 629202"/>
                  <a:gd name="csX3" fmla="*/ 47143 w 82636"/>
                  <a:gd name="csY3" fmla="*/ 629202 h 629202"/>
                  <a:gd name="csX0" fmla="*/ 24227 w 82795"/>
                  <a:gd name="csY0" fmla="*/ 0 h 638727"/>
                  <a:gd name="csX1" fmla="*/ 82620 w 82795"/>
                  <a:gd name="csY1" fmla="*/ 195608 h 638727"/>
                  <a:gd name="csX2" fmla="*/ 346 w 82795"/>
                  <a:gd name="csY2" fmla="*/ 393838 h 638727"/>
                  <a:gd name="csX3" fmla="*/ 47143 w 82795"/>
                  <a:gd name="csY3" fmla="*/ 638727 h 638727"/>
                </a:gdLst>
                <a:ahLst/>
                <a:cxnLst>
                  <a:cxn ang="0">
                    <a:pos x="csX0" y="csY0"/>
                  </a:cxn>
                  <a:cxn ang="0">
                    <a:pos x="csX1" y="csY1"/>
                  </a:cxn>
                  <a:cxn ang="0">
                    <a:pos x="csX2" y="csY2"/>
                  </a:cxn>
                  <a:cxn ang="0">
                    <a:pos x="csX3" y="csY3"/>
                  </a:cxn>
                </a:cxnLst>
                <a:rect l="l" t="t" r="r" b="b"/>
                <a:pathLst>
                  <a:path w="82795" h="638727">
                    <a:moveTo>
                      <a:pt x="24227" y="0"/>
                    </a:moveTo>
                    <a:cubicBezTo>
                      <a:pt x="21466" y="136111"/>
                      <a:pt x="86600" y="129968"/>
                      <a:pt x="82620" y="195608"/>
                    </a:cubicBezTo>
                    <a:cubicBezTo>
                      <a:pt x="78640" y="261248"/>
                      <a:pt x="6259" y="319985"/>
                      <a:pt x="346" y="393838"/>
                    </a:cubicBezTo>
                    <a:cubicBezTo>
                      <a:pt x="-5567" y="467691"/>
                      <a:pt x="66469" y="479839"/>
                      <a:pt x="47143" y="638727"/>
                    </a:cubicBezTo>
                  </a:path>
                </a:pathLst>
              </a:cu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5B1A23D7-8D93-7318-5928-BB13CCD1A5AA}"/>
                  </a:ext>
                </a:extLst>
              </p:cNvPr>
              <p:cNvSpPr/>
              <p:nvPr/>
            </p:nvSpPr>
            <p:spPr>
              <a:xfrm>
                <a:off x="8442757" y="4338135"/>
                <a:ext cx="82795" cy="638727"/>
              </a:xfrm>
              <a:custGeom>
                <a:avLst/>
                <a:gdLst>
                  <a:gd name="csX0" fmla="*/ 39756 w 145774"/>
                  <a:gd name="csY0" fmla="*/ 0 h 622852"/>
                  <a:gd name="csX1" fmla="*/ 145774 w 145774"/>
                  <a:gd name="csY1" fmla="*/ 198783 h 622852"/>
                  <a:gd name="csX2" fmla="*/ 0 w 145774"/>
                  <a:gd name="csY2" fmla="*/ 384313 h 622852"/>
                  <a:gd name="csX3" fmla="*/ 132522 w 145774"/>
                  <a:gd name="csY3" fmla="*/ 622852 h 622852"/>
                  <a:gd name="csX0" fmla="*/ 39756 w 146493"/>
                  <a:gd name="csY0" fmla="*/ 0 h 622852"/>
                  <a:gd name="csX1" fmla="*/ 145774 w 146493"/>
                  <a:gd name="csY1" fmla="*/ 198783 h 622852"/>
                  <a:gd name="csX2" fmla="*/ 0 w 146493"/>
                  <a:gd name="csY2" fmla="*/ 384313 h 622852"/>
                  <a:gd name="csX3" fmla="*/ 132522 w 146493"/>
                  <a:gd name="csY3" fmla="*/ 622852 h 622852"/>
                  <a:gd name="csX0" fmla="*/ 41436 w 148173"/>
                  <a:gd name="csY0" fmla="*/ 0 h 622852"/>
                  <a:gd name="csX1" fmla="*/ 147454 w 148173"/>
                  <a:gd name="csY1" fmla="*/ 198783 h 622852"/>
                  <a:gd name="csX2" fmla="*/ 1680 w 148173"/>
                  <a:gd name="csY2" fmla="*/ 384313 h 622852"/>
                  <a:gd name="csX3" fmla="*/ 134202 w 148173"/>
                  <a:gd name="csY3" fmla="*/ 622852 h 622852"/>
                  <a:gd name="csX0" fmla="*/ 39915 w 132681"/>
                  <a:gd name="csY0" fmla="*/ 0 h 622852"/>
                  <a:gd name="csX1" fmla="*/ 104658 w 132681"/>
                  <a:gd name="csY1" fmla="*/ 182908 h 622852"/>
                  <a:gd name="csX2" fmla="*/ 159 w 132681"/>
                  <a:gd name="csY2" fmla="*/ 384313 h 622852"/>
                  <a:gd name="csX3" fmla="*/ 132681 w 132681"/>
                  <a:gd name="csY3" fmla="*/ 622852 h 622852"/>
                  <a:gd name="csX0" fmla="*/ 39911 w 132677"/>
                  <a:gd name="csY0" fmla="*/ 0 h 622852"/>
                  <a:gd name="csX1" fmla="*/ 104654 w 132677"/>
                  <a:gd name="csY1" fmla="*/ 182908 h 622852"/>
                  <a:gd name="csX2" fmla="*/ 155 w 132677"/>
                  <a:gd name="csY2" fmla="*/ 416063 h 622852"/>
                  <a:gd name="csX3" fmla="*/ 132677 w 132677"/>
                  <a:gd name="csY3" fmla="*/ 622852 h 622852"/>
                  <a:gd name="csX0" fmla="*/ 39762 w 105298"/>
                  <a:gd name="csY0" fmla="*/ 0 h 622852"/>
                  <a:gd name="csX1" fmla="*/ 104505 w 105298"/>
                  <a:gd name="csY1" fmla="*/ 182908 h 622852"/>
                  <a:gd name="csX2" fmla="*/ 6 w 105298"/>
                  <a:gd name="csY2" fmla="*/ 416063 h 622852"/>
                  <a:gd name="csX3" fmla="*/ 100778 w 105298"/>
                  <a:gd name="csY3" fmla="*/ 622852 h 622852"/>
                  <a:gd name="csX0" fmla="*/ 39760 w 105296"/>
                  <a:gd name="csY0" fmla="*/ 0 h 622852"/>
                  <a:gd name="csX1" fmla="*/ 104503 w 105296"/>
                  <a:gd name="csY1" fmla="*/ 182908 h 622852"/>
                  <a:gd name="csX2" fmla="*/ 4 w 105296"/>
                  <a:gd name="csY2" fmla="*/ 416063 h 622852"/>
                  <a:gd name="csX3" fmla="*/ 100776 w 105296"/>
                  <a:gd name="csY3" fmla="*/ 622852 h 622852"/>
                  <a:gd name="csX0" fmla="*/ 39760 w 105083"/>
                  <a:gd name="csY0" fmla="*/ 0 h 622852"/>
                  <a:gd name="csX1" fmla="*/ 104503 w 105083"/>
                  <a:gd name="csY1" fmla="*/ 182908 h 622852"/>
                  <a:gd name="csX2" fmla="*/ 4 w 105083"/>
                  <a:gd name="csY2" fmla="*/ 416063 h 622852"/>
                  <a:gd name="csX3" fmla="*/ 100776 w 105083"/>
                  <a:gd name="csY3" fmla="*/ 622852 h 622852"/>
                  <a:gd name="csX0" fmla="*/ 20710 w 85627"/>
                  <a:gd name="csY0" fmla="*/ 0 h 622852"/>
                  <a:gd name="csX1" fmla="*/ 85453 w 85627"/>
                  <a:gd name="csY1" fmla="*/ 182908 h 622852"/>
                  <a:gd name="csX2" fmla="*/ 4 w 85627"/>
                  <a:gd name="csY2" fmla="*/ 362088 h 622852"/>
                  <a:gd name="csX3" fmla="*/ 81726 w 85627"/>
                  <a:gd name="csY3" fmla="*/ 622852 h 622852"/>
                  <a:gd name="csX0" fmla="*/ 8011 w 72782"/>
                  <a:gd name="csY0" fmla="*/ 0 h 622852"/>
                  <a:gd name="csX1" fmla="*/ 72754 w 72782"/>
                  <a:gd name="csY1" fmla="*/ 182908 h 622852"/>
                  <a:gd name="csX2" fmla="*/ 5 w 72782"/>
                  <a:gd name="csY2" fmla="*/ 384313 h 622852"/>
                  <a:gd name="csX3" fmla="*/ 69027 w 72782"/>
                  <a:gd name="csY3" fmla="*/ 622852 h 622852"/>
                  <a:gd name="csX0" fmla="*/ 8021 w 75965"/>
                  <a:gd name="csY0" fmla="*/ 0 h 622852"/>
                  <a:gd name="csX1" fmla="*/ 75939 w 75965"/>
                  <a:gd name="csY1" fmla="*/ 170208 h 622852"/>
                  <a:gd name="csX2" fmla="*/ 15 w 75965"/>
                  <a:gd name="csY2" fmla="*/ 384313 h 622852"/>
                  <a:gd name="csX3" fmla="*/ 69037 w 75965"/>
                  <a:gd name="csY3" fmla="*/ 622852 h 622852"/>
                  <a:gd name="csX0" fmla="*/ 8367 w 76311"/>
                  <a:gd name="csY0" fmla="*/ 0 h 629202"/>
                  <a:gd name="csX1" fmla="*/ 76285 w 76311"/>
                  <a:gd name="csY1" fmla="*/ 170208 h 629202"/>
                  <a:gd name="csX2" fmla="*/ 361 w 76311"/>
                  <a:gd name="csY2" fmla="*/ 384313 h 629202"/>
                  <a:gd name="csX3" fmla="*/ 47158 w 76311"/>
                  <a:gd name="csY3" fmla="*/ 629202 h 629202"/>
                  <a:gd name="csX0" fmla="*/ 8245 w 76189"/>
                  <a:gd name="csY0" fmla="*/ 0 h 629202"/>
                  <a:gd name="csX1" fmla="*/ 76163 w 76189"/>
                  <a:gd name="csY1" fmla="*/ 170208 h 629202"/>
                  <a:gd name="csX2" fmla="*/ 239 w 76189"/>
                  <a:gd name="csY2" fmla="*/ 384313 h 629202"/>
                  <a:gd name="csX3" fmla="*/ 47036 w 76189"/>
                  <a:gd name="csY3" fmla="*/ 629202 h 629202"/>
                  <a:gd name="csX0" fmla="*/ 8352 w 82643"/>
                  <a:gd name="csY0" fmla="*/ 0 h 629202"/>
                  <a:gd name="csX1" fmla="*/ 82620 w 82643"/>
                  <a:gd name="csY1" fmla="*/ 186083 h 629202"/>
                  <a:gd name="csX2" fmla="*/ 346 w 82643"/>
                  <a:gd name="csY2" fmla="*/ 384313 h 629202"/>
                  <a:gd name="csX3" fmla="*/ 47143 w 82643"/>
                  <a:gd name="csY3" fmla="*/ 629202 h 629202"/>
                  <a:gd name="csX0" fmla="*/ 8352 w 82636"/>
                  <a:gd name="csY0" fmla="*/ 0 h 629202"/>
                  <a:gd name="csX1" fmla="*/ 82620 w 82636"/>
                  <a:gd name="csY1" fmla="*/ 186083 h 629202"/>
                  <a:gd name="csX2" fmla="*/ 346 w 82636"/>
                  <a:gd name="csY2" fmla="*/ 384313 h 629202"/>
                  <a:gd name="csX3" fmla="*/ 47143 w 82636"/>
                  <a:gd name="csY3" fmla="*/ 629202 h 629202"/>
                  <a:gd name="csX0" fmla="*/ 24227 w 82795"/>
                  <a:gd name="csY0" fmla="*/ 0 h 638727"/>
                  <a:gd name="csX1" fmla="*/ 82620 w 82795"/>
                  <a:gd name="csY1" fmla="*/ 195608 h 638727"/>
                  <a:gd name="csX2" fmla="*/ 346 w 82795"/>
                  <a:gd name="csY2" fmla="*/ 393838 h 638727"/>
                  <a:gd name="csX3" fmla="*/ 47143 w 82795"/>
                  <a:gd name="csY3" fmla="*/ 638727 h 638727"/>
                </a:gdLst>
                <a:ahLst/>
                <a:cxnLst>
                  <a:cxn ang="0">
                    <a:pos x="csX0" y="csY0"/>
                  </a:cxn>
                  <a:cxn ang="0">
                    <a:pos x="csX1" y="csY1"/>
                  </a:cxn>
                  <a:cxn ang="0">
                    <a:pos x="csX2" y="csY2"/>
                  </a:cxn>
                  <a:cxn ang="0">
                    <a:pos x="csX3" y="csY3"/>
                  </a:cxn>
                </a:cxnLst>
                <a:rect l="l" t="t" r="r" b="b"/>
                <a:pathLst>
                  <a:path w="82795" h="638727">
                    <a:moveTo>
                      <a:pt x="24227" y="0"/>
                    </a:moveTo>
                    <a:cubicBezTo>
                      <a:pt x="21466" y="136111"/>
                      <a:pt x="86600" y="129968"/>
                      <a:pt x="82620" y="195608"/>
                    </a:cubicBezTo>
                    <a:cubicBezTo>
                      <a:pt x="78640" y="261248"/>
                      <a:pt x="6259" y="319985"/>
                      <a:pt x="346" y="393838"/>
                    </a:cubicBezTo>
                    <a:cubicBezTo>
                      <a:pt x="-5567" y="467691"/>
                      <a:pt x="66469" y="479839"/>
                      <a:pt x="47143" y="638727"/>
                    </a:cubicBezTo>
                  </a:path>
                </a:pathLst>
              </a:cu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93444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0" grpId="0" animBg="1"/>
      <p:bldP spid="21" grpId="0"/>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166C0-40E1-02A7-2237-D13E14A4A11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B8894D4-BDDF-2AA5-341C-78D07BE44494}"/>
              </a:ext>
            </a:extLst>
          </p:cNvPr>
          <p:cNvSpPr>
            <a:spLocks noGrp="1"/>
          </p:cNvSpPr>
          <p:nvPr>
            <p:ph type="title"/>
          </p:nvPr>
        </p:nvSpPr>
        <p:spPr/>
        <p:txBody>
          <a:bodyPr>
            <a:normAutofit/>
          </a:bodyPr>
          <a:lstStyle/>
          <a:p>
            <a:r>
              <a:rPr lang="en-GB"/>
              <a:t>Example 10</a:t>
            </a:r>
          </a:p>
        </p:txBody>
      </p:sp>
      <p:sp>
        <p:nvSpPr>
          <p:cNvPr id="5" name="Text Placeholder 4">
            <a:extLst>
              <a:ext uri="{FF2B5EF4-FFF2-40B4-BE49-F238E27FC236}">
                <a16:creationId xmlns:a16="http://schemas.microsoft.com/office/drawing/2014/main" id="{B8A39BD4-1853-065F-6517-D040FC359997}"/>
              </a:ext>
            </a:extLst>
          </p:cNvPr>
          <p:cNvSpPr>
            <a:spLocks noGrp="1"/>
          </p:cNvSpPr>
          <p:nvPr>
            <p:ph type="body" sz="quarter" idx="10"/>
          </p:nvPr>
        </p:nvSpPr>
        <p:spPr>
          <a:xfrm>
            <a:off x="122292" y="461664"/>
            <a:ext cx="8899415" cy="867930"/>
          </a:xfrm>
        </p:spPr>
        <p:txBody>
          <a:bodyPr/>
          <a:lstStyle/>
          <a:p>
            <a:r>
              <a:rPr lang="en-GB"/>
              <a:t>A 2.3 </a:t>
            </a:r>
            <a:r>
              <a:rPr lang="el-GR"/>
              <a:t>Ω</a:t>
            </a:r>
            <a:r>
              <a:rPr lang="en-GB"/>
              <a:t>  resistor has 1.5 A flowing through it. Calculate the amount of heat energy generated in 1 minute.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68DCD73-E014-3A2F-1530-2118C7CD26E6}"/>
                  </a:ext>
                </a:extLst>
              </p:cNvPr>
              <p:cNvSpPr txBox="1"/>
              <p:nvPr/>
            </p:nvSpPr>
            <p:spPr>
              <a:xfrm>
                <a:off x="757238" y="1791259"/>
                <a:ext cx="1537472"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𝑃</m:t>
                      </m:r>
                      <m:r>
                        <a:rPr lang="en-GB" sz="2800" b="0" i="1" smtClean="0">
                          <a:latin typeface="Cambria Math" panose="02040503050406030204" pitchFamily="18" charset="0"/>
                          <a:cs typeface="Arial" panose="020B0604020202020204" pitchFamily="34" charset="0"/>
                        </a:rPr>
                        <m:t>=</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𝐼</m:t>
                          </m:r>
                        </m:e>
                        <m:sup>
                          <m:r>
                            <a:rPr lang="en-GB" sz="2800" b="0" i="1" smtClean="0">
                              <a:latin typeface="Cambria Math" panose="02040503050406030204" pitchFamily="18" charset="0"/>
                              <a:cs typeface="Arial" panose="020B0604020202020204" pitchFamily="34" charset="0"/>
                            </a:rPr>
                            <m:t>2</m:t>
                          </m:r>
                        </m:sup>
                      </m:sSup>
                      <m:r>
                        <a:rPr lang="en-GB" sz="2800" b="0" i="1" smtClean="0">
                          <a:latin typeface="Cambria Math" panose="02040503050406030204" pitchFamily="18" charset="0"/>
                          <a:cs typeface="Arial" panose="020B0604020202020204" pitchFamily="34" charset="0"/>
                        </a:rPr>
                        <m:t>𝑅</m:t>
                      </m:r>
                    </m:oMath>
                  </m:oMathPara>
                </a14:m>
                <a:endParaRPr lang="en-GB" sz="280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568DCD73-E014-3A2F-1530-2118C7CD26E6}"/>
                  </a:ext>
                </a:extLst>
              </p:cNvPr>
              <p:cNvSpPr txBox="1">
                <a:spLocks noRot="1" noChangeAspect="1" noMove="1" noResize="1" noEditPoints="1" noAdjustHandles="1" noChangeArrowheads="1" noChangeShapeType="1" noTextEdit="1"/>
              </p:cNvSpPr>
              <p:nvPr/>
            </p:nvSpPr>
            <p:spPr>
              <a:xfrm>
                <a:off x="757238" y="1791259"/>
                <a:ext cx="1537472" cy="52322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0F55827-8B74-CC66-3527-406706ACE676}"/>
                  </a:ext>
                </a:extLst>
              </p:cNvPr>
              <p:cNvSpPr txBox="1"/>
              <p:nvPr/>
            </p:nvSpPr>
            <p:spPr>
              <a:xfrm>
                <a:off x="757238" y="2514534"/>
                <a:ext cx="4160754"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𝑃</m:t>
                      </m:r>
                      <m:r>
                        <a:rPr lang="en-GB" sz="2800" b="0" i="1" smtClean="0">
                          <a:latin typeface="Cambria Math" panose="02040503050406030204" pitchFamily="18" charset="0"/>
                          <a:cs typeface="Arial" panose="020B0604020202020204" pitchFamily="34" charset="0"/>
                        </a:rPr>
                        <m:t>=</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1.5</m:t>
                          </m:r>
                        </m:e>
                        <m:sup>
                          <m:r>
                            <a:rPr lang="en-GB" sz="2800" b="0" i="1" smtClean="0">
                              <a:latin typeface="Cambria Math" panose="02040503050406030204" pitchFamily="18" charset="0"/>
                              <a:cs typeface="Arial" panose="020B0604020202020204" pitchFamily="34" charset="0"/>
                            </a:rPr>
                            <m:t>2</m:t>
                          </m:r>
                        </m:sup>
                      </m:sSup>
                      <m:d>
                        <m:dPr>
                          <m:ctrlPr>
                            <a:rPr lang="en-GB" sz="2800" b="0" i="1" smtClean="0">
                              <a:latin typeface="Cambria Math" panose="02040503050406030204" pitchFamily="18" charset="0"/>
                              <a:cs typeface="Arial" panose="020B0604020202020204" pitchFamily="34" charset="0"/>
                            </a:rPr>
                          </m:ctrlPr>
                        </m:dPr>
                        <m:e>
                          <m:r>
                            <a:rPr lang="en-GB" sz="2800" b="0" i="1" smtClean="0">
                              <a:latin typeface="Cambria Math" panose="02040503050406030204" pitchFamily="18" charset="0"/>
                              <a:cs typeface="Arial" panose="020B0604020202020204" pitchFamily="34" charset="0"/>
                            </a:rPr>
                            <m:t>2.3</m:t>
                          </m:r>
                        </m:e>
                      </m:d>
                      <m:r>
                        <a:rPr lang="en-GB" sz="2800" b="0" i="1" smtClean="0">
                          <a:latin typeface="Cambria Math" panose="02040503050406030204" pitchFamily="18" charset="0"/>
                          <a:cs typeface="Arial" panose="020B0604020202020204" pitchFamily="34" charset="0"/>
                        </a:rPr>
                        <m:t>=5.175 </m:t>
                      </m:r>
                      <m:r>
                        <a:rPr lang="en-GB" sz="2800" b="0" i="1" smtClean="0">
                          <a:latin typeface="Cambria Math" panose="02040503050406030204" pitchFamily="18" charset="0"/>
                          <a:cs typeface="Arial" panose="020B0604020202020204" pitchFamily="34" charset="0"/>
                        </a:rPr>
                        <m:t>𝑊</m:t>
                      </m:r>
                    </m:oMath>
                  </m:oMathPara>
                </a14:m>
                <a:endParaRPr lang="en-GB" sz="2800">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50F55827-8B74-CC66-3527-406706ACE676}"/>
                  </a:ext>
                </a:extLst>
              </p:cNvPr>
              <p:cNvSpPr txBox="1">
                <a:spLocks noRot="1" noChangeAspect="1" noMove="1" noResize="1" noEditPoints="1" noAdjustHandles="1" noChangeArrowheads="1" noChangeShapeType="1" noTextEdit="1"/>
              </p:cNvSpPr>
              <p:nvPr/>
            </p:nvSpPr>
            <p:spPr>
              <a:xfrm>
                <a:off x="757238" y="2514534"/>
                <a:ext cx="4160754" cy="523220"/>
              </a:xfrm>
              <a:prstGeom prst="rect">
                <a:avLst/>
              </a:prstGeo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E9E901B3-E806-EAA0-83C4-57F43CC06D22}"/>
              </a:ext>
            </a:extLst>
          </p:cNvPr>
          <p:cNvSpPr txBox="1"/>
          <p:nvPr/>
        </p:nvSpPr>
        <p:spPr>
          <a:xfrm>
            <a:off x="757238" y="3429000"/>
            <a:ext cx="3813865"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1 minute = 60 seconds</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7F1F0AC-CD9E-20C3-FCE5-D30200AC4EAF}"/>
                  </a:ext>
                </a:extLst>
              </p:cNvPr>
              <p:cNvSpPr txBox="1"/>
              <p:nvPr/>
            </p:nvSpPr>
            <p:spPr>
              <a:xfrm>
                <a:off x="757238" y="4222694"/>
                <a:ext cx="5442003"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h𝑒𝑎𝑡</m:t>
                      </m:r>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𝑃𝑡</m:t>
                      </m:r>
                      <m:r>
                        <a:rPr lang="en-GB" sz="2800" b="0" i="1" smtClean="0">
                          <a:latin typeface="Cambria Math" panose="02040503050406030204" pitchFamily="18" charset="0"/>
                          <a:cs typeface="Arial" panose="020B0604020202020204" pitchFamily="34" charset="0"/>
                        </a:rPr>
                        <m:t>=5.175</m:t>
                      </m:r>
                      <m:d>
                        <m:dPr>
                          <m:ctrlPr>
                            <a:rPr lang="en-GB" sz="2800" b="0" i="1" smtClean="0">
                              <a:latin typeface="Cambria Math" panose="02040503050406030204" pitchFamily="18" charset="0"/>
                              <a:cs typeface="Arial" panose="020B0604020202020204" pitchFamily="34" charset="0"/>
                            </a:rPr>
                          </m:ctrlPr>
                        </m:dPr>
                        <m:e>
                          <m:r>
                            <a:rPr lang="en-GB" sz="2800" b="0" i="1" smtClean="0">
                              <a:latin typeface="Cambria Math" panose="02040503050406030204" pitchFamily="18" charset="0"/>
                              <a:cs typeface="Arial" panose="020B0604020202020204" pitchFamily="34" charset="0"/>
                            </a:rPr>
                            <m:t>60</m:t>
                          </m:r>
                        </m:e>
                      </m:d>
                      <m:r>
                        <a:rPr lang="en-GB" sz="2800" b="0" i="1" smtClean="0">
                          <a:latin typeface="Cambria Math" panose="02040503050406030204" pitchFamily="18" charset="0"/>
                          <a:cs typeface="Arial" panose="020B0604020202020204" pitchFamily="34" charset="0"/>
                        </a:rPr>
                        <m:t>=310.5 </m:t>
                      </m:r>
                      <m:r>
                        <m:rPr>
                          <m:sty m:val="p"/>
                        </m:rPr>
                        <a:rPr lang="en-GB" sz="2800" b="0" i="0" smtClean="0">
                          <a:latin typeface="Cambria Math" panose="02040503050406030204" pitchFamily="18" charset="0"/>
                          <a:cs typeface="Arial" panose="020B0604020202020204" pitchFamily="34" charset="0"/>
                        </a:rPr>
                        <m:t>J</m:t>
                      </m:r>
                    </m:oMath>
                  </m:oMathPara>
                </a14:m>
                <a:endParaRPr lang="en-GB" sz="280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57F1F0AC-CD9E-20C3-FCE5-D30200AC4EAF}"/>
                  </a:ext>
                </a:extLst>
              </p:cNvPr>
              <p:cNvSpPr txBox="1">
                <a:spLocks noRot="1" noChangeAspect="1" noMove="1" noResize="1" noEditPoints="1" noAdjustHandles="1" noChangeArrowheads="1" noChangeShapeType="1" noTextEdit="1"/>
              </p:cNvSpPr>
              <p:nvPr/>
            </p:nvSpPr>
            <p:spPr>
              <a:xfrm>
                <a:off x="757238" y="4222694"/>
                <a:ext cx="5442003" cy="52322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8293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 grpId="0"/>
      <p:bldP spid="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1C244-0393-5F2F-64BF-68DACF4842F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3100AF3-4248-6815-3B0F-4B1DC9D7277A}"/>
              </a:ext>
            </a:extLst>
          </p:cNvPr>
          <p:cNvSpPr>
            <a:spLocks noGrp="1"/>
          </p:cNvSpPr>
          <p:nvPr>
            <p:ph type="title"/>
          </p:nvPr>
        </p:nvSpPr>
        <p:spPr/>
        <p:txBody>
          <a:bodyPr>
            <a:normAutofit fontScale="90000"/>
          </a:bodyPr>
          <a:lstStyle/>
          <a:p>
            <a:r>
              <a:rPr lang="en-GB"/>
              <a:t>Exercises</a:t>
            </a:r>
          </a:p>
        </p:txBody>
      </p:sp>
      <p:sp>
        <p:nvSpPr>
          <p:cNvPr id="5" name="Text Placeholder 4">
            <a:extLst>
              <a:ext uri="{FF2B5EF4-FFF2-40B4-BE49-F238E27FC236}">
                <a16:creationId xmlns:a16="http://schemas.microsoft.com/office/drawing/2014/main" id="{342C6167-496D-9E4D-304A-BF44C7457D79}"/>
              </a:ext>
            </a:extLst>
          </p:cNvPr>
          <p:cNvSpPr>
            <a:spLocks noGrp="1"/>
          </p:cNvSpPr>
          <p:nvPr>
            <p:ph type="body" sz="quarter" idx="10"/>
          </p:nvPr>
        </p:nvSpPr>
        <p:spPr>
          <a:xfrm>
            <a:off x="122292" y="461664"/>
            <a:ext cx="8899415" cy="867930"/>
          </a:xfrm>
        </p:spPr>
        <p:txBody>
          <a:bodyPr/>
          <a:lstStyle/>
          <a:p>
            <a:r>
              <a:rPr lang="en-GB"/>
              <a:t>A 2.7 </a:t>
            </a:r>
            <a:r>
              <a:rPr lang="el-GR"/>
              <a:t>Ω</a:t>
            </a:r>
            <a:r>
              <a:rPr lang="en-GB"/>
              <a:t>  resistor has 4 V across it. Calculate the amount of heat energy generated in 70 seconds.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B8B6414-871B-4BA7-810B-89F9D34CED32}"/>
                  </a:ext>
                </a:extLst>
              </p:cNvPr>
              <p:cNvSpPr txBox="1"/>
              <p:nvPr/>
            </p:nvSpPr>
            <p:spPr>
              <a:xfrm>
                <a:off x="4571999" y="1499191"/>
                <a:ext cx="1069459" cy="58484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cs typeface="Arial" panose="020B0604020202020204" pitchFamily="34" charset="0"/>
                        </a:rPr>
                        <m:t>𝑊</m:t>
                      </m:r>
                      <m:r>
                        <a:rPr lang="en-GB" sz="1600" b="0" i="1" smtClean="0">
                          <a:latin typeface="Cambria Math" panose="02040503050406030204" pitchFamily="18" charset="0"/>
                          <a:cs typeface="Arial" panose="020B0604020202020204" pitchFamily="34" charset="0"/>
                        </a:rPr>
                        <m:t>=</m:t>
                      </m:r>
                      <m:f>
                        <m:fPr>
                          <m:ctrlPr>
                            <a:rPr lang="en-GB" sz="1600" b="0" i="1" smtClean="0">
                              <a:latin typeface="Cambria Math" panose="02040503050406030204" pitchFamily="18" charset="0"/>
                              <a:cs typeface="Arial" panose="020B0604020202020204" pitchFamily="34" charset="0"/>
                            </a:rPr>
                          </m:ctrlPr>
                        </m:fPr>
                        <m:num>
                          <m:sSup>
                            <m:sSupPr>
                              <m:ctrlPr>
                                <a:rPr lang="en-GB" sz="1600" b="0" i="1" smtClean="0">
                                  <a:latin typeface="Cambria Math" panose="02040503050406030204" pitchFamily="18" charset="0"/>
                                  <a:cs typeface="Arial" panose="020B0604020202020204" pitchFamily="34" charset="0"/>
                                </a:rPr>
                              </m:ctrlPr>
                            </m:sSupPr>
                            <m:e>
                              <m:r>
                                <a:rPr lang="en-GB" sz="1600" b="0" i="1" smtClean="0">
                                  <a:latin typeface="Cambria Math" panose="02040503050406030204" pitchFamily="18" charset="0"/>
                                  <a:cs typeface="Arial" panose="020B0604020202020204" pitchFamily="34" charset="0"/>
                                </a:rPr>
                                <m:t>𝑉</m:t>
                              </m:r>
                            </m:e>
                            <m:sup>
                              <m:r>
                                <a:rPr lang="en-GB" sz="1600" b="0" i="1" smtClean="0">
                                  <a:latin typeface="Cambria Math" panose="02040503050406030204" pitchFamily="18" charset="0"/>
                                  <a:cs typeface="Arial" panose="020B0604020202020204" pitchFamily="34" charset="0"/>
                                </a:rPr>
                                <m:t>2</m:t>
                              </m:r>
                            </m:sup>
                          </m:sSup>
                        </m:num>
                        <m:den>
                          <m:r>
                            <a:rPr lang="en-GB" sz="1600" b="0" i="1" smtClean="0">
                              <a:latin typeface="Cambria Math" panose="02040503050406030204" pitchFamily="18" charset="0"/>
                              <a:cs typeface="Arial" panose="020B0604020202020204" pitchFamily="34" charset="0"/>
                            </a:rPr>
                            <m:t>𝑅</m:t>
                          </m:r>
                        </m:den>
                      </m:f>
                      <m:r>
                        <a:rPr lang="en-GB" sz="1600" b="0" i="1" smtClean="0">
                          <a:latin typeface="Cambria Math" panose="02040503050406030204" pitchFamily="18" charset="0"/>
                          <a:cs typeface="Arial" panose="020B0604020202020204" pitchFamily="34" charset="0"/>
                        </a:rPr>
                        <m:t>𝑡</m:t>
                      </m:r>
                    </m:oMath>
                  </m:oMathPara>
                </a14:m>
                <a:endParaRPr lang="en-GB" sz="160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DB8B6414-871B-4BA7-810B-89F9D34CED32}"/>
                  </a:ext>
                </a:extLst>
              </p:cNvPr>
              <p:cNvSpPr txBox="1">
                <a:spLocks noRot="1" noChangeAspect="1" noMove="1" noResize="1" noEditPoints="1" noAdjustHandles="1" noChangeArrowheads="1" noChangeShapeType="1" noTextEdit="1"/>
              </p:cNvSpPr>
              <p:nvPr/>
            </p:nvSpPr>
            <p:spPr>
              <a:xfrm>
                <a:off x="4571999" y="1499191"/>
                <a:ext cx="1069459" cy="58484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91EE70E-6C46-B718-56D0-F0C1A40E63F8}"/>
                  </a:ext>
                </a:extLst>
              </p:cNvPr>
              <p:cNvSpPr txBox="1"/>
              <p:nvPr/>
            </p:nvSpPr>
            <p:spPr>
              <a:xfrm>
                <a:off x="5953173" y="1488674"/>
                <a:ext cx="2620984" cy="585545"/>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cs typeface="Arial" panose="020B0604020202020204" pitchFamily="34" charset="0"/>
                        </a:rPr>
                        <m:t>𝐻𝑒𝑎𝑡</m:t>
                      </m:r>
                      <m:r>
                        <a:rPr lang="en-GB" sz="1600" b="0" i="1" smtClean="0">
                          <a:latin typeface="Cambria Math" panose="02040503050406030204" pitchFamily="18" charset="0"/>
                          <a:cs typeface="Arial" panose="020B0604020202020204" pitchFamily="34" charset="0"/>
                        </a:rPr>
                        <m:t>=</m:t>
                      </m:r>
                      <m:f>
                        <m:fPr>
                          <m:ctrlPr>
                            <a:rPr lang="en-GB" sz="1600" b="0" i="1" smtClean="0">
                              <a:latin typeface="Cambria Math" panose="02040503050406030204" pitchFamily="18" charset="0"/>
                              <a:cs typeface="Arial" panose="020B0604020202020204" pitchFamily="34" charset="0"/>
                            </a:rPr>
                          </m:ctrlPr>
                        </m:fPr>
                        <m:num>
                          <m:sSup>
                            <m:sSupPr>
                              <m:ctrlPr>
                                <a:rPr lang="en-GB" sz="1600" b="0" i="1" smtClean="0">
                                  <a:latin typeface="Cambria Math" panose="02040503050406030204" pitchFamily="18" charset="0"/>
                                  <a:cs typeface="Arial" panose="020B0604020202020204" pitchFamily="34" charset="0"/>
                                </a:rPr>
                              </m:ctrlPr>
                            </m:sSupPr>
                            <m:e>
                              <m:r>
                                <a:rPr lang="en-GB" sz="1600" b="0" i="1" smtClean="0">
                                  <a:latin typeface="Cambria Math" panose="02040503050406030204" pitchFamily="18" charset="0"/>
                                  <a:cs typeface="Arial" panose="020B0604020202020204" pitchFamily="34" charset="0"/>
                                </a:rPr>
                                <m:t>4</m:t>
                              </m:r>
                            </m:e>
                            <m:sup>
                              <m:r>
                                <a:rPr lang="en-GB" sz="1600" b="0" i="1" smtClean="0">
                                  <a:latin typeface="Cambria Math" panose="02040503050406030204" pitchFamily="18" charset="0"/>
                                  <a:cs typeface="Arial" panose="020B0604020202020204" pitchFamily="34" charset="0"/>
                                </a:rPr>
                                <m:t>2</m:t>
                              </m:r>
                            </m:sup>
                          </m:sSup>
                        </m:num>
                        <m:den>
                          <m:r>
                            <a:rPr lang="en-GB" sz="1600" b="0" i="1" smtClean="0">
                              <a:latin typeface="Cambria Math" panose="02040503050406030204" pitchFamily="18" charset="0"/>
                              <a:cs typeface="Arial" panose="020B0604020202020204" pitchFamily="34" charset="0"/>
                            </a:rPr>
                            <m:t>2.7</m:t>
                          </m:r>
                        </m:den>
                      </m:f>
                      <m:d>
                        <m:dPr>
                          <m:ctrlPr>
                            <a:rPr lang="en-GB" sz="1600" b="0" i="1" smtClean="0">
                              <a:latin typeface="Cambria Math" panose="02040503050406030204" pitchFamily="18" charset="0"/>
                              <a:cs typeface="Arial" panose="020B0604020202020204" pitchFamily="34" charset="0"/>
                            </a:rPr>
                          </m:ctrlPr>
                        </m:dPr>
                        <m:e>
                          <m:r>
                            <a:rPr lang="en-GB" sz="1600" b="0" i="1" smtClean="0">
                              <a:latin typeface="Cambria Math" panose="02040503050406030204" pitchFamily="18" charset="0"/>
                              <a:cs typeface="Arial" panose="020B0604020202020204" pitchFamily="34" charset="0"/>
                            </a:rPr>
                            <m:t>70</m:t>
                          </m:r>
                        </m:e>
                      </m:d>
                      <m:r>
                        <a:rPr lang="en-GB" sz="1600" b="0" i="1" smtClean="0">
                          <a:latin typeface="Cambria Math" panose="02040503050406030204" pitchFamily="18" charset="0"/>
                          <a:cs typeface="Arial" panose="020B0604020202020204" pitchFamily="34" charset="0"/>
                        </a:rPr>
                        <m:t>=414.8 </m:t>
                      </m:r>
                      <m:r>
                        <m:rPr>
                          <m:sty m:val="p"/>
                        </m:rPr>
                        <a:rPr lang="en-GB" sz="1600" b="0" i="0" smtClean="0">
                          <a:latin typeface="Cambria Math" panose="02040503050406030204" pitchFamily="18" charset="0"/>
                          <a:cs typeface="Arial" panose="020B0604020202020204" pitchFamily="34" charset="0"/>
                        </a:rPr>
                        <m:t>J</m:t>
                      </m:r>
                    </m:oMath>
                  </m:oMathPara>
                </a14:m>
                <a:endParaRPr lang="en-GB" sz="1600" b="0">
                  <a:latin typeface="Cambria Math" panose="02040503050406030204" pitchFamily="18"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891EE70E-6C46-B718-56D0-F0C1A40E63F8}"/>
                  </a:ext>
                </a:extLst>
              </p:cNvPr>
              <p:cNvSpPr txBox="1">
                <a:spLocks noRot="1" noChangeAspect="1" noMove="1" noResize="1" noEditPoints="1" noAdjustHandles="1" noChangeArrowheads="1" noChangeShapeType="1" noTextEdit="1"/>
              </p:cNvSpPr>
              <p:nvPr/>
            </p:nvSpPr>
            <p:spPr>
              <a:xfrm>
                <a:off x="5953173" y="1488674"/>
                <a:ext cx="2620984" cy="585545"/>
              </a:xfrm>
              <a:prstGeom prst="rect">
                <a:avLst/>
              </a:prstGeom>
              <a:blipFill>
                <a:blip r:embed="rId4"/>
                <a:stretch>
                  <a:fillRect/>
                </a:stretch>
              </a:blipFill>
            </p:spPr>
            <p:txBody>
              <a:bodyPr/>
              <a:lstStyle/>
              <a:p>
                <a:r>
                  <a:rPr lang="en-US">
                    <a:noFill/>
                  </a:rPr>
                  <a:t> </a:t>
                </a:r>
              </a:p>
            </p:txBody>
          </p:sp>
        </mc:Fallback>
      </mc:AlternateContent>
      <p:sp>
        <p:nvSpPr>
          <p:cNvPr id="2" name="Text Placeholder 4">
            <a:extLst>
              <a:ext uri="{FF2B5EF4-FFF2-40B4-BE49-F238E27FC236}">
                <a16:creationId xmlns:a16="http://schemas.microsoft.com/office/drawing/2014/main" id="{65FA8CE0-630B-1D23-9EA7-65382DBE33F8}"/>
              </a:ext>
            </a:extLst>
          </p:cNvPr>
          <p:cNvSpPr txBox="1">
            <a:spLocks/>
          </p:cNvSpPr>
          <p:nvPr/>
        </p:nvSpPr>
        <p:spPr>
          <a:xfrm>
            <a:off x="122291" y="2442864"/>
            <a:ext cx="8899415" cy="867930"/>
          </a:xfrm>
          <a:prstGeom prst="rect">
            <a:avLst/>
          </a:prstGeom>
          <a:solidFill>
            <a:schemeClr val="accent5">
              <a:lumMod val="20000"/>
              <a:lumOff val="80000"/>
            </a:schemeClr>
          </a:solidFill>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A 2.5 </a:t>
            </a:r>
            <a:r>
              <a:rPr lang="el-GR"/>
              <a:t>Ω</a:t>
            </a:r>
            <a:r>
              <a:rPr lang="en-GB"/>
              <a:t>  resistor has 1.2 A flowing through it. Calculate the amount of heat energy generated in 2 minutes.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E72975E-EE96-8AD6-843A-14DA625A9F30}"/>
                  </a:ext>
                </a:extLst>
              </p:cNvPr>
              <p:cNvSpPr txBox="1"/>
              <p:nvPr/>
            </p:nvSpPr>
            <p:spPr>
              <a:xfrm>
                <a:off x="2762043" y="3510162"/>
                <a:ext cx="959558" cy="338554"/>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cs typeface="Arial" panose="020B0604020202020204" pitchFamily="34" charset="0"/>
                        </a:rPr>
                        <m:t>𝑃</m:t>
                      </m:r>
                      <m:r>
                        <a:rPr lang="en-GB" sz="1600" b="0" i="1" smtClean="0">
                          <a:latin typeface="Cambria Math" panose="02040503050406030204" pitchFamily="18" charset="0"/>
                          <a:cs typeface="Arial" panose="020B0604020202020204" pitchFamily="34" charset="0"/>
                        </a:rPr>
                        <m:t>=</m:t>
                      </m:r>
                      <m:sSup>
                        <m:sSupPr>
                          <m:ctrlPr>
                            <a:rPr lang="en-GB" sz="1600" b="0" i="1" smtClean="0">
                              <a:latin typeface="Cambria Math" panose="02040503050406030204" pitchFamily="18" charset="0"/>
                              <a:cs typeface="Arial" panose="020B0604020202020204" pitchFamily="34" charset="0"/>
                            </a:rPr>
                          </m:ctrlPr>
                        </m:sSupPr>
                        <m:e>
                          <m:r>
                            <a:rPr lang="en-GB" sz="1600" b="0" i="1" smtClean="0">
                              <a:latin typeface="Cambria Math" panose="02040503050406030204" pitchFamily="18" charset="0"/>
                              <a:cs typeface="Arial" panose="020B0604020202020204" pitchFamily="34" charset="0"/>
                            </a:rPr>
                            <m:t>𝐼</m:t>
                          </m:r>
                        </m:e>
                        <m:sup>
                          <m:r>
                            <a:rPr lang="en-GB" sz="1600" b="0" i="1" smtClean="0">
                              <a:latin typeface="Cambria Math" panose="02040503050406030204" pitchFamily="18" charset="0"/>
                              <a:cs typeface="Arial" panose="020B0604020202020204" pitchFamily="34" charset="0"/>
                            </a:rPr>
                            <m:t>2</m:t>
                          </m:r>
                        </m:sup>
                      </m:sSup>
                      <m:r>
                        <a:rPr lang="en-GB" sz="1600" b="0" i="1" smtClean="0">
                          <a:latin typeface="Cambria Math" panose="02040503050406030204" pitchFamily="18" charset="0"/>
                          <a:cs typeface="Arial" panose="020B0604020202020204" pitchFamily="34" charset="0"/>
                        </a:rPr>
                        <m:t>𝑅</m:t>
                      </m:r>
                    </m:oMath>
                  </m:oMathPara>
                </a14:m>
                <a:endParaRPr lang="en-GB" sz="1600">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2E72975E-EE96-8AD6-843A-14DA625A9F30}"/>
                  </a:ext>
                </a:extLst>
              </p:cNvPr>
              <p:cNvSpPr txBox="1">
                <a:spLocks noRot="1" noChangeAspect="1" noMove="1" noResize="1" noEditPoints="1" noAdjustHandles="1" noChangeArrowheads="1" noChangeShapeType="1" noTextEdit="1"/>
              </p:cNvSpPr>
              <p:nvPr/>
            </p:nvSpPr>
            <p:spPr>
              <a:xfrm>
                <a:off x="2762043" y="3510162"/>
                <a:ext cx="959558" cy="33855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E08E348-C593-A188-6ECD-E3CACE8256BF}"/>
                  </a:ext>
                </a:extLst>
              </p:cNvPr>
              <p:cNvSpPr txBox="1"/>
              <p:nvPr/>
            </p:nvSpPr>
            <p:spPr>
              <a:xfrm>
                <a:off x="3721601" y="3532879"/>
                <a:ext cx="2231572" cy="338554"/>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cs typeface="Arial" panose="020B0604020202020204" pitchFamily="34" charset="0"/>
                        </a:rPr>
                        <m:t>𝑃</m:t>
                      </m:r>
                      <m:r>
                        <a:rPr lang="en-GB" sz="1600" b="0" i="1" smtClean="0">
                          <a:latin typeface="Cambria Math" panose="02040503050406030204" pitchFamily="18" charset="0"/>
                          <a:cs typeface="Arial" panose="020B0604020202020204" pitchFamily="34" charset="0"/>
                        </a:rPr>
                        <m:t>=</m:t>
                      </m:r>
                      <m:sSup>
                        <m:sSupPr>
                          <m:ctrlPr>
                            <a:rPr lang="en-GB" sz="1600" b="0" i="1" smtClean="0">
                              <a:latin typeface="Cambria Math" panose="02040503050406030204" pitchFamily="18" charset="0"/>
                              <a:cs typeface="Arial" panose="020B0604020202020204" pitchFamily="34" charset="0"/>
                            </a:rPr>
                          </m:ctrlPr>
                        </m:sSupPr>
                        <m:e>
                          <m:r>
                            <a:rPr lang="en-GB" sz="1600" b="0" i="1" smtClean="0">
                              <a:latin typeface="Cambria Math" panose="02040503050406030204" pitchFamily="18" charset="0"/>
                              <a:cs typeface="Arial" panose="020B0604020202020204" pitchFamily="34" charset="0"/>
                            </a:rPr>
                            <m:t>1.2</m:t>
                          </m:r>
                        </m:e>
                        <m:sup>
                          <m:r>
                            <a:rPr lang="en-GB" sz="1600" b="0" i="1" smtClean="0">
                              <a:latin typeface="Cambria Math" panose="02040503050406030204" pitchFamily="18" charset="0"/>
                              <a:cs typeface="Arial" panose="020B0604020202020204" pitchFamily="34" charset="0"/>
                            </a:rPr>
                            <m:t>2</m:t>
                          </m:r>
                        </m:sup>
                      </m:sSup>
                      <m:d>
                        <m:dPr>
                          <m:ctrlPr>
                            <a:rPr lang="en-GB" sz="1600" b="0" i="1" smtClean="0">
                              <a:latin typeface="Cambria Math" panose="02040503050406030204" pitchFamily="18" charset="0"/>
                              <a:cs typeface="Arial" panose="020B0604020202020204" pitchFamily="34" charset="0"/>
                            </a:rPr>
                          </m:ctrlPr>
                        </m:dPr>
                        <m:e>
                          <m:r>
                            <a:rPr lang="en-GB" sz="1600" b="0" i="1" smtClean="0">
                              <a:latin typeface="Cambria Math" panose="02040503050406030204" pitchFamily="18" charset="0"/>
                              <a:cs typeface="Arial" panose="020B0604020202020204" pitchFamily="34" charset="0"/>
                            </a:rPr>
                            <m:t>2.5</m:t>
                          </m:r>
                        </m:e>
                      </m:d>
                      <m:r>
                        <a:rPr lang="en-GB" sz="1600" b="0" i="1" smtClean="0">
                          <a:latin typeface="Cambria Math" panose="02040503050406030204" pitchFamily="18" charset="0"/>
                          <a:cs typeface="Arial" panose="020B0604020202020204" pitchFamily="34" charset="0"/>
                        </a:rPr>
                        <m:t>=3.6 </m:t>
                      </m:r>
                      <m:r>
                        <a:rPr lang="en-GB" sz="1600" b="0" i="1" smtClean="0">
                          <a:latin typeface="Cambria Math" panose="02040503050406030204" pitchFamily="18" charset="0"/>
                          <a:cs typeface="Arial" panose="020B0604020202020204" pitchFamily="34" charset="0"/>
                        </a:rPr>
                        <m:t>𝑊</m:t>
                      </m:r>
                    </m:oMath>
                  </m:oMathPara>
                </a14:m>
                <a:endParaRPr lang="en-GB" sz="160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9E08E348-C593-A188-6ECD-E3CACE8256BF}"/>
                  </a:ext>
                </a:extLst>
              </p:cNvPr>
              <p:cNvSpPr txBox="1">
                <a:spLocks noRot="1" noChangeAspect="1" noMove="1" noResize="1" noEditPoints="1" noAdjustHandles="1" noChangeArrowheads="1" noChangeShapeType="1" noTextEdit="1"/>
              </p:cNvSpPr>
              <p:nvPr/>
            </p:nvSpPr>
            <p:spPr>
              <a:xfrm>
                <a:off x="3721601" y="3532879"/>
                <a:ext cx="2231572" cy="33855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3735D63-8699-42F3-280D-FC2FC9E57404}"/>
                  </a:ext>
                </a:extLst>
              </p:cNvPr>
              <p:cNvSpPr txBox="1"/>
              <p:nvPr/>
            </p:nvSpPr>
            <p:spPr>
              <a:xfrm>
                <a:off x="6115398" y="3532879"/>
                <a:ext cx="2906308" cy="338554"/>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cs typeface="Arial" panose="020B0604020202020204" pitchFamily="34" charset="0"/>
                        </a:rPr>
                        <m:t>h𝑒𝑎𝑡</m:t>
                      </m:r>
                      <m:r>
                        <a:rPr lang="en-GB" sz="1600" b="0" i="1" smtClean="0">
                          <a:latin typeface="Cambria Math" panose="02040503050406030204" pitchFamily="18" charset="0"/>
                          <a:cs typeface="Arial" panose="020B0604020202020204" pitchFamily="34" charset="0"/>
                        </a:rPr>
                        <m:t>=</m:t>
                      </m:r>
                      <m:r>
                        <a:rPr lang="en-GB" sz="1600" b="0" i="1" smtClean="0">
                          <a:latin typeface="Cambria Math" panose="02040503050406030204" pitchFamily="18" charset="0"/>
                          <a:cs typeface="Arial" panose="020B0604020202020204" pitchFamily="34" charset="0"/>
                        </a:rPr>
                        <m:t>𝑃𝑡</m:t>
                      </m:r>
                      <m:r>
                        <a:rPr lang="en-GB" sz="1600" b="0" i="1" smtClean="0">
                          <a:latin typeface="Cambria Math" panose="02040503050406030204" pitchFamily="18" charset="0"/>
                          <a:cs typeface="Arial" panose="020B0604020202020204" pitchFamily="34" charset="0"/>
                        </a:rPr>
                        <m:t>=3.6</m:t>
                      </m:r>
                      <m:d>
                        <m:dPr>
                          <m:ctrlPr>
                            <a:rPr lang="en-GB" sz="1600" b="0" i="1" smtClean="0">
                              <a:latin typeface="Cambria Math" panose="02040503050406030204" pitchFamily="18" charset="0"/>
                              <a:cs typeface="Arial" panose="020B0604020202020204" pitchFamily="34" charset="0"/>
                            </a:rPr>
                          </m:ctrlPr>
                        </m:dPr>
                        <m:e>
                          <m:r>
                            <a:rPr lang="en-GB" sz="1600" b="0" i="1" smtClean="0">
                              <a:latin typeface="Cambria Math" panose="02040503050406030204" pitchFamily="18" charset="0"/>
                              <a:cs typeface="Arial" panose="020B0604020202020204" pitchFamily="34" charset="0"/>
                            </a:rPr>
                            <m:t>120</m:t>
                          </m:r>
                        </m:e>
                      </m:d>
                      <m:r>
                        <a:rPr lang="en-GB" sz="1600" b="0" i="1" smtClean="0">
                          <a:latin typeface="Cambria Math" panose="02040503050406030204" pitchFamily="18" charset="0"/>
                          <a:cs typeface="Arial" panose="020B0604020202020204" pitchFamily="34" charset="0"/>
                        </a:rPr>
                        <m:t>=432 </m:t>
                      </m:r>
                      <m:r>
                        <m:rPr>
                          <m:sty m:val="p"/>
                        </m:rPr>
                        <a:rPr lang="en-GB" sz="1600" b="0" i="0" smtClean="0">
                          <a:latin typeface="Cambria Math" panose="02040503050406030204" pitchFamily="18" charset="0"/>
                          <a:cs typeface="Arial" panose="020B0604020202020204" pitchFamily="34" charset="0"/>
                        </a:rPr>
                        <m:t>J</m:t>
                      </m:r>
                    </m:oMath>
                  </m:oMathPara>
                </a14:m>
                <a:endParaRPr lang="en-GB" sz="1600">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33735D63-8699-42F3-280D-FC2FC9E57404}"/>
                  </a:ext>
                </a:extLst>
              </p:cNvPr>
              <p:cNvSpPr txBox="1">
                <a:spLocks noRot="1" noChangeAspect="1" noMove="1" noResize="1" noEditPoints="1" noAdjustHandles="1" noChangeArrowheads="1" noChangeShapeType="1" noTextEdit="1"/>
              </p:cNvSpPr>
              <p:nvPr/>
            </p:nvSpPr>
            <p:spPr>
              <a:xfrm>
                <a:off x="6115398" y="3532879"/>
                <a:ext cx="2906308" cy="338554"/>
              </a:xfrm>
              <a:prstGeom prst="rect">
                <a:avLst/>
              </a:prstGeom>
              <a:blipFill>
                <a:blip r:embed="rId7"/>
                <a:stretch>
                  <a:fillRect b="-9091"/>
                </a:stretch>
              </a:blipFill>
            </p:spPr>
            <p:txBody>
              <a:bodyPr/>
              <a:lstStyle/>
              <a:p>
                <a:r>
                  <a:rPr lang="en-US">
                    <a:noFill/>
                  </a:rPr>
                  <a:t> </a:t>
                </a:r>
              </a:p>
            </p:txBody>
          </p:sp>
        </mc:Fallback>
      </mc:AlternateContent>
      <p:sp>
        <p:nvSpPr>
          <p:cNvPr id="11" name="Text Placeholder 4">
            <a:extLst>
              <a:ext uri="{FF2B5EF4-FFF2-40B4-BE49-F238E27FC236}">
                <a16:creationId xmlns:a16="http://schemas.microsoft.com/office/drawing/2014/main" id="{8DB775AC-14EC-F9BC-C2E2-E085C8E6C879}"/>
              </a:ext>
            </a:extLst>
          </p:cNvPr>
          <p:cNvSpPr txBox="1">
            <a:spLocks/>
          </p:cNvSpPr>
          <p:nvPr/>
        </p:nvSpPr>
        <p:spPr>
          <a:xfrm>
            <a:off x="122291" y="4418328"/>
            <a:ext cx="8899415" cy="480131"/>
          </a:xfrm>
          <a:prstGeom prst="rect">
            <a:avLst/>
          </a:prstGeom>
          <a:solidFill>
            <a:schemeClr val="accent5">
              <a:lumMod val="20000"/>
              <a:lumOff val="80000"/>
            </a:schemeClr>
          </a:solidFill>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What is the resistance of a 230 V lamp rated at 9 W</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F4A2664-EAFB-1980-47CF-21C8F9294405}"/>
                  </a:ext>
                </a:extLst>
              </p:cNvPr>
              <p:cNvSpPr txBox="1"/>
              <p:nvPr/>
            </p:nvSpPr>
            <p:spPr>
              <a:xfrm>
                <a:off x="4594532" y="4978967"/>
                <a:ext cx="4446410" cy="586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cs typeface="Arial" panose="020B0604020202020204" pitchFamily="34" charset="0"/>
                        </a:rPr>
                        <m:t>𝑃</m:t>
                      </m:r>
                      <m:r>
                        <a:rPr lang="en-GB" sz="1600" b="0" i="1" smtClean="0">
                          <a:latin typeface="Cambria Math" panose="02040503050406030204" pitchFamily="18" charset="0"/>
                          <a:cs typeface="Arial" panose="020B0604020202020204" pitchFamily="34" charset="0"/>
                        </a:rPr>
                        <m:t>=</m:t>
                      </m:r>
                      <m:f>
                        <m:fPr>
                          <m:ctrlPr>
                            <a:rPr lang="en-GB" sz="1600" b="0" i="1" smtClean="0">
                              <a:latin typeface="Cambria Math" panose="02040503050406030204" pitchFamily="18" charset="0"/>
                              <a:cs typeface="Arial" panose="020B0604020202020204" pitchFamily="34" charset="0"/>
                            </a:rPr>
                          </m:ctrlPr>
                        </m:fPr>
                        <m:num>
                          <m:sSup>
                            <m:sSupPr>
                              <m:ctrlPr>
                                <a:rPr lang="en-GB" sz="1600" b="0" i="1" smtClean="0">
                                  <a:latin typeface="Cambria Math" panose="02040503050406030204" pitchFamily="18" charset="0"/>
                                  <a:cs typeface="Arial" panose="020B0604020202020204" pitchFamily="34" charset="0"/>
                                </a:rPr>
                              </m:ctrlPr>
                            </m:sSupPr>
                            <m:e>
                              <m:r>
                                <a:rPr lang="en-GB" sz="1600" b="0" i="1" smtClean="0">
                                  <a:latin typeface="Cambria Math" panose="02040503050406030204" pitchFamily="18" charset="0"/>
                                  <a:cs typeface="Arial" panose="020B0604020202020204" pitchFamily="34" charset="0"/>
                                </a:rPr>
                                <m:t>𝑉</m:t>
                              </m:r>
                            </m:e>
                            <m:sup>
                              <m:r>
                                <a:rPr lang="en-GB" sz="1600" b="0" i="1" smtClean="0">
                                  <a:latin typeface="Cambria Math" panose="02040503050406030204" pitchFamily="18" charset="0"/>
                                  <a:cs typeface="Arial" panose="020B0604020202020204" pitchFamily="34" charset="0"/>
                                </a:rPr>
                                <m:t>2</m:t>
                              </m:r>
                            </m:sup>
                          </m:sSup>
                        </m:num>
                        <m:den>
                          <m:r>
                            <a:rPr lang="en-GB" sz="1600" b="0" i="1" smtClean="0">
                              <a:latin typeface="Cambria Math" panose="02040503050406030204" pitchFamily="18" charset="0"/>
                              <a:cs typeface="Arial" panose="020B0604020202020204" pitchFamily="34" charset="0"/>
                            </a:rPr>
                            <m:t>𝑅</m:t>
                          </m:r>
                        </m:den>
                      </m:f>
                      <m:r>
                        <a:rPr lang="en-GB" sz="1600" b="0" i="1" smtClean="0">
                          <a:latin typeface="Cambria Math" panose="02040503050406030204" pitchFamily="18" charset="0"/>
                          <a:cs typeface="Arial" panose="020B0604020202020204" pitchFamily="34" charset="0"/>
                        </a:rPr>
                        <m:t>⇒</m:t>
                      </m:r>
                      <m:r>
                        <a:rPr lang="en-GB" sz="1600" b="0" i="1" smtClean="0">
                          <a:latin typeface="Cambria Math" panose="02040503050406030204" pitchFamily="18" charset="0"/>
                          <a:cs typeface="Arial" panose="020B0604020202020204" pitchFamily="34" charset="0"/>
                        </a:rPr>
                        <m:t>𝑅</m:t>
                      </m:r>
                      <m:r>
                        <a:rPr lang="en-GB" sz="1600" b="0" i="1" smtClean="0">
                          <a:latin typeface="Cambria Math" panose="02040503050406030204" pitchFamily="18" charset="0"/>
                          <a:cs typeface="Arial" panose="020B0604020202020204" pitchFamily="34" charset="0"/>
                        </a:rPr>
                        <m:t>=</m:t>
                      </m:r>
                      <m:f>
                        <m:fPr>
                          <m:ctrlPr>
                            <a:rPr lang="en-GB" sz="1600" b="0" i="1" smtClean="0">
                              <a:latin typeface="Cambria Math" panose="02040503050406030204" pitchFamily="18" charset="0"/>
                              <a:cs typeface="Arial" panose="020B0604020202020204" pitchFamily="34" charset="0"/>
                            </a:rPr>
                          </m:ctrlPr>
                        </m:fPr>
                        <m:num>
                          <m:sSup>
                            <m:sSupPr>
                              <m:ctrlPr>
                                <a:rPr lang="en-GB" sz="1600" b="0" i="1" smtClean="0">
                                  <a:latin typeface="Cambria Math" panose="02040503050406030204" pitchFamily="18" charset="0"/>
                                  <a:cs typeface="Arial" panose="020B0604020202020204" pitchFamily="34" charset="0"/>
                                </a:rPr>
                              </m:ctrlPr>
                            </m:sSupPr>
                            <m:e>
                              <m:r>
                                <a:rPr lang="en-GB" sz="1600" b="0" i="1" smtClean="0">
                                  <a:latin typeface="Cambria Math" panose="02040503050406030204" pitchFamily="18" charset="0"/>
                                  <a:cs typeface="Arial" panose="020B0604020202020204" pitchFamily="34" charset="0"/>
                                </a:rPr>
                                <m:t>𝑉</m:t>
                              </m:r>
                            </m:e>
                            <m:sup>
                              <m:r>
                                <a:rPr lang="en-GB" sz="1600" b="0" i="1" smtClean="0">
                                  <a:latin typeface="Cambria Math" panose="02040503050406030204" pitchFamily="18" charset="0"/>
                                  <a:cs typeface="Arial" panose="020B0604020202020204" pitchFamily="34" charset="0"/>
                                </a:rPr>
                                <m:t>2</m:t>
                              </m:r>
                            </m:sup>
                          </m:sSup>
                        </m:num>
                        <m:den>
                          <m:r>
                            <a:rPr lang="en-GB" sz="1600" b="0" i="1" smtClean="0">
                              <a:latin typeface="Cambria Math" panose="02040503050406030204" pitchFamily="18" charset="0"/>
                              <a:cs typeface="Arial" panose="020B0604020202020204" pitchFamily="34" charset="0"/>
                            </a:rPr>
                            <m:t>𝑃</m:t>
                          </m:r>
                        </m:den>
                      </m:f>
                      <m:r>
                        <a:rPr lang="en-GB" sz="1600" b="0" i="1" smtClean="0">
                          <a:latin typeface="Cambria Math" panose="02040503050406030204" pitchFamily="18" charset="0"/>
                          <a:cs typeface="Arial" panose="020B0604020202020204" pitchFamily="34" charset="0"/>
                        </a:rPr>
                        <m:t>=</m:t>
                      </m:r>
                      <m:f>
                        <m:fPr>
                          <m:ctrlPr>
                            <a:rPr lang="en-GB" sz="1600" b="0" i="1" smtClean="0">
                              <a:latin typeface="Cambria Math" panose="02040503050406030204" pitchFamily="18" charset="0"/>
                              <a:cs typeface="Arial" panose="020B0604020202020204" pitchFamily="34" charset="0"/>
                            </a:rPr>
                          </m:ctrlPr>
                        </m:fPr>
                        <m:num>
                          <m:sSup>
                            <m:sSupPr>
                              <m:ctrlPr>
                                <a:rPr lang="en-GB" sz="1600" b="0" i="1" smtClean="0">
                                  <a:latin typeface="Cambria Math" panose="02040503050406030204" pitchFamily="18" charset="0"/>
                                  <a:cs typeface="Arial" panose="020B0604020202020204" pitchFamily="34" charset="0"/>
                                </a:rPr>
                              </m:ctrlPr>
                            </m:sSupPr>
                            <m:e>
                              <m:r>
                                <a:rPr lang="en-GB" sz="1600" b="0" i="1" smtClean="0">
                                  <a:latin typeface="Cambria Math" panose="02040503050406030204" pitchFamily="18" charset="0"/>
                                  <a:cs typeface="Arial" panose="020B0604020202020204" pitchFamily="34" charset="0"/>
                                </a:rPr>
                                <m:t>230</m:t>
                              </m:r>
                            </m:e>
                            <m:sup>
                              <m:r>
                                <a:rPr lang="en-GB" sz="1600" b="0" i="1" smtClean="0">
                                  <a:latin typeface="Cambria Math" panose="02040503050406030204" pitchFamily="18" charset="0"/>
                                  <a:cs typeface="Arial" panose="020B0604020202020204" pitchFamily="34" charset="0"/>
                                </a:rPr>
                                <m:t>2</m:t>
                              </m:r>
                            </m:sup>
                          </m:sSup>
                        </m:num>
                        <m:den>
                          <m:r>
                            <a:rPr lang="en-GB" sz="1600" b="0" i="1" smtClean="0">
                              <a:latin typeface="Cambria Math" panose="02040503050406030204" pitchFamily="18" charset="0"/>
                              <a:cs typeface="Arial" panose="020B0604020202020204" pitchFamily="34" charset="0"/>
                            </a:rPr>
                            <m:t>9</m:t>
                          </m:r>
                        </m:den>
                      </m:f>
                      <m:r>
                        <a:rPr lang="en-GB" sz="1600" b="0" i="1" smtClean="0">
                          <a:latin typeface="Cambria Math" panose="02040503050406030204" pitchFamily="18" charset="0"/>
                          <a:cs typeface="Arial" panose="020B0604020202020204" pitchFamily="34" charset="0"/>
                        </a:rPr>
                        <m:t>=5878 </m:t>
                      </m:r>
                      <m:r>
                        <m:rPr>
                          <m:nor/>
                        </m:rPr>
                        <a:rPr lang="el-GR" sz="1600" dirty="0" smtClean="0"/>
                        <m:t>Ω</m:t>
                      </m:r>
                      <m:r>
                        <m:rPr>
                          <m:nor/>
                        </m:rPr>
                        <a:rPr lang="en-GB" sz="1600" b="0" i="0" dirty="0" smtClean="0"/>
                        <m:t> </m:t>
                      </m:r>
                      <m:r>
                        <m:rPr>
                          <m:nor/>
                        </m:rPr>
                        <a:rPr lang="en-GB" sz="1600" b="0" i="0" dirty="0" smtClean="0"/>
                        <m:t>or</m:t>
                      </m:r>
                      <m:r>
                        <m:rPr>
                          <m:nor/>
                        </m:rPr>
                        <a:rPr lang="en-GB" sz="1600" b="0" i="0" dirty="0" smtClean="0"/>
                        <m:t> 5.88 </m:t>
                      </m:r>
                      <m:r>
                        <m:rPr>
                          <m:nor/>
                        </m:rPr>
                        <a:rPr lang="en-GB" sz="1600" b="0" i="0" dirty="0" smtClean="0"/>
                        <m:t>k</m:t>
                      </m:r>
                      <m:r>
                        <m:rPr>
                          <m:nor/>
                        </m:rPr>
                        <a:rPr lang="el-GR" sz="1600" dirty="0" smtClean="0"/>
                        <m:t>Ω</m:t>
                      </m:r>
                    </m:oMath>
                  </m:oMathPara>
                </a14:m>
                <a:endParaRPr lang="en-GB" sz="1600">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3F4A2664-EAFB-1980-47CF-21C8F9294405}"/>
                  </a:ext>
                </a:extLst>
              </p:cNvPr>
              <p:cNvSpPr txBox="1">
                <a:spLocks noRot="1" noChangeAspect="1" noMove="1" noResize="1" noEditPoints="1" noAdjustHandles="1" noChangeArrowheads="1" noChangeShapeType="1" noTextEdit="1"/>
              </p:cNvSpPr>
              <p:nvPr/>
            </p:nvSpPr>
            <p:spPr>
              <a:xfrm>
                <a:off x="4594532" y="4978967"/>
                <a:ext cx="4446410" cy="586443"/>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9904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animBg="1"/>
      <p:bldP spid="4" grpId="0"/>
      <p:bldP spid="8" grpId="0"/>
      <p:bldP spid="10" grpId="0"/>
      <p:bldP spid="11" grpId="0" animBg="1"/>
      <p:bldP spid="1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C077F-B039-27A4-5D1D-AC19EB2ECA28}"/>
              </a:ext>
            </a:extLst>
          </p:cNvPr>
          <p:cNvSpPr>
            <a:spLocks noGrp="1"/>
          </p:cNvSpPr>
          <p:nvPr>
            <p:ph type="title"/>
          </p:nvPr>
        </p:nvSpPr>
        <p:spPr/>
        <p:txBody>
          <a:bodyPr/>
          <a:lstStyle/>
          <a:p>
            <a:r>
              <a:rPr lang="en-GB"/>
              <a:t>Example 11</a:t>
            </a:r>
          </a:p>
        </p:txBody>
      </p:sp>
      <p:sp>
        <p:nvSpPr>
          <p:cNvPr id="3" name="Text Placeholder 2">
            <a:extLst>
              <a:ext uri="{FF2B5EF4-FFF2-40B4-BE49-F238E27FC236}">
                <a16:creationId xmlns:a16="http://schemas.microsoft.com/office/drawing/2014/main" id="{B25E6C49-1B01-A0C4-8274-47004E1E384A}"/>
              </a:ext>
            </a:extLst>
          </p:cNvPr>
          <p:cNvSpPr>
            <a:spLocks noGrp="1"/>
          </p:cNvSpPr>
          <p:nvPr>
            <p:ph type="body" sz="quarter" idx="10"/>
          </p:nvPr>
        </p:nvSpPr>
        <p:spPr>
          <a:xfrm>
            <a:off x="122292" y="461664"/>
            <a:ext cx="8899415" cy="2419124"/>
          </a:xfrm>
        </p:spPr>
        <p:txBody>
          <a:bodyPr/>
          <a:lstStyle/>
          <a:p>
            <a:r>
              <a:rPr lang="en-GB"/>
              <a:t>Electricity is supplied to a device using a long cable as shown. The total resistance of the wire in the cable is 1.2 </a:t>
            </a:r>
            <a:r>
              <a:rPr lang="el-GR"/>
              <a:t>Ω</a:t>
            </a:r>
            <a:r>
              <a:rPr lang="en-GB"/>
              <a:t> (0.6 </a:t>
            </a:r>
            <a:r>
              <a:rPr lang="el-GR"/>
              <a:t>Ω</a:t>
            </a:r>
            <a:r>
              <a:rPr lang="en-GB"/>
              <a:t> there and 0.6 </a:t>
            </a:r>
            <a:r>
              <a:rPr lang="el-GR"/>
              <a:t>Ω</a:t>
            </a:r>
            <a:r>
              <a:rPr lang="en-GB"/>
              <a:t> back). The supply voltage is 230 V and 12 A flows in the wire. Calculate how much power is delivered from the source and calculate how much is lost as heat In the wires</a:t>
            </a:r>
          </a:p>
        </p:txBody>
      </p:sp>
      <p:grpSp>
        <p:nvGrpSpPr>
          <p:cNvPr id="4" name="Group 3">
            <a:extLst>
              <a:ext uri="{FF2B5EF4-FFF2-40B4-BE49-F238E27FC236}">
                <a16:creationId xmlns:a16="http://schemas.microsoft.com/office/drawing/2014/main" id="{A3742793-3311-9ED1-8C86-FF10EF86F247}"/>
              </a:ext>
            </a:extLst>
          </p:cNvPr>
          <p:cNvGrpSpPr/>
          <p:nvPr/>
        </p:nvGrpSpPr>
        <p:grpSpPr>
          <a:xfrm>
            <a:off x="569844" y="2934002"/>
            <a:ext cx="7871791" cy="1624746"/>
            <a:chOff x="569844" y="2934002"/>
            <a:chExt cx="7871791" cy="1624746"/>
          </a:xfrm>
        </p:grpSpPr>
        <p:cxnSp>
          <p:nvCxnSpPr>
            <p:cNvPr id="5" name="Straight Connector 4">
              <a:extLst>
                <a:ext uri="{FF2B5EF4-FFF2-40B4-BE49-F238E27FC236}">
                  <a16:creationId xmlns:a16="http://schemas.microsoft.com/office/drawing/2014/main" id="{582C70BF-7D7D-22F0-59CB-7B6E6632F57E}"/>
                </a:ext>
              </a:extLst>
            </p:cNvPr>
            <p:cNvCxnSpPr/>
            <p:nvPr/>
          </p:nvCxnSpPr>
          <p:spPr>
            <a:xfrm>
              <a:off x="1457739" y="3588026"/>
              <a:ext cx="5367130"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2DA56192-E488-BB4C-65B8-AD31FB4F6B07}"/>
                </a:ext>
              </a:extLst>
            </p:cNvPr>
            <p:cNvCxnSpPr/>
            <p:nvPr/>
          </p:nvCxnSpPr>
          <p:spPr>
            <a:xfrm>
              <a:off x="1457739" y="4315023"/>
              <a:ext cx="5367130"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0E6349CD-0C41-2537-5EAA-52689415CFF1}"/>
                </a:ext>
              </a:extLst>
            </p:cNvPr>
            <p:cNvSpPr txBox="1"/>
            <p:nvPr/>
          </p:nvSpPr>
          <p:spPr>
            <a:xfrm>
              <a:off x="569844" y="3715603"/>
              <a:ext cx="1124026"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230 V</a:t>
              </a:r>
            </a:p>
          </p:txBody>
        </p:sp>
        <p:sp>
          <p:nvSpPr>
            <p:cNvPr id="8" name="Rectangle 7">
              <a:extLst>
                <a:ext uri="{FF2B5EF4-FFF2-40B4-BE49-F238E27FC236}">
                  <a16:creationId xmlns:a16="http://schemas.microsoft.com/office/drawing/2014/main" id="{5153D4EE-85C3-E4EA-3B60-4DBC3E0BEF5E}"/>
                </a:ext>
              </a:extLst>
            </p:cNvPr>
            <p:cNvSpPr/>
            <p:nvPr/>
          </p:nvSpPr>
          <p:spPr>
            <a:xfrm>
              <a:off x="6730411" y="3429000"/>
              <a:ext cx="1711224" cy="1129748"/>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AAC5C503-0D6E-C759-980A-17CC2F7E98CB}"/>
                </a:ext>
              </a:extLst>
            </p:cNvPr>
            <p:cNvSpPr txBox="1"/>
            <p:nvPr/>
          </p:nvSpPr>
          <p:spPr>
            <a:xfrm>
              <a:off x="6943860" y="3715603"/>
              <a:ext cx="1284326"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Device</a:t>
              </a:r>
            </a:p>
          </p:txBody>
        </p:sp>
        <p:sp>
          <p:nvSpPr>
            <p:cNvPr id="11" name="TextBox 10">
              <a:extLst>
                <a:ext uri="{FF2B5EF4-FFF2-40B4-BE49-F238E27FC236}">
                  <a16:creationId xmlns:a16="http://schemas.microsoft.com/office/drawing/2014/main" id="{8DB9EE97-6EA0-737C-E191-046CDFF2468D}"/>
                </a:ext>
              </a:extLst>
            </p:cNvPr>
            <p:cNvSpPr txBox="1"/>
            <p:nvPr/>
          </p:nvSpPr>
          <p:spPr>
            <a:xfrm>
              <a:off x="3220278" y="3139181"/>
              <a:ext cx="1470992" cy="523220"/>
            </a:xfrm>
            <a:prstGeom prst="rect">
              <a:avLst/>
            </a:prstGeom>
            <a:noFill/>
          </p:spPr>
          <p:txBody>
            <a:bodyPr wrap="square">
              <a:spAutoFit/>
            </a:bodyPr>
            <a:lstStyle/>
            <a:p>
              <a:r>
                <a:rPr lang="en-GB" sz="2800"/>
                <a:t>0.6 </a:t>
              </a:r>
              <a:r>
                <a:rPr lang="el-GR" sz="2800"/>
                <a:t>Ω</a:t>
              </a:r>
              <a:r>
                <a:rPr lang="en-GB" sz="2800"/>
                <a:t> </a:t>
              </a:r>
            </a:p>
          </p:txBody>
        </p:sp>
        <p:sp>
          <p:nvSpPr>
            <p:cNvPr id="12" name="TextBox 11">
              <a:extLst>
                <a:ext uri="{FF2B5EF4-FFF2-40B4-BE49-F238E27FC236}">
                  <a16:creationId xmlns:a16="http://schemas.microsoft.com/office/drawing/2014/main" id="{EE7D989C-74F6-B314-3F1B-D63B35506875}"/>
                </a:ext>
              </a:extLst>
            </p:cNvPr>
            <p:cNvSpPr txBox="1"/>
            <p:nvPr/>
          </p:nvSpPr>
          <p:spPr>
            <a:xfrm>
              <a:off x="3220278" y="3849636"/>
              <a:ext cx="1470992" cy="523220"/>
            </a:xfrm>
            <a:prstGeom prst="rect">
              <a:avLst/>
            </a:prstGeom>
            <a:noFill/>
          </p:spPr>
          <p:txBody>
            <a:bodyPr wrap="square">
              <a:spAutoFit/>
            </a:bodyPr>
            <a:lstStyle/>
            <a:p>
              <a:r>
                <a:rPr lang="en-GB" sz="2800"/>
                <a:t>0.6 </a:t>
              </a:r>
              <a:r>
                <a:rPr lang="el-GR" sz="2800"/>
                <a:t>Ω</a:t>
              </a:r>
              <a:r>
                <a:rPr lang="en-GB" sz="2800"/>
                <a:t> </a:t>
              </a:r>
            </a:p>
          </p:txBody>
        </p:sp>
        <p:cxnSp>
          <p:nvCxnSpPr>
            <p:cNvPr id="14" name="Straight Arrow Connector 13">
              <a:extLst>
                <a:ext uri="{FF2B5EF4-FFF2-40B4-BE49-F238E27FC236}">
                  <a16:creationId xmlns:a16="http://schemas.microsoft.com/office/drawing/2014/main" id="{F8EA886A-6081-0AD5-662B-C0B958AA4452}"/>
                </a:ext>
              </a:extLst>
            </p:cNvPr>
            <p:cNvCxnSpPr/>
            <p:nvPr/>
          </p:nvCxnSpPr>
          <p:spPr>
            <a:xfrm>
              <a:off x="4969565" y="3429000"/>
              <a:ext cx="1272209" cy="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D9B50900-3D75-5867-A712-02267FDFE39E}"/>
                </a:ext>
              </a:extLst>
            </p:cNvPr>
            <p:cNvSpPr txBox="1"/>
            <p:nvPr/>
          </p:nvSpPr>
          <p:spPr>
            <a:xfrm>
              <a:off x="4969565" y="2934002"/>
              <a:ext cx="1550504" cy="523220"/>
            </a:xfrm>
            <a:prstGeom prst="rect">
              <a:avLst/>
            </a:prstGeom>
            <a:noFill/>
          </p:spPr>
          <p:txBody>
            <a:bodyPr wrap="square" rtlCol="0">
              <a:spAutoFit/>
            </a:bodyPr>
            <a:lstStyle/>
            <a:p>
              <a:pPr algn="l"/>
              <a:r>
                <a:rPr lang="en-GB" sz="2800" i="1">
                  <a:latin typeface="Times New Roman" panose="02020603050405020304" pitchFamily="18" charset="0"/>
                  <a:cs typeface="Times New Roman" panose="02020603050405020304" pitchFamily="18" charset="0"/>
                </a:rPr>
                <a:t>I </a:t>
              </a:r>
              <a:r>
                <a:rPr lang="en-GB" sz="2800">
                  <a:latin typeface="Arial" panose="020B0604020202020204" pitchFamily="34" charset="0"/>
                  <a:cs typeface="Arial" panose="020B0604020202020204" pitchFamily="34" charset="0"/>
                </a:rPr>
                <a:t>=12 A</a:t>
              </a:r>
            </a:p>
          </p:txBody>
        </p:sp>
      </p:grpSp>
      <p:sp>
        <p:nvSpPr>
          <p:cNvPr id="16" name="TextBox 15">
            <a:extLst>
              <a:ext uri="{FF2B5EF4-FFF2-40B4-BE49-F238E27FC236}">
                <a16:creationId xmlns:a16="http://schemas.microsoft.com/office/drawing/2014/main" id="{AD194B31-C8FF-6DF2-BAB5-2C3477F4624C}"/>
              </a:ext>
            </a:extLst>
          </p:cNvPr>
          <p:cNvSpPr txBox="1"/>
          <p:nvPr/>
        </p:nvSpPr>
        <p:spPr>
          <a:xfrm>
            <a:off x="469248" y="4724520"/>
            <a:ext cx="6612708"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Power delivered = VI = 230(12)=2760 W</a:t>
            </a:r>
          </a:p>
        </p:txBody>
      </p:sp>
      <p:sp>
        <p:nvSpPr>
          <p:cNvPr id="17" name="TextBox 16">
            <a:extLst>
              <a:ext uri="{FF2B5EF4-FFF2-40B4-BE49-F238E27FC236}">
                <a16:creationId xmlns:a16="http://schemas.microsoft.com/office/drawing/2014/main" id="{CC5E8888-BE21-F1F2-1E5A-60148933C26B}"/>
              </a:ext>
            </a:extLst>
          </p:cNvPr>
          <p:cNvSpPr txBox="1"/>
          <p:nvPr/>
        </p:nvSpPr>
        <p:spPr>
          <a:xfrm>
            <a:off x="469247" y="5431759"/>
            <a:ext cx="8552459" cy="523220"/>
          </a:xfrm>
          <a:prstGeom prst="rect">
            <a:avLst/>
          </a:prstGeom>
          <a:noFill/>
        </p:spPr>
        <p:txBody>
          <a:bodyPr wrap="square" rtlCol="0">
            <a:spAutoFit/>
          </a:bodyPr>
          <a:lstStyle/>
          <a:p>
            <a:r>
              <a:rPr lang="en-GB" sz="2800">
                <a:latin typeface="Arial" panose="020B0604020202020204" pitchFamily="34" charset="0"/>
                <a:cs typeface="Arial" panose="020B0604020202020204" pitchFamily="34" charset="0"/>
              </a:rPr>
              <a:t>Resistance of connecting wires = 0.6 + 0.6 = 1.2 </a:t>
            </a:r>
            <a:r>
              <a:rPr lang="el-GR" sz="2800"/>
              <a:t>Ω</a:t>
            </a:r>
            <a:r>
              <a:rPr lang="en-GB" sz="2800">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867DF3D-55C7-B799-2622-3BF3C4E55045}"/>
                  </a:ext>
                </a:extLst>
              </p:cNvPr>
              <p:cNvSpPr txBox="1"/>
              <p:nvPr/>
            </p:nvSpPr>
            <p:spPr>
              <a:xfrm>
                <a:off x="469248" y="6158756"/>
                <a:ext cx="7524624"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Power lost as heat = </a:t>
                </a:r>
                <a14:m>
                  <m:oMath xmlns:m="http://schemas.openxmlformats.org/officeDocument/2006/math">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𝐼</m:t>
                        </m:r>
                      </m:e>
                      <m:sup>
                        <m:r>
                          <a:rPr lang="en-GB" sz="2800" b="0" i="1" smtClean="0">
                            <a:latin typeface="Cambria Math" panose="02040503050406030204" pitchFamily="18" charset="0"/>
                            <a:cs typeface="Arial" panose="020B0604020202020204" pitchFamily="34" charset="0"/>
                          </a:rPr>
                          <m:t>2</m:t>
                        </m:r>
                      </m:sup>
                    </m:sSup>
                    <m:r>
                      <a:rPr lang="en-GB" sz="2800" b="0" i="1" smtClean="0">
                        <a:latin typeface="Cambria Math" panose="02040503050406030204" pitchFamily="18" charset="0"/>
                        <a:cs typeface="Arial" panose="020B0604020202020204" pitchFamily="34" charset="0"/>
                      </a:rPr>
                      <m:t>𝑅</m:t>
                    </m:r>
                    <m:r>
                      <a:rPr lang="en-GB" sz="2800" b="0" i="1" smtClean="0">
                        <a:latin typeface="Cambria Math" panose="02040503050406030204" pitchFamily="18" charset="0"/>
                        <a:cs typeface="Arial" panose="020B0604020202020204" pitchFamily="34" charset="0"/>
                      </a:rPr>
                      <m:t>=</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12</m:t>
                        </m:r>
                      </m:e>
                      <m:sup>
                        <m:r>
                          <a:rPr lang="en-GB" sz="2800" b="0" i="1" smtClean="0">
                            <a:latin typeface="Cambria Math" panose="02040503050406030204" pitchFamily="18" charset="0"/>
                            <a:cs typeface="Arial" panose="020B0604020202020204" pitchFamily="34" charset="0"/>
                          </a:rPr>
                          <m:t>2</m:t>
                        </m:r>
                      </m:sup>
                    </m:sSup>
                    <m:d>
                      <m:dPr>
                        <m:ctrlPr>
                          <a:rPr lang="en-GB" sz="2800" b="0" i="1" smtClean="0">
                            <a:latin typeface="Cambria Math" panose="02040503050406030204" pitchFamily="18" charset="0"/>
                            <a:cs typeface="Arial" panose="020B0604020202020204" pitchFamily="34" charset="0"/>
                          </a:rPr>
                        </m:ctrlPr>
                      </m:dPr>
                      <m:e>
                        <m:r>
                          <a:rPr lang="en-GB" sz="2800" b="0" i="1" smtClean="0">
                            <a:latin typeface="Cambria Math" panose="02040503050406030204" pitchFamily="18" charset="0"/>
                            <a:cs typeface="Arial" panose="020B0604020202020204" pitchFamily="34" charset="0"/>
                          </a:rPr>
                          <m:t>1.2</m:t>
                        </m:r>
                      </m:e>
                    </m:d>
                    <m:r>
                      <a:rPr lang="en-GB" sz="2800" b="0" i="1" smtClean="0">
                        <a:latin typeface="Cambria Math" panose="02040503050406030204" pitchFamily="18" charset="0"/>
                        <a:cs typeface="Arial" panose="020B0604020202020204" pitchFamily="34" charset="0"/>
                      </a:rPr>
                      <m:t>=173 </m:t>
                    </m:r>
                    <m:r>
                      <a:rPr lang="en-GB" sz="2800" b="0" i="1" smtClean="0">
                        <a:latin typeface="Cambria Math" panose="02040503050406030204" pitchFamily="18" charset="0"/>
                        <a:cs typeface="Arial" panose="020B0604020202020204" pitchFamily="34" charset="0"/>
                      </a:rPr>
                      <m:t>𝑊</m:t>
                    </m:r>
                  </m:oMath>
                </a14:m>
                <a:endParaRPr lang="en-GB" sz="2800">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7867DF3D-55C7-B799-2622-3BF3C4E55045}"/>
                  </a:ext>
                </a:extLst>
              </p:cNvPr>
              <p:cNvSpPr txBox="1">
                <a:spLocks noRot="1" noChangeAspect="1" noMove="1" noResize="1" noEditPoints="1" noAdjustHandles="1" noChangeArrowheads="1" noChangeShapeType="1" noTextEdit="1"/>
              </p:cNvSpPr>
              <p:nvPr/>
            </p:nvSpPr>
            <p:spPr>
              <a:xfrm>
                <a:off x="469248" y="6158756"/>
                <a:ext cx="7524624" cy="523220"/>
              </a:xfrm>
              <a:prstGeom prst="rect">
                <a:avLst/>
              </a:prstGeom>
              <a:blipFill>
                <a:blip r:embed="rId2"/>
                <a:stretch>
                  <a:fillRect l="-1702" t="-11628" b="-31395"/>
                </a:stretch>
              </a:blipFill>
            </p:spPr>
            <p:txBody>
              <a:bodyPr/>
              <a:lstStyle/>
              <a:p>
                <a:r>
                  <a:rPr lang="en-US">
                    <a:noFill/>
                  </a:rPr>
                  <a:t> </a:t>
                </a:r>
              </a:p>
            </p:txBody>
          </p:sp>
        </mc:Fallback>
      </mc:AlternateContent>
    </p:spTree>
    <p:extLst>
      <p:ext uri="{BB962C8B-B14F-4D97-AF65-F5344CB8AC3E}">
        <p14:creationId xmlns:p14="http://schemas.microsoft.com/office/powerpoint/2010/main" val="195087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7D12A-012C-5A6D-C2EF-3AE4F028E8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820388-35FF-D452-6A89-5DA95CB8B69F}"/>
              </a:ext>
            </a:extLst>
          </p:cNvPr>
          <p:cNvSpPr>
            <a:spLocks noGrp="1"/>
          </p:cNvSpPr>
          <p:nvPr>
            <p:ph type="title"/>
          </p:nvPr>
        </p:nvSpPr>
        <p:spPr/>
        <p:txBody>
          <a:bodyPr/>
          <a:lstStyle/>
          <a:p>
            <a:r>
              <a:rPr lang="en-GB"/>
              <a:t>Example 12</a:t>
            </a:r>
          </a:p>
        </p:txBody>
      </p:sp>
      <p:sp>
        <p:nvSpPr>
          <p:cNvPr id="3" name="Text Placeholder 2">
            <a:extLst>
              <a:ext uri="{FF2B5EF4-FFF2-40B4-BE49-F238E27FC236}">
                <a16:creationId xmlns:a16="http://schemas.microsoft.com/office/drawing/2014/main" id="{8802CBDB-9231-925E-B579-437869DD2F91}"/>
              </a:ext>
            </a:extLst>
          </p:cNvPr>
          <p:cNvSpPr>
            <a:spLocks noGrp="1"/>
          </p:cNvSpPr>
          <p:nvPr>
            <p:ph type="body" sz="quarter" idx="10"/>
          </p:nvPr>
        </p:nvSpPr>
        <p:spPr>
          <a:xfrm>
            <a:off x="122292" y="461664"/>
            <a:ext cx="8899415" cy="1900007"/>
          </a:xfrm>
        </p:spPr>
        <p:txBody>
          <a:bodyPr/>
          <a:lstStyle/>
          <a:p>
            <a:r>
              <a:rPr lang="en-GB"/>
              <a:t>The supply voltage is doubled to 460 V and the same amount of power is delivered.</a:t>
            </a:r>
          </a:p>
          <a:p>
            <a:r>
              <a:rPr lang="en-GB"/>
              <a:t>(</a:t>
            </a:r>
            <a:r>
              <a:rPr lang="en-GB" err="1"/>
              <a:t>i</a:t>
            </a:r>
            <a:r>
              <a:rPr lang="en-GB"/>
              <a:t>) Calculate the new current</a:t>
            </a:r>
          </a:p>
          <a:p>
            <a:r>
              <a:rPr lang="en-GB"/>
              <a:t>(ii) Calculate the new heat loss</a:t>
            </a:r>
          </a:p>
        </p:txBody>
      </p:sp>
      <p:grpSp>
        <p:nvGrpSpPr>
          <p:cNvPr id="13" name="Group 12">
            <a:extLst>
              <a:ext uri="{FF2B5EF4-FFF2-40B4-BE49-F238E27FC236}">
                <a16:creationId xmlns:a16="http://schemas.microsoft.com/office/drawing/2014/main" id="{A6BFDB48-E5FC-F94F-0B55-72AE5B768BA8}"/>
              </a:ext>
            </a:extLst>
          </p:cNvPr>
          <p:cNvGrpSpPr/>
          <p:nvPr/>
        </p:nvGrpSpPr>
        <p:grpSpPr>
          <a:xfrm>
            <a:off x="569844" y="2426577"/>
            <a:ext cx="7871791" cy="1691764"/>
            <a:chOff x="569844" y="2426577"/>
            <a:chExt cx="7871791" cy="1691764"/>
          </a:xfrm>
        </p:grpSpPr>
        <p:cxnSp>
          <p:nvCxnSpPr>
            <p:cNvPr id="5" name="Straight Connector 4">
              <a:extLst>
                <a:ext uri="{FF2B5EF4-FFF2-40B4-BE49-F238E27FC236}">
                  <a16:creationId xmlns:a16="http://schemas.microsoft.com/office/drawing/2014/main" id="{1506271C-D1F6-7928-3FC3-008DE9526B7B}"/>
                </a:ext>
              </a:extLst>
            </p:cNvPr>
            <p:cNvCxnSpPr/>
            <p:nvPr/>
          </p:nvCxnSpPr>
          <p:spPr>
            <a:xfrm>
              <a:off x="1457739" y="3147619"/>
              <a:ext cx="5367130"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1516FD2C-F13A-E427-2D1B-DFAE8C812168}"/>
                </a:ext>
              </a:extLst>
            </p:cNvPr>
            <p:cNvCxnSpPr/>
            <p:nvPr/>
          </p:nvCxnSpPr>
          <p:spPr>
            <a:xfrm>
              <a:off x="1457739" y="3874616"/>
              <a:ext cx="5367130"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E0FE3BBF-F88A-D24C-EAD3-15328E72FAA3}"/>
                </a:ext>
              </a:extLst>
            </p:cNvPr>
            <p:cNvSpPr txBox="1"/>
            <p:nvPr/>
          </p:nvSpPr>
          <p:spPr>
            <a:xfrm>
              <a:off x="569844" y="3275196"/>
              <a:ext cx="1124026" cy="523220"/>
            </a:xfrm>
            <a:prstGeom prst="rect">
              <a:avLst/>
            </a:prstGeom>
            <a:solidFill>
              <a:srgbClr val="FFFF99"/>
            </a:solidFill>
          </p:spPr>
          <p:txBody>
            <a:bodyPr wrap="none" rtlCol="0">
              <a:spAutoFit/>
            </a:bodyPr>
            <a:lstStyle/>
            <a:p>
              <a:pPr algn="l"/>
              <a:r>
                <a:rPr lang="en-GB" sz="2800">
                  <a:latin typeface="Arial" panose="020B0604020202020204" pitchFamily="34" charset="0"/>
                  <a:cs typeface="Arial" panose="020B0604020202020204" pitchFamily="34" charset="0"/>
                </a:rPr>
                <a:t>460 V</a:t>
              </a:r>
            </a:p>
          </p:txBody>
        </p:sp>
        <p:sp>
          <p:nvSpPr>
            <p:cNvPr id="8" name="Rectangle 7">
              <a:extLst>
                <a:ext uri="{FF2B5EF4-FFF2-40B4-BE49-F238E27FC236}">
                  <a16:creationId xmlns:a16="http://schemas.microsoft.com/office/drawing/2014/main" id="{886FC6B2-6CCB-ED7E-AFCA-9F8FBAC339AE}"/>
                </a:ext>
              </a:extLst>
            </p:cNvPr>
            <p:cNvSpPr/>
            <p:nvPr/>
          </p:nvSpPr>
          <p:spPr>
            <a:xfrm>
              <a:off x="6730411" y="2988593"/>
              <a:ext cx="1711224" cy="1129748"/>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0821C4C-185E-B5E1-FBDA-C6AC0296C045}"/>
                </a:ext>
              </a:extLst>
            </p:cNvPr>
            <p:cNvSpPr txBox="1"/>
            <p:nvPr/>
          </p:nvSpPr>
          <p:spPr>
            <a:xfrm>
              <a:off x="6943860" y="3275196"/>
              <a:ext cx="1284326"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Device</a:t>
              </a:r>
            </a:p>
          </p:txBody>
        </p:sp>
        <p:sp>
          <p:nvSpPr>
            <p:cNvPr id="11" name="TextBox 10">
              <a:extLst>
                <a:ext uri="{FF2B5EF4-FFF2-40B4-BE49-F238E27FC236}">
                  <a16:creationId xmlns:a16="http://schemas.microsoft.com/office/drawing/2014/main" id="{E50C0F03-AC6C-904B-8F63-9B5F17FC9D55}"/>
                </a:ext>
              </a:extLst>
            </p:cNvPr>
            <p:cNvSpPr txBox="1"/>
            <p:nvPr/>
          </p:nvSpPr>
          <p:spPr>
            <a:xfrm>
              <a:off x="3220278" y="2698774"/>
              <a:ext cx="1470992" cy="523220"/>
            </a:xfrm>
            <a:prstGeom prst="rect">
              <a:avLst/>
            </a:prstGeom>
            <a:noFill/>
          </p:spPr>
          <p:txBody>
            <a:bodyPr wrap="square">
              <a:spAutoFit/>
            </a:bodyPr>
            <a:lstStyle/>
            <a:p>
              <a:r>
                <a:rPr lang="en-GB" sz="2800"/>
                <a:t>0.6 </a:t>
              </a:r>
              <a:r>
                <a:rPr lang="el-GR" sz="2800"/>
                <a:t>Ω</a:t>
              </a:r>
              <a:r>
                <a:rPr lang="en-GB" sz="2800"/>
                <a:t> </a:t>
              </a:r>
            </a:p>
          </p:txBody>
        </p:sp>
        <p:sp>
          <p:nvSpPr>
            <p:cNvPr id="12" name="TextBox 11">
              <a:extLst>
                <a:ext uri="{FF2B5EF4-FFF2-40B4-BE49-F238E27FC236}">
                  <a16:creationId xmlns:a16="http://schemas.microsoft.com/office/drawing/2014/main" id="{8C63060C-447A-1646-203E-EA9493920989}"/>
                </a:ext>
              </a:extLst>
            </p:cNvPr>
            <p:cNvSpPr txBox="1"/>
            <p:nvPr/>
          </p:nvSpPr>
          <p:spPr>
            <a:xfrm>
              <a:off x="3220278" y="3409229"/>
              <a:ext cx="1470992" cy="523220"/>
            </a:xfrm>
            <a:prstGeom prst="rect">
              <a:avLst/>
            </a:prstGeom>
            <a:noFill/>
          </p:spPr>
          <p:txBody>
            <a:bodyPr wrap="square">
              <a:spAutoFit/>
            </a:bodyPr>
            <a:lstStyle/>
            <a:p>
              <a:r>
                <a:rPr lang="en-GB" sz="2800"/>
                <a:t>0.6 </a:t>
              </a:r>
              <a:r>
                <a:rPr lang="el-GR" sz="2800"/>
                <a:t>Ω</a:t>
              </a:r>
              <a:r>
                <a:rPr lang="en-GB" sz="2800"/>
                <a:t> </a:t>
              </a:r>
            </a:p>
          </p:txBody>
        </p:sp>
        <p:cxnSp>
          <p:nvCxnSpPr>
            <p:cNvPr id="14" name="Straight Arrow Connector 13">
              <a:extLst>
                <a:ext uri="{FF2B5EF4-FFF2-40B4-BE49-F238E27FC236}">
                  <a16:creationId xmlns:a16="http://schemas.microsoft.com/office/drawing/2014/main" id="{347765B9-4BC5-60E3-F085-75686FFDBF4B}"/>
                </a:ext>
              </a:extLst>
            </p:cNvPr>
            <p:cNvCxnSpPr/>
            <p:nvPr/>
          </p:nvCxnSpPr>
          <p:spPr>
            <a:xfrm>
              <a:off x="4969565" y="2988593"/>
              <a:ext cx="1272209" cy="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20C5C3E5-DDF9-8CA7-FFCD-1D2F50CEF95B}"/>
                </a:ext>
              </a:extLst>
            </p:cNvPr>
            <p:cNvSpPr txBox="1"/>
            <p:nvPr/>
          </p:nvSpPr>
          <p:spPr>
            <a:xfrm>
              <a:off x="4937928" y="2426577"/>
              <a:ext cx="1409865" cy="531209"/>
            </a:xfrm>
            <a:prstGeom prst="rect">
              <a:avLst/>
            </a:prstGeom>
            <a:solidFill>
              <a:srgbClr val="FFFF99"/>
            </a:solidFill>
          </p:spPr>
          <p:txBody>
            <a:bodyPr wrap="square" rtlCol="0">
              <a:spAutoFit/>
            </a:bodyPr>
            <a:lstStyle/>
            <a:p>
              <a:pPr algn="ctr"/>
              <a:r>
                <a:rPr lang="en-GB" sz="2800" i="1">
                  <a:latin typeface="Times New Roman" panose="02020603050405020304" pitchFamily="18" charset="0"/>
                  <a:cs typeface="Times New Roman" panose="02020603050405020304" pitchFamily="18" charset="0"/>
                </a:rPr>
                <a:t>I </a:t>
              </a:r>
              <a:r>
                <a:rPr lang="en-GB" sz="2800">
                  <a:latin typeface="Arial" panose="020B0604020202020204" pitchFamily="34" charset="0"/>
                  <a:cs typeface="Arial" panose="020B0604020202020204" pitchFamily="34" charset="0"/>
                </a:rPr>
                <a:t>=6 A</a:t>
              </a:r>
            </a:p>
          </p:txBody>
        </p:sp>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1A86953-FC8F-B8A5-2978-A335EC210C8B}"/>
                  </a:ext>
                </a:extLst>
              </p:cNvPr>
              <p:cNvSpPr txBox="1"/>
              <p:nvPr/>
            </p:nvSpPr>
            <p:spPr>
              <a:xfrm>
                <a:off x="475386" y="5421686"/>
                <a:ext cx="7399590"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Power lost as heat = </a:t>
                </a:r>
                <a14:m>
                  <m:oMath xmlns:m="http://schemas.openxmlformats.org/officeDocument/2006/math">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𝐼</m:t>
                        </m:r>
                      </m:e>
                      <m:sup>
                        <m:r>
                          <a:rPr lang="en-GB" sz="2800" b="0" i="1" smtClean="0">
                            <a:latin typeface="Cambria Math" panose="02040503050406030204" pitchFamily="18" charset="0"/>
                            <a:cs typeface="Arial" panose="020B0604020202020204" pitchFamily="34" charset="0"/>
                          </a:rPr>
                          <m:t>2</m:t>
                        </m:r>
                      </m:sup>
                    </m:sSup>
                    <m:r>
                      <a:rPr lang="en-GB" sz="2800" b="0" i="1" smtClean="0">
                        <a:latin typeface="Cambria Math" panose="02040503050406030204" pitchFamily="18" charset="0"/>
                        <a:cs typeface="Arial" panose="020B0604020202020204" pitchFamily="34" charset="0"/>
                      </a:rPr>
                      <m:t>𝑅</m:t>
                    </m:r>
                    <m:r>
                      <a:rPr lang="en-GB" sz="2800" b="0" i="1" smtClean="0">
                        <a:latin typeface="Cambria Math" panose="02040503050406030204" pitchFamily="18" charset="0"/>
                        <a:cs typeface="Arial" panose="020B0604020202020204" pitchFamily="34" charset="0"/>
                      </a:rPr>
                      <m:t>=</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6</m:t>
                        </m:r>
                      </m:e>
                      <m:sup>
                        <m:r>
                          <a:rPr lang="en-GB" sz="2800" b="0" i="1" smtClean="0">
                            <a:latin typeface="Cambria Math" panose="02040503050406030204" pitchFamily="18" charset="0"/>
                            <a:cs typeface="Arial" panose="020B0604020202020204" pitchFamily="34" charset="0"/>
                          </a:rPr>
                          <m:t>2</m:t>
                        </m:r>
                      </m:sup>
                    </m:sSup>
                    <m:d>
                      <m:dPr>
                        <m:ctrlPr>
                          <a:rPr lang="en-GB" sz="2800" b="0" i="1" smtClean="0">
                            <a:latin typeface="Cambria Math" panose="02040503050406030204" pitchFamily="18" charset="0"/>
                            <a:cs typeface="Arial" panose="020B0604020202020204" pitchFamily="34" charset="0"/>
                          </a:rPr>
                        </m:ctrlPr>
                      </m:dPr>
                      <m:e>
                        <m:r>
                          <a:rPr lang="en-GB" sz="2800" b="0" i="1" smtClean="0">
                            <a:latin typeface="Cambria Math" panose="02040503050406030204" pitchFamily="18" charset="0"/>
                            <a:cs typeface="Arial" panose="020B0604020202020204" pitchFamily="34" charset="0"/>
                          </a:rPr>
                          <m:t>1.2</m:t>
                        </m:r>
                      </m:e>
                    </m:d>
                    <m:r>
                      <a:rPr lang="en-GB" sz="2800" b="0" i="1" smtClean="0">
                        <a:latin typeface="Cambria Math" panose="02040503050406030204" pitchFamily="18" charset="0"/>
                        <a:cs typeface="Arial" panose="020B0604020202020204" pitchFamily="34" charset="0"/>
                      </a:rPr>
                      <m:t>=43.2 </m:t>
                    </m:r>
                    <m:r>
                      <m:rPr>
                        <m:sty m:val="p"/>
                      </m:rPr>
                      <a:rPr lang="en-GB" sz="2800" b="0" i="0" smtClean="0">
                        <a:latin typeface="Cambria Math" panose="02040503050406030204" pitchFamily="18" charset="0"/>
                        <a:cs typeface="Arial" panose="020B0604020202020204" pitchFamily="34" charset="0"/>
                      </a:rPr>
                      <m:t>W</m:t>
                    </m:r>
                  </m:oMath>
                </a14:m>
                <a:endParaRPr lang="en-GB" sz="2800">
                  <a:latin typeface="Arial" panose="020B0604020202020204" pitchFamily="34" charset="0"/>
                  <a:cs typeface="Arial" panose="020B0604020202020204" pitchFamily="34" charset="0"/>
                </a:endParaRPr>
              </a:p>
            </p:txBody>
          </p:sp>
        </mc:Choice>
        <mc:Fallback xmlns="">
          <p:sp>
            <p:nvSpPr>
              <p:cNvPr id="17" name="TextBox 16">
                <a:extLst>
                  <a:ext uri="{FF2B5EF4-FFF2-40B4-BE49-F238E27FC236}">
                    <a16:creationId xmlns:a16="http://schemas.microsoft.com/office/drawing/2014/main" id="{F1A86953-FC8F-B8A5-2978-A335EC210C8B}"/>
                  </a:ext>
                </a:extLst>
              </p:cNvPr>
              <p:cNvSpPr txBox="1">
                <a:spLocks noRot="1" noChangeAspect="1" noMove="1" noResize="1" noEditPoints="1" noAdjustHandles="1" noChangeArrowheads="1" noChangeShapeType="1" noTextEdit="1"/>
              </p:cNvSpPr>
              <p:nvPr/>
            </p:nvSpPr>
            <p:spPr>
              <a:xfrm>
                <a:off x="475386" y="5421686"/>
                <a:ext cx="7399590" cy="523220"/>
              </a:xfrm>
              <a:prstGeom prst="rect">
                <a:avLst/>
              </a:prstGeom>
              <a:blipFill>
                <a:blip r:embed="rId2"/>
                <a:stretch>
                  <a:fillRect l="-1730"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4A88B30-C411-BDE0-C36D-BA250C80E89B}"/>
                  </a:ext>
                </a:extLst>
              </p:cNvPr>
              <p:cNvSpPr txBox="1"/>
              <p:nvPr/>
            </p:nvSpPr>
            <p:spPr>
              <a:xfrm>
                <a:off x="438078" y="4567186"/>
                <a:ext cx="7868693" cy="704295"/>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Power remains same: 2760 W </a:t>
                </a:r>
                <a14:m>
                  <m:oMath xmlns:m="http://schemas.openxmlformats.org/officeDocument/2006/math">
                    <m:r>
                      <a:rPr lang="en-GB" sz="2800" b="0" i="0"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𝐼</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2760</m:t>
                        </m:r>
                      </m:num>
                      <m:den>
                        <m:r>
                          <a:rPr lang="en-GB" sz="2800" b="0" i="1" smtClean="0">
                            <a:latin typeface="Cambria Math" panose="02040503050406030204" pitchFamily="18" charset="0"/>
                            <a:cs typeface="Arial" panose="020B0604020202020204" pitchFamily="34" charset="0"/>
                          </a:rPr>
                          <m:t>460</m:t>
                        </m:r>
                      </m:den>
                    </m:f>
                    <m:r>
                      <a:rPr lang="en-GB" sz="2800" b="0" i="1" smtClean="0">
                        <a:latin typeface="Cambria Math" panose="02040503050406030204" pitchFamily="18" charset="0"/>
                        <a:cs typeface="Arial" panose="020B0604020202020204" pitchFamily="34" charset="0"/>
                      </a:rPr>
                      <m:t>=6</m:t>
                    </m:r>
                    <m:r>
                      <m:rPr>
                        <m:sty m:val="p"/>
                      </m:rPr>
                      <a:rPr lang="en-GB" sz="2800" b="0" i="0" smtClean="0">
                        <a:latin typeface="Cambria Math" panose="02040503050406030204" pitchFamily="18" charset="0"/>
                        <a:cs typeface="Arial" panose="020B0604020202020204" pitchFamily="34" charset="0"/>
                      </a:rPr>
                      <m:t>A</m:t>
                    </m:r>
                  </m:oMath>
                </a14:m>
                <a:endParaRPr lang="en-GB" sz="2800">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64A88B30-C411-BDE0-C36D-BA250C80E89B}"/>
                  </a:ext>
                </a:extLst>
              </p:cNvPr>
              <p:cNvSpPr txBox="1">
                <a:spLocks noRot="1" noChangeAspect="1" noMove="1" noResize="1" noEditPoints="1" noAdjustHandles="1" noChangeArrowheads="1" noChangeShapeType="1" noTextEdit="1"/>
              </p:cNvSpPr>
              <p:nvPr/>
            </p:nvSpPr>
            <p:spPr>
              <a:xfrm>
                <a:off x="438078" y="4567186"/>
                <a:ext cx="7868693" cy="704295"/>
              </a:xfrm>
              <a:prstGeom prst="rect">
                <a:avLst/>
              </a:prstGeom>
              <a:blipFill>
                <a:blip r:embed="rId3"/>
                <a:stretch>
                  <a:fillRect l="-1627" b="-8621"/>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A859390F-4227-D24B-F2C6-77FA9F8FAFD7}"/>
              </a:ext>
            </a:extLst>
          </p:cNvPr>
          <p:cNvSpPr txBox="1"/>
          <p:nvPr/>
        </p:nvSpPr>
        <p:spPr>
          <a:xfrm>
            <a:off x="475386" y="6134726"/>
            <a:ext cx="8276625"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This is a dramatic reduction from 173 W to 43.2 W</a:t>
            </a:r>
          </a:p>
        </p:txBody>
      </p:sp>
    </p:spTree>
    <p:extLst>
      <p:ext uri="{BB962C8B-B14F-4D97-AF65-F5344CB8AC3E}">
        <p14:creationId xmlns:p14="http://schemas.microsoft.com/office/powerpoint/2010/main" val="414295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P spid="10"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B05F85-54BD-C229-A24F-6FEDAA69397A}"/>
              </a:ext>
            </a:extLst>
          </p:cNvPr>
          <p:cNvSpPr>
            <a:spLocks noGrp="1"/>
          </p:cNvSpPr>
          <p:nvPr>
            <p:ph type="title"/>
          </p:nvPr>
        </p:nvSpPr>
        <p:spPr/>
        <p:txBody>
          <a:bodyPr/>
          <a:lstStyle/>
          <a:p>
            <a:r>
              <a:rPr lang="en-GB"/>
              <a:t>High voltage transmission</a:t>
            </a:r>
          </a:p>
        </p:txBody>
      </p:sp>
      <p:sp>
        <p:nvSpPr>
          <p:cNvPr id="8" name="TextBox 7">
            <a:extLst>
              <a:ext uri="{FF2B5EF4-FFF2-40B4-BE49-F238E27FC236}">
                <a16:creationId xmlns:a16="http://schemas.microsoft.com/office/drawing/2014/main" id="{9D872397-F25A-AA13-7164-D579515AB9E4}"/>
              </a:ext>
            </a:extLst>
          </p:cNvPr>
          <p:cNvSpPr txBox="1"/>
          <p:nvPr/>
        </p:nvSpPr>
        <p:spPr>
          <a:xfrm>
            <a:off x="1501570" y="4025243"/>
            <a:ext cx="1460145" cy="523220"/>
          </a:xfrm>
          <a:prstGeom prst="rect">
            <a:avLst/>
          </a:prstGeom>
          <a:noFill/>
        </p:spPr>
        <p:txBody>
          <a:bodyPr wrap="square" rtlCol="0">
            <a:spAutoFit/>
          </a:bodyPr>
          <a:lstStyle/>
          <a:p>
            <a:pPr algn="l"/>
            <a:r>
              <a:rPr lang="en-IE" sz="2800"/>
              <a:t>250 kV</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9D50271-0915-1902-D91C-9A1F9C009B35}"/>
                  </a:ext>
                </a:extLst>
              </p:cNvPr>
              <p:cNvSpPr txBox="1"/>
              <p:nvPr/>
            </p:nvSpPr>
            <p:spPr>
              <a:xfrm>
                <a:off x="4572000" y="831548"/>
                <a:ext cx="4330700" cy="3716915"/>
              </a:xfrm>
              <a:prstGeom prst="rect">
                <a:avLst/>
              </a:prstGeom>
              <a:noFill/>
            </p:spPr>
            <p:txBody>
              <a:bodyPr wrap="square" rtlCol="0">
                <a:spAutoFit/>
              </a:bodyPr>
              <a:lstStyle/>
              <a:p>
                <a:pPr algn="l"/>
                <a:r>
                  <a:rPr lang="en-GB" sz="2800">
                    <a:latin typeface="Arial" panose="020B0604020202020204" pitchFamily="34" charset="0"/>
                    <a:cs typeface="Arial" panose="020B0604020202020204" pitchFamily="34" charset="0"/>
                  </a:rPr>
                  <a:t>We have just seen that by doubling the voltage we can reduce the transmission losses by </a:t>
                </a:r>
                <a14:m>
                  <m:oMath xmlns:m="http://schemas.openxmlformats.org/officeDocument/2006/math">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1</m:t>
                        </m:r>
                      </m:num>
                      <m:den>
                        <m:r>
                          <a:rPr lang="en-GB" sz="2800" b="0" i="1" smtClean="0">
                            <a:latin typeface="Cambria Math" panose="02040503050406030204" pitchFamily="18" charset="0"/>
                            <a:cs typeface="Arial" panose="020B0604020202020204" pitchFamily="34" charset="0"/>
                          </a:rPr>
                          <m:t>4</m:t>
                        </m:r>
                      </m:den>
                    </m:f>
                  </m:oMath>
                </a14:m>
                <a:r>
                  <a:rPr lang="en-GB" sz="2800">
                    <a:latin typeface="Arial" panose="020B0604020202020204" pitchFamily="34" charset="0"/>
                    <a:cs typeface="Arial" panose="020B0604020202020204" pitchFamily="34" charset="0"/>
                  </a:rPr>
                  <a:t>  If we increase the voltage by a factor of 1000, we reduce the losses by a factor of 1 000 000.</a:t>
                </a:r>
              </a:p>
            </p:txBody>
          </p:sp>
        </mc:Choice>
        <mc:Fallback xmlns="">
          <p:sp>
            <p:nvSpPr>
              <p:cNvPr id="14" name="TextBox 13">
                <a:extLst>
                  <a:ext uri="{FF2B5EF4-FFF2-40B4-BE49-F238E27FC236}">
                    <a16:creationId xmlns:a16="http://schemas.microsoft.com/office/drawing/2014/main" id="{A9D50271-0915-1902-D91C-9A1F9C009B35}"/>
                  </a:ext>
                </a:extLst>
              </p:cNvPr>
              <p:cNvSpPr txBox="1">
                <a:spLocks noRot="1" noChangeAspect="1" noMove="1" noResize="1" noEditPoints="1" noAdjustHandles="1" noChangeArrowheads="1" noChangeShapeType="1" noTextEdit="1"/>
              </p:cNvSpPr>
              <p:nvPr/>
            </p:nvSpPr>
            <p:spPr>
              <a:xfrm>
                <a:off x="4572000" y="831548"/>
                <a:ext cx="4330700" cy="3716915"/>
              </a:xfrm>
              <a:prstGeom prst="rect">
                <a:avLst/>
              </a:prstGeom>
              <a:blipFill>
                <a:blip r:embed="rId3"/>
                <a:stretch>
                  <a:fillRect l="-2817" t="-1639" r="-3803" b="-3607"/>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CB752453-7FE6-0509-EFAE-2B3A215F6E7B}"/>
              </a:ext>
            </a:extLst>
          </p:cNvPr>
          <p:cNvSpPr txBox="1"/>
          <p:nvPr/>
        </p:nvSpPr>
        <p:spPr>
          <a:xfrm>
            <a:off x="241300" y="4548463"/>
            <a:ext cx="8724900" cy="1384995"/>
          </a:xfrm>
          <a:prstGeom prst="rect">
            <a:avLst/>
          </a:prstGeom>
          <a:noFill/>
        </p:spPr>
        <p:txBody>
          <a:bodyPr wrap="square" rtlCol="0">
            <a:spAutoFit/>
          </a:bodyPr>
          <a:lstStyle/>
          <a:p>
            <a:pPr algn="l"/>
            <a:r>
              <a:rPr lang="en-GB" sz="2800">
                <a:latin typeface="Arial" panose="020B0604020202020204" pitchFamily="34" charset="0"/>
                <a:cs typeface="Arial" panose="020B0604020202020204" pitchFamily="34" charset="0"/>
              </a:rPr>
              <a:t>Extra High Voltage systems are very efficient. In Ireland, about 8% of electricity generated is lost on the way to the consumer.</a:t>
            </a:r>
          </a:p>
        </p:txBody>
      </p:sp>
      <p:pic>
        <p:nvPicPr>
          <p:cNvPr id="3" name="Picture 2">
            <a:extLst>
              <a:ext uri="{FF2B5EF4-FFF2-40B4-BE49-F238E27FC236}">
                <a16:creationId xmlns:a16="http://schemas.microsoft.com/office/drawing/2014/main" id="{8338C2A2-384E-7707-669C-BCE923CF5A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191" y="873568"/>
            <a:ext cx="3392795" cy="3082951"/>
          </a:xfrm>
          <a:prstGeom prst="rect">
            <a:avLst/>
          </a:prstGeom>
        </p:spPr>
      </p:pic>
      <p:sp>
        <p:nvSpPr>
          <p:cNvPr id="5" name="TextBox 4">
            <a:extLst>
              <a:ext uri="{FF2B5EF4-FFF2-40B4-BE49-F238E27FC236}">
                <a16:creationId xmlns:a16="http://schemas.microsoft.com/office/drawing/2014/main" id="{8C5B2340-2221-1532-85B4-363DC137C23A}"/>
              </a:ext>
            </a:extLst>
          </p:cNvPr>
          <p:cNvSpPr txBox="1"/>
          <p:nvPr/>
        </p:nvSpPr>
        <p:spPr>
          <a:xfrm>
            <a:off x="241300" y="6164290"/>
            <a:ext cx="8902700" cy="615553"/>
          </a:xfrm>
          <a:prstGeom prst="rect">
            <a:avLst/>
          </a:prstGeom>
          <a:noFill/>
        </p:spPr>
        <p:txBody>
          <a:bodyPr wrap="square">
            <a:spAutoFit/>
          </a:bodyPr>
          <a:lstStyle/>
          <a:p>
            <a:r>
              <a:rPr lang="en-GB">
                <a:effectLst/>
              </a:rPr>
              <a:t>World Bank (2026) </a:t>
            </a:r>
            <a:r>
              <a:rPr lang="en-GB" sz="1600" i="1">
                <a:effectLst/>
              </a:rPr>
              <a:t>Electric power transmission and distribution losses (% of output).</a:t>
            </a:r>
            <a:r>
              <a:rPr lang="en-GB" sz="1600">
                <a:effectLst/>
              </a:rPr>
              <a:t> Available at: https://data.worldbank.org/indicator/EG.ELC.LOSS.ZS (Accessed: 1 March 2026)</a:t>
            </a:r>
            <a:endParaRPr lang="en-GB" sz="1600"/>
          </a:p>
        </p:txBody>
      </p:sp>
    </p:spTree>
    <p:extLst>
      <p:ext uri="{BB962C8B-B14F-4D97-AF65-F5344CB8AC3E}">
        <p14:creationId xmlns:p14="http://schemas.microsoft.com/office/powerpoint/2010/main" val="282042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1DB1C-F814-0D90-306D-3E513FCF29F5}"/>
              </a:ext>
            </a:extLst>
          </p:cNvPr>
          <p:cNvSpPr>
            <a:spLocks noGrp="1"/>
          </p:cNvSpPr>
          <p:nvPr>
            <p:ph type="title"/>
          </p:nvPr>
        </p:nvSpPr>
        <p:spPr>
          <a:xfrm>
            <a:off x="266700" y="165879"/>
            <a:ext cx="8674100" cy="590931"/>
          </a:xfrm>
        </p:spPr>
        <p:txBody>
          <a:bodyPr/>
          <a:lstStyle/>
          <a:p>
            <a:r>
              <a:rPr lang="en-GB"/>
              <a:t>Water analogy for electricity</a:t>
            </a:r>
          </a:p>
        </p:txBody>
      </p:sp>
      <p:sp>
        <p:nvSpPr>
          <p:cNvPr id="3" name="TextBox 2">
            <a:extLst>
              <a:ext uri="{FF2B5EF4-FFF2-40B4-BE49-F238E27FC236}">
                <a16:creationId xmlns:a16="http://schemas.microsoft.com/office/drawing/2014/main" id="{40001876-BA96-0DA4-DD51-59F42D8CE39A}"/>
              </a:ext>
            </a:extLst>
          </p:cNvPr>
          <p:cNvSpPr txBox="1"/>
          <p:nvPr/>
        </p:nvSpPr>
        <p:spPr>
          <a:xfrm>
            <a:off x="414338" y="772716"/>
            <a:ext cx="8566790" cy="2246769"/>
          </a:xfrm>
          <a:prstGeom prst="rect">
            <a:avLst/>
          </a:prstGeom>
          <a:noFill/>
        </p:spPr>
        <p:txBody>
          <a:bodyPr wrap="square" rtlCol="0">
            <a:spAutoFit/>
          </a:bodyPr>
          <a:lstStyle/>
          <a:p>
            <a:pPr marL="85725" lvl="1"/>
            <a:r>
              <a:rPr lang="en-IE" sz="2800"/>
              <a:t>The height of the water in the tank gives it potential energy in a similar way that the potential difference is the energy per coulomb of charge. </a:t>
            </a:r>
          </a:p>
          <a:p>
            <a:pPr lvl="1"/>
            <a:r>
              <a:rPr lang="en-IE" sz="2800"/>
              <a:t>Current flows</a:t>
            </a:r>
          </a:p>
          <a:p>
            <a:pPr lvl="1"/>
            <a:r>
              <a:rPr lang="en-IE" sz="2800"/>
              <a:t>Resistance opposes the flow</a:t>
            </a:r>
          </a:p>
        </p:txBody>
      </p:sp>
      <p:sp>
        <p:nvSpPr>
          <p:cNvPr id="4" name="Freeform: Shape 3">
            <a:extLst>
              <a:ext uri="{FF2B5EF4-FFF2-40B4-BE49-F238E27FC236}">
                <a16:creationId xmlns:a16="http://schemas.microsoft.com/office/drawing/2014/main" id="{4C9D12AB-8422-E2E7-1C22-91DC0C10126C}"/>
              </a:ext>
            </a:extLst>
          </p:cNvPr>
          <p:cNvSpPr/>
          <p:nvPr/>
        </p:nvSpPr>
        <p:spPr>
          <a:xfrm>
            <a:off x="954675" y="3140968"/>
            <a:ext cx="7708900" cy="2768600"/>
          </a:xfrm>
          <a:custGeom>
            <a:avLst/>
            <a:gdLst>
              <a:gd name="connsiteX0" fmla="*/ 0 w 4406900"/>
              <a:gd name="connsiteY0" fmla="*/ 0 h 2781300"/>
              <a:gd name="connsiteX1" fmla="*/ 127000 w 4406900"/>
              <a:gd name="connsiteY1" fmla="*/ 0 h 2781300"/>
              <a:gd name="connsiteX2" fmla="*/ 215900 w 4406900"/>
              <a:gd name="connsiteY2" fmla="*/ 596900 h 2781300"/>
              <a:gd name="connsiteX3" fmla="*/ 495300 w 4406900"/>
              <a:gd name="connsiteY3" fmla="*/ 635000 h 2781300"/>
              <a:gd name="connsiteX4" fmla="*/ 508000 w 4406900"/>
              <a:gd name="connsiteY4" fmla="*/ 2590800 h 2781300"/>
              <a:gd name="connsiteX5" fmla="*/ 673100 w 4406900"/>
              <a:gd name="connsiteY5" fmla="*/ 2768600 h 2781300"/>
              <a:gd name="connsiteX6" fmla="*/ 2844800 w 4406900"/>
              <a:gd name="connsiteY6" fmla="*/ 2768600 h 2781300"/>
              <a:gd name="connsiteX7" fmla="*/ 3022600 w 4406900"/>
              <a:gd name="connsiteY7" fmla="*/ 2667000 h 2781300"/>
              <a:gd name="connsiteX8" fmla="*/ 3238500 w 4406900"/>
              <a:gd name="connsiteY8" fmla="*/ 2628900 h 2781300"/>
              <a:gd name="connsiteX9" fmla="*/ 3594100 w 4406900"/>
              <a:gd name="connsiteY9" fmla="*/ 2781300 h 2781300"/>
              <a:gd name="connsiteX10" fmla="*/ 4406900 w 4406900"/>
              <a:gd name="connsiteY10" fmla="*/ 2781300 h 2781300"/>
              <a:gd name="connsiteX0" fmla="*/ 0 w 4406900"/>
              <a:gd name="connsiteY0" fmla="*/ 0 h 2781300"/>
              <a:gd name="connsiteX1" fmla="*/ 127000 w 4406900"/>
              <a:gd name="connsiteY1" fmla="*/ 0 h 2781300"/>
              <a:gd name="connsiteX2" fmla="*/ 215900 w 4406900"/>
              <a:gd name="connsiteY2" fmla="*/ 596900 h 2781300"/>
              <a:gd name="connsiteX3" fmla="*/ 495300 w 4406900"/>
              <a:gd name="connsiteY3" fmla="*/ 635000 h 2781300"/>
              <a:gd name="connsiteX4" fmla="*/ 508000 w 4406900"/>
              <a:gd name="connsiteY4" fmla="*/ 2590800 h 2781300"/>
              <a:gd name="connsiteX5" fmla="*/ 673100 w 4406900"/>
              <a:gd name="connsiteY5" fmla="*/ 2768600 h 2781300"/>
              <a:gd name="connsiteX6" fmla="*/ 2844800 w 4406900"/>
              <a:gd name="connsiteY6" fmla="*/ 2768600 h 2781300"/>
              <a:gd name="connsiteX7" fmla="*/ 3022600 w 4406900"/>
              <a:gd name="connsiteY7" fmla="*/ 2667000 h 2781300"/>
              <a:gd name="connsiteX8" fmla="*/ 3238500 w 4406900"/>
              <a:gd name="connsiteY8" fmla="*/ 2628900 h 2781300"/>
              <a:gd name="connsiteX9" fmla="*/ 3784600 w 4406900"/>
              <a:gd name="connsiteY9" fmla="*/ 2768600 h 2781300"/>
              <a:gd name="connsiteX10" fmla="*/ 4406900 w 4406900"/>
              <a:gd name="connsiteY10" fmla="*/ 2781300 h 2781300"/>
              <a:gd name="connsiteX0" fmla="*/ 0 w 4406900"/>
              <a:gd name="connsiteY0" fmla="*/ 0 h 2781300"/>
              <a:gd name="connsiteX1" fmla="*/ 127000 w 4406900"/>
              <a:gd name="connsiteY1" fmla="*/ 0 h 2781300"/>
              <a:gd name="connsiteX2" fmla="*/ 215900 w 4406900"/>
              <a:gd name="connsiteY2" fmla="*/ 596900 h 2781300"/>
              <a:gd name="connsiteX3" fmla="*/ 495300 w 4406900"/>
              <a:gd name="connsiteY3" fmla="*/ 635000 h 2781300"/>
              <a:gd name="connsiteX4" fmla="*/ 508000 w 4406900"/>
              <a:gd name="connsiteY4" fmla="*/ 2590800 h 2781300"/>
              <a:gd name="connsiteX5" fmla="*/ 673100 w 4406900"/>
              <a:gd name="connsiteY5" fmla="*/ 2768600 h 2781300"/>
              <a:gd name="connsiteX6" fmla="*/ 2844800 w 4406900"/>
              <a:gd name="connsiteY6" fmla="*/ 2768600 h 2781300"/>
              <a:gd name="connsiteX7" fmla="*/ 3022600 w 4406900"/>
              <a:gd name="connsiteY7" fmla="*/ 2667000 h 2781300"/>
              <a:gd name="connsiteX8" fmla="*/ 3454400 w 4406900"/>
              <a:gd name="connsiteY8" fmla="*/ 2616200 h 2781300"/>
              <a:gd name="connsiteX9" fmla="*/ 3784600 w 4406900"/>
              <a:gd name="connsiteY9" fmla="*/ 2768600 h 2781300"/>
              <a:gd name="connsiteX10" fmla="*/ 4406900 w 4406900"/>
              <a:gd name="connsiteY10" fmla="*/ 2781300 h 2781300"/>
              <a:gd name="connsiteX0" fmla="*/ 0 w 4406900"/>
              <a:gd name="connsiteY0" fmla="*/ 0 h 2781300"/>
              <a:gd name="connsiteX1" fmla="*/ 127000 w 4406900"/>
              <a:gd name="connsiteY1" fmla="*/ 0 h 2781300"/>
              <a:gd name="connsiteX2" fmla="*/ 215900 w 4406900"/>
              <a:gd name="connsiteY2" fmla="*/ 596900 h 2781300"/>
              <a:gd name="connsiteX3" fmla="*/ 495300 w 4406900"/>
              <a:gd name="connsiteY3" fmla="*/ 635000 h 2781300"/>
              <a:gd name="connsiteX4" fmla="*/ 508000 w 4406900"/>
              <a:gd name="connsiteY4" fmla="*/ 2590800 h 2781300"/>
              <a:gd name="connsiteX5" fmla="*/ 673100 w 4406900"/>
              <a:gd name="connsiteY5" fmla="*/ 2768600 h 2781300"/>
              <a:gd name="connsiteX6" fmla="*/ 2844800 w 4406900"/>
              <a:gd name="connsiteY6" fmla="*/ 2768600 h 2781300"/>
              <a:gd name="connsiteX7" fmla="*/ 2908300 w 4406900"/>
              <a:gd name="connsiteY7" fmla="*/ 2628900 h 2781300"/>
              <a:gd name="connsiteX8" fmla="*/ 3454400 w 4406900"/>
              <a:gd name="connsiteY8" fmla="*/ 2616200 h 2781300"/>
              <a:gd name="connsiteX9" fmla="*/ 3784600 w 4406900"/>
              <a:gd name="connsiteY9" fmla="*/ 2768600 h 2781300"/>
              <a:gd name="connsiteX10" fmla="*/ 4406900 w 4406900"/>
              <a:gd name="connsiteY10" fmla="*/ 2781300 h 2781300"/>
              <a:gd name="connsiteX0" fmla="*/ 0 w 7708900"/>
              <a:gd name="connsiteY0" fmla="*/ 0 h 2768600"/>
              <a:gd name="connsiteX1" fmla="*/ 127000 w 7708900"/>
              <a:gd name="connsiteY1" fmla="*/ 0 h 2768600"/>
              <a:gd name="connsiteX2" fmla="*/ 215900 w 7708900"/>
              <a:gd name="connsiteY2" fmla="*/ 596900 h 2768600"/>
              <a:gd name="connsiteX3" fmla="*/ 495300 w 7708900"/>
              <a:gd name="connsiteY3" fmla="*/ 635000 h 2768600"/>
              <a:gd name="connsiteX4" fmla="*/ 508000 w 7708900"/>
              <a:gd name="connsiteY4" fmla="*/ 2590800 h 2768600"/>
              <a:gd name="connsiteX5" fmla="*/ 673100 w 7708900"/>
              <a:gd name="connsiteY5" fmla="*/ 2768600 h 2768600"/>
              <a:gd name="connsiteX6" fmla="*/ 2844800 w 7708900"/>
              <a:gd name="connsiteY6" fmla="*/ 2768600 h 2768600"/>
              <a:gd name="connsiteX7" fmla="*/ 2908300 w 7708900"/>
              <a:gd name="connsiteY7" fmla="*/ 2628900 h 2768600"/>
              <a:gd name="connsiteX8" fmla="*/ 3454400 w 7708900"/>
              <a:gd name="connsiteY8" fmla="*/ 2616200 h 2768600"/>
              <a:gd name="connsiteX9" fmla="*/ 3784600 w 7708900"/>
              <a:gd name="connsiteY9" fmla="*/ 2768600 h 2768600"/>
              <a:gd name="connsiteX10" fmla="*/ 7708900 w 7708900"/>
              <a:gd name="connsiteY10" fmla="*/ 2755900 h 2768600"/>
              <a:gd name="connsiteX0" fmla="*/ 0 w 7708900"/>
              <a:gd name="connsiteY0" fmla="*/ 0 h 2768600"/>
              <a:gd name="connsiteX1" fmla="*/ 127000 w 7708900"/>
              <a:gd name="connsiteY1" fmla="*/ 0 h 2768600"/>
              <a:gd name="connsiteX2" fmla="*/ 215900 w 7708900"/>
              <a:gd name="connsiteY2" fmla="*/ 596900 h 2768600"/>
              <a:gd name="connsiteX3" fmla="*/ 495300 w 7708900"/>
              <a:gd name="connsiteY3" fmla="*/ 635000 h 2768600"/>
              <a:gd name="connsiteX4" fmla="*/ 508000 w 7708900"/>
              <a:gd name="connsiteY4" fmla="*/ 2590800 h 2768600"/>
              <a:gd name="connsiteX5" fmla="*/ 673100 w 7708900"/>
              <a:gd name="connsiteY5" fmla="*/ 2768600 h 2768600"/>
              <a:gd name="connsiteX6" fmla="*/ 2844800 w 7708900"/>
              <a:gd name="connsiteY6" fmla="*/ 2768600 h 2768600"/>
              <a:gd name="connsiteX7" fmla="*/ 2908300 w 7708900"/>
              <a:gd name="connsiteY7" fmla="*/ 2628900 h 2768600"/>
              <a:gd name="connsiteX8" fmla="*/ 3454400 w 7708900"/>
              <a:gd name="connsiteY8" fmla="*/ 2616200 h 2768600"/>
              <a:gd name="connsiteX9" fmla="*/ 4978400 w 7708900"/>
              <a:gd name="connsiteY9" fmla="*/ 2768600 h 2768600"/>
              <a:gd name="connsiteX10" fmla="*/ 7708900 w 7708900"/>
              <a:gd name="connsiteY10" fmla="*/ 2755900 h 2768600"/>
              <a:gd name="connsiteX0" fmla="*/ 0 w 7708900"/>
              <a:gd name="connsiteY0" fmla="*/ 0 h 2768600"/>
              <a:gd name="connsiteX1" fmla="*/ 127000 w 7708900"/>
              <a:gd name="connsiteY1" fmla="*/ 0 h 2768600"/>
              <a:gd name="connsiteX2" fmla="*/ 215900 w 7708900"/>
              <a:gd name="connsiteY2" fmla="*/ 596900 h 2768600"/>
              <a:gd name="connsiteX3" fmla="*/ 495300 w 7708900"/>
              <a:gd name="connsiteY3" fmla="*/ 635000 h 2768600"/>
              <a:gd name="connsiteX4" fmla="*/ 508000 w 7708900"/>
              <a:gd name="connsiteY4" fmla="*/ 2590800 h 2768600"/>
              <a:gd name="connsiteX5" fmla="*/ 673100 w 7708900"/>
              <a:gd name="connsiteY5" fmla="*/ 2768600 h 2768600"/>
              <a:gd name="connsiteX6" fmla="*/ 2844800 w 7708900"/>
              <a:gd name="connsiteY6" fmla="*/ 2768600 h 2768600"/>
              <a:gd name="connsiteX7" fmla="*/ 2908300 w 7708900"/>
              <a:gd name="connsiteY7" fmla="*/ 2628900 h 2768600"/>
              <a:gd name="connsiteX8" fmla="*/ 4711700 w 7708900"/>
              <a:gd name="connsiteY8" fmla="*/ 2641600 h 2768600"/>
              <a:gd name="connsiteX9" fmla="*/ 4978400 w 7708900"/>
              <a:gd name="connsiteY9" fmla="*/ 2768600 h 2768600"/>
              <a:gd name="connsiteX10" fmla="*/ 7708900 w 7708900"/>
              <a:gd name="connsiteY10" fmla="*/ 2755900 h 2768600"/>
              <a:gd name="connsiteX0" fmla="*/ 0 w 7708900"/>
              <a:gd name="connsiteY0" fmla="*/ 0 h 2768600"/>
              <a:gd name="connsiteX1" fmla="*/ 127000 w 7708900"/>
              <a:gd name="connsiteY1" fmla="*/ 0 h 2768600"/>
              <a:gd name="connsiteX2" fmla="*/ 215900 w 7708900"/>
              <a:gd name="connsiteY2" fmla="*/ 596900 h 2768600"/>
              <a:gd name="connsiteX3" fmla="*/ 495300 w 7708900"/>
              <a:gd name="connsiteY3" fmla="*/ 635000 h 2768600"/>
              <a:gd name="connsiteX4" fmla="*/ 508000 w 7708900"/>
              <a:gd name="connsiteY4" fmla="*/ 2590800 h 2768600"/>
              <a:gd name="connsiteX5" fmla="*/ 673100 w 7708900"/>
              <a:gd name="connsiteY5" fmla="*/ 2768600 h 2768600"/>
              <a:gd name="connsiteX6" fmla="*/ 2844800 w 7708900"/>
              <a:gd name="connsiteY6" fmla="*/ 2768600 h 2768600"/>
              <a:gd name="connsiteX7" fmla="*/ 3073400 w 7708900"/>
              <a:gd name="connsiteY7" fmla="*/ 2654300 h 2768600"/>
              <a:gd name="connsiteX8" fmla="*/ 4711700 w 7708900"/>
              <a:gd name="connsiteY8" fmla="*/ 2641600 h 2768600"/>
              <a:gd name="connsiteX9" fmla="*/ 4978400 w 7708900"/>
              <a:gd name="connsiteY9" fmla="*/ 2768600 h 2768600"/>
              <a:gd name="connsiteX10" fmla="*/ 7708900 w 7708900"/>
              <a:gd name="connsiteY10" fmla="*/ 2755900 h 276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08900" h="2768600">
                <a:moveTo>
                  <a:pt x="0" y="0"/>
                </a:moveTo>
                <a:lnTo>
                  <a:pt x="127000" y="0"/>
                </a:lnTo>
                <a:lnTo>
                  <a:pt x="215900" y="596900"/>
                </a:lnTo>
                <a:lnTo>
                  <a:pt x="495300" y="635000"/>
                </a:lnTo>
                <a:cubicBezTo>
                  <a:pt x="499533" y="1286933"/>
                  <a:pt x="503767" y="1938867"/>
                  <a:pt x="508000" y="2590800"/>
                </a:cubicBezTo>
                <a:lnTo>
                  <a:pt x="673100" y="2768600"/>
                </a:lnTo>
                <a:lnTo>
                  <a:pt x="2844800" y="2768600"/>
                </a:lnTo>
                <a:lnTo>
                  <a:pt x="3073400" y="2654300"/>
                </a:lnTo>
                <a:lnTo>
                  <a:pt x="4711700" y="2641600"/>
                </a:lnTo>
                <a:lnTo>
                  <a:pt x="4978400" y="2768600"/>
                </a:lnTo>
                <a:lnTo>
                  <a:pt x="7708900" y="275590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B1F65CFD-904B-4DD4-8D47-41345654B5FB}"/>
              </a:ext>
            </a:extLst>
          </p:cNvPr>
          <p:cNvSpPr/>
          <p:nvPr/>
        </p:nvSpPr>
        <p:spPr>
          <a:xfrm>
            <a:off x="1691275" y="3128268"/>
            <a:ext cx="6972300" cy="2590800"/>
          </a:xfrm>
          <a:custGeom>
            <a:avLst/>
            <a:gdLst>
              <a:gd name="connsiteX0" fmla="*/ 444500 w 3721100"/>
              <a:gd name="connsiteY0" fmla="*/ 0 h 2590800"/>
              <a:gd name="connsiteX1" fmla="*/ 368300 w 3721100"/>
              <a:gd name="connsiteY1" fmla="*/ 660400 h 2590800"/>
              <a:gd name="connsiteX2" fmla="*/ 0 w 3721100"/>
              <a:gd name="connsiteY2" fmla="*/ 673100 h 2590800"/>
              <a:gd name="connsiteX3" fmla="*/ 0 w 3721100"/>
              <a:gd name="connsiteY3" fmla="*/ 2501900 h 2590800"/>
              <a:gd name="connsiteX4" fmla="*/ 88900 w 3721100"/>
              <a:gd name="connsiteY4" fmla="*/ 2590800 h 2590800"/>
              <a:gd name="connsiteX5" fmla="*/ 3721100 w 3721100"/>
              <a:gd name="connsiteY5" fmla="*/ 2590800 h 2590800"/>
              <a:gd name="connsiteX0" fmla="*/ 444500 w 3721100"/>
              <a:gd name="connsiteY0" fmla="*/ 0 h 2590800"/>
              <a:gd name="connsiteX1" fmla="*/ 444500 w 3721100"/>
              <a:gd name="connsiteY1" fmla="*/ 228600 h 2590800"/>
              <a:gd name="connsiteX2" fmla="*/ 368300 w 3721100"/>
              <a:gd name="connsiteY2" fmla="*/ 660400 h 2590800"/>
              <a:gd name="connsiteX3" fmla="*/ 0 w 3721100"/>
              <a:gd name="connsiteY3" fmla="*/ 673100 h 2590800"/>
              <a:gd name="connsiteX4" fmla="*/ 0 w 3721100"/>
              <a:gd name="connsiteY4" fmla="*/ 2501900 h 2590800"/>
              <a:gd name="connsiteX5" fmla="*/ 88900 w 3721100"/>
              <a:gd name="connsiteY5" fmla="*/ 2590800 h 2590800"/>
              <a:gd name="connsiteX6" fmla="*/ 3721100 w 3721100"/>
              <a:gd name="connsiteY6" fmla="*/ 2590800 h 2590800"/>
              <a:gd name="connsiteX0" fmla="*/ 685800 w 3721100"/>
              <a:gd name="connsiteY0" fmla="*/ 0 h 2590800"/>
              <a:gd name="connsiteX1" fmla="*/ 444500 w 3721100"/>
              <a:gd name="connsiteY1" fmla="*/ 228600 h 2590800"/>
              <a:gd name="connsiteX2" fmla="*/ 368300 w 3721100"/>
              <a:gd name="connsiteY2" fmla="*/ 660400 h 2590800"/>
              <a:gd name="connsiteX3" fmla="*/ 0 w 3721100"/>
              <a:gd name="connsiteY3" fmla="*/ 673100 h 2590800"/>
              <a:gd name="connsiteX4" fmla="*/ 0 w 3721100"/>
              <a:gd name="connsiteY4" fmla="*/ 2501900 h 2590800"/>
              <a:gd name="connsiteX5" fmla="*/ 88900 w 3721100"/>
              <a:gd name="connsiteY5" fmla="*/ 2590800 h 2590800"/>
              <a:gd name="connsiteX6" fmla="*/ 3721100 w 3721100"/>
              <a:gd name="connsiteY6" fmla="*/ 2590800 h 2590800"/>
              <a:gd name="connsiteX0" fmla="*/ 685800 w 3721100"/>
              <a:gd name="connsiteY0" fmla="*/ 0 h 2590800"/>
              <a:gd name="connsiteX1" fmla="*/ 444500 w 3721100"/>
              <a:gd name="connsiteY1" fmla="*/ 38100 h 2590800"/>
              <a:gd name="connsiteX2" fmla="*/ 368300 w 3721100"/>
              <a:gd name="connsiteY2" fmla="*/ 660400 h 2590800"/>
              <a:gd name="connsiteX3" fmla="*/ 0 w 3721100"/>
              <a:gd name="connsiteY3" fmla="*/ 673100 h 2590800"/>
              <a:gd name="connsiteX4" fmla="*/ 0 w 3721100"/>
              <a:gd name="connsiteY4" fmla="*/ 2501900 h 2590800"/>
              <a:gd name="connsiteX5" fmla="*/ 88900 w 3721100"/>
              <a:gd name="connsiteY5" fmla="*/ 2590800 h 2590800"/>
              <a:gd name="connsiteX6" fmla="*/ 3721100 w 3721100"/>
              <a:gd name="connsiteY6" fmla="*/ 2590800 h 2590800"/>
              <a:gd name="connsiteX0" fmla="*/ 685800 w 6972300"/>
              <a:gd name="connsiteY0" fmla="*/ 0 h 2590800"/>
              <a:gd name="connsiteX1" fmla="*/ 444500 w 6972300"/>
              <a:gd name="connsiteY1" fmla="*/ 38100 h 2590800"/>
              <a:gd name="connsiteX2" fmla="*/ 368300 w 6972300"/>
              <a:gd name="connsiteY2" fmla="*/ 660400 h 2590800"/>
              <a:gd name="connsiteX3" fmla="*/ 0 w 6972300"/>
              <a:gd name="connsiteY3" fmla="*/ 673100 h 2590800"/>
              <a:gd name="connsiteX4" fmla="*/ 0 w 6972300"/>
              <a:gd name="connsiteY4" fmla="*/ 2501900 h 2590800"/>
              <a:gd name="connsiteX5" fmla="*/ 88900 w 6972300"/>
              <a:gd name="connsiteY5" fmla="*/ 2590800 h 2590800"/>
              <a:gd name="connsiteX6" fmla="*/ 6972300 w 6972300"/>
              <a:gd name="connsiteY6" fmla="*/ 25781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72300" h="2590800">
                <a:moveTo>
                  <a:pt x="685800" y="0"/>
                </a:moveTo>
                <a:lnTo>
                  <a:pt x="444500" y="38100"/>
                </a:lnTo>
                <a:lnTo>
                  <a:pt x="368300" y="660400"/>
                </a:lnTo>
                <a:lnTo>
                  <a:pt x="0" y="673100"/>
                </a:lnTo>
                <a:lnTo>
                  <a:pt x="0" y="2501900"/>
                </a:lnTo>
                <a:lnTo>
                  <a:pt x="88900" y="2590800"/>
                </a:lnTo>
                <a:lnTo>
                  <a:pt x="6972300" y="257810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50144B7B-76E3-8E69-6B9C-30F97229559B}"/>
              </a:ext>
            </a:extLst>
          </p:cNvPr>
          <p:cNvSpPr/>
          <p:nvPr/>
        </p:nvSpPr>
        <p:spPr>
          <a:xfrm>
            <a:off x="1068975" y="3242568"/>
            <a:ext cx="1054100" cy="12700"/>
          </a:xfrm>
          <a:custGeom>
            <a:avLst/>
            <a:gdLst>
              <a:gd name="connsiteX0" fmla="*/ 0 w 1054100"/>
              <a:gd name="connsiteY0" fmla="*/ 0 h 12700"/>
              <a:gd name="connsiteX1" fmla="*/ 1054100 w 1054100"/>
              <a:gd name="connsiteY1" fmla="*/ 0 h 12700"/>
              <a:gd name="connsiteX2" fmla="*/ 1054100 w 1054100"/>
              <a:gd name="connsiteY2" fmla="*/ 12700 h 12700"/>
            </a:gdLst>
            <a:ahLst/>
            <a:cxnLst>
              <a:cxn ang="0">
                <a:pos x="connsiteX0" y="connsiteY0"/>
              </a:cxn>
              <a:cxn ang="0">
                <a:pos x="connsiteX1" y="connsiteY1"/>
              </a:cxn>
              <a:cxn ang="0">
                <a:pos x="connsiteX2" y="connsiteY2"/>
              </a:cxn>
            </a:cxnLst>
            <a:rect l="l" t="t" r="r" b="b"/>
            <a:pathLst>
              <a:path w="1054100" h="12700">
                <a:moveTo>
                  <a:pt x="0" y="0"/>
                </a:moveTo>
                <a:lnTo>
                  <a:pt x="1054100" y="0"/>
                </a:lnTo>
                <a:lnTo>
                  <a:pt x="1054100" y="1270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BEE7583-65B2-6C42-9CE1-802B0B180FFA}"/>
              </a:ext>
            </a:extLst>
          </p:cNvPr>
          <p:cNvSpPr txBox="1"/>
          <p:nvPr/>
        </p:nvSpPr>
        <p:spPr>
          <a:xfrm>
            <a:off x="2269919" y="3303503"/>
            <a:ext cx="4863254" cy="523220"/>
          </a:xfrm>
          <a:prstGeom prst="rect">
            <a:avLst/>
          </a:prstGeom>
          <a:noFill/>
        </p:spPr>
        <p:txBody>
          <a:bodyPr wrap="none" rtlCol="0">
            <a:spAutoFit/>
          </a:bodyPr>
          <a:lstStyle/>
          <a:p>
            <a:pPr algn="l"/>
            <a:r>
              <a:rPr lang="en-GB" sz="2800"/>
              <a:t>Voltage is like water pressure</a:t>
            </a:r>
          </a:p>
        </p:txBody>
      </p:sp>
      <p:sp>
        <p:nvSpPr>
          <p:cNvPr id="9" name="TextBox 8">
            <a:extLst>
              <a:ext uri="{FF2B5EF4-FFF2-40B4-BE49-F238E27FC236}">
                <a16:creationId xmlns:a16="http://schemas.microsoft.com/office/drawing/2014/main" id="{F344D2D9-7E23-0A88-91F9-7A1CBF81417F}"/>
              </a:ext>
            </a:extLst>
          </p:cNvPr>
          <p:cNvSpPr txBox="1"/>
          <p:nvPr/>
        </p:nvSpPr>
        <p:spPr>
          <a:xfrm>
            <a:off x="2170368" y="4352062"/>
            <a:ext cx="4102405" cy="523220"/>
          </a:xfrm>
          <a:prstGeom prst="rect">
            <a:avLst/>
          </a:prstGeom>
          <a:noFill/>
        </p:spPr>
        <p:txBody>
          <a:bodyPr wrap="none" rtlCol="0">
            <a:spAutoFit/>
          </a:bodyPr>
          <a:lstStyle/>
          <a:p>
            <a:pPr algn="l"/>
            <a:r>
              <a:rPr lang="en-GB" sz="2800"/>
              <a:t>Current is like water flow</a:t>
            </a:r>
          </a:p>
        </p:txBody>
      </p:sp>
      <p:sp>
        <p:nvSpPr>
          <p:cNvPr id="10" name="TextBox 9">
            <a:extLst>
              <a:ext uri="{FF2B5EF4-FFF2-40B4-BE49-F238E27FC236}">
                <a16:creationId xmlns:a16="http://schemas.microsoft.com/office/drawing/2014/main" id="{35AE8316-1882-E95D-D7AD-BCF945429A55}"/>
              </a:ext>
            </a:extLst>
          </p:cNvPr>
          <p:cNvSpPr txBox="1"/>
          <p:nvPr/>
        </p:nvSpPr>
        <p:spPr>
          <a:xfrm>
            <a:off x="3650902" y="5068885"/>
            <a:ext cx="5243743" cy="523220"/>
          </a:xfrm>
          <a:prstGeom prst="rect">
            <a:avLst/>
          </a:prstGeom>
          <a:noFill/>
        </p:spPr>
        <p:txBody>
          <a:bodyPr wrap="none" rtlCol="0">
            <a:spAutoFit/>
          </a:bodyPr>
          <a:lstStyle/>
          <a:p>
            <a:pPr algn="l"/>
            <a:r>
              <a:rPr lang="en-GB" sz="2800"/>
              <a:t>Resistance is like a narrow pipe</a:t>
            </a:r>
          </a:p>
        </p:txBody>
      </p:sp>
      <p:sp>
        <p:nvSpPr>
          <p:cNvPr id="11" name="TextBox 10">
            <a:extLst>
              <a:ext uri="{FF2B5EF4-FFF2-40B4-BE49-F238E27FC236}">
                <a16:creationId xmlns:a16="http://schemas.microsoft.com/office/drawing/2014/main" id="{35B14CFE-14EC-177D-CF8B-4D7324BCE344}"/>
              </a:ext>
            </a:extLst>
          </p:cNvPr>
          <p:cNvSpPr txBox="1"/>
          <p:nvPr/>
        </p:nvSpPr>
        <p:spPr>
          <a:xfrm>
            <a:off x="188273" y="6334780"/>
            <a:ext cx="8435258" cy="523220"/>
          </a:xfrm>
          <a:prstGeom prst="rect">
            <a:avLst/>
          </a:prstGeom>
          <a:noFill/>
        </p:spPr>
        <p:txBody>
          <a:bodyPr wrap="none" rtlCol="0">
            <a:spAutoFit/>
          </a:bodyPr>
          <a:lstStyle/>
          <a:p>
            <a:pPr algn="l"/>
            <a:r>
              <a:rPr lang="en-GB" sz="2800"/>
              <a:t>NB its only an analogy – there are many differences</a:t>
            </a:r>
          </a:p>
        </p:txBody>
      </p:sp>
      <p:cxnSp>
        <p:nvCxnSpPr>
          <p:cNvPr id="12" name="Straight Arrow Connector 11">
            <a:extLst>
              <a:ext uri="{FF2B5EF4-FFF2-40B4-BE49-F238E27FC236}">
                <a16:creationId xmlns:a16="http://schemas.microsoft.com/office/drawing/2014/main" id="{28358995-59BF-5959-21FD-EE8B8ED4A81D}"/>
              </a:ext>
            </a:extLst>
          </p:cNvPr>
          <p:cNvCxnSpPr/>
          <p:nvPr/>
        </p:nvCxnSpPr>
        <p:spPr>
          <a:xfrm>
            <a:off x="2123075" y="5805264"/>
            <a:ext cx="677451" cy="0"/>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6FE90CC9-3660-C451-B767-D7836E596373}"/>
              </a:ext>
            </a:extLst>
          </p:cNvPr>
          <p:cNvCxnSpPr/>
          <p:nvPr/>
        </p:nvCxnSpPr>
        <p:spPr>
          <a:xfrm flipH="1">
            <a:off x="2555776" y="4875282"/>
            <a:ext cx="244750" cy="5699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6064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2BD40-D5B7-8ECE-0926-B81EFB5066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6EB69C-02DB-F767-1E32-C4645984B0D7}"/>
              </a:ext>
            </a:extLst>
          </p:cNvPr>
          <p:cNvSpPr>
            <a:spLocks noGrp="1"/>
          </p:cNvSpPr>
          <p:nvPr>
            <p:ph type="title"/>
          </p:nvPr>
        </p:nvSpPr>
        <p:spPr>
          <a:xfrm>
            <a:off x="266700" y="165879"/>
            <a:ext cx="8674100" cy="590931"/>
          </a:xfrm>
        </p:spPr>
        <p:txBody>
          <a:bodyPr/>
          <a:lstStyle/>
          <a:p>
            <a:r>
              <a:rPr lang="en-GB"/>
              <a:t>Water analogy for electricity</a:t>
            </a:r>
          </a:p>
        </p:txBody>
      </p:sp>
      <p:sp>
        <p:nvSpPr>
          <p:cNvPr id="7" name="Freeform: Shape 6">
            <a:extLst>
              <a:ext uri="{FF2B5EF4-FFF2-40B4-BE49-F238E27FC236}">
                <a16:creationId xmlns:a16="http://schemas.microsoft.com/office/drawing/2014/main" id="{45D8B4EE-2783-A4E1-3D33-50C4FE19BBBB}"/>
              </a:ext>
            </a:extLst>
          </p:cNvPr>
          <p:cNvSpPr/>
          <p:nvPr/>
        </p:nvSpPr>
        <p:spPr>
          <a:xfrm>
            <a:off x="954675" y="1616968"/>
            <a:ext cx="7708900" cy="4292600"/>
          </a:xfrm>
          <a:custGeom>
            <a:avLst/>
            <a:gdLst>
              <a:gd name="connsiteX0" fmla="*/ 0 w 4406900"/>
              <a:gd name="connsiteY0" fmla="*/ 0 h 2781300"/>
              <a:gd name="connsiteX1" fmla="*/ 127000 w 4406900"/>
              <a:gd name="connsiteY1" fmla="*/ 0 h 2781300"/>
              <a:gd name="connsiteX2" fmla="*/ 215900 w 4406900"/>
              <a:gd name="connsiteY2" fmla="*/ 596900 h 2781300"/>
              <a:gd name="connsiteX3" fmla="*/ 495300 w 4406900"/>
              <a:gd name="connsiteY3" fmla="*/ 635000 h 2781300"/>
              <a:gd name="connsiteX4" fmla="*/ 508000 w 4406900"/>
              <a:gd name="connsiteY4" fmla="*/ 2590800 h 2781300"/>
              <a:gd name="connsiteX5" fmla="*/ 673100 w 4406900"/>
              <a:gd name="connsiteY5" fmla="*/ 2768600 h 2781300"/>
              <a:gd name="connsiteX6" fmla="*/ 2844800 w 4406900"/>
              <a:gd name="connsiteY6" fmla="*/ 2768600 h 2781300"/>
              <a:gd name="connsiteX7" fmla="*/ 3022600 w 4406900"/>
              <a:gd name="connsiteY7" fmla="*/ 2667000 h 2781300"/>
              <a:gd name="connsiteX8" fmla="*/ 3238500 w 4406900"/>
              <a:gd name="connsiteY8" fmla="*/ 2628900 h 2781300"/>
              <a:gd name="connsiteX9" fmla="*/ 3594100 w 4406900"/>
              <a:gd name="connsiteY9" fmla="*/ 2781300 h 2781300"/>
              <a:gd name="connsiteX10" fmla="*/ 4406900 w 4406900"/>
              <a:gd name="connsiteY10" fmla="*/ 2781300 h 2781300"/>
              <a:gd name="connsiteX0" fmla="*/ 0 w 4406900"/>
              <a:gd name="connsiteY0" fmla="*/ 0 h 2781300"/>
              <a:gd name="connsiteX1" fmla="*/ 127000 w 4406900"/>
              <a:gd name="connsiteY1" fmla="*/ 0 h 2781300"/>
              <a:gd name="connsiteX2" fmla="*/ 215900 w 4406900"/>
              <a:gd name="connsiteY2" fmla="*/ 596900 h 2781300"/>
              <a:gd name="connsiteX3" fmla="*/ 495300 w 4406900"/>
              <a:gd name="connsiteY3" fmla="*/ 635000 h 2781300"/>
              <a:gd name="connsiteX4" fmla="*/ 508000 w 4406900"/>
              <a:gd name="connsiteY4" fmla="*/ 2590800 h 2781300"/>
              <a:gd name="connsiteX5" fmla="*/ 673100 w 4406900"/>
              <a:gd name="connsiteY5" fmla="*/ 2768600 h 2781300"/>
              <a:gd name="connsiteX6" fmla="*/ 2844800 w 4406900"/>
              <a:gd name="connsiteY6" fmla="*/ 2768600 h 2781300"/>
              <a:gd name="connsiteX7" fmla="*/ 3022600 w 4406900"/>
              <a:gd name="connsiteY7" fmla="*/ 2667000 h 2781300"/>
              <a:gd name="connsiteX8" fmla="*/ 3238500 w 4406900"/>
              <a:gd name="connsiteY8" fmla="*/ 2628900 h 2781300"/>
              <a:gd name="connsiteX9" fmla="*/ 3784600 w 4406900"/>
              <a:gd name="connsiteY9" fmla="*/ 2768600 h 2781300"/>
              <a:gd name="connsiteX10" fmla="*/ 4406900 w 4406900"/>
              <a:gd name="connsiteY10" fmla="*/ 2781300 h 2781300"/>
              <a:gd name="connsiteX0" fmla="*/ 0 w 4406900"/>
              <a:gd name="connsiteY0" fmla="*/ 0 h 2781300"/>
              <a:gd name="connsiteX1" fmla="*/ 127000 w 4406900"/>
              <a:gd name="connsiteY1" fmla="*/ 0 h 2781300"/>
              <a:gd name="connsiteX2" fmla="*/ 215900 w 4406900"/>
              <a:gd name="connsiteY2" fmla="*/ 596900 h 2781300"/>
              <a:gd name="connsiteX3" fmla="*/ 495300 w 4406900"/>
              <a:gd name="connsiteY3" fmla="*/ 635000 h 2781300"/>
              <a:gd name="connsiteX4" fmla="*/ 508000 w 4406900"/>
              <a:gd name="connsiteY4" fmla="*/ 2590800 h 2781300"/>
              <a:gd name="connsiteX5" fmla="*/ 673100 w 4406900"/>
              <a:gd name="connsiteY5" fmla="*/ 2768600 h 2781300"/>
              <a:gd name="connsiteX6" fmla="*/ 2844800 w 4406900"/>
              <a:gd name="connsiteY6" fmla="*/ 2768600 h 2781300"/>
              <a:gd name="connsiteX7" fmla="*/ 3022600 w 4406900"/>
              <a:gd name="connsiteY7" fmla="*/ 2667000 h 2781300"/>
              <a:gd name="connsiteX8" fmla="*/ 3454400 w 4406900"/>
              <a:gd name="connsiteY8" fmla="*/ 2616200 h 2781300"/>
              <a:gd name="connsiteX9" fmla="*/ 3784600 w 4406900"/>
              <a:gd name="connsiteY9" fmla="*/ 2768600 h 2781300"/>
              <a:gd name="connsiteX10" fmla="*/ 4406900 w 4406900"/>
              <a:gd name="connsiteY10" fmla="*/ 2781300 h 2781300"/>
              <a:gd name="connsiteX0" fmla="*/ 0 w 4406900"/>
              <a:gd name="connsiteY0" fmla="*/ 0 h 2781300"/>
              <a:gd name="connsiteX1" fmla="*/ 127000 w 4406900"/>
              <a:gd name="connsiteY1" fmla="*/ 0 h 2781300"/>
              <a:gd name="connsiteX2" fmla="*/ 215900 w 4406900"/>
              <a:gd name="connsiteY2" fmla="*/ 596900 h 2781300"/>
              <a:gd name="connsiteX3" fmla="*/ 495300 w 4406900"/>
              <a:gd name="connsiteY3" fmla="*/ 635000 h 2781300"/>
              <a:gd name="connsiteX4" fmla="*/ 508000 w 4406900"/>
              <a:gd name="connsiteY4" fmla="*/ 2590800 h 2781300"/>
              <a:gd name="connsiteX5" fmla="*/ 673100 w 4406900"/>
              <a:gd name="connsiteY5" fmla="*/ 2768600 h 2781300"/>
              <a:gd name="connsiteX6" fmla="*/ 2844800 w 4406900"/>
              <a:gd name="connsiteY6" fmla="*/ 2768600 h 2781300"/>
              <a:gd name="connsiteX7" fmla="*/ 2908300 w 4406900"/>
              <a:gd name="connsiteY7" fmla="*/ 2628900 h 2781300"/>
              <a:gd name="connsiteX8" fmla="*/ 3454400 w 4406900"/>
              <a:gd name="connsiteY8" fmla="*/ 2616200 h 2781300"/>
              <a:gd name="connsiteX9" fmla="*/ 3784600 w 4406900"/>
              <a:gd name="connsiteY9" fmla="*/ 2768600 h 2781300"/>
              <a:gd name="connsiteX10" fmla="*/ 4406900 w 4406900"/>
              <a:gd name="connsiteY10" fmla="*/ 2781300 h 2781300"/>
              <a:gd name="connsiteX0" fmla="*/ 0 w 7708900"/>
              <a:gd name="connsiteY0" fmla="*/ 0 h 2768600"/>
              <a:gd name="connsiteX1" fmla="*/ 127000 w 7708900"/>
              <a:gd name="connsiteY1" fmla="*/ 0 h 2768600"/>
              <a:gd name="connsiteX2" fmla="*/ 215900 w 7708900"/>
              <a:gd name="connsiteY2" fmla="*/ 596900 h 2768600"/>
              <a:gd name="connsiteX3" fmla="*/ 495300 w 7708900"/>
              <a:gd name="connsiteY3" fmla="*/ 635000 h 2768600"/>
              <a:gd name="connsiteX4" fmla="*/ 508000 w 7708900"/>
              <a:gd name="connsiteY4" fmla="*/ 2590800 h 2768600"/>
              <a:gd name="connsiteX5" fmla="*/ 673100 w 7708900"/>
              <a:gd name="connsiteY5" fmla="*/ 2768600 h 2768600"/>
              <a:gd name="connsiteX6" fmla="*/ 2844800 w 7708900"/>
              <a:gd name="connsiteY6" fmla="*/ 2768600 h 2768600"/>
              <a:gd name="connsiteX7" fmla="*/ 2908300 w 7708900"/>
              <a:gd name="connsiteY7" fmla="*/ 2628900 h 2768600"/>
              <a:gd name="connsiteX8" fmla="*/ 3454400 w 7708900"/>
              <a:gd name="connsiteY8" fmla="*/ 2616200 h 2768600"/>
              <a:gd name="connsiteX9" fmla="*/ 3784600 w 7708900"/>
              <a:gd name="connsiteY9" fmla="*/ 2768600 h 2768600"/>
              <a:gd name="connsiteX10" fmla="*/ 7708900 w 7708900"/>
              <a:gd name="connsiteY10" fmla="*/ 2755900 h 2768600"/>
              <a:gd name="connsiteX0" fmla="*/ 0 w 7708900"/>
              <a:gd name="connsiteY0" fmla="*/ 0 h 2768600"/>
              <a:gd name="connsiteX1" fmla="*/ 127000 w 7708900"/>
              <a:gd name="connsiteY1" fmla="*/ 0 h 2768600"/>
              <a:gd name="connsiteX2" fmla="*/ 215900 w 7708900"/>
              <a:gd name="connsiteY2" fmla="*/ 596900 h 2768600"/>
              <a:gd name="connsiteX3" fmla="*/ 495300 w 7708900"/>
              <a:gd name="connsiteY3" fmla="*/ 635000 h 2768600"/>
              <a:gd name="connsiteX4" fmla="*/ 508000 w 7708900"/>
              <a:gd name="connsiteY4" fmla="*/ 2590800 h 2768600"/>
              <a:gd name="connsiteX5" fmla="*/ 673100 w 7708900"/>
              <a:gd name="connsiteY5" fmla="*/ 2768600 h 2768600"/>
              <a:gd name="connsiteX6" fmla="*/ 2844800 w 7708900"/>
              <a:gd name="connsiteY6" fmla="*/ 2768600 h 2768600"/>
              <a:gd name="connsiteX7" fmla="*/ 2908300 w 7708900"/>
              <a:gd name="connsiteY7" fmla="*/ 2628900 h 2768600"/>
              <a:gd name="connsiteX8" fmla="*/ 3454400 w 7708900"/>
              <a:gd name="connsiteY8" fmla="*/ 2616200 h 2768600"/>
              <a:gd name="connsiteX9" fmla="*/ 4978400 w 7708900"/>
              <a:gd name="connsiteY9" fmla="*/ 2768600 h 2768600"/>
              <a:gd name="connsiteX10" fmla="*/ 7708900 w 7708900"/>
              <a:gd name="connsiteY10" fmla="*/ 2755900 h 2768600"/>
              <a:gd name="connsiteX0" fmla="*/ 0 w 7708900"/>
              <a:gd name="connsiteY0" fmla="*/ 0 h 2768600"/>
              <a:gd name="connsiteX1" fmla="*/ 127000 w 7708900"/>
              <a:gd name="connsiteY1" fmla="*/ 0 h 2768600"/>
              <a:gd name="connsiteX2" fmla="*/ 215900 w 7708900"/>
              <a:gd name="connsiteY2" fmla="*/ 596900 h 2768600"/>
              <a:gd name="connsiteX3" fmla="*/ 495300 w 7708900"/>
              <a:gd name="connsiteY3" fmla="*/ 635000 h 2768600"/>
              <a:gd name="connsiteX4" fmla="*/ 508000 w 7708900"/>
              <a:gd name="connsiteY4" fmla="*/ 2590800 h 2768600"/>
              <a:gd name="connsiteX5" fmla="*/ 673100 w 7708900"/>
              <a:gd name="connsiteY5" fmla="*/ 2768600 h 2768600"/>
              <a:gd name="connsiteX6" fmla="*/ 2844800 w 7708900"/>
              <a:gd name="connsiteY6" fmla="*/ 2768600 h 2768600"/>
              <a:gd name="connsiteX7" fmla="*/ 2908300 w 7708900"/>
              <a:gd name="connsiteY7" fmla="*/ 2628900 h 2768600"/>
              <a:gd name="connsiteX8" fmla="*/ 4711700 w 7708900"/>
              <a:gd name="connsiteY8" fmla="*/ 2641600 h 2768600"/>
              <a:gd name="connsiteX9" fmla="*/ 4978400 w 7708900"/>
              <a:gd name="connsiteY9" fmla="*/ 2768600 h 2768600"/>
              <a:gd name="connsiteX10" fmla="*/ 7708900 w 7708900"/>
              <a:gd name="connsiteY10" fmla="*/ 2755900 h 2768600"/>
              <a:gd name="connsiteX0" fmla="*/ 0 w 7708900"/>
              <a:gd name="connsiteY0" fmla="*/ 0 h 2768600"/>
              <a:gd name="connsiteX1" fmla="*/ 127000 w 7708900"/>
              <a:gd name="connsiteY1" fmla="*/ 0 h 2768600"/>
              <a:gd name="connsiteX2" fmla="*/ 215900 w 7708900"/>
              <a:gd name="connsiteY2" fmla="*/ 596900 h 2768600"/>
              <a:gd name="connsiteX3" fmla="*/ 495300 w 7708900"/>
              <a:gd name="connsiteY3" fmla="*/ 635000 h 2768600"/>
              <a:gd name="connsiteX4" fmla="*/ 508000 w 7708900"/>
              <a:gd name="connsiteY4" fmla="*/ 2590800 h 2768600"/>
              <a:gd name="connsiteX5" fmla="*/ 673100 w 7708900"/>
              <a:gd name="connsiteY5" fmla="*/ 2768600 h 2768600"/>
              <a:gd name="connsiteX6" fmla="*/ 2844800 w 7708900"/>
              <a:gd name="connsiteY6" fmla="*/ 2768600 h 2768600"/>
              <a:gd name="connsiteX7" fmla="*/ 3073400 w 7708900"/>
              <a:gd name="connsiteY7" fmla="*/ 2654300 h 2768600"/>
              <a:gd name="connsiteX8" fmla="*/ 4711700 w 7708900"/>
              <a:gd name="connsiteY8" fmla="*/ 2641600 h 2768600"/>
              <a:gd name="connsiteX9" fmla="*/ 4978400 w 7708900"/>
              <a:gd name="connsiteY9" fmla="*/ 2768600 h 2768600"/>
              <a:gd name="connsiteX10" fmla="*/ 7708900 w 7708900"/>
              <a:gd name="connsiteY10" fmla="*/ 2755900 h 2768600"/>
              <a:gd name="connsiteX0" fmla="*/ 0 w 7708900"/>
              <a:gd name="connsiteY0" fmla="*/ 901778 h 3670378"/>
              <a:gd name="connsiteX1" fmla="*/ 127000 w 7708900"/>
              <a:gd name="connsiteY1" fmla="*/ 901778 h 3670378"/>
              <a:gd name="connsiteX2" fmla="*/ 215900 w 7708900"/>
              <a:gd name="connsiteY2" fmla="*/ 1498678 h 3670378"/>
              <a:gd name="connsiteX3" fmla="*/ 533400 w 7708900"/>
              <a:gd name="connsiteY3" fmla="*/ 78 h 3670378"/>
              <a:gd name="connsiteX4" fmla="*/ 508000 w 7708900"/>
              <a:gd name="connsiteY4" fmla="*/ 3492578 h 3670378"/>
              <a:gd name="connsiteX5" fmla="*/ 673100 w 7708900"/>
              <a:gd name="connsiteY5" fmla="*/ 3670378 h 3670378"/>
              <a:gd name="connsiteX6" fmla="*/ 2844800 w 7708900"/>
              <a:gd name="connsiteY6" fmla="*/ 3670378 h 3670378"/>
              <a:gd name="connsiteX7" fmla="*/ 3073400 w 7708900"/>
              <a:gd name="connsiteY7" fmla="*/ 3556078 h 3670378"/>
              <a:gd name="connsiteX8" fmla="*/ 4711700 w 7708900"/>
              <a:gd name="connsiteY8" fmla="*/ 3543378 h 3670378"/>
              <a:gd name="connsiteX9" fmla="*/ 4978400 w 7708900"/>
              <a:gd name="connsiteY9" fmla="*/ 3670378 h 3670378"/>
              <a:gd name="connsiteX10" fmla="*/ 7708900 w 7708900"/>
              <a:gd name="connsiteY10" fmla="*/ 3657678 h 3670378"/>
              <a:gd name="connsiteX0" fmla="*/ 0 w 7708900"/>
              <a:gd name="connsiteY0" fmla="*/ 939800 h 3708400"/>
              <a:gd name="connsiteX1" fmla="*/ 127000 w 7708900"/>
              <a:gd name="connsiteY1" fmla="*/ 939800 h 3708400"/>
              <a:gd name="connsiteX2" fmla="*/ 152400 w 7708900"/>
              <a:gd name="connsiteY2" fmla="*/ 0 h 3708400"/>
              <a:gd name="connsiteX3" fmla="*/ 533400 w 7708900"/>
              <a:gd name="connsiteY3" fmla="*/ 38100 h 3708400"/>
              <a:gd name="connsiteX4" fmla="*/ 508000 w 7708900"/>
              <a:gd name="connsiteY4" fmla="*/ 3530600 h 3708400"/>
              <a:gd name="connsiteX5" fmla="*/ 673100 w 7708900"/>
              <a:gd name="connsiteY5" fmla="*/ 3708400 h 3708400"/>
              <a:gd name="connsiteX6" fmla="*/ 2844800 w 7708900"/>
              <a:gd name="connsiteY6" fmla="*/ 3708400 h 3708400"/>
              <a:gd name="connsiteX7" fmla="*/ 3073400 w 7708900"/>
              <a:gd name="connsiteY7" fmla="*/ 3594100 h 3708400"/>
              <a:gd name="connsiteX8" fmla="*/ 4711700 w 7708900"/>
              <a:gd name="connsiteY8" fmla="*/ 3581400 h 3708400"/>
              <a:gd name="connsiteX9" fmla="*/ 4978400 w 7708900"/>
              <a:gd name="connsiteY9" fmla="*/ 3708400 h 3708400"/>
              <a:gd name="connsiteX10" fmla="*/ 7708900 w 7708900"/>
              <a:gd name="connsiteY10" fmla="*/ 3695700 h 3708400"/>
              <a:gd name="connsiteX0" fmla="*/ 0 w 7708900"/>
              <a:gd name="connsiteY0" fmla="*/ 1574800 h 4343400"/>
              <a:gd name="connsiteX1" fmla="*/ 101600 w 7708900"/>
              <a:gd name="connsiteY1" fmla="*/ 0 h 4343400"/>
              <a:gd name="connsiteX2" fmla="*/ 152400 w 7708900"/>
              <a:gd name="connsiteY2" fmla="*/ 635000 h 4343400"/>
              <a:gd name="connsiteX3" fmla="*/ 533400 w 7708900"/>
              <a:gd name="connsiteY3" fmla="*/ 673100 h 4343400"/>
              <a:gd name="connsiteX4" fmla="*/ 508000 w 7708900"/>
              <a:gd name="connsiteY4" fmla="*/ 4165600 h 4343400"/>
              <a:gd name="connsiteX5" fmla="*/ 673100 w 7708900"/>
              <a:gd name="connsiteY5" fmla="*/ 4343400 h 4343400"/>
              <a:gd name="connsiteX6" fmla="*/ 2844800 w 7708900"/>
              <a:gd name="connsiteY6" fmla="*/ 4343400 h 4343400"/>
              <a:gd name="connsiteX7" fmla="*/ 3073400 w 7708900"/>
              <a:gd name="connsiteY7" fmla="*/ 4229100 h 4343400"/>
              <a:gd name="connsiteX8" fmla="*/ 4711700 w 7708900"/>
              <a:gd name="connsiteY8" fmla="*/ 4216400 h 4343400"/>
              <a:gd name="connsiteX9" fmla="*/ 4978400 w 7708900"/>
              <a:gd name="connsiteY9" fmla="*/ 4343400 h 4343400"/>
              <a:gd name="connsiteX10" fmla="*/ 7708900 w 7708900"/>
              <a:gd name="connsiteY10" fmla="*/ 4330700 h 4343400"/>
              <a:gd name="connsiteX0" fmla="*/ 0 w 7708900"/>
              <a:gd name="connsiteY0" fmla="*/ 50800 h 4343400"/>
              <a:gd name="connsiteX1" fmla="*/ 101600 w 7708900"/>
              <a:gd name="connsiteY1" fmla="*/ 0 h 4343400"/>
              <a:gd name="connsiteX2" fmla="*/ 152400 w 7708900"/>
              <a:gd name="connsiteY2" fmla="*/ 635000 h 4343400"/>
              <a:gd name="connsiteX3" fmla="*/ 533400 w 7708900"/>
              <a:gd name="connsiteY3" fmla="*/ 673100 h 4343400"/>
              <a:gd name="connsiteX4" fmla="*/ 508000 w 7708900"/>
              <a:gd name="connsiteY4" fmla="*/ 4165600 h 4343400"/>
              <a:gd name="connsiteX5" fmla="*/ 673100 w 7708900"/>
              <a:gd name="connsiteY5" fmla="*/ 4343400 h 4343400"/>
              <a:gd name="connsiteX6" fmla="*/ 2844800 w 7708900"/>
              <a:gd name="connsiteY6" fmla="*/ 4343400 h 4343400"/>
              <a:gd name="connsiteX7" fmla="*/ 3073400 w 7708900"/>
              <a:gd name="connsiteY7" fmla="*/ 4229100 h 4343400"/>
              <a:gd name="connsiteX8" fmla="*/ 4711700 w 7708900"/>
              <a:gd name="connsiteY8" fmla="*/ 4216400 h 4343400"/>
              <a:gd name="connsiteX9" fmla="*/ 4978400 w 7708900"/>
              <a:gd name="connsiteY9" fmla="*/ 4343400 h 4343400"/>
              <a:gd name="connsiteX10" fmla="*/ 7708900 w 7708900"/>
              <a:gd name="connsiteY10" fmla="*/ 4330700 h 4343400"/>
              <a:gd name="connsiteX0" fmla="*/ 0 w 7708900"/>
              <a:gd name="connsiteY0" fmla="*/ 50800 h 4343400"/>
              <a:gd name="connsiteX1" fmla="*/ 101600 w 7708900"/>
              <a:gd name="connsiteY1" fmla="*/ 0 h 4343400"/>
              <a:gd name="connsiteX2" fmla="*/ 215900 w 7708900"/>
              <a:gd name="connsiteY2" fmla="*/ 635000 h 4343400"/>
              <a:gd name="connsiteX3" fmla="*/ 533400 w 7708900"/>
              <a:gd name="connsiteY3" fmla="*/ 673100 h 4343400"/>
              <a:gd name="connsiteX4" fmla="*/ 508000 w 7708900"/>
              <a:gd name="connsiteY4" fmla="*/ 4165600 h 4343400"/>
              <a:gd name="connsiteX5" fmla="*/ 673100 w 7708900"/>
              <a:gd name="connsiteY5" fmla="*/ 4343400 h 4343400"/>
              <a:gd name="connsiteX6" fmla="*/ 2844800 w 7708900"/>
              <a:gd name="connsiteY6" fmla="*/ 4343400 h 4343400"/>
              <a:gd name="connsiteX7" fmla="*/ 3073400 w 7708900"/>
              <a:gd name="connsiteY7" fmla="*/ 4229100 h 4343400"/>
              <a:gd name="connsiteX8" fmla="*/ 4711700 w 7708900"/>
              <a:gd name="connsiteY8" fmla="*/ 4216400 h 4343400"/>
              <a:gd name="connsiteX9" fmla="*/ 4978400 w 7708900"/>
              <a:gd name="connsiteY9" fmla="*/ 4343400 h 4343400"/>
              <a:gd name="connsiteX10" fmla="*/ 7708900 w 7708900"/>
              <a:gd name="connsiteY10" fmla="*/ 4330700 h 4343400"/>
              <a:gd name="connsiteX0" fmla="*/ 0 w 7708900"/>
              <a:gd name="connsiteY0" fmla="*/ 0 h 4292600"/>
              <a:gd name="connsiteX1" fmla="*/ 190500 w 7708900"/>
              <a:gd name="connsiteY1" fmla="*/ 25400 h 4292600"/>
              <a:gd name="connsiteX2" fmla="*/ 215900 w 7708900"/>
              <a:gd name="connsiteY2" fmla="*/ 584200 h 4292600"/>
              <a:gd name="connsiteX3" fmla="*/ 533400 w 7708900"/>
              <a:gd name="connsiteY3" fmla="*/ 622300 h 4292600"/>
              <a:gd name="connsiteX4" fmla="*/ 508000 w 7708900"/>
              <a:gd name="connsiteY4" fmla="*/ 4114800 h 4292600"/>
              <a:gd name="connsiteX5" fmla="*/ 673100 w 7708900"/>
              <a:gd name="connsiteY5" fmla="*/ 4292600 h 4292600"/>
              <a:gd name="connsiteX6" fmla="*/ 2844800 w 7708900"/>
              <a:gd name="connsiteY6" fmla="*/ 4292600 h 4292600"/>
              <a:gd name="connsiteX7" fmla="*/ 3073400 w 7708900"/>
              <a:gd name="connsiteY7" fmla="*/ 4178300 h 4292600"/>
              <a:gd name="connsiteX8" fmla="*/ 4711700 w 7708900"/>
              <a:gd name="connsiteY8" fmla="*/ 4165600 h 4292600"/>
              <a:gd name="connsiteX9" fmla="*/ 4978400 w 7708900"/>
              <a:gd name="connsiteY9" fmla="*/ 4292600 h 4292600"/>
              <a:gd name="connsiteX10" fmla="*/ 7708900 w 7708900"/>
              <a:gd name="connsiteY10" fmla="*/ 4279900 h 4292600"/>
              <a:gd name="connsiteX0" fmla="*/ 0 w 7708900"/>
              <a:gd name="connsiteY0" fmla="*/ 0 h 4292600"/>
              <a:gd name="connsiteX1" fmla="*/ 190500 w 7708900"/>
              <a:gd name="connsiteY1" fmla="*/ 25400 h 4292600"/>
              <a:gd name="connsiteX2" fmla="*/ 152400 w 7708900"/>
              <a:gd name="connsiteY2" fmla="*/ 584200 h 4292600"/>
              <a:gd name="connsiteX3" fmla="*/ 533400 w 7708900"/>
              <a:gd name="connsiteY3" fmla="*/ 622300 h 4292600"/>
              <a:gd name="connsiteX4" fmla="*/ 508000 w 7708900"/>
              <a:gd name="connsiteY4" fmla="*/ 4114800 h 4292600"/>
              <a:gd name="connsiteX5" fmla="*/ 673100 w 7708900"/>
              <a:gd name="connsiteY5" fmla="*/ 4292600 h 4292600"/>
              <a:gd name="connsiteX6" fmla="*/ 2844800 w 7708900"/>
              <a:gd name="connsiteY6" fmla="*/ 4292600 h 4292600"/>
              <a:gd name="connsiteX7" fmla="*/ 3073400 w 7708900"/>
              <a:gd name="connsiteY7" fmla="*/ 4178300 h 4292600"/>
              <a:gd name="connsiteX8" fmla="*/ 4711700 w 7708900"/>
              <a:gd name="connsiteY8" fmla="*/ 4165600 h 4292600"/>
              <a:gd name="connsiteX9" fmla="*/ 4978400 w 7708900"/>
              <a:gd name="connsiteY9" fmla="*/ 4292600 h 4292600"/>
              <a:gd name="connsiteX10" fmla="*/ 7708900 w 7708900"/>
              <a:gd name="connsiteY10" fmla="*/ 4279900 h 4292600"/>
              <a:gd name="connsiteX0" fmla="*/ 0 w 7708900"/>
              <a:gd name="connsiteY0" fmla="*/ 0 h 4292600"/>
              <a:gd name="connsiteX1" fmla="*/ 139700 w 7708900"/>
              <a:gd name="connsiteY1" fmla="*/ 25400 h 4292600"/>
              <a:gd name="connsiteX2" fmla="*/ 152400 w 7708900"/>
              <a:gd name="connsiteY2" fmla="*/ 584200 h 4292600"/>
              <a:gd name="connsiteX3" fmla="*/ 533400 w 7708900"/>
              <a:gd name="connsiteY3" fmla="*/ 622300 h 4292600"/>
              <a:gd name="connsiteX4" fmla="*/ 508000 w 7708900"/>
              <a:gd name="connsiteY4" fmla="*/ 4114800 h 4292600"/>
              <a:gd name="connsiteX5" fmla="*/ 673100 w 7708900"/>
              <a:gd name="connsiteY5" fmla="*/ 4292600 h 4292600"/>
              <a:gd name="connsiteX6" fmla="*/ 2844800 w 7708900"/>
              <a:gd name="connsiteY6" fmla="*/ 4292600 h 4292600"/>
              <a:gd name="connsiteX7" fmla="*/ 3073400 w 7708900"/>
              <a:gd name="connsiteY7" fmla="*/ 4178300 h 4292600"/>
              <a:gd name="connsiteX8" fmla="*/ 4711700 w 7708900"/>
              <a:gd name="connsiteY8" fmla="*/ 4165600 h 4292600"/>
              <a:gd name="connsiteX9" fmla="*/ 4978400 w 7708900"/>
              <a:gd name="connsiteY9" fmla="*/ 4292600 h 4292600"/>
              <a:gd name="connsiteX10" fmla="*/ 7708900 w 7708900"/>
              <a:gd name="connsiteY10" fmla="*/ 4279900 h 429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08900" h="4292600">
                <a:moveTo>
                  <a:pt x="0" y="0"/>
                </a:moveTo>
                <a:lnTo>
                  <a:pt x="139700" y="25400"/>
                </a:lnTo>
                <a:lnTo>
                  <a:pt x="152400" y="584200"/>
                </a:lnTo>
                <a:cubicBezTo>
                  <a:pt x="245533" y="596900"/>
                  <a:pt x="440267" y="609600"/>
                  <a:pt x="533400" y="622300"/>
                </a:cubicBezTo>
                <a:cubicBezTo>
                  <a:pt x="537633" y="1274233"/>
                  <a:pt x="503767" y="3462867"/>
                  <a:pt x="508000" y="4114800"/>
                </a:cubicBezTo>
                <a:lnTo>
                  <a:pt x="673100" y="4292600"/>
                </a:lnTo>
                <a:lnTo>
                  <a:pt x="2844800" y="4292600"/>
                </a:lnTo>
                <a:lnTo>
                  <a:pt x="3073400" y="4178300"/>
                </a:lnTo>
                <a:lnTo>
                  <a:pt x="4711700" y="4165600"/>
                </a:lnTo>
                <a:lnTo>
                  <a:pt x="4978400" y="4292600"/>
                </a:lnTo>
                <a:lnTo>
                  <a:pt x="7708900" y="427990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60F39012-45B9-1ADD-19F4-C2AE98ECF1D1}"/>
              </a:ext>
            </a:extLst>
          </p:cNvPr>
          <p:cNvSpPr/>
          <p:nvPr/>
        </p:nvSpPr>
        <p:spPr>
          <a:xfrm>
            <a:off x="1691275" y="1528068"/>
            <a:ext cx="6972300" cy="4191000"/>
          </a:xfrm>
          <a:custGeom>
            <a:avLst/>
            <a:gdLst>
              <a:gd name="connsiteX0" fmla="*/ 444500 w 3721100"/>
              <a:gd name="connsiteY0" fmla="*/ 0 h 2590800"/>
              <a:gd name="connsiteX1" fmla="*/ 368300 w 3721100"/>
              <a:gd name="connsiteY1" fmla="*/ 660400 h 2590800"/>
              <a:gd name="connsiteX2" fmla="*/ 0 w 3721100"/>
              <a:gd name="connsiteY2" fmla="*/ 673100 h 2590800"/>
              <a:gd name="connsiteX3" fmla="*/ 0 w 3721100"/>
              <a:gd name="connsiteY3" fmla="*/ 2501900 h 2590800"/>
              <a:gd name="connsiteX4" fmla="*/ 88900 w 3721100"/>
              <a:gd name="connsiteY4" fmla="*/ 2590800 h 2590800"/>
              <a:gd name="connsiteX5" fmla="*/ 3721100 w 3721100"/>
              <a:gd name="connsiteY5" fmla="*/ 2590800 h 2590800"/>
              <a:gd name="connsiteX0" fmla="*/ 444500 w 3721100"/>
              <a:gd name="connsiteY0" fmla="*/ 0 h 2590800"/>
              <a:gd name="connsiteX1" fmla="*/ 444500 w 3721100"/>
              <a:gd name="connsiteY1" fmla="*/ 228600 h 2590800"/>
              <a:gd name="connsiteX2" fmla="*/ 368300 w 3721100"/>
              <a:gd name="connsiteY2" fmla="*/ 660400 h 2590800"/>
              <a:gd name="connsiteX3" fmla="*/ 0 w 3721100"/>
              <a:gd name="connsiteY3" fmla="*/ 673100 h 2590800"/>
              <a:gd name="connsiteX4" fmla="*/ 0 w 3721100"/>
              <a:gd name="connsiteY4" fmla="*/ 2501900 h 2590800"/>
              <a:gd name="connsiteX5" fmla="*/ 88900 w 3721100"/>
              <a:gd name="connsiteY5" fmla="*/ 2590800 h 2590800"/>
              <a:gd name="connsiteX6" fmla="*/ 3721100 w 3721100"/>
              <a:gd name="connsiteY6" fmla="*/ 2590800 h 2590800"/>
              <a:gd name="connsiteX0" fmla="*/ 685800 w 3721100"/>
              <a:gd name="connsiteY0" fmla="*/ 0 h 2590800"/>
              <a:gd name="connsiteX1" fmla="*/ 444500 w 3721100"/>
              <a:gd name="connsiteY1" fmla="*/ 228600 h 2590800"/>
              <a:gd name="connsiteX2" fmla="*/ 368300 w 3721100"/>
              <a:gd name="connsiteY2" fmla="*/ 660400 h 2590800"/>
              <a:gd name="connsiteX3" fmla="*/ 0 w 3721100"/>
              <a:gd name="connsiteY3" fmla="*/ 673100 h 2590800"/>
              <a:gd name="connsiteX4" fmla="*/ 0 w 3721100"/>
              <a:gd name="connsiteY4" fmla="*/ 2501900 h 2590800"/>
              <a:gd name="connsiteX5" fmla="*/ 88900 w 3721100"/>
              <a:gd name="connsiteY5" fmla="*/ 2590800 h 2590800"/>
              <a:gd name="connsiteX6" fmla="*/ 3721100 w 3721100"/>
              <a:gd name="connsiteY6" fmla="*/ 2590800 h 2590800"/>
              <a:gd name="connsiteX0" fmla="*/ 685800 w 3721100"/>
              <a:gd name="connsiteY0" fmla="*/ 0 h 2590800"/>
              <a:gd name="connsiteX1" fmla="*/ 444500 w 3721100"/>
              <a:gd name="connsiteY1" fmla="*/ 38100 h 2590800"/>
              <a:gd name="connsiteX2" fmla="*/ 368300 w 3721100"/>
              <a:gd name="connsiteY2" fmla="*/ 660400 h 2590800"/>
              <a:gd name="connsiteX3" fmla="*/ 0 w 3721100"/>
              <a:gd name="connsiteY3" fmla="*/ 673100 h 2590800"/>
              <a:gd name="connsiteX4" fmla="*/ 0 w 3721100"/>
              <a:gd name="connsiteY4" fmla="*/ 2501900 h 2590800"/>
              <a:gd name="connsiteX5" fmla="*/ 88900 w 3721100"/>
              <a:gd name="connsiteY5" fmla="*/ 2590800 h 2590800"/>
              <a:gd name="connsiteX6" fmla="*/ 3721100 w 3721100"/>
              <a:gd name="connsiteY6" fmla="*/ 2590800 h 2590800"/>
              <a:gd name="connsiteX0" fmla="*/ 685800 w 6972300"/>
              <a:gd name="connsiteY0" fmla="*/ 0 h 2590800"/>
              <a:gd name="connsiteX1" fmla="*/ 444500 w 6972300"/>
              <a:gd name="connsiteY1" fmla="*/ 38100 h 2590800"/>
              <a:gd name="connsiteX2" fmla="*/ 368300 w 6972300"/>
              <a:gd name="connsiteY2" fmla="*/ 660400 h 2590800"/>
              <a:gd name="connsiteX3" fmla="*/ 0 w 6972300"/>
              <a:gd name="connsiteY3" fmla="*/ 673100 h 2590800"/>
              <a:gd name="connsiteX4" fmla="*/ 0 w 6972300"/>
              <a:gd name="connsiteY4" fmla="*/ 2501900 h 2590800"/>
              <a:gd name="connsiteX5" fmla="*/ 88900 w 6972300"/>
              <a:gd name="connsiteY5" fmla="*/ 2590800 h 2590800"/>
              <a:gd name="connsiteX6" fmla="*/ 6972300 w 6972300"/>
              <a:gd name="connsiteY6" fmla="*/ 2578100 h 2590800"/>
              <a:gd name="connsiteX0" fmla="*/ 800100 w 6972300"/>
              <a:gd name="connsiteY0" fmla="*/ 0 h 4191000"/>
              <a:gd name="connsiteX1" fmla="*/ 444500 w 6972300"/>
              <a:gd name="connsiteY1" fmla="*/ 1638300 h 4191000"/>
              <a:gd name="connsiteX2" fmla="*/ 368300 w 6972300"/>
              <a:gd name="connsiteY2" fmla="*/ 2260600 h 4191000"/>
              <a:gd name="connsiteX3" fmla="*/ 0 w 6972300"/>
              <a:gd name="connsiteY3" fmla="*/ 2273300 h 4191000"/>
              <a:gd name="connsiteX4" fmla="*/ 0 w 6972300"/>
              <a:gd name="connsiteY4" fmla="*/ 4102100 h 4191000"/>
              <a:gd name="connsiteX5" fmla="*/ 88900 w 6972300"/>
              <a:gd name="connsiteY5" fmla="*/ 4191000 h 4191000"/>
              <a:gd name="connsiteX6" fmla="*/ 6972300 w 6972300"/>
              <a:gd name="connsiteY6" fmla="*/ 4178300 h 4191000"/>
              <a:gd name="connsiteX0" fmla="*/ 800100 w 6972300"/>
              <a:gd name="connsiteY0" fmla="*/ 0 h 4191000"/>
              <a:gd name="connsiteX1" fmla="*/ 520700 w 6972300"/>
              <a:gd name="connsiteY1" fmla="*/ 76200 h 4191000"/>
              <a:gd name="connsiteX2" fmla="*/ 368300 w 6972300"/>
              <a:gd name="connsiteY2" fmla="*/ 2260600 h 4191000"/>
              <a:gd name="connsiteX3" fmla="*/ 0 w 6972300"/>
              <a:gd name="connsiteY3" fmla="*/ 2273300 h 4191000"/>
              <a:gd name="connsiteX4" fmla="*/ 0 w 6972300"/>
              <a:gd name="connsiteY4" fmla="*/ 4102100 h 4191000"/>
              <a:gd name="connsiteX5" fmla="*/ 88900 w 6972300"/>
              <a:gd name="connsiteY5" fmla="*/ 4191000 h 4191000"/>
              <a:gd name="connsiteX6" fmla="*/ 6972300 w 6972300"/>
              <a:gd name="connsiteY6" fmla="*/ 4178300 h 4191000"/>
              <a:gd name="connsiteX0" fmla="*/ 800100 w 6972300"/>
              <a:gd name="connsiteY0" fmla="*/ 0 h 4191000"/>
              <a:gd name="connsiteX1" fmla="*/ 520700 w 6972300"/>
              <a:gd name="connsiteY1" fmla="*/ 76200 h 4191000"/>
              <a:gd name="connsiteX2" fmla="*/ 469900 w 6972300"/>
              <a:gd name="connsiteY2" fmla="*/ 635000 h 4191000"/>
              <a:gd name="connsiteX3" fmla="*/ 0 w 6972300"/>
              <a:gd name="connsiteY3" fmla="*/ 2273300 h 4191000"/>
              <a:gd name="connsiteX4" fmla="*/ 0 w 6972300"/>
              <a:gd name="connsiteY4" fmla="*/ 4102100 h 4191000"/>
              <a:gd name="connsiteX5" fmla="*/ 88900 w 6972300"/>
              <a:gd name="connsiteY5" fmla="*/ 4191000 h 4191000"/>
              <a:gd name="connsiteX6" fmla="*/ 6972300 w 6972300"/>
              <a:gd name="connsiteY6" fmla="*/ 4178300 h 4191000"/>
              <a:gd name="connsiteX0" fmla="*/ 800100 w 6972300"/>
              <a:gd name="connsiteY0" fmla="*/ 0 h 4191000"/>
              <a:gd name="connsiteX1" fmla="*/ 520700 w 6972300"/>
              <a:gd name="connsiteY1" fmla="*/ 76200 h 4191000"/>
              <a:gd name="connsiteX2" fmla="*/ 469900 w 6972300"/>
              <a:gd name="connsiteY2" fmla="*/ 635000 h 4191000"/>
              <a:gd name="connsiteX3" fmla="*/ 12700 w 6972300"/>
              <a:gd name="connsiteY3" fmla="*/ 736600 h 4191000"/>
              <a:gd name="connsiteX4" fmla="*/ 0 w 6972300"/>
              <a:gd name="connsiteY4" fmla="*/ 4102100 h 4191000"/>
              <a:gd name="connsiteX5" fmla="*/ 88900 w 6972300"/>
              <a:gd name="connsiteY5" fmla="*/ 4191000 h 4191000"/>
              <a:gd name="connsiteX6" fmla="*/ 6972300 w 6972300"/>
              <a:gd name="connsiteY6" fmla="*/ 4178300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72300" h="4191000">
                <a:moveTo>
                  <a:pt x="800100" y="0"/>
                </a:moveTo>
                <a:lnTo>
                  <a:pt x="520700" y="76200"/>
                </a:lnTo>
                <a:lnTo>
                  <a:pt x="469900" y="635000"/>
                </a:lnTo>
                <a:lnTo>
                  <a:pt x="12700" y="736600"/>
                </a:lnTo>
                <a:cubicBezTo>
                  <a:pt x="8467" y="1858433"/>
                  <a:pt x="4233" y="2980267"/>
                  <a:pt x="0" y="4102100"/>
                </a:cubicBezTo>
                <a:lnTo>
                  <a:pt x="88900" y="4191000"/>
                </a:lnTo>
                <a:lnTo>
                  <a:pt x="6972300" y="417830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86A50EE4-6B8A-B86E-8F5A-34E6AF8E09AC}"/>
              </a:ext>
            </a:extLst>
          </p:cNvPr>
          <p:cNvSpPr/>
          <p:nvPr/>
        </p:nvSpPr>
        <p:spPr>
          <a:xfrm>
            <a:off x="1109250" y="1772816"/>
            <a:ext cx="1054100" cy="12700"/>
          </a:xfrm>
          <a:custGeom>
            <a:avLst/>
            <a:gdLst>
              <a:gd name="connsiteX0" fmla="*/ 0 w 1054100"/>
              <a:gd name="connsiteY0" fmla="*/ 0 h 12700"/>
              <a:gd name="connsiteX1" fmla="*/ 1054100 w 1054100"/>
              <a:gd name="connsiteY1" fmla="*/ 0 h 12700"/>
              <a:gd name="connsiteX2" fmla="*/ 1054100 w 1054100"/>
              <a:gd name="connsiteY2" fmla="*/ 12700 h 12700"/>
            </a:gdLst>
            <a:ahLst/>
            <a:cxnLst>
              <a:cxn ang="0">
                <a:pos x="connsiteX0" y="connsiteY0"/>
              </a:cxn>
              <a:cxn ang="0">
                <a:pos x="connsiteX1" y="connsiteY1"/>
              </a:cxn>
              <a:cxn ang="0">
                <a:pos x="connsiteX2" y="connsiteY2"/>
              </a:cxn>
            </a:cxnLst>
            <a:rect l="l" t="t" r="r" b="b"/>
            <a:pathLst>
              <a:path w="1054100" h="12700">
                <a:moveTo>
                  <a:pt x="0" y="0"/>
                </a:moveTo>
                <a:lnTo>
                  <a:pt x="1054100" y="0"/>
                </a:lnTo>
                <a:lnTo>
                  <a:pt x="1054100" y="1270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Arrow Connector 15">
            <a:extLst>
              <a:ext uri="{FF2B5EF4-FFF2-40B4-BE49-F238E27FC236}">
                <a16:creationId xmlns:a16="http://schemas.microsoft.com/office/drawing/2014/main" id="{540ACF19-D2B8-FC2E-31B5-1660C051EC1F}"/>
              </a:ext>
            </a:extLst>
          </p:cNvPr>
          <p:cNvCxnSpPr/>
          <p:nvPr/>
        </p:nvCxnSpPr>
        <p:spPr>
          <a:xfrm>
            <a:off x="2123075" y="5805264"/>
            <a:ext cx="677451" cy="0"/>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 name="TextBox 16">
            <a:extLst>
              <a:ext uri="{FF2B5EF4-FFF2-40B4-BE49-F238E27FC236}">
                <a16:creationId xmlns:a16="http://schemas.microsoft.com/office/drawing/2014/main" id="{FD179A9F-052B-8078-851A-05AB3870D892}"/>
              </a:ext>
            </a:extLst>
          </p:cNvPr>
          <p:cNvSpPr txBox="1"/>
          <p:nvPr/>
        </p:nvSpPr>
        <p:spPr>
          <a:xfrm>
            <a:off x="2800526" y="3429000"/>
            <a:ext cx="5568208" cy="1384995"/>
          </a:xfrm>
          <a:prstGeom prst="rect">
            <a:avLst/>
          </a:prstGeom>
          <a:noFill/>
        </p:spPr>
        <p:txBody>
          <a:bodyPr wrap="square" rtlCol="0">
            <a:spAutoFit/>
          </a:bodyPr>
          <a:lstStyle/>
          <a:p>
            <a:r>
              <a:rPr lang="en-IE" sz="2800"/>
              <a:t>For a given conductor, increasing the potential difference or voltage increases the current</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245B133-3CCF-22FD-590C-596EB06DDF7D}"/>
                  </a:ext>
                </a:extLst>
              </p:cNvPr>
              <p:cNvSpPr txBox="1"/>
              <p:nvPr/>
            </p:nvSpPr>
            <p:spPr>
              <a:xfrm>
                <a:off x="2221773" y="1772816"/>
                <a:ext cx="6719027" cy="523220"/>
              </a:xfrm>
              <a:prstGeom prst="rect">
                <a:avLst/>
              </a:prstGeom>
              <a:noFill/>
            </p:spPr>
            <p:txBody>
              <a:bodyPr wrap="square" rtlCol="0">
                <a:spAutoFit/>
              </a:bodyPr>
              <a:lstStyle/>
              <a:p>
                <a:pPr algn="l"/>
                <a:r>
                  <a:rPr lang="en-GB" sz="2800"/>
                  <a:t>Increased height </a:t>
                </a:r>
                <a14:m>
                  <m:oMath xmlns:m="http://schemas.openxmlformats.org/officeDocument/2006/math">
                    <m:r>
                      <a:rPr lang="en-GB" sz="2800" b="0" i="1" smtClean="0">
                        <a:latin typeface="Cambria Math" panose="02040503050406030204" pitchFamily="18" charset="0"/>
                      </a:rPr>
                      <m:t>→</m:t>
                    </m:r>
                  </m:oMath>
                </a14:m>
                <a:r>
                  <a:rPr lang="en-GB" sz="2800"/>
                  <a:t> increases the flow</a:t>
                </a:r>
              </a:p>
            </p:txBody>
          </p:sp>
        </mc:Choice>
        <mc:Fallback xmlns="">
          <p:sp>
            <p:nvSpPr>
              <p:cNvPr id="18" name="TextBox 17">
                <a:extLst>
                  <a:ext uri="{FF2B5EF4-FFF2-40B4-BE49-F238E27FC236}">
                    <a16:creationId xmlns:a16="http://schemas.microsoft.com/office/drawing/2014/main" id="{7245B133-3CCF-22FD-590C-596EB06DDF7D}"/>
                  </a:ext>
                </a:extLst>
              </p:cNvPr>
              <p:cNvSpPr txBox="1">
                <a:spLocks noRot="1" noChangeAspect="1" noMove="1" noResize="1" noEditPoints="1" noAdjustHandles="1" noChangeArrowheads="1" noChangeShapeType="1" noTextEdit="1"/>
              </p:cNvSpPr>
              <p:nvPr/>
            </p:nvSpPr>
            <p:spPr>
              <a:xfrm>
                <a:off x="2221773" y="1772816"/>
                <a:ext cx="6719027" cy="523220"/>
              </a:xfrm>
              <a:prstGeom prst="rect">
                <a:avLst/>
              </a:prstGeom>
              <a:blipFill>
                <a:blip r:embed="rId2"/>
                <a:stretch>
                  <a:fillRect l="-1813" t="-12791" b="-31395"/>
                </a:stretch>
              </a:blipFill>
            </p:spPr>
            <p:txBody>
              <a:bodyPr/>
              <a:lstStyle/>
              <a:p>
                <a:r>
                  <a:rPr lang="en-US">
                    <a:noFill/>
                  </a:rPr>
                  <a:t> </a:t>
                </a:r>
              </a:p>
            </p:txBody>
          </p:sp>
        </mc:Fallback>
      </mc:AlternateContent>
    </p:spTree>
    <p:extLst>
      <p:ext uri="{BB962C8B-B14F-4D97-AF65-F5344CB8AC3E}">
        <p14:creationId xmlns:p14="http://schemas.microsoft.com/office/powerpoint/2010/main" val="283927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CD39D-D122-1513-4953-3D04B96C954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142F0F0-0FA6-A50E-B57E-171BE8040C36}"/>
              </a:ext>
            </a:extLst>
          </p:cNvPr>
          <p:cNvSpPr>
            <a:spLocks noGrp="1"/>
          </p:cNvSpPr>
          <p:nvPr>
            <p:ph type="title"/>
          </p:nvPr>
        </p:nvSpPr>
        <p:spPr/>
        <p:txBody>
          <a:bodyPr/>
          <a:lstStyle/>
          <a:p>
            <a:r>
              <a:rPr lang="en-GB"/>
              <a:t>Physics Specification 3.3</a:t>
            </a:r>
          </a:p>
        </p:txBody>
      </p:sp>
      <p:sp>
        <p:nvSpPr>
          <p:cNvPr id="19" name="TextBox 18">
            <a:extLst>
              <a:ext uri="{FF2B5EF4-FFF2-40B4-BE49-F238E27FC236}">
                <a16:creationId xmlns:a16="http://schemas.microsoft.com/office/drawing/2014/main" id="{D4C7D06C-AE4A-FB66-87E6-1D2A4548FF11}"/>
              </a:ext>
            </a:extLst>
          </p:cNvPr>
          <p:cNvSpPr txBox="1"/>
          <p:nvPr/>
        </p:nvSpPr>
        <p:spPr>
          <a:xfrm>
            <a:off x="324498" y="1202210"/>
            <a:ext cx="8441631" cy="1538883"/>
          </a:xfrm>
          <a:prstGeom prst="rect">
            <a:avLst/>
          </a:prstGeom>
          <a:noFill/>
        </p:spPr>
        <p:txBody>
          <a:bodyPr wrap="square" rtlCol="0">
            <a:spAutoFit/>
          </a:bodyPr>
          <a:lstStyle/>
          <a:p>
            <a:pPr algn="l">
              <a:spcAft>
                <a:spcPts val="1200"/>
              </a:spcAft>
            </a:pPr>
            <a:r>
              <a:rPr lang="en-GB" sz="2800" b="1" u="sng">
                <a:solidFill>
                  <a:srgbClr val="FF0000"/>
                </a:solidFill>
                <a:latin typeface="Arial" panose="020B0604020202020204" pitchFamily="34" charset="0"/>
                <a:cs typeface="Arial" panose="020B0604020202020204" pitchFamily="34" charset="0"/>
              </a:rPr>
              <a:t>Students learn about							</a:t>
            </a:r>
          </a:p>
          <a:p>
            <a:pPr marL="457200" indent="-457200" algn="l">
              <a:spcAft>
                <a:spcPts val="1200"/>
              </a:spcAft>
              <a:buFont typeface="Arial" panose="020B0604020202020204" pitchFamily="34" charset="0"/>
              <a:buChar char="•"/>
            </a:pPr>
            <a:r>
              <a:rPr lang="en-GB" sz="2800">
                <a:latin typeface="Arial" panose="020B0604020202020204" pitchFamily="34" charset="0"/>
                <a:cs typeface="Arial" panose="020B0604020202020204" pitchFamily="34" charset="0"/>
              </a:rPr>
              <a:t>heating effect of an electric current and its implications for electrical supply</a:t>
            </a:r>
            <a:endParaRPr lang="en-GB" sz="2800"/>
          </a:p>
        </p:txBody>
      </p:sp>
      <p:sp>
        <p:nvSpPr>
          <p:cNvPr id="25" name="TextBox 24">
            <a:extLst>
              <a:ext uri="{FF2B5EF4-FFF2-40B4-BE49-F238E27FC236}">
                <a16:creationId xmlns:a16="http://schemas.microsoft.com/office/drawing/2014/main" id="{6116685B-21CD-58ED-18C0-7EB2474133AA}"/>
              </a:ext>
            </a:extLst>
          </p:cNvPr>
          <p:cNvSpPr txBox="1"/>
          <p:nvPr/>
        </p:nvSpPr>
        <p:spPr>
          <a:xfrm>
            <a:off x="351819" y="740818"/>
            <a:ext cx="8386990" cy="461665"/>
          </a:xfrm>
          <a:prstGeom prst="rect">
            <a:avLst/>
          </a:prstGeom>
          <a:noFill/>
        </p:spPr>
        <p:txBody>
          <a:bodyPr wrap="square">
            <a:spAutoFit/>
          </a:bodyPr>
          <a:lstStyle/>
          <a:p>
            <a:r>
              <a:rPr lang="en-GB" sz="2400">
                <a:solidFill>
                  <a:srgbClr val="FF0000"/>
                </a:solidFill>
              </a:rPr>
              <a:t>3.3 Electric Circuits</a:t>
            </a:r>
          </a:p>
        </p:txBody>
      </p:sp>
      <p:sp>
        <p:nvSpPr>
          <p:cNvPr id="13" name="TextBox 12">
            <a:extLst>
              <a:ext uri="{FF2B5EF4-FFF2-40B4-BE49-F238E27FC236}">
                <a16:creationId xmlns:a16="http://schemas.microsoft.com/office/drawing/2014/main" id="{74C54B6B-F258-11AE-E9EB-5E451625071B}"/>
              </a:ext>
            </a:extLst>
          </p:cNvPr>
          <p:cNvSpPr txBox="1"/>
          <p:nvPr/>
        </p:nvSpPr>
        <p:spPr>
          <a:xfrm>
            <a:off x="495493" y="4044400"/>
            <a:ext cx="8587436" cy="1969770"/>
          </a:xfrm>
          <a:prstGeom prst="rect">
            <a:avLst/>
          </a:prstGeom>
          <a:solidFill>
            <a:srgbClr val="F0F0F0"/>
          </a:solidFill>
        </p:spPr>
        <p:txBody>
          <a:bodyPr wrap="square" rtlCol="0">
            <a:spAutoFit/>
          </a:bodyPr>
          <a:lstStyle/>
          <a:p>
            <a:pPr>
              <a:spcAft>
                <a:spcPts val="1200"/>
              </a:spcAft>
            </a:pPr>
            <a:r>
              <a:rPr lang="en-GB" sz="2800" b="1" u="sng">
                <a:solidFill>
                  <a:srgbClr val="FF0000"/>
                </a:solidFill>
                <a:latin typeface="Arial" panose="020B0604020202020204" pitchFamily="34" charset="0"/>
                <a:cs typeface="Arial" panose="020B0604020202020204" pitchFamily="34" charset="0"/>
              </a:rPr>
              <a:t>Students should be able to							</a:t>
            </a:r>
            <a:endParaRPr lang="en-GB" sz="2800" b="1">
              <a:solidFill>
                <a:srgbClr val="FF0000"/>
              </a:solidFill>
              <a:latin typeface="Arial" panose="020B0604020202020204" pitchFamily="34" charset="0"/>
              <a:cs typeface="Arial" panose="020B0604020202020204" pitchFamily="34" charset="0"/>
            </a:endParaRPr>
          </a:p>
          <a:p>
            <a:pPr marL="514350" indent="-514350">
              <a:spcAft>
                <a:spcPts val="1200"/>
              </a:spcAft>
              <a:buFont typeface="+mj-lt"/>
              <a:buAutoNum type="arabicPeriod" startAt="6"/>
            </a:pPr>
            <a:r>
              <a:rPr lang="en-GB" sz="2800">
                <a:latin typeface="Arial" panose="020B0604020202020204" pitchFamily="34" charset="0"/>
                <a:cs typeface="Arial" panose="020B0604020202020204" pitchFamily="34" charset="0"/>
              </a:rPr>
              <a:t>investigate the effect of varying temperature on the resistance of a conductor using primary and secondary data</a:t>
            </a:r>
          </a:p>
        </p:txBody>
      </p:sp>
    </p:spTree>
    <p:extLst>
      <p:ext uri="{BB962C8B-B14F-4D97-AF65-F5344CB8AC3E}">
        <p14:creationId xmlns:p14="http://schemas.microsoft.com/office/powerpoint/2010/main" val="32223345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20FBC-8E18-1D4E-8B32-979BA01BA826}"/>
            </a:ext>
          </a:extLst>
        </p:cNvPr>
        <p:cNvGrpSpPr/>
        <p:nvPr/>
      </p:nvGrpSpPr>
      <p:grpSpPr>
        <a:xfrm>
          <a:off x="0" y="0"/>
          <a:ext cx="0" cy="0"/>
          <a:chOff x="0" y="0"/>
          <a:chExt cx="0" cy="0"/>
        </a:xfrm>
      </p:grpSpPr>
      <p:sp>
        <p:nvSpPr>
          <p:cNvPr id="40" name="Freeform: Shape 39">
            <a:extLst>
              <a:ext uri="{FF2B5EF4-FFF2-40B4-BE49-F238E27FC236}">
                <a16:creationId xmlns:a16="http://schemas.microsoft.com/office/drawing/2014/main" id="{6D00CC96-EA2D-0086-A395-B405D7CFB784}"/>
              </a:ext>
            </a:extLst>
          </p:cNvPr>
          <p:cNvSpPr/>
          <p:nvPr/>
        </p:nvSpPr>
        <p:spPr>
          <a:xfrm>
            <a:off x="5429351" y="1300163"/>
            <a:ext cx="3432622" cy="1907582"/>
          </a:xfrm>
          <a:custGeom>
            <a:avLst/>
            <a:gdLst>
              <a:gd name="csX0" fmla="*/ 0 w 3314700"/>
              <a:gd name="csY0" fmla="*/ 190500 h 2044700"/>
              <a:gd name="csX1" fmla="*/ 2057400 w 3314700"/>
              <a:gd name="csY1" fmla="*/ 0 h 2044700"/>
              <a:gd name="csX2" fmla="*/ 3314700 w 3314700"/>
              <a:gd name="csY2" fmla="*/ 304800 h 2044700"/>
              <a:gd name="csX3" fmla="*/ 3175000 w 3314700"/>
              <a:gd name="csY3" fmla="*/ 1422400 h 2044700"/>
              <a:gd name="csX4" fmla="*/ 1879600 w 3314700"/>
              <a:gd name="csY4" fmla="*/ 1473200 h 2044700"/>
              <a:gd name="csX5" fmla="*/ 1028700 w 3314700"/>
              <a:gd name="csY5" fmla="*/ 2044700 h 2044700"/>
              <a:gd name="csX6" fmla="*/ 1536700 w 3314700"/>
              <a:gd name="csY6" fmla="*/ 1473200 h 2044700"/>
              <a:gd name="csX7" fmla="*/ 152400 w 3314700"/>
              <a:gd name="csY7" fmla="*/ 1371600 h 2044700"/>
              <a:gd name="csX8" fmla="*/ 0 w 3314700"/>
              <a:gd name="csY8" fmla="*/ 190500 h 2044700"/>
              <a:gd name="csX0" fmla="*/ 0 w 3314700"/>
              <a:gd name="csY0" fmla="*/ 190500 h 2044700"/>
              <a:gd name="csX1" fmla="*/ 2057400 w 3314700"/>
              <a:gd name="csY1" fmla="*/ 0 h 2044700"/>
              <a:gd name="csX2" fmla="*/ 3314700 w 3314700"/>
              <a:gd name="csY2" fmla="*/ 304800 h 2044700"/>
              <a:gd name="csX3" fmla="*/ 3175000 w 3314700"/>
              <a:gd name="csY3" fmla="*/ 1422400 h 2044700"/>
              <a:gd name="csX4" fmla="*/ 1879600 w 3314700"/>
              <a:gd name="csY4" fmla="*/ 1473200 h 2044700"/>
              <a:gd name="csX5" fmla="*/ 1028700 w 3314700"/>
              <a:gd name="csY5" fmla="*/ 2044700 h 2044700"/>
              <a:gd name="csX6" fmla="*/ 1155700 w 3314700"/>
              <a:gd name="csY6" fmla="*/ 1524000 h 2044700"/>
              <a:gd name="csX7" fmla="*/ 152400 w 3314700"/>
              <a:gd name="csY7" fmla="*/ 1371600 h 2044700"/>
              <a:gd name="csX8" fmla="*/ 0 w 3314700"/>
              <a:gd name="csY8" fmla="*/ 190500 h 2044700"/>
              <a:gd name="csX0" fmla="*/ 0 w 3314700"/>
              <a:gd name="csY0" fmla="*/ 190500 h 2044700"/>
              <a:gd name="csX1" fmla="*/ 2057400 w 3314700"/>
              <a:gd name="csY1" fmla="*/ 0 h 2044700"/>
              <a:gd name="csX2" fmla="*/ 3314700 w 3314700"/>
              <a:gd name="csY2" fmla="*/ 304800 h 2044700"/>
              <a:gd name="csX3" fmla="*/ 3175000 w 3314700"/>
              <a:gd name="csY3" fmla="*/ 1422400 h 2044700"/>
              <a:gd name="csX4" fmla="*/ 1358900 w 3314700"/>
              <a:gd name="csY4" fmla="*/ 1524000 h 2044700"/>
              <a:gd name="csX5" fmla="*/ 1028700 w 3314700"/>
              <a:gd name="csY5" fmla="*/ 2044700 h 2044700"/>
              <a:gd name="csX6" fmla="*/ 1155700 w 3314700"/>
              <a:gd name="csY6" fmla="*/ 1524000 h 2044700"/>
              <a:gd name="csX7" fmla="*/ 152400 w 3314700"/>
              <a:gd name="csY7" fmla="*/ 1371600 h 2044700"/>
              <a:gd name="csX8" fmla="*/ 0 w 3314700"/>
              <a:gd name="csY8" fmla="*/ 190500 h 2044700"/>
              <a:gd name="csX0" fmla="*/ 0 w 3314700"/>
              <a:gd name="csY0" fmla="*/ 190500 h 2095500"/>
              <a:gd name="csX1" fmla="*/ 2057400 w 3314700"/>
              <a:gd name="csY1" fmla="*/ 0 h 2095500"/>
              <a:gd name="csX2" fmla="*/ 3314700 w 3314700"/>
              <a:gd name="csY2" fmla="*/ 304800 h 2095500"/>
              <a:gd name="csX3" fmla="*/ 3175000 w 3314700"/>
              <a:gd name="csY3" fmla="*/ 1422400 h 2095500"/>
              <a:gd name="csX4" fmla="*/ 1358900 w 3314700"/>
              <a:gd name="csY4" fmla="*/ 1524000 h 2095500"/>
              <a:gd name="csX5" fmla="*/ 1739900 w 3314700"/>
              <a:gd name="csY5" fmla="*/ 2095500 h 2095500"/>
              <a:gd name="csX6" fmla="*/ 1155700 w 3314700"/>
              <a:gd name="csY6" fmla="*/ 1524000 h 2095500"/>
              <a:gd name="csX7" fmla="*/ 152400 w 3314700"/>
              <a:gd name="csY7" fmla="*/ 1371600 h 2095500"/>
              <a:gd name="csX8" fmla="*/ 0 w 3314700"/>
              <a:gd name="csY8" fmla="*/ 190500 h 2095500"/>
              <a:gd name="csX0" fmla="*/ 0 w 3314700"/>
              <a:gd name="csY0" fmla="*/ 0 h 1905000"/>
              <a:gd name="csX1" fmla="*/ 3314700 w 3314700"/>
              <a:gd name="csY1" fmla="*/ 114300 h 1905000"/>
              <a:gd name="csX2" fmla="*/ 3175000 w 3314700"/>
              <a:gd name="csY2" fmla="*/ 1231900 h 1905000"/>
              <a:gd name="csX3" fmla="*/ 1358900 w 3314700"/>
              <a:gd name="csY3" fmla="*/ 1333500 h 1905000"/>
              <a:gd name="csX4" fmla="*/ 1739900 w 3314700"/>
              <a:gd name="csY4" fmla="*/ 1905000 h 1905000"/>
              <a:gd name="csX5" fmla="*/ 1155700 w 3314700"/>
              <a:gd name="csY5" fmla="*/ 1333500 h 1905000"/>
              <a:gd name="csX6" fmla="*/ 152400 w 3314700"/>
              <a:gd name="csY6" fmla="*/ 1181100 h 1905000"/>
              <a:gd name="csX7" fmla="*/ 0 w 3314700"/>
              <a:gd name="csY7" fmla="*/ 0 h 1905000"/>
              <a:gd name="csX0" fmla="*/ 48711 w 3363411"/>
              <a:gd name="csY0" fmla="*/ 183482 h 2088482"/>
              <a:gd name="csX1" fmla="*/ 3363411 w 3363411"/>
              <a:gd name="csY1" fmla="*/ 297782 h 2088482"/>
              <a:gd name="csX2" fmla="*/ 3223711 w 3363411"/>
              <a:gd name="csY2" fmla="*/ 1415382 h 2088482"/>
              <a:gd name="csX3" fmla="*/ 1407611 w 3363411"/>
              <a:gd name="csY3" fmla="*/ 1516982 h 2088482"/>
              <a:gd name="csX4" fmla="*/ 1788611 w 3363411"/>
              <a:gd name="csY4" fmla="*/ 2088482 h 2088482"/>
              <a:gd name="csX5" fmla="*/ 1204411 w 3363411"/>
              <a:gd name="csY5" fmla="*/ 1516982 h 2088482"/>
              <a:gd name="csX6" fmla="*/ 201111 w 3363411"/>
              <a:gd name="csY6" fmla="*/ 1364582 h 2088482"/>
              <a:gd name="csX7" fmla="*/ 48711 w 3363411"/>
              <a:gd name="csY7" fmla="*/ 183482 h 2088482"/>
              <a:gd name="csX0" fmla="*/ 48711 w 3420866"/>
              <a:gd name="csY0" fmla="*/ 251885 h 2156885"/>
              <a:gd name="csX1" fmla="*/ 3363411 w 3420866"/>
              <a:gd name="csY1" fmla="*/ 366185 h 2156885"/>
              <a:gd name="csX2" fmla="*/ 3223711 w 3420866"/>
              <a:gd name="csY2" fmla="*/ 1483785 h 2156885"/>
              <a:gd name="csX3" fmla="*/ 1407611 w 3420866"/>
              <a:gd name="csY3" fmla="*/ 1585385 h 2156885"/>
              <a:gd name="csX4" fmla="*/ 1788611 w 3420866"/>
              <a:gd name="csY4" fmla="*/ 2156885 h 2156885"/>
              <a:gd name="csX5" fmla="*/ 1204411 w 3420866"/>
              <a:gd name="csY5" fmla="*/ 1585385 h 2156885"/>
              <a:gd name="csX6" fmla="*/ 201111 w 3420866"/>
              <a:gd name="csY6" fmla="*/ 1432985 h 2156885"/>
              <a:gd name="csX7" fmla="*/ 48711 w 3420866"/>
              <a:gd name="csY7" fmla="*/ 251885 h 2156885"/>
              <a:gd name="csX0" fmla="*/ 48711 w 3460228"/>
              <a:gd name="csY0" fmla="*/ 251885 h 2156885"/>
              <a:gd name="csX1" fmla="*/ 3363411 w 3460228"/>
              <a:gd name="csY1" fmla="*/ 366185 h 2156885"/>
              <a:gd name="csX2" fmla="*/ 3223711 w 3460228"/>
              <a:gd name="csY2" fmla="*/ 1483785 h 2156885"/>
              <a:gd name="csX3" fmla="*/ 1407611 w 3460228"/>
              <a:gd name="csY3" fmla="*/ 1585385 h 2156885"/>
              <a:gd name="csX4" fmla="*/ 1788611 w 3460228"/>
              <a:gd name="csY4" fmla="*/ 2156885 h 2156885"/>
              <a:gd name="csX5" fmla="*/ 1204411 w 3460228"/>
              <a:gd name="csY5" fmla="*/ 1585385 h 2156885"/>
              <a:gd name="csX6" fmla="*/ 201111 w 3460228"/>
              <a:gd name="csY6" fmla="*/ 1432985 h 2156885"/>
              <a:gd name="csX7" fmla="*/ 48711 w 3460228"/>
              <a:gd name="csY7" fmla="*/ 251885 h 2156885"/>
              <a:gd name="csX0" fmla="*/ 112860 w 3524377"/>
              <a:gd name="csY0" fmla="*/ 251885 h 2156885"/>
              <a:gd name="csX1" fmla="*/ 3427560 w 3524377"/>
              <a:gd name="csY1" fmla="*/ 366185 h 2156885"/>
              <a:gd name="csX2" fmla="*/ 3287860 w 3524377"/>
              <a:gd name="csY2" fmla="*/ 1483785 h 2156885"/>
              <a:gd name="csX3" fmla="*/ 1471760 w 3524377"/>
              <a:gd name="csY3" fmla="*/ 1585385 h 2156885"/>
              <a:gd name="csX4" fmla="*/ 1852760 w 3524377"/>
              <a:gd name="csY4" fmla="*/ 2156885 h 2156885"/>
              <a:gd name="csX5" fmla="*/ 1268560 w 3524377"/>
              <a:gd name="csY5" fmla="*/ 1585385 h 2156885"/>
              <a:gd name="csX6" fmla="*/ 265260 w 3524377"/>
              <a:gd name="csY6" fmla="*/ 1432985 h 2156885"/>
              <a:gd name="csX7" fmla="*/ 112860 w 3524377"/>
              <a:gd name="csY7" fmla="*/ 251885 h 21568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3524377" h="2156885">
                <a:moveTo>
                  <a:pt x="112860" y="251885"/>
                </a:moveTo>
                <a:cubicBezTo>
                  <a:pt x="266784" y="-203791"/>
                  <a:pt x="3255348" y="35477"/>
                  <a:pt x="3427560" y="366185"/>
                </a:cubicBezTo>
                <a:cubicBezTo>
                  <a:pt x="3599772" y="696893"/>
                  <a:pt x="3535595" y="1422148"/>
                  <a:pt x="3287860" y="1483785"/>
                </a:cubicBezTo>
                <a:cubicBezTo>
                  <a:pt x="3040125" y="1545422"/>
                  <a:pt x="2077127" y="1551518"/>
                  <a:pt x="1471760" y="1585385"/>
                </a:cubicBezTo>
                <a:lnTo>
                  <a:pt x="1852760" y="2156885"/>
                </a:lnTo>
                <a:lnTo>
                  <a:pt x="1268560" y="1585385"/>
                </a:lnTo>
                <a:cubicBezTo>
                  <a:pt x="934127" y="1534585"/>
                  <a:pt x="608668" y="1570653"/>
                  <a:pt x="265260" y="1432985"/>
                </a:cubicBezTo>
                <a:cubicBezTo>
                  <a:pt x="-78148" y="1295317"/>
                  <a:pt x="-41064" y="707561"/>
                  <a:pt x="112860" y="251885"/>
                </a:cubicBez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409263E6-7564-61DE-CD54-522C703A720A}"/>
              </a:ext>
            </a:extLst>
          </p:cNvPr>
          <p:cNvSpPr/>
          <p:nvPr/>
        </p:nvSpPr>
        <p:spPr>
          <a:xfrm>
            <a:off x="507717" y="3148908"/>
            <a:ext cx="1297478" cy="1160097"/>
          </a:xfrm>
          <a:custGeom>
            <a:avLst/>
            <a:gdLst>
              <a:gd name="csX0" fmla="*/ 0 w 1270535"/>
              <a:gd name="csY0" fmla="*/ 577516 h 1155032"/>
              <a:gd name="csX1" fmla="*/ 635268 w 1270535"/>
              <a:gd name="csY1" fmla="*/ 0 h 1155032"/>
              <a:gd name="csX2" fmla="*/ 1270536 w 1270535"/>
              <a:gd name="csY2" fmla="*/ 577516 h 1155032"/>
              <a:gd name="csX3" fmla="*/ 635268 w 1270535"/>
              <a:gd name="csY3" fmla="*/ 1155032 h 1155032"/>
              <a:gd name="csX4" fmla="*/ 0 w 1270535"/>
              <a:gd name="csY4" fmla="*/ 577516 h 1155032"/>
              <a:gd name="csX0" fmla="*/ 0 w 1292256"/>
              <a:gd name="csY0" fmla="*/ 577516 h 1169767"/>
              <a:gd name="csX1" fmla="*/ 635268 w 1292256"/>
              <a:gd name="csY1" fmla="*/ 0 h 1169767"/>
              <a:gd name="csX2" fmla="*/ 1270536 w 1292256"/>
              <a:gd name="csY2" fmla="*/ 577516 h 1169767"/>
              <a:gd name="csX3" fmla="*/ 1097280 w 1292256"/>
              <a:gd name="csY3" fmla="*/ 962527 h 1169767"/>
              <a:gd name="csX4" fmla="*/ 635268 w 1292256"/>
              <a:gd name="csY4" fmla="*/ 1155032 h 1169767"/>
              <a:gd name="csX5" fmla="*/ 0 w 1292256"/>
              <a:gd name="csY5" fmla="*/ 577516 h 1169767"/>
              <a:gd name="csX0" fmla="*/ 0 w 1281597"/>
              <a:gd name="csY0" fmla="*/ 577516 h 1159781"/>
              <a:gd name="csX1" fmla="*/ 635268 w 1281597"/>
              <a:gd name="csY1" fmla="*/ 0 h 1159781"/>
              <a:gd name="csX2" fmla="*/ 1270536 w 1281597"/>
              <a:gd name="csY2" fmla="*/ 577516 h 1159781"/>
              <a:gd name="csX3" fmla="*/ 895150 w 1281597"/>
              <a:gd name="csY3" fmla="*/ 837398 h 1159781"/>
              <a:gd name="csX4" fmla="*/ 635268 w 1281597"/>
              <a:gd name="csY4" fmla="*/ 1155032 h 1159781"/>
              <a:gd name="csX5" fmla="*/ 0 w 1281597"/>
              <a:gd name="csY5" fmla="*/ 577516 h 1159781"/>
              <a:gd name="csX0" fmla="*/ 0 w 1297478"/>
              <a:gd name="csY0" fmla="*/ 577516 h 1159781"/>
              <a:gd name="csX1" fmla="*/ 635268 w 1297478"/>
              <a:gd name="csY1" fmla="*/ 0 h 1159781"/>
              <a:gd name="csX2" fmla="*/ 1270536 w 1297478"/>
              <a:gd name="csY2" fmla="*/ 577516 h 1159781"/>
              <a:gd name="csX3" fmla="*/ 895150 w 1297478"/>
              <a:gd name="csY3" fmla="*/ 837398 h 1159781"/>
              <a:gd name="csX4" fmla="*/ 635268 w 1297478"/>
              <a:gd name="csY4" fmla="*/ 1155032 h 1159781"/>
              <a:gd name="csX5" fmla="*/ 0 w 1297478"/>
              <a:gd name="csY5" fmla="*/ 577516 h 1159781"/>
              <a:gd name="csX0" fmla="*/ 0 w 1297478"/>
              <a:gd name="csY0" fmla="*/ 577516 h 1160097"/>
              <a:gd name="csX1" fmla="*/ 635268 w 1297478"/>
              <a:gd name="csY1" fmla="*/ 0 h 1160097"/>
              <a:gd name="csX2" fmla="*/ 1270536 w 1297478"/>
              <a:gd name="csY2" fmla="*/ 577516 h 1160097"/>
              <a:gd name="csX3" fmla="*/ 895150 w 1297478"/>
              <a:gd name="csY3" fmla="*/ 837398 h 1160097"/>
              <a:gd name="csX4" fmla="*/ 635268 w 1297478"/>
              <a:gd name="csY4" fmla="*/ 1155032 h 1160097"/>
              <a:gd name="csX5" fmla="*/ 0 w 1297478"/>
              <a:gd name="csY5" fmla="*/ 577516 h 1160097"/>
            </a:gdLst>
            <a:ahLst/>
            <a:cxnLst>
              <a:cxn ang="0">
                <a:pos x="csX0" y="csY0"/>
              </a:cxn>
              <a:cxn ang="0">
                <a:pos x="csX1" y="csY1"/>
              </a:cxn>
              <a:cxn ang="0">
                <a:pos x="csX2" y="csY2"/>
              </a:cxn>
              <a:cxn ang="0">
                <a:pos x="csX3" y="csY3"/>
              </a:cxn>
              <a:cxn ang="0">
                <a:pos x="csX4" y="csY4"/>
              </a:cxn>
              <a:cxn ang="0">
                <a:pos x="csX5" y="csY5"/>
              </a:cxn>
            </a:cxnLst>
            <a:rect l="l" t="t" r="r" b="b"/>
            <a:pathLst>
              <a:path w="1297478" h="1160097">
                <a:moveTo>
                  <a:pt x="0" y="577516"/>
                </a:moveTo>
                <a:cubicBezTo>
                  <a:pt x="0" y="258563"/>
                  <a:pt x="284419" y="0"/>
                  <a:pt x="635268" y="0"/>
                </a:cubicBezTo>
                <a:cubicBezTo>
                  <a:pt x="986117" y="0"/>
                  <a:pt x="1193534" y="417095"/>
                  <a:pt x="1270536" y="577516"/>
                </a:cubicBezTo>
                <a:cubicBezTo>
                  <a:pt x="1347538" y="737937"/>
                  <a:pt x="1270535" y="789273"/>
                  <a:pt x="895150" y="837398"/>
                </a:cubicBezTo>
                <a:cubicBezTo>
                  <a:pt x="1174282" y="952900"/>
                  <a:pt x="784460" y="1198346"/>
                  <a:pt x="635268" y="1155032"/>
                </a:cubicBezTo>
                <a:cubicBezTo>
                  <a:pt x="486076" y="1111718"/>
                  <a:pt x="0" y="896469"/>
                  <a:pt x="0" y="577516"/>
                </a:cubicBez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B31482D-C8A8-E693-A04F-83C473FA099D}"/>
              </a:ext>
            </a:extLst>
          </p:cNvPr>
          <p:cNvSpPr>
            <a:spLocks noGrp="1"/>
          </p:cNvSpPr>
          <p:nvPr>
            <p:ph type="title"/>
          </p:nvPr>
        </p:nvSpPr>
        <p:spPr>
          <a:xfrm>
            <a:off x="266700" y="165879"/>
            <a:ext cx="8674100" cy="590931"/>
          </a:xfrm>
        </p:spPr>
        <p:txBody>
          <a:bodyPr/>
          <a:lstStyle/>
          <a:p>
            <a:r>
              <a:rPr lang="en-GB"/>
              <a:t>Memory aid: EMF vs voltage</a:t>
            </a:r>
          </a:p>
        </p:txBody>
      </p:sp>
      <p:sp>
        <p:nvSpPr>
          <p:cNvPr id="36" name="Freeform: Shape 35">
            <a:extLst>
              <a:ext uri="{FF2B5EF4-FFF2-40B4-BE49-F238E27FC236}">
                <a16:creationId xmlns:a16="http://schemas.microsoft.com/office/drawing/2014/main" id="{1396D4EB-6FD6-313C-78D0-4FE80AEBDFAC}"/>
              </a:ext>
            </a:extLst>
          </p:cNvPr>
          <p:cNvSpPr/>
          <p:nvPr/>
        </p:nvSpPr>
        <p:spPr>
          <a:xfrm>
            <a:off x="551170" y="1189496"/>
            <a:ext cx="3573268" cy="2190310"/>
          </a:xfrm>
          <a:custGeom>
            <a:avLst/>
            <a:gdLst>
              <a:gd name="csX0" fmla="*/ 0 w 3314700"/>
              <a:gd name="csY0" fmla="*/ 190500 h 2044700"/>
              <a:gd name="csX1" fmla="*/ 2057400 w 3314700"/>
              <a:gd name="csY1" fmla="*/ 0 h 2044700"/>
              <a:gd name="csX2" fmla="*/ 3314700 w 3314700"/>
              <a:gd name="csY2" fmla="*/ 304800 h 2044700"/>
              <a:gd name="csX3" fmla="*/ 3175000 w 3314700"/>
              <a:gd name="csY3" fmla="*/ 1422400 h 2044700"/>
              <a:gd name="csX4" fmla="*/ 1879600 w 3314700"/>
              <a:gd name="csY4" fmla="*/ 1473200 h 2044700"/>
              <a:gd name="csX5" fmla="*/ 1028700 w 3314700"/>
              <a:gd name="csY5" fmla="*/ 2044700 h 2044700"/>
              <a:gd name="csX6" fmla="*/ 1536700 w 3314700"/>
              <a:gd name="csY6" fmla="*/ 1473200 h 2044700"/>
              <a:gd name="csX7" fmla="*/ 152400 w 3314700"/>
              <a:gd name="csY7" fmla="*/ 1371600 h 2044700"/>
              <a:gd name="csX8" fmla="*/ 0 w 3314700"/>
              <a:gd name="csY8" fmla="*/ 190500 h 2044700"/>
              <a:gd name="csX0" fmla="*/ 43764 w 3358464"/>
              <a:gd name="csY0" fmla="*/ 190500 h 2044700"/>
              <a:gd name="csX1" fmla="*/ 2101164 w 3358464"/>
              <a:gd name="csY1" fmla="*/ 0 h 2044700"/>
              <a:gd name="csX2" fmla="*/ 3358464 w 3358464"/>
              <a:gd name="csY2" fmla="*/ 304800 h 2044700"/>
              <a:gd name="csX3" fmla="*/ 3218764 w 3358464"/>
              <a:gd name="csY3" fmla="*/ 1422400 h 2044700"/>
              <a:gd name="csX4" fmla="*/ 1923364 w 3358464"/>
              <a:gd name="csY4" fmla="*/ 1473200 h 2044700"/>
              <a:gd name="csX5" fmla="*/ 1072464 w 3358464"/>
              <a:gd name="csY5" fmla="*/ 2044700 h 2044700"/>
              <a:gd name="csX6" fmla="*/ 1580464 w 3358464"/>
              <a:gd name="csY6" fmla="*/ 1473200 h 2044700"/>
              <a:gd name="csX7" fmla="*/ 196164 w 3358464"/>
              <a:gd name="csY7" fmla="*/ 1371600 h 2044700"/>
              <a:gd name="csX8" fmla="*/ 43764 w 3358464"/>
              <a:gd name="csY8" fmla="*/ 190500 h 2044700"/>
              <a:gd name="csX0" fmla="*/ 43764 w 3407278"/>
              <a:gd name="csY0" fmla="*/ 190500 h 2044700"/>
              <a:gd name="csX1" fmla="*/ 2101164 w 3407278"/>
              <a:gd name="csY1" fmla="*/ 0 h 2044700"/>
              <a:gd name="csX2" fmla="*/ 3358464 w 3407278"/>
              <a:gd name="csY2" fmla="*/ 304800 h 2044700"/>
              <a:gd name="csX3" fmla="*/ 3218764 w 3407278"/>
              <a:gd name="csY3" fmla="*/ 1422400 h 2044700"/>
              <a:gd name="csX4" fmla="*/ 1923364 w 3407278"/>
              <a:gd name="csY4" fmla="*/ 1473200 h 2044700"/>
              <a:gd name="csX5" fmla="*/ 1072464 w 3407278"/>
              <a:gd name="csY5" fmla="*/ 2044700 h 2044700"/>
              <a:gd name="csX6" fmla="*/ 1580464 w 3407278"/>
              <a:gd name="csY6" fmla="*/ 1473200 h 2044700"/>
              <a:gd name="csX7" fmla="*/ 196164 w 3407278"/>
              <a:gd name="csY7" fmla="*/ 1371600 h 2044700"/>
              <a:gd name="csX8" fmla="*/ 43764 w 3407278"/>
              <a:gd name="csY8" fmla="*/ 190500 h 2044700"/>
              <a:gd name="csX0" fmla="*/ 43764 w 3407278"/>
              <a:gd name="csY0" fmla="*/ 96106 h 1950306"/>
              <a:gd name="csX1" fmla="*/ 3358464 w 3407278"/>
              <a:gd name="csY1" fmla="*/ 210406 h 1950306"/>
              <a:gd name="csX2" fmla="*/ 3218764 w 3407278"/>
              <a:gd name="csY2" fmla="*/ 1328006 h 1950306"/>
              <a:gd name="csX3" fmla="*/ 1923364 w 3407278"/>
              <a:gd name="csY3" fmla="*/ 1378806 h 1950306"/>
              <a:gd name="csX4" fmla="*/ 1072464 w 3407278"/>
              <a:gd name="csY4" fmla="*/ 1950306 h 1950306"/>
              <a:gd name="csX5" fmla="*/ 1580464 w 3407278"/>
              <a:gd name="csY5" fmla="*/ 1378806 h 1950306"/>
              <a:gd name="csX6" fmla="*/ 196164 w 3407278"/>
              <a:gd name="csY6" fmla="*/ 1277206 h 1950306"/>
              <a:gd name="csX7" fmla="*/ 43764 w 3407278"/>
              <a:gd name="csY7" fmla="*/ 96106 h 1950306"/>
              <a:gd name="csX0" fmla="*/ 88223 w 3451737"/>
              <a:gd name="csY0" fmla="*/ 96106 h 1950306"/>
              <a:gd name="csX1" fmla="*/ 3402923 w 3451737"/>
              <a:gd name="csY1" fmla="*/ 210406 h 1950306"/>
              <a:gd name="csX2" fmla="*/ 3263223 w 3451737"/>
              <a:gd name="csY2" fmla="*/ 1328006 h 1950306"/>
              <a:gd name="csX3" fmla="*/ 1967823 w 3451737"/>
              <a:gd name="csY3" fmla="*/ 1378806 h 1950306"/>
              <a:gd name="csX4" fmla="*/ 1116923 w 3451737"/>
              <a:gd name="csY4" fmla="*/ 1950306 h 1950306"/>
              <a:gd name="csX5" fmla="*/ 1624923 w 3451737"/>
              <a:gd name="csY5" fmla="*/ 1378806 h 1950306"/>
              <a:gd name="csX6" fmla="*/ 240623 w 3451737"/>
              <a:gd name="csY6" fmla="*/ 1277206 h 1950306"/>
              <a:gd name="csX7" fmla="*/ 88223 w 3451737"/>
              <a:gd name="csY7" fmla="*/ 96106 h 1950306"/>
              <a:gd name="csX0" fmla="*/ 88223 w 3509196"/>
              <a:gd name="csY0" fmla="*/ 96106 h 1950306"/>
              <a:gd name="csX1" fmla="*/ 3402923 w 3509196"/>
              <a:gd name="csY1" fmla="*/ 210406 h 1950306"/>
              <a:gd name="csX2" fmla="*/ 3263223 w 3509196"/>
              <a:gd name="csY2" fmla="*/ 1328006 h 1950306"/>
              <a:gd name="csX3" fmla="*/ 1967823 w 3509196"/>
              <a:gd name="csY3" fmla="*/ 1378806 h 1950306"/>
              <a:gd name="csX4" fmla="*/ 1116923 w 3509196"/>
              <a:gd name="csY4" fmla="*/ 1950306 h 1950306"/>
              <a:gd name="csX5" fmla="*/ 1624923 w 3509196"/>
              <a:gd name="csY5" fmla="*/ 1378806 h 1950306"/>
              <a:gd name="csX6" fmla="*/ 240623 w 3509196"/>
              <a:gd name="csY6" fmla="*/ 1277206 h 1950306"/>
              <a:gd name="csX7" fmla="*/ 88223 w 3509196"/>
              <a:gd name="csY7" fmla="*/ 96106 h 1950306"/>
              <a:gd name="csX0" fmla="*/ 88223 w 3550662"/>
              <a:gd name="csY0" fmla="*/ 134068 h 1988268"/>
              <a:gd name="csX1" fmla="*/ 3402923 w 3550662"/>
              <a:gd name="csY1" fmla="*/ 248368 h 1988268"/>
              <a:gd name="csX2" fmla="*/ 3263223 w 3550662"/>
              <a:gd name="csY2" fmla="*/ 1365968 h 1988268"/>
              <a:gd name="csX3" fmla="*/ 1967823 w 3550662"/>
              <a:gd name="csY3" fmla="*/ 1416768 h 1988268"/>
              <a:gd name="csX4" fmla="*/ 1116923 w 3550662"/>
              <a:gd name="csY4" fmla="*/ 1988268 h 1988268"/>
              <a:gd name="csX5" fmla="*/ 1624923 w 3550662"/>
              <a:gd name="csY5" fmla="*/ 1416768 h 1988268"/>
              <a:gd name="csX6" fmla="*/ 240623 w 3550662"/>
              <a:gd name="csY6" fmla="*/ 1315168 h 1988268"/>
              <a:gd name="csX7" fmla="*/ 88223 w 3550662"/>
              <a:gd name="csY7" fmla="*/ 134068 h 1988268"/>
              <a:gd name="csX0" fmla="*/ 55650 w 3518089"/>
              <a:gd name="csY0" fmla="*/ 192820 h 2047020"/>
              <a:gd name="csX1" fmla="*/ 3370350 w 3518089"/>
              <a:gd name="csY1" fmla="*/ 307120 h 2047020"/>
              <a:gd name="csX2" fmla="*/ 3230650 w 3518089"/>
              <a:gd name="csY2" fmla="*/ 1424720 h 2047020"/>
              <a:gd name="csX3" fmla="*/ 1935250 w 3518089"/>
              <a:gd name="csY3" fmla="*/ 1475520 h 2047020"/>
              <a:gd name="csX4" fmla="*/ 1084350 w 3518089"/>
              <a:gd name="csY4" fmla="*/ 2047020 h 2047020"/>
              <a:gd name="csX5" fmla="*/ 1592350 w 3518089"/>
              <a:gd name="csY5" fmla="*/ 1475520 h 2047020"/>
              <a:gd name="csX6" fmla="*/ 208050 w 3518089"/>
              <a:gd name="csY6" fmla="*/ 1373920 h 2047020"/>
              <a:gd name="csX7" fmla="*/ 55650 w 3518089"/>
              <a:gd name="csY7" fmla="*/ 192820 h 2047020"/>
              <a:gd name="csX0" fmla="*/ 55650 w 3543835"/>
              <a:gd name="csY0" fmla="*/ 192820 h 2047020"/>
              <a:gd name="csX1" fmla="*/ 3370350 w 3543835"/>
              <a:gd name="csY1" fmla="*/ 307120 h 2047020"/>
              <a:gd name="csX2" fmla="*/ 3230650 w 3543835"/>
              <a:gd name="csY2" fmla="*/ 1424720 h 2047020"/>
              <a:gd name="csX3" fmla="*/ 1935250 w 3543835"/>
              <a:gd name="csY3" fmla="*/ 1475520 h 2047020"/>
              <a:gd name="csX4" fmla="*/ 1084350 w 3543835"/>
              <a:gd name="csY4" fmla="*/ 2047020 h 2047020"/>
              <a:gd name="csX5" fmla="*/ 1592350 w 3543835"/>
              <a:gd name="csY5" fmla="*/ 1475520 h 2047020"/>
              <a:gd name="csX6" fmla="*/ 208050 w 3543835"/>
              <a:gd name="csY6" fmla="*/ 1373920 h 2047020"/>
              <a:gd name="csX7" fmla="*/ 55650 w 3543835"/>
              <a:gd name="csY7" fmla="*/ 192820 h 2047020"/>
              <a:gd name="csX0" fmla="*/ 55650 w 3642994"/>
              <a:gd name="csY0" fmla="*/ 156400 h 2010600"/>
              <a:gd name="csX1" fmla="*/ 3370350 w 3642994"/>
              <a:gd name="csY1" fmla="*/ 270700 h 2010600"/>
              <a:gd name="csX2" fmla="*/ 3181185 w 3642994"/>
              <a:gd name="csY2" fmla="*/ 1335235 h 2010600"/>
              <a:gd name="csX3" fmla="*/ 1935250 w 3642994"/>
              <a:gd name="csY3" fmla="*/ 1439100 h 2010600"/>
              <a:gd name="csX4" fmla="*/ 1084350 w 3642994"/>
              <a:gd name="csY4" fmla="*/ 2010600 h 2010600"/>
              <a:gd name="csX5" fmla="*/ 1592350 w 3642994"/>
              <a:gd name="csY5" fmla="*/ 1439100 h 2010600"/>
              <a:gd name="csX6" fmla="*/ 208050 w 3642994"/>
              <a:gd name="csY6" fmla="*/ 1337500 h 2010600"/>
              <a:gd name="csX7" fmla="*/ 55650 w 3642994"/>
              <a:gd name="csY7" fmla="*/ 156400 h 2010600"/>
              <a:gd name="csX0" fmla="*/ 227416 w 3501973"/>
              <a:gd name="csY0" fmla="*/ 142957 h 1997157"/>
              <a:gd name="csX1" fmla="*/ 3129909 w 3501973"/>
              <a:gd name="csY1" fmla="*/ 151127 h 1997157"/>
              <a:gd name="csX2" fmla="*/ 3352951 w 3501973"/>
              <a:gd name="csY2" fmla="*/ 1321792 h 1997157"/>
              <a:gd name="csX3" fmla="*/ 2107016 w 3501973"/>
              <a:gd name="csY3" fmla="*/ 1425657 h 1997157"/>
              <a:gd name="csX4" fmla="*/ 1256116 w 3501973"/>
              <a:gd name="csY4" fmla="*/ 1997157 h 1997157"/>
              <a:gd name="csX5" fmla="*/ 1764116 w 3501973"/>
              <a:gd name="csY5" fmla="*/ 1425657 h 1997157"/>
              <a:gd name="csX6" fmla="*/ 379816 w 3501973"/>
              <a:gd name="csY6" fmla="*/ 1324057 h 1997157"/>
              <a:gd name="csX7" fmla="*/ 227416 w 3501973"/>
              <a:gd name="csY7" fmla="*/ 142957 h 1997157"/>
              <a:gd name="csX0" fmla="*/ 321766 w 3282881"/>
              <a:gd name="csY0" fmla="*/ 106217 h 2066547"/>
              <a:gd name="csX1" fmla="*/ 2927470 w 3282881"/>
              <a:gd name="csY1" fmla="*/ 220517 h 2066547"/>
              <a:gd name="csX2" fmla="*/ 3150512 w 3282881"/>
              <a:gd name="csY2" fmla="*/ 1391182 h 2066547"/>
              <a:gd name="csX3" fmla="*/ 1904577 w 3282881"/>
              <a:gd name="csY3" fmla="*/ 1495047 h 2066547"/>
              <a:gd name="csX4" fmla="*/ 1053677 w 3282881"/>
              <a:gd name="csY4" fmla="*/ 2066547 h 2066547"/>
              <a:gd name="csX5" fmla="*/ 1561677 w 3282881"/>
              <a:gd name="csY5" fmla="*/ 1495047 h 2066547"/>
              <a:gd name="csX6" fmla="*/ 177377 w 3282881"/>
              <a:gd name="csY6" fmla="*/ 1393447 h 2066547"/>
              <a:gd name="csX7" fmla="*/ 321766 w 3282881"/>
              <a:gd name="csY7" fmla="*/ 106217 h 2066547"/>
              <a:gd name="csX0" fmla="*/ 303099 w 3264214"/>
              <a:gd name="csY0" fmla="*/ 99757 h 2060087"/>
              <a:gd name="csX1" fmla="*/ 2908803 w 3264214"/>
              <a:gd name="csY1" fmla="*/ 214057 h 2060087"/>
              <a:gd name="csX2" fmla="*/ 3131845 w 3264214"/>
              <a:gd name="csY2" fmla="*/ 1384722 h 2060087"/>
              <a:gd name="csX3" fmla="*/ 1885910 w 3264214"/>
              <a:gd name="csY3" fmla="*/ 1488587 h 2060087"/>
              <a:gd name="csX4" fmla="*/ 1035010 w 3264214"/>
              <a:gd name="csY4" fmla="*/ 2060087 h 2060087"/>
              <a:gd name="csX5" fmla="*/ 1543010 w 3264214"/>
              <a:gd name="csY5" fmla="*/ 1488587 h 2060087"/>
              <a:gd name="csX6" fmla="*/ 191686 w 3264214"/>
              <a:gd name="csY6" fmla="*/ 1298545 h 2060087"/>
              <a:gd name="csX7" fmla="*/ 303099 w 3264214"/>
              <a:gd name="csY7" fmla="*/ 99757 h 2060087"/>
              <a:gd name="csX0" fmla="*/ 303099 w 3264214"/>
              <a:gd name="csY0" fmla="*/ 86497 h 2099893"/>
              <a:gd name="csX1" fmla="*/ 2908803 w 3264214"/>
              <a:gd name="csY1" fmla="*/ 253863 h 2099893"/>
              <a:gd name="csX2" fmla="*/ 3131845 w 3264214"/>
              <a:gd name="csY2" fmla="*/ 1424528 h 2099893"/>
              <a:gd name="csX3" fmla="*/ 1885910 w 3264214"/>
              <a:gd name="csY3" fmla="*/ 1528393 h 2099893"/>
              <a:gd name="csX4" fmla="*/ 1035010 w 3264214"/>
              <a:gd name="csY4" fmla="*/ 2099893 h 2099893"/>
              <a:gd name="csX5" fmla="*/ 1543010 w 3264214"/>
              <a:gd name="csY5" fmla="*/ 1528393 h 2099893"/>
              <a:gd name="csX6" fmla="*/ 191686 w 3264214"/>
              <a:gd name="csY6" fmla="*/ 1338351 h 2099893"/>
              <a:gd name="csX7" fmla="*/ 303099 w 3264214"/>
              <a:gd name="csY7" fmla="*/ 86497 h 2099893"/>
              <a:gd name="csX0" fmla="*/ 295810 w 3208922"/>
              <a:gd name="csY0" fmla="*/ 113407 h 2126803"/>
              <a:gd name="csX1" fmla="*/ 2786096 w 3208922"/>
              <a:gd name="csY1" fmla="*/ 210019 h 2126803"/>
              <a:gd name="csX2" fmla="*/ 3124556 w 3208922"/>
              <a:gd name="csY2" fmla="*/ 1451438 h 2126803"/>
              <a:gd name="csX3" fmla="*/ 1878621 w 3208922"/>
              <a:gd name="csY3" fmla="*/ 1555303 h 2126803"/>
              <a:gd name="csX4" fmla="*/ 1027721 w 3208922"/>
              <a:gd name="csY4" fmla="*/ 2126803 h 2126803"/>
              <a:gd name="csX5" fmla="*/ 1535721 w 3208922"/>
              <a:gd name="csY5" fmla="*/ 1555303 h 2126803"/>
              <a:gd name="csX6" fmla="*/ 184397 w 3208922"/>
              <a:gd name="csY6" fmla="*/ 1365261 h 2126803"/>
              <a:gd name="csX7" fmla="*/ 295810 w 3208922"/>
              <a:gd name="csY7" fmla="*/ 113407 h 2126803"/>
              <a:gd name="csX0" fmla="*/ 295810 w 3221620"/>
              <a:gd name="csY0" fmla="*/ 105106 h 2118502"/>
              <a:gd name="csX1" fmla="*/ 2786096 w 3221620"/>
              <a:gd name="csY1" fmla="*/ 201718 h 2118502"/>
              <a:gd name="csX2" fmla="*/ 3141044 w 3221620"/>
              <a:gd name="csY2" fmla="*/ 1266252 h 2118502"/>
              <a:gd name="csX3" fmla="*/ 1878621 w 3221620"/>
              <a:gd name="csY3" fmla="*/ 1547002 h 2118502"/>
              <a:gd name="csX4" fmla="*/ 1027721 w 3221620"/>
              <a:gd name="csY4" fmla="*/ 2118502 h 2118502"/>
              <a:gd name="csX5" fmla="*/ 1535721 w 3221620"/>
              <a:gd name="csY5" fmla="*/ 1547002 h 2118502"/>
              <a:gd name="csX6" fmla="*/ 184397 w 3221620"/>
              <a:gd name="csY6" fmla="*/ 1356960 h 2118502"/>
              <a:gd name="csX7" fmla="*/ 295810 w 3221620"/>
              <a:gd name="csY7" fmla="*/ 105106 h 211850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3221620" h="2118502">
                <a:moveTo>
                  <a:pt x="295810" y="105106"/>
                </a:moveTo>
                <a:cubicBezTo>
                  <a:pt x="729426" y="-87434"/>
                  <a:pt x="2311890" y="8194"/>
                  <a:pt x="2786096" y="201718"/>
                </a:cubicBezTo>
                <a:cubicBezTo>
                  <a:pt x="3260302" y="395242"/>
                  <a:pt x="3292290" y="1042038"/>
                  <a:pt x="3141044" y="1266252"/>
                </a:cubicBezTo>
                <a:cubicBezTo>
                  <a:pt x="2989798" y="1490466"/>
                  <a:pt x="2310421" y="1530069"/>
                  <a:pt x="1878621" y="1547002"/>
                </a:cubicBezTo>
                <a:lnTo>
                  <a:pt x="1027721" y="2118502"/>
                </a:lnTo>
                <a:lnTo>
                  <a:pt x="1535721" y="1547002"/>
                </a:lnTo>
                <a:cubicBezTo>
                  <a:pt x="1074288" y="1513135"/>
                  <a:pt x="391049" y="1597276"/>
                  <a:pt x="184397" y="1356960"/>
                </a:cubicBezTo>
                <a:cubicBezTo>
                  <a:pt x="-22255" y="1116644"/>
                  <a:pt x="-137806" y="297646"/>
                  <a:pt x="295810" y="105106"/>
                </a:cubicBez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49B2D48-4C05-4284-3DA2-60F720089E53}"/>
              </a:ext>
            </a:extLst>
          </p:cNvPr>
          <p:cNvSpPr txBox="1"/>
          <p:nvPr/>
        </p:nvSpPr>
        <p:spPr>
          <a:xfrm>
            <a:off x="518057" y="3451388"/>
            <a:ext cx="1322798"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Battery</a:t>
            </a:r>
          </a:p>
        </p:txBody>
      </p:sp>
      <p:sp>
        <p:nvSpPr>
          <p:cNvPr id="5" name="TextBox 4">
            <a:extLst>
              <a:ext uri="{FF2B5EF4-FFF2-40B4-BE49-F238E27FC236}">
                <a16:creationId xmlns:a16="http://schemas.microsoft.com/office/drawing/2014/main" id="{1C6B666D-9B45-34AD-9F8A-74E548E00A32}"/>
              </a:ext>
            </a:extLst>
          </p:cNvPr>
          <p:cNvSpPr txBox="1"/>
          <p:nvPr/>
        </p:nvSpPr>
        <p:spPr>
          <a:xfrm>
            <a:off x="838796" y="1239532"/>
            <a:ext cx="3234087" cy="1384995"/>
          </a:xfrm>
          <a:prstGeom prst="rect">
            <a:avLst/>
          </a:prstGeom>
          <a:noFill/>
        </p:spPr>
        <p:txBody>
          <a:bodyPr wrap="square" rtlCol="0">
            <a:spAutoFit/>
          </a:bodyPr>
          <a:lstStyle/>
          <a:p>
            <a:r>
              <a:rPr lang="en-GB" sz="2800"/>
              <a:t>here is your energy, off you go and do some work</a:t>
            </a:r>
            <a:endParaRPr lang="en-GB" sz="4000">
              <a:latin typeface="Arial" panose="020B0604020202020204" pitchFamily="34" charset="0"/>
              <a:cs typeface="Arial" panose="020B0604020202020204" pitchFamily="34" charset="0"/>
            </a:endParaRPr>
          </a:p>
        </p:txBody>
      </p:sp>
      <p:sp>
        <p:nvSpPr>
          <p:cNvPr id="6" name="Oval 3">
            <a:extLst>
              <a:ext uri="{FF2B5EF4-FFF2-40B4-BE49-F238E27FC236}">
                <a16:creationId xmlns:a16="http://schemas.microsoft.com/office/drawing/2014/main" id="{7028B064-98F3-E876-F65B-C1FB9718FF86}"/>
              </a:ext>
            </a:extLst>
          </p:cNvPr>
          <p:cNvSpPr/>
          <p:nvPr/>
        </p:nvSpPr>
        <p:spPr>
          <a:xfrm flipH="1">
            <a:off x="2455840" y="3247207"/>
            <a:ext cx="1289785" cy="1162665"/>
          </a:xfrm>
          <a:custGeom>
            <a:avLst/>
            <a:gdLst>
              <a:gd name="csX0" fmla="*/ 0 w 1270535"/>
              <a:gd name="csY0" fmla="*/ 577516 h 1155032"/>
              <a:gd name="csX1" fmla="*/ 635268 w 1270535"/>
              <a:gd name="csY1" fmla="*/ 0 h 1155032"/>
              <a:gd name="csX2" fmla="*/ 1270536 w 1270535"/>
              <a:gd name="csY2" fmla="*/ 577516 h 1155032"/>
              <a:gd name="csX3" fmla="*/ 635268 w 1270535"/>
              <a:gd name="csY3" fmla="*/ 1155032 h 1155032"/>
              <a:gd name="csX4" fmla="*/ 0 w 1270535"/>
              <a:gd name="csY4" fmla="*/ 577516 h 1155032"/>
              <a:gd name="csX0" fmla="*/ 0 w 1292256"/>
              <a:gd name="csY0" fmla="*/ 577516 h 1169767"/>
              <a:gd name="csX1" fmla="*/ 635268 w 1292256"/>
              <a:gd name="csY1" fmla="*/ 0 h 1169767"/>
              <a:gd name="csX2" fmla="*/ 1270536 w 1292256"/>
              <a:gd name="csY2" fmla="*/ 577516 h 1169767"/>
              <a:gd name="csX3" fmla="*/ 1097280 w 1292256"/>
              <a:gd name="csY3" fmla="*/ 962527 h 1169767"/>
              <a:gd name="csX4" fmla="*/ 635268 w 1292256"/>
              <a:gd name="csY4" fmla="*/ 1155032 h 1169767"/>
              <a:gd name="csX5" fmla="*/ 0 w 1292256"/>
              <a:gd name="csY5" fmla="*/ 577516 h 1169767"/>
              <a:gd name="csX0" fmla="*/ 0 w 1281597"/>
              <a:gd name="csY0" fmla="*/ 577516 h 1159781"/>
              <a:gd name="csX1" fmla="*/ 635268 w 1281597"/>
              <a:gd name="csY1" fmla="*/ 0 h 1159781"/>
              <a:gd name="csX2" fmla="*/ 1270536 w 1281597"/>
              <a:gd name="csY2" fmla="*/ 577516 h 1159781"/>
              <a:gd name="csX3" fmla="*/ 895150 w 1281597"/>
              <a:gd name="csY3" fmla="*/ 837398 h 1159781"/>
              <a:gd name="csX4" fmla="*/ 635268 w 1281597"/>
              <a:gd name="csY4" fmla="*/ 1155032 h 1159781"/>
              <a:gd name="csX5" fmla="*/ 0 w 1281597"/>
              <a:gd name="csY5" fmla="*/ 577516 h 1159781"/>
              <a:gd name="csX0" fmla="*/ 0 w 1297478"/>
              <a:gd name="csY0" fmla="*/ 577516 h 1159781"/>
              <a:gd name="csX1" fmla="*/ 635268 w 1297478"/>
              <a:gd name="csY1" fmla="*/ 0 h 1159781"/>
              <a:gd name="csX2" fmla="*/ 1270536 w 1297478"/>
              <a:gd name="csY2" fmla="*/ 577516 h 1159781"/>
              <a:gd name="csX3" fmla="*/ 895150 w 1297478"/>
              <a:gd name="csY3" fmla="*/ 837398 h 1159781"/>
              <a:gd name="csX4" fmla="*/ 635268 w 1297478"/>
              <a:gd name="csY4" fmla="*/ 1155032 h 1159781"/>
              <a:gd name="csX5" fmla="*/ 0 w 1297478"/>
              <a:gd name="csY5" fmla="*/ 577516 h 1159781"/>
              <a:gd name="csX0" fmla="*/ 0 w 1297478"/>
              <a:gd name="csY0" fmla="*/ 577516 h 1160097"/>
              <a:gd name="csX1" fmla="*/ 635268 w 1297478"/>
              <a:gd name="csY1" fmla="*/ 0 h 1160097"/>
              <a:gd name="csX2" fmla="*/ 1270536 w 1297478"/>
              <a:gd name="csY2" fmla="*/ 577516 h 1160097"/>
              <a:gd name="csX3" fmla="*/ 895150 w 1297478"/>
              <a:gd name="csY3" fmla="*/ 837398 h 1160097"/>
              <a:gd name="csX4" fmla="*/ 635268 w 1297478"/>
              <a:gd name="csY4" fmla="*/ 1155032 h 1160097"/>
              <a:gd name="csX5" fmla="*/ 0 w 1297478"/>
              <a:gd name="csY5" fmla="*/ 577516 h 1160097"/>
              <a:gd name="csX0" fmla="*/ 0 w 1288484"/>
              <a:gd name="csY0" fmla="*/ 577516 h 1167522"/>
              <a:gd name="csX1" fmla="*/ 635268 w 1288484"/>
              <a:gd name="csY1" fmla="*/ 0 h 1167522"/>
              <a:gd name="csX2" fmla="*/ 1270536 w 1288484"/>
              <a:gd name="csY2" fmla="*/ 577516 h 1167522"/>
              <a:gd name="csX3" fmla="*/ 798898 w 1288484"/>
              <a:gd name="csY3" fmla="*/ 933651 h 1167522"/>
              <a:gd name="csX4" fmla="*/ 635268 w 1288484"/>
              <a:gd name="csY4" fmla="*/ 1155032 h 1167522"/>
              <a:gd name="csX5" fmla="*/ 0 w 1288484"/>
              <a:gd name="csY5" fmla="*/ 577516 h 1167522"/>
              <a:gd name="csX0" fmla="*/ 0 w 1284617"/>
              <a:gd name="csY0" fmla="*/ 577516 h 1167522"/>
              <a:gd name="csX1" fmla="*/ 635268 w 1284617"/>
              <a:gd name="csY1" fmla="*/ 0 h 1167522"/>
              <a:gd name="csX2" fmla="*/ 1270536 w 1284617"/>
              <a:gd name="csY2" fmla="*/ 577516 h 1167522"/>
              <a:gd name="csX3" fmla="*/ 798898 w 1284617"/>
              <a:gd name="csY3" fmla="*/ 933651 h 1167522"/>
              <a:gd name="csX4" fmla="*/ 635268 w 1284617"/>
              <a:gd name="csY4" fmla="*/ 1155032 h 1167522"/>
              <a:gd name="csX5" fmla="*/ 0 w 1284617"/>
              <a:gd name="csY5" fmla="*/ 577516 h 1167522"/>
              <a:gd name="csX0" fmla="*/ 0 w 1278710"/>
              <a:gd name="csY0" fmla="*/ 577516 h 1167522"/>
              <a:gd name="csX1" fmla="*/ 635268 w 1278710"/>
              <a:gd name="csY1" fmla="*/ 0 h 1167522"/>
              <a:gd name="csX2" fmla="*/ 1270536 w 1278710"/>
              <a:gd name="csY2" fmla="*/ 577516 h 1167522"/>
              <a:gd name="csX3" fmla="*/ 798898 w 1278710"/>
              <a:gd name="csY3" fmla="*/ 933651 h 1167522"/>
              <a:gd name="csX4" fmla="*/ 635268 w 1278710"/>
              <a:gd name="csY4" fmla="*/ 1155032 h 1167522"/>
              <a:gd name="csX5" fmla="*/ 0 w 1278710"/>
              <a:gd name="csY5" fmla="*/ 577516 h 1167522"/>
              <a:gd name="csX0" fmla="*/ 0 w 1278857"/>
              <a:gd name="csY0" fmla="*/ 577516 h 1158763"/>
              <a:gd name="csX1" fmla="*/ 635268 w 1278857"/>
              <a:gd name="csY1" fmla="*/ 0 h 1158763"/>
              <a:gd name="csX2" fmla="*/ 1270536 w 1278857"/>
              <a:gd name="csY2" fmla="*/ 577516 h 1158763"/>
              <a:gd name="csX3" fmla="*/ 808523 w 1278857"/>
              <a:gd name="csY3" fmla="*/ 808523 h 1158763"/>
              <a:gd name="csX4" fmla="*/ 635268 w 1278857"/>
              <a:gd name="csY4" fmla="*/ 1155032 h 1158763"/>
              <a:gd name="csX5" fmla="*/ 0 w 1278857"/>
              <a:gd name="csY5" fmla="*/ 577516 h 1158763"/>
              <a:gd name="csX0" fmla="*/ 0 w 1278857"/>
              <a:gd name="csY0" fmla="*/ 577516 h 1162665"/>
              <a:gd name="csX1" fmla="*/ 635268 w 1278857"/>
              <a:gd name="csY1" fmla="*/ 0 h 1162665"/>
              <a:gd name="csX2" fmla="*/ 1270536 w 1278857"/>
              <a:gd name="csY2" fmla="*/ 577516 h 1162665"/>
              <a:gd name="csX3" fmla="*/ 808523 w 1278857"/>
              <a:gd name="csY3" fmla="*/ 808523 h 1162665"/>
              <a:gd name="csX4" fmla="*/ 635268 w 1278857"/>
              <a:gd name="csY4" fmla="*/ 1155032 h 1162665"/>
              <a:gd name="csX5" fmla="*/ 0 w 1278857"/>
              <a:gd name="csY5" fmla="*/ 577516 h 1162665"/>
              <a:gd name="csX0" fmla="*/ 0 w 1289786"/>
              <a:gd name="csY0" fmla="*/ 577516 h 1162665"/>
              <a:gd name="csX1" fmla="*/ 635268 w 1289786"/>
              <a:gd name="csY1" fmla="*/ 0 h 1162665"/>
              <a:gd name="csX2" fmla="*/ 1270536 w 1289786"/>
              <a:gd name="csY2" fmla="*/ 577516 h 1162665"/>
              <a:gd name="csX3" fmla="*/ 808523 w 1289786"/>
              <a:gd name="csY3" fmla="*/ 808523 h 1162665"/>
              <a:gd name="csX4" fmla="*/ 635268 w 1289786"/>
              <a:gd name="csY4" fmla="*/ 1155032 h 1162665"/>
              <a:gd name="csX5" fmla="*/ 0 w 1289786"/>
              <a:gd name="csY5" fmla="*/ 577516 h 1162665"/>
            </a:gdLst>
            <a:ahLst/>
            <a:cxnLst>
              <a:cxn ang="0">
                <a:pos x="csX0" y="csY0"/>
              </a:cxn>
              <a:cxn ang="0">
                <a:pos x="csX1" y="csY1"/>
              </a:cxn>
              <a:cxn ang="0">
                <a:pos x="csX2" y="csY2"/>
              </a:cxn>
              <a:cxn ang="0">
                <a:pos x="csX3" y="csY3"/>
              </a:cxn>
              <a:cxn ang="0">
                <a:pos x="csX4" y="csY4"/>
              </a:cxn>
              <a:cxn ang="0">
                <a:pos x="csX5" y="csY5"/>
              </a:cxn>
            </a:cxnLst>
            <a:rect l="l" t="t" r="r" b="b"/>
            <a:pathLst>
              <a:path w="1289786" h="1162665">
                <a:moveTo>
                  <a:pt x="0" y="577516"/>
                </a:moveTo>
                <a:cubicBezTo>
                  <a:pt x="0" y="258563"/>
                  <a:pt x="284419" y="0"/>
                  <a:pt x="635268" y="0"/>
                </a:cubicBezTo>
                <a:cubicBezTo>
                  <a:pt x="986117" y="0"/>
                  <a:pt x="1193534" y="417095"/>
                  <a:pt x="1270536" y="577516"/>
                </a:cubicBezTo>
                <a:cubicBezTo>
                  <a:pt x="1347538" y="737937"/>
                  <a:pt x="1193533" y="866276"/>
                  <a:pt x="808523" y="808523"/>
                </a:cubicBezTo>
                <a:cubicBezTo>
                  <a:pt x="1559293" y="1087654"/>
                  <a:pt x="770022" y="1193533"/>
                  <a:pt x="635268" y="1155032"/>
                </a:cubicBezTo>
                <a:cubicBezTo>
                  <a:pt x="500514" y="1116531"/>
                  <a:pt x="0" y="896469"/>
                  <a:pt x="0" y="577516"/>
                </a:cubicBezTo>
                <a:close/>
              </a:path>
            </a:pathLst>
          </a:custGeom>
          <a:solidFill>
            <a:schemeClr val="tx2">
              <a:lumMod val="10000"/>
              <a:lumOff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88A8D923-0793-ADDA-9C7C-D91696E33F1B}"/>
              </a:ext>
            </a:extLst>
          </p:cNvPr>
          <p:cNvSpPr txBox="1"/>
          <p:nvPr/>
        </p:nvSpPr>
        <p:spPr>
          <a:xfrm>
            <a:off x="2455840" y="3546535"/>
            <a:ext cx="1366080"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Charge</a:t>
            </a:r>
          </a:p>
        </p:txBody>
      </p:sp>
      <p:sp>
        <p:nvSpPr>
          <p:cNvPr id="9" name="Oval 3">
            <a:extLst>
              <a:ext uri="{FF2B5EF4-FFF2-40B4-BE49-F238E27FC236}">
                <a16:creationId xmlns:a16="http://schemas.microsoft.com/office/drawing/2014/main" id="{8A26AC2C-5998-D715-2B4C-EB385A698EF9}"/>
              </a:ext>
            </a:extLst>
          </p:cNvPr>
          <p:cNvSpPr/>
          <p:nvPr/>
        </p:nvSpPr>
        <p:spPr>
          <a:xfrm flipH="1">
            <a:off x="6989337" y="3247207"/>
            <a:ext cx="1289785" cy="1162665"/>
          </a:xfrm>
          <a:custGeom>
            <a:avLst/>
            <a:gdLst>
              <a:gd name="csX0" fmla="*/ 0 w 1270535"/>
              <a:gd name="csY0" fmla="*/ 577516 h 1155032"/>
              <a:gd name="csX1" fmla="*/ 635268 w 1270535"/>
              <a:gd name="csY1" fmla="*/ 0 h 1155032"/>
              <a:gd name="csX2" fmla="*/ 1270536 w 1270535"/>
              <a:gd name="csY2" fmla="*/ 577516 h 1155032"/>
              <a:gd name="csX3" fmla="*/ 635268 w 1270535"/>
              <a:gd name="csY3" fmla="*/ 1155032 h 1155032"/>
              <a:gd name="csX4" fmla="*/ 0 w 1270535"/>
              <a:gd name="csY4" fmla="*/ 577516 h 1155032"/>
              <a:gd name="csX0" fmla="*/ 0 w 1292256"/>
              <a:gd name="csY0" fmla="*/ 577516 h 1169767"/>
              <a:gd name="csX1" fmla="*/ 635268 w 1292256"/>
              <a:gd name="csY1" fmla="*/ 0 h 1169767"/>
              <a:gd name="csX2" fmla="*/ 1270536 w 1292256"/>
              <a:gd name="csY2" fmla="*/ 577516 h 1169767"/>
              <a:gd name="csX3" fmla="*/ 1097280 w 1292256"/>
              <a:gd name="csY3" fmla="*/ 962527 h 1169767"/>
              <a:gd name="csX4" fmla="*/ 635268 w 1292256"/>
              <a:gd name="csY4" fmla="*/ 1155032 h 1169767"/>
              <a:gd name="csX5" fmla="*/ 0 w 1292256"/>
              <a:gd name="csY5" fmla="*/ 577516 h 1169767"/>
              <a:gd name="csX0" fmla="*/ 0 w 1281597"/>
              <a:gd name="csY0" fmla="*/ 577516 h 1159781"/>
              <a:gd name="csX1" fmla="*/ 635268 w 1281597"/>
              <a:gd name="csY1" fmla="*/ 0 h 1159781"/>
              <a:gd name="csX2" fmla="*/ 1270536 w 1281597"/>
              <a:gd name="csY2" fmla="*/ 577516 h 1159781"/>
              <a:gd name="csX3" fmla="*/ 895150 w 1281597"/>
              <a:gd name="csY3" fmla="*/ 837398 h 1159781"/>
              <a:gd name="csX4" fmla="*/ 635268 w 1281597"/>
              <a:gd name="csY4" fmla="*/ 1155032 h 1159781"/>
              <a:gd name="csX5" fmla="*/ 0 w 1281597"/>
              <a:gd name="csY5" fmla="*/ 577516 h 1159781"/>
              <a:gd name="csX0" fmla="*/ 0 w 1297478"/>
              <a:gd name="csY0" fmla="*/ 577516 h 1159781"/>
              <a:gd name="csX1" fmla="*/ 635268 w 1297478"/>
              <a:gd name="csY1" fmla="*/ 0 h 1159781"/>
              <a:gd name="csX2" fmla="*/ 1270536 w 1297478"/>
              <a:gd name="csY2" fmla="*/ 577516 h 1159781"/>
              <a:gd name="csX3" fmla="*/ 895150 w 1297478"/>
              <a:gd name="csY3" fmla="*/ 837398 h 1159781"/>
              <a:gd name="csX4" fmla="*/ 635268 w 1297478"/>
              <a:gd name="csY4" fmla="*/ 1155032 h 1159781"/>
              <a:gd name="csX5" fmla="*/ 0 w 1297478"/>
              <a:gd name="csY5" fmla="*/ 577516 h 1159781"/>
              <a:gd name="csX0" fmla="*/ 0 w 1297478"/>
              <a:gd name="csY0" fmla="*/ 577516 h 1160097"/>
              <a:gd name="csX1" fmla="*/ 635268 w 1297478"/>
              <a:gd name="csY1" fmla="*/ 0 h 1160097"/>
              <a:gd name="csX2" fmla="*/ 1270536 w 1297478"/>
              <a:gd name="csY2" fmla="*/ 577516 h 1160097"/>
              <a:gd name="csX3" fmla="*/ 895150 w 1297478"/>
              <a:gd name="csY3" fmla="*/ 837398 h 1160097"/>
              <a:gd name="csX4" fmla="*/ 635268 w 1297478"/>
              <a:gd name="csY4" fmla="*/ 1155032 h 1160097"/>
              <a:gd name="csX5" fmla="*/ 0 w 1297478"/>
              <a:gd name="csY5" fmla="*/ 577516 h 1160097"/>
              <a:gd name="csX0" fmla="*/ 0 w 1288484"/>
              <a:gd name="csY0" fmla="*/ 577516 h 1167522"/>
              <a:gd name="csX1" fmla="*/ 635268 w 1288484"/>
              <a:gd name="csY1" fmla="*/ 0 h 1167522"/>
              <a:gd name="csX2" fmla="*/ 1270536 w 1288484"/>
              <a:gd name="csY2" fmla="*/ 577516 h 1167522"/>
              <a:gd name="csX3" fmla="*/ 798898 w 1288484"/>
              <a:gd name="csY3" fmla="*/ 933651 h 1167522"/>
              <a:gd name="csX4" fmla="*/ 635268 w 1288484"/>
              <a:gd name="csY4" fmla="*/ 1155032 h 1167522"/>
              <a:gd name="csX5" fmla="*/ 0 w 1288484"/>
              <a:gd name="csY5" fmla="*/ 577516 h 1167522"/>
              <a:gd name="csX0" fmla="*/ 0 w 1284617"/>
              <a:gd name="csY0" fmla="*/ 577516 h 1167522"/>
              <a:gd name="csX1" fmla="*/ 635268 w 1284617"/>
              <a:gd name="csY1" fmla="*/ 0 h 1167522"/>
              <a:gd name="csX2" fmla="*/ 1270536 w 1284617"/>
              <a:gd name="csY2" fmla="*/ 577516 h 1167522"/>
              <a:gd name="csX3" fmla="*/ 798898 w 1284617"/>
              <a:gd name="csY3" fmla="*/ 933651 h 1167522"/>
              <a:gd name="csX4" fmla="*/ 635268 w 1284617"/>
              <a:gd name="csY4" fmla="*/ 1155032 h 1167522"/>
              <a:gd name="csX5" fmla="*/ 0 w 1284617"/>
              <a:gd name="csY5" fmla="*/ 577516 h 1167522"/>
              <a:gd name="csX0" fmla="*/ 0 w 1278710"/>
              <a:gd name="csY0" fmla="*/ 577516 h 1167522"/>
              <a:gd name="csX1" fmla="*/ 635268 w 1278710"/>
              <a:gd name="csY1" fmla="*/ 0 h 1167522"/>
              <a:gd name="csX2" fmla="*/ 1270536 w 1278710"/>
              <a:gd name="csY2" fmla="*/ 577516 h 1167522"/>
              <a:gd name="csX3" fmla="*/ 798898 w 1278710"/>
              <a:gd name="csY3" fmla="*/ 933651 h 1167522"/>
              <a:gd name="csX4" fmla="*/ 635268 w 1278710"/>
              <a:gd name="csY4" fmla="*/ 1155032 h 1167522"/>
              <a:gd name="csX5" fmla="*/ 0 w 1278710"/>
              <a:gd name="csY5" fmla="*/ 577516 h 1167522"/>
              <a:gd name="csX0" fmla="*/ 0 w 1278857"/>
              <a:gd name="csY0" fmla="*/ 577516 h 1158763"/>
              <a:gd name="csX1" fmla="*/ 635268 w 1278857"/>
              <a:gd name="csY1" fmla="*/ 0 h 1158763"/>
              <a:gd name="csX2" fmla="*/ 1270536 w 1278857"/>
              <a:gd name="csY2" fmla="*/ 577516 h 1158763"/>
              <a:gd name="csX3" fmla="*/ 808523 w 1278857"/>
              <a:gd name="csY3" fmla="*/ 808523 h 1158763"/>
              <a:gd name="csX4" fmla="*/ 635268 w 1278857"/>
              <a:gd name="csY4" fmla="*/ 1155032 h 1158763"/>
              <a:gd name="csX5" fmla="*/ 0 w 1278857"/>
              <a:gd name="csY5" fmla="*/ 577516 h 1158763"/>
              <a:gd name="csX0" fmla="*/ 0 w 1278857"/>
              <a:gd name="csY0" fmla="*/ 577516 h 1162665"/>
              <a:gd name="csX1" fmla="*/ 635268 w 1278857"/>
              <a:gd name="csY1" fmla="*/ 0 h 1162665"/>
              <a:gd name="csX2" fmla="*/ 1270536 w 1278857"/>
              <a:gd name="csY2" fmla="*/ 577516 h 1162665"/>
              <a:gd name="csX3" fmla="*/ 808523 w 1278857"/>
              <a:gd name="csY3" fmla="*/ 808523 h 1162665"/>
              <a:gd name="csX4" fmla="*/ 635268 w 1278857"/>
              <a:gd name="csY4" fmla="*/ 1155032 h 1162665"/>
              <a:gd name="csX5" fmla="*/ 0 w 1278857"/>
              <a:gd name="csY5" fmla="*/ 577516 h 1162665"/>
              <a:gd name="csX0" fmla="*/ 0 w 1289786"/>
              <a:gd name="csY0" fmla="*/ 577516 h 1162665"/>
              <a:gd name="csX1" fmla="*/ 635268 w 1289786"/>
              <a:gd name="csY1" fmla="*/ 0 h 1162665"/>
              <a:gd name="csX2" fmla="*/ 1270536 w 1289786"/>
              <a:gd name="csY2" fmla="*/ 577516 h 1162665"/>
              <a:gd name="csX3" fmla="*/ 808523 w 1289786"/>
              <a:gd name="csY3" fmla="*/ 808523 h 1162665"/>
              <a:gd name="csX4" fmla="*/ 635268 w 1289786"/>
              <a:gd name="csY4" fmla="*/ 1155032 h 1162665"/>
              <a:gd name="csX5" fmla="*/ 0 w 1289786"/>
              <a:gd name="csY5" fmla="*/ 577516 h 1162665"/>
            </a:gdLst>
            <a:ahLst/>
            <a:cxnLst>
              <a:cxn ang="0">
                <a:pos x="csX0" y="csY0"/>
              </a:cxn>
              <a:cxn ang="0">
                <a:pos x="csX1" y="csY1"/>
              </a:cxn>
              <a:cxn ang="0">
                <a:pos x="csX2" y="csY2"/>
              </a:cxn>
              <a:cxn ang="0">
                <a:pos x="csX3" y="csY3"/>
              </a:cxn>
              <a:cxn ang="0">
                <a:pos x="csX4" y="csY4"/>
              </a:cxn>
              <a:cxn ang="0">
                <a:pos x="csX5" y="csY5"/>
              </a:cxn>
            </a:cxnLst>
            <a:rect l="l" t="t" r="r" b="b"/>
            <a:pathLst>
              <a:path w="1289786" h="1162665">
                <a:moveTo>
                  <a:pt x="0" y="577516"/>
                </a:moveTo>
                <a:cubicBezTo>
                  <a:pt x="0" y="258563"/>
                  <a:pt x="284419" y="0"/>
                  <a:pt x="635268" y="0"/>
                </a:cubicBezTo>
                <a:cubicBezTo>
                  <a:pt x="986117" y="0"/>
                  <a:pt x="1193534" y="417095"/>
                  <a:pt x="1270536" y="577516"/>
                </a:cubicBezTo>
                <a:cubicBezTo>
                  <a:pt x="1347538" y="737937"/>
                  <a:pt x="1193533" y="866276"/>
                  <a:pt x="808523" y="808523"/>
                </a:cubicBezTo>
                <a:cubicBezTo>
                  <a:pt x="1559293" y="1087654"/>
                  <a:pt x="770022" y="1193533"/>
                  <a:pt x="635268" y="1155032"/>
                </a:cubicBezTo>
                <a:cubicBezTo>
                  <a:pt x="500514" y="1116531"/>
                  <a:pt x="0" y="896469"/>
                  <a:pt x="0" y="577516"/>
                </a:cubicBezTo>
                <a:close/>
              </a:path>
            </a:pathLst>
          </a:custGeom>
          <a:solidFill>
            <a:schemeClr val="tx2">
              <a:lumMod val="10000"/>
              <a:lumOff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24B1B90E-350F-4E22-BBF7-04612F9C840C}"/>
              </a:ext>
            </a:extLst>
          </p:cNvPr>
          <p:cNvSpPr txBox="1"/>
          <p:nvPr/>
        </p:nvSpPr>
        <p:spPr>
          <a:xfrm>
            <a:off x="6989337" y="3467347"/>
            <a:ext cx="1366080"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Charge</a:t>
            </a:r>
          </a:p>
        </p:txBody>
      </p:sp>
      <p:sp>
        <p:nvSpPr>
          <p:cNvPr id="11" name="TextBox 10">
            <a:extLst>
              <a:ext uri="{FF2B5EF4-FFF2-40B4-BE49-F238E27FC236}">
                <a16:creationId xmlns:a16="http://schemas.microsoft.com/office/drawing/2014/main" id="{9E3224D4-9110-B31A-B7BE-A2754FB7C5E8}"/>
              </a:ext>
            </a:extLst>
          </p:cNvPr>
          <p:cNvSpPr txBox="1"/>
          <p:nvPr/>
        </p:nvSpPr>
        <p:spPr>
          <a:xfrm>
            <a:off x="1745391" y="4790456"/>
            <a:ext cx="1159292" cy="646331"/>
          </a:xfrm>
          <a:prstGeom prst="rect">
            <a:avLst/>
          </a:prstGeom>
          <a:noFill/>
        </p:spPr>
        <p:txBody>
          <a:bodyPr wrap="none" rtlCol="0">
            <a:spAutoFit/>
          </a:bodyPr>
          <a:lstStyle/>
          <a:p>
            <a:pPr algn="l"/>
            <a:r>
              <a:rPr lang="en-GB" sz="3600" b="1">
                <a:latin typeface="Arial" panose="020B0604020202020204" pitchFamily="34" charset="0"/>
                <a:cs typeface="Arial" panose="020B0604020202020204" pitchFamily="34" charset="0"/>
              </a:rPr>
              <a:t>EMF</a:t>
            </a:r>
          </a:p>
        </p:txBody>
      </p:sp>
      <p:sp>
        <p:nvSpPr>
          <p:cNvPr id="12" name="TextBox 11">
            <a:extLst>
              <a:ext uri="{FF2B5EF4-FFF2-40B4-BE49-F238E27FC236}">
                <a16:creationId xmlns:a16="http://schemas.microsoft.com/office/drawing/2014/main" id="{286E4B5A-B3E5-AD70-855E-7DD3DC9AD18E}"/>
              </a:ext>
            </a:extLst>
          </p:cNvPr>
          <p:cNvSpPr txBox="1"/>
          <p:nvPr/>
        </p:nvSpPr>
        <p:spPr>
          <a:xfrm>
            <a:off x="4898908" y="4416551"/>
            <a:ext cx="1817549" cy="646331"/>
          </a:xfrm>
          <a:prstGeom prst="rect">
            <a:avLst/>
          </a:prstGeom>
          <a:noFill/>
        </p:spPr>
        <p:txBody>
          <a:bodyPr wrap="none" rtlCol="0">
            <a:spAutoFit/>
          </a:bodyPr>
          <a:lstStyle/>
          <a:p>
            <a:pPr algn="l"/>
            <a:r>
              <a:rPr lang="en-GB" sz="3600" b="1">
                <a:latin typeface="Arial" panose="020B0604020202020204" pitchFamily="34" charset="0"/>
                <a:cs typeface="Arial" panose="020B0604020202020204" pitchFamily="34" charset="0"/>
              </a:rPr>
              <a:t>Voltage</a:t>
            </a:r>
          </a:p>
        </p:txBody>
      </p:sp>
      <p:sp>
        <p:nvSpPr>
          <p:cNvPr id="19" name="TextBox 18">
            <a:extLst>
              <a:ext uri="{FF2B5EF4-FFF2-40B4-BE49-F238E27FC236}">
                <a16:creationId xmlns:a16="http://schemas.microsoft.com/office/drawing/2014/main" id="{8131FE89-7F2D-F9F8-4C20-1847C242E930}"/>
              </a:ext>
            </a:extLst>
          </p:cNvPr>
          <p:cNvSpPr txBox="1"/>
          <p:nvPr/>
        </p:nvSpPr>
        <p:spPr>
          <a:xfrm>
            <a:off x="5704110" y="1478353"/>
            <a:ext cx="3071798" cy="954107"/>
          </a:xfrm>
          <a:prstGeom prst="rect">
            <a:avLst/>
          </a:prstGeom>
          <a:noFill/>
        </p:spPr>
        <p:txBody>
          <a:bodyPr wrap="square">
            <a:spAutoFit/>
          </a:bodyPr>
          <a:lstStyle/>
          <a:p>
            <a:r>
              <a:rPr lang="en-GB" sz="2800" b="0" i="0">
                <a:solidFill>
                  <a:srgbClr val="000000"/>
                </a:solidFill>
                <a:effectLst/>
              </a:rPr>
              <a:t>here is where I spent the energy</a:t>
            </a:r>
            <a:endParaRPr lang="en-GB" sz="2800"/>
          </a:p>
        </p:txBody>
      </p:sp>
      <p:sp>
        <p:nvSpPr>
          <p:cNvPr id="20" name="Freeform: Shape 19">
            <a:extLst>
              <a:ext uri="{FF2B5EF4-FFF2-40B4-BE49-F238E27FC236}">
                <a16:creationId xmlns:a16="http://schemas.microsoft.com/office/drawing/2014/main" id="{D093A46C-6169-5F1C-7805-91EDFE9676FF}"/>
              </a:ext>
            </a:extLst>
          </p:cNvPr>
          <p:cNvSpPr/>
          <p:nvPr/>
        </p:nvSpPr>
        <p:spPr>
          <a:xfrm>
            <a:off x="6199033" y="3935404"/>
            <a:ext cx="1311694" cy="753293"/>
          </a:xfrm>
          <a:custGeom>
            <a:avLst/>
            <a:gdLst>
              <a:gd name="csX0" fmla="*/ 1309036 w 1309036"/>
              <a:gd name="csY0" fmla="*/ 539015 h 750771"/>
              <a:gd name="csX1" fmla="*/ 0 w 1309036"/>
              <a:gd name="csY1" fmla="*/ 0 h 750771"/>
              <a:gd name="csX2" fmla="*/ 259882 w 1309036"/>
              <a:gd name="csY2" fmla="*/ 231006 h 750771"/>
              <a:gd name="csX3" fmla="*/ 67377 w 1309036"/>
              <a:gd name="csY3" fmla="*/ 288758 h 750771"/>
              <a:gd name="csX4" fmla="*/ 144379 w 1309036"/>
              <a:gd name="csY4" fmla="*/ 423512 h 750771"/>
              <a:gd name="csX5" fmla="*/ 1212783 w 1309036"/>
              <a:gd name="csY5" fmla="*/ 750771 h 750771"/>
              <a:gd name="csX0" fmla="*/ 1309036 w 1309036"/>
              <a:gd name="csY0" fmla="*/ 541537 h 753293"/>
              <a:gd name="csX1" fmla="*/ 0 w 1309036"/>
              <a:gd name="csY1" fmla="*/ 2522 h 753293"/>
              <a:gd name="csX2" fmla="*/ 259882 w 1309036"/>
              <a:gd name="csY2" fmla="*/ 233528 h 753293"/>
              <a:gd name="csX3" fmla="*/ 67377 w 1309036"/>
              <a:gd name="csY3" fmla="*/ 291280 h 753293"/>
              <a:gd name="csX4" fmla="*/ 144379 w 1309036"/>
              <a:gd name="csY4" fmla="*/ 426034 h 753293"/>
              <a:gd name="csX5" fmla="*/ 1212783 w 1309036"/>
              <a:gd name="csY5" fmla="*/ 753293 h 753293"/>
              <a:gd name="csX0" fmla="*/ 1311369 w 1311369"/>
              <a:gd name="csY0" fmla="*/ 541537 h 753293"/>
              <a:gd name="csX1" fmla="*/ 2333 w 1311369"/>
              <a:gd name="csY1" fmla="*/ 2522 h 753293"/>
              <a:gd name="csX2" fmla="*/ 262215 w 1311369"/>
              <a:gd name="csY2" fmla="*/ 233528 h 753293"/>
              <a:gd name="csX3" fmla="*/ 69710 w 1311369"/>
              <a:gd name="csY3" fmla="*/ 291280 h 753293"/>
              <a:gd name="csX4" fmla="*/ 146712 w 1311369"/>
              <a:gd name="csY4" fmla="*/ 426034 h 753293"/>
              <a:gd name="csX5" fmla="*/ 1215116 w 1311369"/>
              <a:gd name="csY5" fmla="*/ 753293 h 753293"/>
              <a:gd name="csX0" fmla="*/ 1311369 w 1311369"/>
              <a:gd name="csY0" fmla="*/ 541537 h 753293"/>
              <a:gd name="csX1" fmla="*/ 2333 w 1311369"/>
              <a:gd name="csY1" fmla="*/ 2522 h 753293"/>
              <a:gd name="csX2" fmla="*/ 262215 w 1311369"/>
              <a:gd name="csY2" fmla="*/ 233528 h 753293"/>
              <a:gd name="csX3" fmla="*/ 69710 w 1311369"/>
              <a:gd name="csY3" fmla="*/ 291280 h 753293"/>
              <a:gd name="csX4" fmla="*/ 146712 w 1311369"/>
              <a:gd name="csY4" fmla="*/ 426034 h 753293"/>
              <a:gd name="csX5" fmla="*/ 1215116 w 1311369"/>
              <a:gd name="csY5" fmla="*/ 753293 h 753293"/>
              <a:gd name="csX0" fmla="*/ 1311369 w 1311369"/>
              <a:gd name="csY0" fmla="*/ 541537 h 753293"/>
              <a:gd name="csX1" fmla="*/ 2333 w 1311369"/>
              <a:gd name="csY1" fmla="*/ 2522 h 753293"/>
              <a:gd name="csX2" fmla="*/ 262215 w 1311369"/>
              <a:gd name="csY2" fmla="*/ 233528 h 753293"/>
              <a:gd name="csX3" fmla="*/ 69710 w 1311369"/>
              <a:gd name="csY3" fmla="*/ 291280 h 753293"/>
              <a:gd name="csX4" fmla="*/ 146712 w 1311369"/>
              <a:gd name="csY4" fmla="*/ 426034 h 753293"/>
              <a:gd name="csX5" fmla="*/ 1215116 w 1311369"/>
              <a:gd name="csY5" fmla="*/ 753293 h 753293"/>
              <a:gd name="csX0" fmla="*/ 1311369 w 1311369"/>
              <a:gd name="csY0" fmla="*/ 541537 h 753293"/>
              <a:gd name="csX1" fmla="*/ 2333 w 1311369"/>
              <a:gd name="csY1" fmla="*/ 2522 h 753293"/>
              <a:gd name="csX2" fmla="*/ 262215 w 1311369"/>
              <a:gd name="csY2" fmla="*/ 233528 h 753293"/>
              <a:gd name="csX3" fmla="*/ 117335 w 1311369"/>
              <a:gd name="csY3" fmla="*/ 305567 h 753293"/>
              <a:gd name="csX4" fmla="*/ 146712 w 1311369"/>
              <a:gd name="csY4" fmla="*/ 426034 h 753293"/>
              <a:gd name="csX5" fmla="*/ 1215116 w 1311369"/>
              <a:gd name="csY5" fmla="*/ 753293 h 753293"/>
              <a:gd name="csX0" fmla="*/ 1311694 w 1311694"/>
              <a:gd name="csY0" fmla="*/ 541537 h 753293"/>
              <a:gd name="csX1" fmla="*/ 2658 w 1311694"/>
              <a:gd name="csY1" fmla="*/ 2522 h 753293"/>
              <a:gd name="csX2" fmla="*/ 235553 w 1311694"/>
              <a:gd name="csY2" fmla="*/ 225591 h 753293"/>
              <a:gd name="csX3" fmla="*/ 117660 w 1311694"/>
              <a:gd name="csY3" fmla="*/ 305567 h 753293"/>
              <a:gd name="csX4" fmla="*/ 147037 w 1311694"/>
              <a:gd name="csY4" fmla="*/ 426034 h 753293"/>
              <a:gd name="csX5" fmla="*/ 1215441 w 1311694"/>
              <a:gd name="csY5" fmla="*/ 753293 h 753293"/>
              <a:gd name="csX0" fmla="*/ 1311694 w 1311694"/>
              <a:gd name="csY0" fmla="*/ 541537 h 753293"/>
              <a:gd name="csX1" fmla="*/ 2658 w 1311694"/>
              <a:gd name="csY1" fmla="*/ 2522 h 753293"/>
              <a:gd name="csX2" fmla="*/ 235553 w 1311694"/>
              <a:gd name="csY2" fmla="*/ 225591 h 753293"/>
              <a:gd name="csX3" fmla="*/ 117660 w 1311694"/>
              <a:gd name="csY3" fmla="*/ 305567 h 753293"/>
              <a:gd name="csX4" fmla="*/ 147037 w 1311694"/>
              <a:gd name="csY4" fmla="*/ 426034 h 753293"/>
              <a:gd name="csX5" fmla="*/ 1215441 w 1311694"/>
              <a:gd name="csY5" fmla="*/ 753293 h 753293"/>
            </a:gdLst>
            <a:ahLst/>
            <a:cxnLst>
              <a:cxn ang="0">
                <a:pos x="csX0" y="csY0"/>
              </a:cxn>
              <a:cxn ang="0">
                <a:pos x="csX1" y="csY1"/>
              </a:cxn>
              <a:cxn ang="0">
                <a:pos x="csX2" y="csY2"/>
              </a:cxn>
              <a:cxn ang="0">
                <a:pos x="csX3" y="csY3"/>
              </a:cxn>
              <a:cxn ang="0">
                <a:pos x="csX4" y="csY4"/>
              </a:cxn>
              <a:cxn ang="0">
                <a:pos x="csX5" y="csY5"/>
              </a:cxn>
            </a:cxnLst>
            <a:rect l="l" t="t" r="r" b="b"/>
            <a:pathLst>
              <a:path w="1311694" h="753293">
                <a:moveTo>
                  <a:pt x="1311694" y="541537"/>
                </a:moveTo>
                <a:cubicBezTo>
                  <a:pt x="875349" y="361865"/>
                  <a:pt x="86578" y="-35293"/>
                  <a:pt x="2658" y="2522"/>
                </a:cubicBezTo>
                <a:cubicBezTo>
                  <a:pt x="-23427" y="44599"/>
                  <a:pt x="148926" y="148589"/>
                  <a:pt x="235553" y="225591"/>
                </a:cubicBezTo>
                <a:cubicBezTo>
                  <a:pt x="163448" y="221029"/>
                  <a:pt x="132413" y="272160"/>
                  <a:pt x="117660" y="305567"/>
                </a:cubicBezTo>
                <a:cubicBezTo>
                  <a:pt x="102907" y="338974"/>
                  <a:pt x="97558" y="389054"/>
                  <a:pt x="147037" y="426034"/>
                </a:cubicBezTo>
                <a:cubicBezTo>
                  <a:pt x="196516" y="463014"/>
                  <a:pt x="859306" y="644207"/>
                  <a:pt x="1215441" y="753293"/>
                </a:cubicBezTo>
              </a:path>
            </a:pathLst>
          </a:custGeom>
          <a:solidFill>
            <a:schemeClr val="tx2">
              <a:lumMod val="10000"/>
              <a:lumOff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240C2F01-1714-3CBF-7333-64D2A830BE27}"/>
              </a:ext>
            </a:extLst>
          </p:cNvPr>
          <p:cNvGrpSpPr/>
          <p:nvPr/>
        </p:nvGrpSpPr>
        <p:grpSpPr>
          <a:xfrm>
            <a:off x="5290413" y="3208924"/>
            <a:ext cx="930177" cy="934783"/>
            <a:chOff x="6653324" y="980440"/>
            <a:chExt cx="930177" cy="934783"/>
          </a:xfrm>
        </p:grpSpPr>
        <p:sp>
          <p:nvSpPr>
            <p:cNvPr id="22" name="Freeform: Shape 21">
              <a:extLst>
                <a:ext uri="{FF2B5EF4-FFF2-40B4-BE49-F238E27FC236}">
                  <a16:creationId xmlns:a16="http://schemas.microsoft.com/office/drawing/2014/main" id="{43048021-9572-B9C5-344A-A8C73F8052BA}"/>
                </a:ext>
              </a:extLst>
            </p:cNvPr>
            <p:cNvSpPr/>
            <p:nvPr/>
          </p:nvSpPr>
          <p:spPr>
            <a:xfrm flipH="1">
              <a:off x="6868611" y="1194075"/>
              <a:ext cx="490868" cy="651791"/>
            </a:xfrm>
            <a:custGeom>
              <a:avLst/>
              <a:gdLst>
                <a:gd name="connsiteX0" fmla="*/ 315522 w 627154"/>
                <a:gd name="connsiteY0" fmla="*/ 0 h 832757"/>
                <a:gd name="connsiteX1" fmla="*/ 313577 w 627154"/>
                <a:gd name="connsiteY1" fmla="*/ 192 h 832757"/>
                <a:gd name="connsiteX2" fmla="*/ 311632 w 627154"/>
                <a:gd name="connsiteY2" fmla="*/ 0 h 832757"/>
                <a:gd name="connsiteX3" fmla="*/ 0 w 627154"/>
                <a:gd name="connsiteY3" fmla="*/ 304800 h 832757"/>
                <a:gd name="connsiteX4" fmla="*/ 81750 w 627154"/>
                <a:gd name="connsiteY4" fmla="*/ 520326 h 832757"/>
                <a:gd name="connsiteX5" fmla="*/ 142421 w 627154"/>
                <a:gd name="connsiteY5" fmla="*/ 610451 h 832757"/>
                <a:gd name="connsiteX6" fmla="*/ 136071 w 627154"/>
                <a:gd name="connsiteY6" fmla="*/ 832757 h 832757"/>
                <a:gd name="connsiteX7" fmla="*/ 292246 w 627154"/>
                <a:gd name="connsiteY7" fmla="*/ 832757 h 832757"/>
                <a:gd name="connsiteX8" fmla="*/ 334908 w 627154"/>
                <a:gd name="connsiteY8" fmla="*/ 832757 h 832757"/>
                <a:gd name="connsiteX9" fmla="*/ 491083 w 627154"/>
                <a:gd name="connsiteY9" fmla="*/ 832757 h 832757"/>
                <a:gd name="connsiteX10" fmla="*/ 484733 w 627154"/>
                <a:gd name="connsiteY10" fmla="*/ 610451 h 832757"/>
                <a:gd name="connsiteX11" fmla="*/ 545404 w 627154"/>
                <a:gd name="connsiteY11" fmla="*/ 520326 h 832757"/>
                <a:gd name="connsiteX12" fmla="*/ 627154 w 627154"/>
                <a:gd name="connsiteY12" fmla="*/ 304800 h 832757"/>
                <a:gd name="connsiteX13" fmla="*/ 315522 w 627154"/>
                <a:gd name="connsiteY13" fmla="*/ 0 h 83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7154" h="832757">
                  <a:moveTo>
                    <a:pt x="315522" y="0"/>
                  </a:moveTo>
                  <a:lnTo>
                    <a:pt x="313577" y="192"/>
                  </a:lnTo>
                  <a:lnTo>
                    <a:pt x="311632" y="0"/>
                  </a:lnTo>
                  <a:cubicBezTo>
                    <a:pt x="139522" y="0"/>
                    <a:pt x="0" y="136464"/>
                    <a:pt x="0" y="304800"/>
                  </a:cubicBezTo>
                  <a:cubicBezTo>
                    <a:pt x="0" y="388968"/>
                    <a:pt x="47580" y="487393"/>
                    <a:pt x="81750" y="520326"/>
                  </a:cubicBezTo>
                  <a:cubicBezTo>
                    <a:pt x="115920" y="553259"/>
                    <a:pt x="144644" y="575980"/>
                    <a:pt x="142421" y="610451"/>
                  </a:cubicBezTo>
                  <a:cubicBezTo>
                    <a:pt x="140304" y="643278"/>
                    <a:pt x="138188" y="758655"/>
                    <a:pt x="136071" y="832757"/>
                  </a:cubicBezTo>
                  <a:lnTo>
                    <a:pt x="292246" y="832757"/>
                  </a:lnTo>
                  <a:lnTo>
                    <a:pt x="334908" y="832757"/>
                  </a:lnTo>
                  <a:lnTo>
                    <a:pt x="491083" y="832757"/>
                  </a:lnTo>
                  <a:cubicBezTo>
                    <a:pt x="488966" y="758655"/>
                    <a:pt x="486850" y="643278"/>
                    <a:pt x="484733" y="610451"/>
                  </a:cubicBezTo>
                  <a:cubicBezTo>
                    <a:pt x="482510" y="575980"/>
                    <a:pt x="511234" y="553259"/>
                    <a:pt x="545404" y="520326"/>
                  </a:cubicBezTo>
                  <a:cubicBezTo>
                    <a:pt x="579574" y="487393"/>
                    <a:pt x="627154" y="388968"/>
                    <a:pt x="627154" y="304800"/>
                  </a:cubicBezTo>
                  <a:cubicBezTo>
                    <a:pt x="627154" y="136464"/>
                    <a:pt x="487632" y="0"/>
                    <a:pt x="315522" y="0"/>
                  </a:cubicBezTo>
                  <a:close/>
                </a:path>
              </a:pathLst>
            </a:cu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cxnSp>
          <p:nvCxnSpPr>
            <p:cNvPr id="23" name="Straight Connector 22">
              <a:extLst>
                <a:ext uri="{FF2B5EF4-FFF2-40B4-BE49-F238E27FC236}">
                  <a16:creationId xmlns:a16="http://schemas.microsoft.com/office/drawing/2014/main" id="{5C8BF6E0-0B9C-2378-1062-D235A08CC52A}"/>
                </a:ext>
              </a:extLst>
            </p:cNvPr>
            <p:cNvCxnSpPr/>
            <p:nvPr/>
          </p:nvCxnSpPr>
          <p:spPr>
            <a:xfrm flipV="1">
              <a:off x="7359479" y="1124714"/>
              <a:ext cx="116667" cy="9372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DF81C2A-2C42-4BF6-B8F6-9272808EB9A6}"/>
                </a:ext>
              </a:extLst>
            </p:cNvPr>
            <p:cNvCxnSpPr>
              <a:cxnSpLocks/>
            </p:cNvCxnSpPr>
            <p:nvPr/>
          </p:nvCxnSpPr>
          <p:spPr>
            <a:xfrm>
              <a:off x="7428434" y="1400767"/>
              <a:ext cx="15506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E654454-F3D4-A972-3235-B1FD0D677264}"/>
                </a:ext>
              </a:extLst>
            </p:cNvPr>
            <p:cNvCxnSpPr>
              <a:cxnSpLocks/>
            </p:cNvCxnSpPr>
            <p:nvPr/>
          </p:nvCxnSpPr>
          <p:spPr>
            <a:xfrm flipV="1">
              <a:off x="7122276" y="980440"/>
              <a:ext cx="0" cy="144274"/>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2A8997D-8FA3-EB21-8943-5231E7825AF4}"/>
                </a:ext>
              </a:extLst>
            </p:cNvPr>
            <p:cNvCxnSpPr>
              <a:cxnSpLocks/>
            </p:cNvCxnSpPr>
            <p:nvPr/>
          </p:nvCxnSpPr>
          <p:spPr>
            <a:xfrm flipH="1" flipV="1">
              <a:off x="6792262" y="1124714"/>
              <a:ext cx="100206" cy="8463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36B3EE0-F675-948C-7AC1-FA2C70BFA94C}"/>
                </a:ext>
              </a:extLst>
            </p:cNvPr>
            <p:cNvCxnSpPr>
              <a:cxnSpLocks/>
            </p:cNvCxnSpPr>
            <p:nvPr/>
          </p:nvCxnSpPr>
          <p:spPr>
            <a:xfrm flipH="1">
              <a:off x="6653324" y="1400767"/>
              <a:ext cx="13893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0BFF9EC2-5247-27CE-D6D9-05FCF1CB8FBC}"/>
                </a:ext>
              </a:extLst>
            </p:cNvPr>
            <p:cNvSpPr/>
            <p:nvPr/>
          </p:nvSpPr>
          <p:spPr>
            <a:xfrm>
              <a:off x="6842365" y="1728551"/>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6B819301-9924-8163-3D68-0AC94AFF8FB5}"/>
                </a:ext>
              </a:extLst>
            </p:cNvPr>
            <p:cNvSpPr/>
            <p:nvPr/>
          </p:nvSpPr>
          <p:spPr>
            <a:xfrm>
              <a:off x="7317607" y="1722945"/>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46AB1CE3-EE6D-0D1C-6255-B5CCC8BB8C27}"/>
                </a:ext>
              </a:extLst>
            </p:cNvPr>
            <p:cNvSpPr/>
            <p:nvPr/>
          </p:nvSpPr>
          <p:spPr>
            <a:xfrm>
              <a:off x="6792262" y="1770867"/>
              <a:ext cx="683884" cy="1443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Freeform: Shape 30">
            <a:extLst>
              <a:ext uri="{FF2B5EF4-FFF2-40B4-BE49-F238E27FC236}">
                <a16:creationId xmlns:a16="http://schemas.microsoft.com/office/drawing/2014/main" id="{EEB29054-AA5D-9756-1BBC-5AE3A8EE9491}"/>
              </a:ext>
            </a:extLst>
          </p:cNvPr>
          <p:cNvSpPr/>
          <p:nvPr/>
        </p:nvSpPr>
        <p:spPr>
          <a:xfrm>
            <a:off x="1217834" y="4380587"/>
            <a:ext cx="1227666" cy="304800"/>
          </a:xfrm>
          <a:custGeom>
            <a:avLst/>
            <a:gdLst>
              <a:gd name="csX0" fmla="*/ 0 w 1227666"/>
              <a:gd name="csY0" fmla="*/ 0 h 304800"/>
              <a:gd name="csX1" fmla="*/ 1227666 w 1227666"/>
              <a:gd name="csY1" fmla="*/ 152400 h 304800"/>
              <a:gd name="csX2" fmla="*/ 1227666 w 1227666"/>
              <a:gd name="csY2" fmla="*/ 237066 h 304800"/>
              <a:gd name="csX3" fmla="*/ 1058333 w 1227666"/>
              <a:gd name="csY3" fmla="*/ 220133 h 304800"/>
              <a:gd name="csX4" fmla="*/ 863600 w 1227666"/>
              <a:gd name="csY4" fmla="*/ 304800 h 304800"/>
              <a:gd name="csX5" fmla="*/ 25400 w 1227666"/>
              <a:gd name="csY5" fmla="*/ 220133 h 304800"/>
            </a:gdLst>
            <a:ahLst/>
            <a:cxnLst>
              <a:cxn ang="0">
                <a:pos x="csX0" y="csY0"/>
              </a:cxn>
              <a:cxn ang="0">
                <a:pos x="csX1" y="csY1"/>
              </a:cxn>
              <a:cxn ang="0">
                <a:pos x="csX2" y="csY2"/>
              </a:cxn>
              <a:cxn ang="0">
                <a:pos x="csX3" y="csY3"/>
              </a:cxn>
              <a:cxn ang="0">
                <a:pos x="csX4" y="csY4"/>
              </a:cxn>
              <a:cxn ang="0">
                <a:pos x="csX5" y="csY5"/>
              </a:cxn>
            </a:cxnLst>
            <a:rect l="l" t="t" r="r" b="b"/>
            <a:pathLst>
              <a:path w="1227666" h="304800">
                <a:moveTo>
                  <a:pt x="0" y="0"/>
                </a:moveTo>
                <a:lnTo>
                  <a:pt x="1227666" y="152400"/>
                </a:lnTo>
                <a:lnTo>
                  <a:pt x="1227666" y="237066"/>
                </a:lnTo>
                <a:lnTo>
                  <a:pt x="1058333" y="220133"/>
                </a:lnTo>
                <a:lnTo>
                  <a:pt x="863600" y="304800"/>
                </a:lnTo>
                <a:lnTo>
                  <a:pt x="25400" y="220133"/>
                </a:lnTo>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DA100149-CAEF-82BB-66A7-DD6CB90921BC}"/>
              </a:ext>
            </a:extLst>
          </p:cNvPr>
          <p:cNvSpPr/>
          <p:nvPr/>
        </p:nvSpPr>
        <p:spPr>
          <a:xfrm rot="327738">
            <a:off x="2130166" y="4309006"/>
            <a:ext cx="306578" cy="198581"/>
          </a:xfrm>
          <a:prstGeom prst="rect">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46077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DF219-FE57-9AC6-51AC-A8ABD8B5B9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3AF142-020D-D91C-31DD-965CA22AE3FF}"/>
              </a:ext>
            </a:extLst>
          </p:cNvPr>
          <p:cNvSpPr>
            <a:spLocks noGrp="1"/>
          </p:cNvSpPr>
          <p:nvPr>
            <p:ph type="title"/>
          </p:nvPr>
        </p:nvSpPr>
        <p:spPr>
          <a:xfrm>
            <a:off x="266700" y="165879"/>
            <a:ext cx="8674100" cy="590931"/>
          </a:xfrm>
        </p:spPr>
        <p:txBody>
          <a:bodyPr/>
          <a:lstStyle/>
          <a:p>
            <a:r>
              <a:rPr lang="en-GB"/>
              <a:t>Hands on : increasing the voltage</a:t>
            </a:r>
          </a:p>
        </p:txBody>
      </p:sp>
      <p:grpSp>
        <p:nvGrpSpPr>
          <p:cNvPr id="3" name="Group 2">
            <a:extLst>
              <a:ext uri="{FF2B5EF4-FFF2-40B4-BE49-F238E27FC236}">
                <a16:creationId xmlns:a16="http://schemas.microsoft.com/office/drawing/2014/main" id="{57FD687F-6FCC-2FB5-3B00-D95C1509C53A}"/>
              </a:ext>
            </a:extLst>
          </p:cNvPr>
          <p:cNvGrpSpPr/>
          <p:nvPr/>
        </p:nvGrpSpPr>
        <p:grpSpPr>
          <a:xfrm rot="5400000">
            <a:off x="3032934" y="593852"/>
            <a:ext cx="641350" cy="2436783"/>
            <a:chOff x="1321140" y="1361468"/>
            <a:chExt cx="444183" cy="1687655"/>
          </a:xfrm>
        </p:grpSpPr>
        <p:grpSp>
          <p:nvGrpSpPr>
            <p:cNvPr id="4" name="Group 3">
              <a:extLst>
                <a:ext uri="{FF2B5EF4-FFF2-40B4-BE49-F238E27FC236}">
                  <a16:creationId xmlns:a16="http://schemas.microsoft.com/office/drawing/2014/main" id="{06E5BB14-5B4E-AC6C-6D95-C537F075707A}"/>
                </a:ext>
              </a:extLst>
            </p:cNvPr>
            <p:cNvGrpSpPr/>
            <p:nvPr/>
          </p:nvGrpSpPr>
          <p:grpSpPr>
            <a:xfrm>
              <a:off x="1321140" y="1361468"/>
              <a:ext cx="444183" cy="1687655"/>
              <a:chOff x="5659650" y="5218986"/>
              <a:chExt cx="466829" cy="821185"/>
            </a:xfrm>
          </p:grpSpPr>
          <p:sp>
            <p:nvSpPr>
              <p:cNvPr id="7" name="Rectangle: Rounded Corners 6">
                <a:extLst>
                  <a:ext uri="{FF2B5EF4-FFF2-40B4-BE49-F238E27FC236}">
                    <a16:creationId xmlns:a16="http://schemas.microsoft.com/office/drawing/2014/main" id="{2BF317DC-0E3D-D700-1A69-EBDD7AAD300F}"/>
                  </a:ext>
                </a:extLst>
              </p:cNvPr>
              <p:cNvSpPr/>
              <p:nvPr/>
            </p:nvSpPr>
            <p:spPr>
              <a:xfrm>
                <a:off x="5782022" y="5218986"/>
                <a:ext cx="231948" cy="62587"/>
              </a:xfrm>
              <a:prstGeom prst="roundRect">
                <a:avLst/>
              </a:prstGeom>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8D31076D-1077-5C60-A42D-018C69E9F986}"/>
                  </a:ext>
                </a:extLst>
              </p:cNvPr>
              <p:cNvSpPr/>
              <p:nvPr/>
            </p:nvSpPr>
            <p:spPr>
              <a:xfrm>
                <a:off x="5659650" y="5281573"/>
                <a:ext cx="466829" cy="758598"/>
              </a:xfrm>
              <a:prstGeom prst="roundRect">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Freeform: Shape 4">
              <a:extLst>
                <a:ext uri="{FF2B5EF4-FFF2-40B4-BE49-F238E27FC236}">
                  <a16:creationId xmlns:a16="http://schemas.microsoft.com/office/drawing/2014/main" id="{D70F3F70-756E-1761-232D-4AFCD92A6AC3}"/>
                </a:ext>
              </a:extLst>
            </p:cNvPr>
            <p:cNvSpPr/>
            <p:nvPr/>
          </p:nvSpPr>
          <p:spPr>
            <a:xfrm rot="5400000" flipH="1" flipV="1">
              <a:off x="1427964" y="1575098"/>
              <a:ext cx="235963" cy="218216"/>
            </a:xfrm>
            <a:custGeom>
              <a:avLst/>
              <a:gdLst>
                <a:gd name="connsiteX0" fmla="*/ 0 w 1642361"/>
                <a:gd name="connsiteY0" fmla="*/ 887113 h 1642360"/>
                <a:gd name="connsiteX1" fmla="*/ 0 w 1642361"/>
                <a:gd name="connsiteY1" fmla="*/ 755246 h 1642360"/>
                <a:gd name="connsiteX2" fmla="*/ 128216 w 1642361"/>
                <a:gd name="connsiteY2" fmla="*/ 627031 h 1642360"/>
                <a:gd name="connsiteX3" fmla="*/ 601631 w 1642361"/>
                <a:gd name="connsiteY3" fmla="*/ 627031 h 1642360"/>
                <a:gd name="connsiteX4" fmla="*/ 601631 w 1642361"/>
                <a:gd name="connsiteY4" fmla="*/ 128216 h 1642360"/>
                <a:gd name="connsiteX5" fmla="*/ 729847 w 1642361"/>
                <a:gd name="connsiteY5" fmla="*/ 0 h 1642360"/>
                <a:gd name="connsiteX6" fmla="*/ 861714 w 1642361"/>
                <a:gd name="connsiteY6" fmla="*/ 0 h 1642360"/>
                <a:gd name="connsiteX7" fmla="*/ 989930 w 1642361"/>
                <a:gd name="connsiteY7" fmla="*/ 128216 h 1642360"/>
                <a:gd name="connsiteX8" fmla="*/ 989930 w 1642361"/>
                <a:gd name="connsiteY8" fmla="*/ 627031 h 1642360"/>
                <a:gd name="connsiteX9" fmla="*/ 1514145 w 1642361"/>
                <a:gd name="connsiteY9" fmla="*/ 627031 h 1642360"/>
                <a:gd name="connsiteX10" fmla="*/ 1642361 w 1642361"/>
                <a:gd name="connsiteY10" fmla="*/ 755247 h 1642360"/>
                <a:gd name="connsiteX11" fmla="*/ 1642361 w 1642361"/>
                <a:gd name="connsiteY11" fmla="*/ 887114 h 1642360"/>
                <a:gd name="connsiteX12" fmla="*/ 1514145 w 1642361"/>
                <a:gd name="connsiteY12" fmla="*/ 1015330 h 1642360"/>
                <a:gd name="connsiteX13" fmla="*/ 989930 w 1642361"/>
                <a:gd name="connsiteY13" fmla="*/ 1015329 h 1642360"/>
                <a:gd name="connsiteX14" fmla="*/ 989930 w 1642361"/>
                <a:gd name="connsiteY14" fmla="*/ 1514144 h 1642360"/>
                <a:gd name="connsiteX15" fmla="*/ 861714 w 1642361"/>
                <a:gd name="connsiteY15" fmla="*/ 1642360 h 1642360"/>
                <a:gd name="connsiteX16" fmla="*/ 729847 w 1642361"/>
                <a:gd name="connsiteY16" fmla="*/ 1642360 h 1642360"/>
                <a:gd name="connsiteX17" fmla="*/ 601631 w 1642361"/>
                <a:gd name="connsiteY17" fmla="*/ 1514144 h 1642360"/>
                <a:gd name="connsiteX18" fmla="*/ 601631 w 1642361"/>
                <a:gd name="connsiteY18" fmla="*/ 1015329 h 1642360"/>
                <a:gd name="connsiteX19" fmla="*/ 128216 w 1642361"/>
                <a:gd name="connsiteY19" fmla="*/ 1015329 h 1642360"/>
                <a:gd name="connsiteX20" fmla="*/ 0 w 1642361"/>
                <a:gd name="connsiteY20" fmla="*/ 887113 h 164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2361" h="1642360">
                  <a:moveTo>
                    <a:pt x="0" y="887113"/>
                  </a:moveTo>
                  <a:lnTo>
                    <a:pt x="0" y="755246"/>
                  </a:lnTo>
                  <a:cubicBezTo>
                    <a:pt x="0" y="684434"/>
                    <a:pt x="57404" y="627031"/>
                    <a:pt x="128216" y="627031"/>
                  </a:cubicBezTo>
                  <a:lnTo>
                    <a:pt x="601631" y="627031"/>
                  </a:lnTo>
                  <a:lnTo>
                    <a:pt x="601631" y="128216"/>
                  </a:lnTo>
                  <a:cubicBezTo>
                    <a:pt x="601631" y="57404"/>
                    <a:pt x="659035" y="0"/>
                    <a:pt x="729847" y="0"/>
                  </a:cubicBezTo>
                  <a:lnTo>
                    <a:pt x="861714" y="0"/>
                  </a:lnTo>
                  <a:cubicBezTo>
                    <a:pt x="932526" y="0"/>
                    <a:pt x="989930" y="57404"/>
                    <a:pt x="989930" y="128216"/>
                  </a:cubicBezTo>
                  <a:lnTo>
                    <a:pt x="989930" y="627031"/>
                  </a:lnTo>
                  <a:lnTo>
                    <a:pt x="1514145" y="627031"/>
                  </a:lnTo>
                  <a:cubicBezTo>
                    <a:pt x="1584957" y="627031"/>
                    <a:pt x="1642361" y="684435"/>
                    <a:pt x="1642361" y="755247"/>
                  </a:cubicBezTo>
                  <a:lnTo>
                    <a:pt x="1642361" y="887114"/>
                  </a:lnTo>
                  <a:cubicBezTo>
                    <a:pt x="1642361" y="957926"/>
                    <a:pt x="1584957" y="1015330"/>
                    <a:pt x="1514145" y="1015330"/>
                  </a:cubicBezTo>
                  <a:lnTo>
                    <a:pt x="989930" y="1015329"/>
                  </a:lnTo>
                  <a:lnTo>
                    <a:pt x="989930" y="1514144"/>
                  </a:lnTo>
                  <a:cubicBezTo>
                    <a:pt x="989930" y="1584956"/>
                    <a:pt x="932526" y="1642360"/>
                    <a:pt x="861714" y="1642360"/>
                  </a:cubicBezTo>
                  <a:lnTo>
                    <a:pt x="729847" y="1642360"/>
                  </a:lnTo>
                  <a:cubicBezTo>
                    <a:pt x="659035" y="1642360"/>
                    <a:pt x="601631" y="1584956"/>
                    <a:pt x="601631" y="1514144"/>
                  </a:cubicBezTo>
                  <a:lnTo>
                    <a:pt x="601631" y="1015329"/>
                  </a:lnTo>
                  <a:lnTo>
                    <a:pt x="128216" y="1015329"/>
                  </a:lnTo>
                  <a:cubicBezTo>
                    <a:pt x="57404" y="1015329"/>
                    <a:pt x="0" y="957925"/>
                    <a:pt x="0" y="887113"/>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Rectangle: Rounded Corners 5">
              <a:extLst>
                <a:ext uri="{FF2B5EF4-FFF2-40B4-BE49-F238E27FC236}">
                  <a16:creationId xmlns:a16="http://schemas.microsoft.com/office/drawing/2014/main" id="{C89A71E9-B821-4886-74A0-922EBBF0538F}"/>
                </a:ext>
              </a:extLst>
            </p:cNvPr>
            <p:cNvSpPr/>
            <p:nvPr/>
          </p:nvSpPr>
          <p:spPr>
            <a:xfrm>
              <a:off x="1435114" y="2842035"/>
              <a:ext cx="216233" cy="78462"/>
            </a:xfrm>
            <a:prstGeom prst="roundRect">
              <a:avLst>
                <a:gd name="adj" fmla="val 3212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a:extLst>
              <a:ext uri="{FF2B5EF4-FFF2-40B4-BE49-F238E27FC236}">
                <a16:creationId xmlns:a16="http://schemas.microsoft.com/office/drawing/2014/main" id="{EC84983F-5253-A7B4-A9D6-04AF9B244875}"/>
              </a:ext>
            </a:extLst>
          </p:cNvPr>
          <p:cNvSpPr txBox="1"/>
          <p:nvPr/>
        </p:nvSpPr>
        <p:spPr>
          <a:xfrm>
            <a:off x="2726892" y="1486160"/>
            <a:ext cx="1023037" cy="523220"/>
          </a:xfrm>
          <a:prstGeom prst="rect">
            <a:avLst/>
          </a:prstGeom>
          <a:noFill/>
        </p:spPr>
        <p:txBody>
          <a:bodyPr wrap="none" rtlCol="0">
            <a:spAutoFit/>
          </a:bodyPr>
          <a:lstStyle/>
          <a:p>
            <a:pPr algn="l"/>
            <a:r>
              <a:rPr lang="en-GB" sz="2800"/>
              <a:t>1.5 V</a:t>
            </a:r>
          </a:p>
        </p:txBody>
      </p:sp>
      <p:grpSp>
        <p:nvGrpSpPr>
          <p:cNvPr id="24" name="Group 23">
            <a:extLst>
              <a:ext uri="{FF2B5EF4-FFF2-40B4-BE49-F238E27FC236}">
                <a16:creationId xmlns:a16="http://schemas.microsoft.com/office/drawing/2014/main" id="{295A8591-ED0D-2784-685F-D8F55E11FC6E}"/>
              </a:ext>
            </a:extLst>
          </p:cNvPr>
          <p:cNvGrpSpPr/>
          <p:nvPr/>
        </p:nvGrpSpPr>
        <p:grpSpPr>
          <a:xfrm>
            <a:off x="2726892" y="2217394"/>
            <a:ext cx="930177" cy="934783"/>
            <a:chOff x="6653324" y="980440"/>
            <a:chExt cx="930177" cy="934783"/>
          </a:xfrm>
        </p:grpSpPr>
        <p:sp>
          <p:nvSpPr>
            <p:cNvPr id="25" name="Freeform: Shape 24">
              <a:extLst>
                <a:ext uri="{FF2B5EF4-FFF2-40B4-BE49-F238E27FC236}">
                  <a16:creationId xmlns:a16="http://schemas.microsoft.com/office/drawing/2014/main" id="{64CB2C71-FB87-9CD7-E15B-FE19BB035309}"/>
                </a:ext>
              </a:extLst>
            </p:cNvPr>
            <p:cNvSpPr/>
            <p:nvPr/>
          </p:nvSpPr>
          <p:spPr>
            <a:xfrm flipH="1">
              <a:off x="6868611" y="1194075"/>
              <a:ext cx="490868" cy="651791"/>
            </a:xfrm>
            <a:custGeom>
              <a:avLst/>
              <a:gdLst>
                <a:gd name="connsiteX0" fmla="*/ 315522 w 627154"/>
                <a:gd name="connsiteY0" fmla="*/ 0 h 832757"/>
                <a:gd name="connsiteX1" fmla="*/ 313577 w 627154"/>
                <a:gd name="connsiteY1" fmla="*/ 192 h 832757"/>
                <a:gd name="connsiteX2" fmla="*/ 311632 w 627154"/>
                <a:gd name="connsiteY2" fmla="*/ 0 h 832757"/>
                <a:gd name="connsiteX3" fmla="*/ 0 w 627154"/>
                <a:gd name="connsiteY3" fmla="*/ 304800 h 832757"/>
                <a:gd name="connsiteX4" fmla="*/ 81750 w 627154"/>
                <a:gd name="connsiteY4" fmla="*/ 520326 h 832757"/>
                <a:gd name="connsiteX5" fmla="*/ 142421 w 627154"/>
                <a:gd name="connsiteY5" fmla="*/ 610451 h 832757"/>
                <a:gd name="connsiteX6" fmla="*/ 136071 w 627154"/>
                <a:gd name="connsiteY6" fmla="*/ 832757 h 832757"/>
                <a:gd name="connsiteX7" fmla="*/ 292246 w 627154"/>
                <a:gd name="connsiteY7" fmla="*/ 832757 h 832757"/>
                <a:gd name="connsiteX8" fmla="*/ 334908 w 627154"/>
                <a:gd name="connsiteY8" fmla="*/ 832757 h 832757"/>
                <a:gd name="connsiteX9" fmla="*/ 491083 w 627154"/>
                <a:gd name="connsiteY9" fmla="*/ 832757 h 832757"/>
                <a:gd name="connsiteX10" fmla="*/ 484733 w 627154"/>
                <a:gd name="connsiteY10" fmla="*/ 610451 h 832757"/>
                <a:gd name="connsiteX11" fmla="*/ 545404 w 627154"/>
                <a:gd name="connsiteY11" fmla="*/ 520326 h 832757"/>
                <a:gd name="connsiteX12" fmla="*/ 627154 w 627154"/>
                <a:gd name="connsiteY12" fmla="*/ 304800 h 832757"/>
                <a:gd name="connsiteX13" fmla="*/ 315522 w 627154"/>
                <a:gd name="connsiteY13" fmla="*/ 0 h 83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7154" h="832757">
                  <a:moveTo>
                    <a:pt x="315522" y="0"/>
                  </a:moveTo>
                  <a:lnTo>
                    <a:pt x="313577" y="192"/>
                  </a:lnTo>
                  <a:lnTo>
                    <a:pt x="311632" y="0"/>
                  </a:lnTo>
                  <a:cubicBezTo>
                    <a:pt x="139522" y="0"/>
                    <a:pt x="0" y="136464"/>
                    <a:pt x="0" y="304800"/>
                  </a:cubicBezTo>
                  <a:cubicBezTo>
                    <a:pt x="0" y="388968"/>
                    <a:pt x="47580" y="487393"/>
                    <a:pt x="81750" y="520326"/>
                  </a:cubicBezTo>
                  <a:cubicBezTo>
                    <a:pt x="115920" y="553259"/>
                    <a:pt x="144644" y="575980"/>
                    <a:pt x="142421" y="610451"/>
                  </a:cubicBezTo>
                  <a:cubicBezTo>
                    <a:pt x="140304" y="643278"/>
                    <a:pt x="138188" y="758655"/>
                    <a:pt x="136071" y="832757"/>
                  </a:cubicBezTo>
                  <a:lnTo>
                    <a:pt x="292246" y="832757"/>
                  </a:lnTo>
                  <a:lnTo>
                    <a:pt x="334908" y="832757"/>
                  </a:lnTo>
                  <a:lnTo>
                    <a:pt x="491083" y="832757"/>
                  </a:lnTo>
                  <a:cubicBezTo>
                    <a:pt x="488966" y="758655"/>
                    <a:pt x="486850" y="643278"/>
                    <a:pt x="484733" y="610451"/>
                  </a:cubicBezTo>
                  <a:cubicBezTo>
                    <a:pt x="482510" y="575980"/>
                    <a:pt x="511234" y="553259"/>
                    <a:pt x="545404" y="520326"/>
                  </a:cubicBezTo>
                  <a:cubicBezTo>
                    <a:pt x="579574" y="487393"/>
                    <a:pt x="627154" y="388968"/>
                    <a:pt x="627154" y="304800"/>
                  </a:cubicBezTo>
                  <a:cubicBezTo>
                    <a:pt x="627154" y="136464"/>
                    <a:pt x="487632" y="0"/>
                    <a:pt x="315522" y="0"/>
                  </a:cubicBezTo>
                  <a:close/>
                </a:path>
              </a:pathLst>
            </a:custGeom>
            <a:gradFill flip="none" rotWithShape="1">
              <a:gsLst>
                <a:gs pos="0">
                  <a:schemeClr val="bg1">
                    <a:lumMod val="95000"/>
                  </a:schemeClr>
                </a:gs>
                <a:gs pos="71000">
                  <a:schemeClr val="accent2">
                    <a:lumMod val="20000"/>
                    <a:lumOff val="80000"/>
                  </a:schemeClr>
                </a:gs>
                <a:gs pos="100000">
                  <a:schemeClr val="accent2">
                    <a:lumMod val="40000"/>
                    <a:lumOff val="60000"/>
                  </a:schemeClr>
                </a:gs>
              </a:gsLst>
              <a:path path="circle">
                <a:fillToRect r="100000" b="100000"/>
              </a:path>
              <a:tileRect l="-100000" t="-100000"/>
            </a:gra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cxnSp>
          <p:nvCxnSpPr>
            <p:cNvPr id="26" name="Straight Connector 25">
              <a:extLst>
                <a:ext uri="{FF2B5EF4-FFF2-40B4-BE49-F238E27FC236}">
                  <a16:creationId xmlns:a16="http://schemas.microsoft.com/office/drawing/2014/main" id="{3D1B2164-E30B-ED15-CE0B-9B4676D67607}"/>
                </a:ext>
              </a:extLst>
            </p:cNvPr>
            <p:cNvCxnSpPr/>
            <p:nvPr/>
          </p:nvCxnSpPr>
          <p:spPr>
            <a:xfrm flipV="1">
              <a:off x="7359479" y="1124714"/>
              <a:ext cx="116667" cy="9372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72D7220-1B25-396E-11AD-124F7BCB3F94}"/>
                </a:ext>
              </a:extLst>
            </p:cNvPr>
            <p:cNvCxnSpPr>
              <a:cxnSpLocks/>
            </p:cNvCxnSpPr>
            <p:nvPr/>
          </p:nvCxnSpPr>
          <p:spPr>
            <a:xfrm>
              <a:off x="7428434" y="1400767"/>
              <a:ext cx="15506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7F7DBC1-0D90-9A17-0454-981AB2ACC2C1}"/>
                </a:ext>
              </a:extLst>
            </p:cNvPr>
            <p:cNvCxnSpPr>
              <a:cxnSpLocks/>
            </p:cNvCxnSpPr>
            <p:nvPr/>
          </p:nvCxnSpPr>
          <p:spPr>
            <a:xfrm flipV="1">
              <a:off x="7122276" y="980440"/>
              <a:ext cx="0" cy="144274"/>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79C4E77-39F2-E510-6312-7CE197DC0D01}"/>
                </a:ext>
              </a:extLst>
            </p:cNvPr>
            <p:cNvCxnSpPr>
              <a:cxnSpLocks/>
            </p:cNvCxnSpPr>
            <p:nvPr/>
          </p:nvCxnSpPr>
          <p:spPr>
            <a:xfrm flipH="1" flipV="1">
              <a:off x="6792262" y="1124714"/>
              <a:ext cx="100206" cy="8463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3AAEA60-E896-FB05-CC74-D89D2D42781E}"/>
                </a:ext>
              </a:extLst>
            </p:cNvPr>
            <p:cNvCxnSpPr>
              <a:cxnSpLocks/>
            </p:cNvCxnSpPr>
            <p:nvPr/>
          </p:nvCxnSpPr>
          <p:spPr>
            <a:xfrm flipH="1">
              <a:off x="6653324" y="1400767"/>
              <a:ext cx="13893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BA7F8456-C62E-58C2-225F-DCA9A36F5763}"/>
                </a:ext>
              </a:extLst>
            </p:cNvPr>
            <p:cNvSpPr/>
            <p:nvPr/>
          </p:nvSpPr>
          <p:spPr>
            <a:xfrm>
              <a:off x="6842365" y="1728551"/>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8E82F9AD-22B5-0C16-AF46-893E42CE6C0E}"/>
                </a:ext>
              </a:extLst>
            </p:cNvPr>
            <p:cNvSpPr/>
            <p:nvPr/>
          </p:nvSpPr>
          <p:spPr>
            <a:xfrm>
              <a:off x="7317607" y="1722945"/>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273CF19E-3EED-E3D5-128C-F4902FA64709}"/>
                </a:ext>
              </a:extLst>
            </p:cNvPr>
            <p:cNvSpPr/>
            <p:nvPr/>
          </p:nvSpPr>
          <p:spPr>
            <a:xfrm>
              <a:off x="6792262" y="1770867"/>
              <a:ext cx="683884" cy="1443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Freeform: Shape 33">
            <a:extLst>
              <a:ext uri="{FF2B5EF4-FFF2-40B4-BE49-F238E27FC236}">
                <a16:creationId xmlns:a16="http://schemas.microsoft.com/office/drawing/2014/main" id="{B617A7DE-CD93-CBE0-F650-2EACD7C14818}"/>
              </a:ext>
            </a:extLst>
          </p:cNvPr>
          <p:cNvSpPr/>
          <p:nvPr/>
        </p:nvSpPr>
        <p:spPr>
          <a:xfrm>
            <a:off x="1623678" y="1638301"/>
            <a:ext cx="1334963" cy="1338775"/>
          </a:xfrm>
          <a:custGeom>
            <a:avLst/>
            <a:gdLst>
              <a:gd name="csX0" fmla="*/ 381000 w 1295400"/>
              <a:gd name="csY0" fmla="*/ 0 h 2108200"/>
              <a:gd name="csX1" fmla="*/ 457200 w 1295400"/>
              <a:gd name="csY1" fmla="*/ 139700 h 2108200"/>
              <a:gd name="csX2" fmla="*/ 0 w 1295400"/>
              <a:gd name="csY2" fmla="*/ 1117600 h 2108200"/>
              <a:gd name="csX3" fmla="*/ 1295400 w 1295400"/>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Lst>
            <a:ahLst/>
            <a:cxnLst>
              <a:cxn ang="0">
                <a:pos x="csX0" y="csY0"/>
              </a:cxn>
              <a:cxn ang="0">
                <a:pos x="csX1" y="csY1"/>
              </a:cxn>
              <a:cxn ang="0">
                <a:pos x="csX2" y="csY2"/>
              </a:cxn>
              <a:cxn ang="0">
                <a:pos x="csX3" y="csY3"/>
              </a:cxn>
            </a:cxnLst>
            <a:rect l="l" t="t" r="r" b="b"/>
            <a:pathLst>
              <a:path w="1302685" h="2108200">
                <a:moveTo>
                  <a:pt x="388285" y="0"/>
                </a:moveTo>
                <a:lnTo>
                  <a:pt x="464485" y="139700"/>
                </a:lnTo>
                <a:cubicBezTo>
                  <a:pt x="312085" y="465667"/>
                  <a:pt x="-56215" y="791633"/>
                  <a:pt x="7285" y="1117600"/>
                </a:cubicBezTo>
                <a:cubicBezTo>
                  <a:pt x="70785" y="1443567"/>
                  <a:pt x="807385" y="1955800"/>
                  <a:pt x="1302685" y="210820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92D70621-CC81-9913-B8D1-B41ECC210E8F}"/>
              </a:ext>
            </a:extLst>
          </p:cNvPr>
          <p:cNvSpPr/>
          <p:nvPr/>
        </p:nvSpPr>
        <p:spPr>
          <a:xfrm flipH="1">
            <a:off x="3448861" y="1670621"/>
            <a:ext cx="1312451" cy="1356690"/>
          </a:xfrm>
          <a:custGeom>
            <a:avLst/>
            <a:gdLst>
              <a:gd name="csX0" fmla="*/ 381000 w 1295400"/>
              <a:gd name="csY0" fmla="*/ 0 h 2108200"/>
              <a:gd name="csX1" fmla="*/ 457200 w 1295400"/>
              <a:gd name="csY1" fmla="*/ 139700 h 2108200"/>
              <a:gd name="csX2" fmla="*/ 0 w 1295400"/>
              <a:gd name="csY2" fmla="*/ 1117600 h 2108200"/>
              <a:gd name="csX3" fmla="*/ 1295400 w 1295400"/>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472722 w 1387122"/>
              <a:gd name="csY0" fmla="*/ 0 h 2108200"/>
              <a:gd name="csX1" fmla="*/ 206022 w 1387122"/>
              <a:gd name="csY1" fmla="*/ 205856 h 2108200"/>
              <a:gd name="csX2" fmla="*/ 91722 w 1387122"/>
              <a:gd name="csY2" fmla="*/ 1117600 h 2108200"/>
              <a:gd name="csX3" fmla="*/ 1387122 w 1387122"/>
              <a:gd name="csY3" fmla="*/ 2108200 h 2108200"/>
              <a:gd name="csX0" fmla="*/ 142522 w 1387122"/>
              <a:gd name="csY0" fmla="*/ 0 h 2134662"/>
              <a:gd name="csX1" fmla="*/ 206022 w 1387122"/>
              <a:gd name="csY1" fmla="*/ 232318 h 2134662"/>
              <a:gd name="csX2" fmla="*/ 91722 w 1387122"/>
              <a:gd name="csY2" fmla="*/ 1144062 h 2134662"/>
              <a:gd name="csX3" fmla="*/ 1387122 w 1387122"/>
              <a:gd name="csY3" fmla="*/ 2134662 h 2134662"/>
            </a:gdLst>
            <a:ahLst/>
            <a:cxnLst>
              <a:cxn ang="0">
                <a:pos x="csX0" y="csY0"/>
              </a:cxn>
              <a:cxn ang="0">
                <a:pos x="csX1" y="csY1"/>
              </a:cxn>
              <a:cxn ang="0">
                <a:pos x="csX2" y="csY2"/>
              </a:cxn>
              <a:cxn ang="0">
                <a:pos x="csX3" y="csY3"/>
              </a:cxn>
            </a:cxnLst>
            <a:rect l="l" t="t" r="r" b="b"/>
            <a:pathLst>
              <a:path w="1387122" h="2134662">
                <a:moveTo>
                  <a:pt x="142522" y="0"/>
                </a:moveTo>
                <a:lnTo>
                  <a:pt x="206022" y="232318"/>
                </a:lnTo>
                <a:cubicBezTo>
                  <a:pt x="53622" y="558285"/>
                  <a:pt x="-105128" y="827005"/>
                  <a:pt x="91722" y="1144062"/>
                </a:cubicBezTo>
                <a:cubicBezTo>
                  <a:pt x="288572" y="1461119"/>
                  <a:pt x="891822" y="1982262"/>
                  <a:pt x="1387122" y="2134662"/>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6" name="Group 35">
            <a:extLst>
              <a:ext uri="{FF2B5EF4-FFF2-40B4-BE49-F238E27FC236}">
                <a16:creationId xmlns:a16="http://schemas.microsoft.com/office/drawing/2014/main" id="{918A8ED5-6654-9AD9-A62A-BFA1546AE2DA}"/>
              </a:ext>
            </a:extLst>
          </p:cNvPr>
          <p:cNvGrpSpPr/>
          <p:nvPr/>
        </p:nvGrpSpPr>
        <p:grpSpPr>
          <a:xfrm rot="5400000">
            <a:off x="2118002" y="3311653"/>
            <a:ext cx="641350" cy="2436783"/>
            <a:chOff x="1321140" y="1361468"/>
            <a:chExt cx="444183" cy="1687655"/>
          </a:xfrm>
        </p:grpSpPr>
        <p:grpSp>
          <p:nvGrpSpPr>
            <p:cNvPr id="37" name="Group 36">
              <a:extLst>
                <a:ext uri="{FF2B5EF4-FFF2-40B4-BE49-F238E27FC236}">
                  <a16:creationId xmlns:a16="http://schemas.microsoft.com/office/drawing/2014/main" id="{29AAE444-4D8D-F40C-DFD0-04F4B80FC8DC}"/>
                </a:ext>
              </a:extLst>
            </p:cNvPr>
            <p:cNvGrpSpPr/>
            <p:nvPr/>
          </p:nvGrpSpPr>
          <p:grpSpPr>
            <a:xfrm>
              <a:off x="1321140" y="1361468"/>
              <a:ext cx="444183" cy="1687655"/>
              <a:chOff x="5659650" y="5218986"/>
              <a:chExt cx="466829" cy="821185"/>
            </a:xfrm>
          </p:grpSpPr>
          <p:sp>
            <p:nvSpPr>
              <p:cNvPr id="40" name="Rectangle: Rounded Corners 39">
                <a:extLst>
                  <a:ext uri="{FF2B5EF4-FFF2-40B4-BE49-F238E27FC236}">
                    <a16:creationId xmlns:a16="http://schemas.microsoft.com/office/drawing/2014/main" id="{67214136-6DF8-E40A-9C0E-45D3314E18FB}"/>
                  </a:ext>
                </a:extLst>
              </p:cNvPr>
              <p:cNvSpPr/>
              <p:nvPr/>
            </p:nvSpPr>
            <p:spPr>
              <a:xfrm>
                <a:off x="5782022" y="5218986"/>
                <a:ext cx="231948" cy="62587"/>
              </a:xfrm>
              <a:prstGeom prst="roundRect">
                <a:avLst/>
              </a:prstGeom>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F6AA61A4-DF70-1882-B28D-DF6CA5E727D4}"/>
                  </a:ext>
                </a:extLst>
              </p:cNvPr>
              <p:cNvSpPr/>
              <p:nvPr/>
            </p:nvSpPr>
            <p:spPr>
              <a:xfrm>
                <a:off x="5659650" y="5281573"/>
                <a:ext cx="466829" cy="758598"/>
              </a:xfrm>
              <a:prstGeom prst="roundRect">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8" name="Freeform: Shape 37">
              <a:extLst>
                <a:ext uri="{FF2B5EF4-FFF2-40B4-BE49-F238E27FC236}">
                  <a16:creationId xmlns:a16="http://schemas.microsoft.com/office/drawing/2014/main" id="{521CD670-5D38-7ACD-B5E4-B6A3234C42B1}"/>
                </a:ext>
              </a:extLst>
            </p:cNvPr>
            <p:cNvSpPr/>
            <p:nvPr/>
          </p:nvSpPr>
          <p:spPr>
            <a:xfrm rot="5400000" flipH="1" flipV="1">
              <a:off x="1427964" y="1575098"/>
              <a:ext cx="235963" cy="218216"/>
            </a:xfrm>
            <a:custGeom>
              <a:avLst/>
              <a:gdLst>
                <a:gd name="connsiteX0" fmla="*/ 0 w 1642361"/>
                <a:gd name="connsiteY0" fmla="*/ 887113 h 1642360"/>
                <a:gd name="connsiteX1" fmla="*/ 0 w 1642361"/>
                <a:gd name="connsiteY1" fmla="*/ 755246 h 1642360"/>
                <a:gd name="connsiteX2" fmla="*/ 128216 w 1642361"/>
                <a:gd name="connsiteY2" fmla="*/ 627031 h 1642360"/>
                <a:gd name="connsiteX3" fmla="*/ 601631 w 1642361"/>
                <a:gd name="connsiteY3" fmla="*/ 627031 h 1642360"/>
                <a:gd name="connsiteX4" fmla="*/ 601631 w 1642361"/>
                <a:gd name="connsiteY4" fmla="*/ 128216 h 1642360"/>
                <a:gd name="connsiteX5" fmla="*/ 729847 w 1642361"/>
                <a:gd name="connsiteY5" fmla="*/ 0 h 1642360"/>
                <a:gd name="connsiteX6" fmla="*/ 861714 w 1642361"/>
                <a:gd name="connsiteY6" fmla="*/ 0 h 1642360"/>
                <a:gd name="connsiteX7" fmla="*/ 989930 w 1642361"/>
                <a:gd name="connsiteY7" fmla="*/ 128216 h 1642360"/>
                <a:gd name="connsiteX8" fmla="*/ 989930 w 1642361"/>
                <a:gd name="connsiteY8" fmla="*/ 627031 h 1642360"/>
                <a:gd name="connsiteX9" fmla="*/ 1514145 w 1642361"/>
                <a:gd name="connsiteY9" fmla="*/ 627031 h 1642360"/>
                <a:gd name="connsiteX10" fmla="*/ 1642361 w 1642361"/>
                <a:gd name="connsiteY10" fmla="*/ 755247 h 1642360"/>
                <a:gd name="connsiteX11" fmla="*/ 1642361 w 1642361"/>
                <a:gd name="connsiteY11" fmla="*/ 887114 h 1642360"/>
                <a:gd name="connsiteX12" fmla="*/ 1514145 w 1642361"/>
                <a:gd name="connsiteY12" fmla="*/ 1015330 h 1642360"/>
                <a:gd name="connsiteX13" fmla="*/ 989930 w 1642361"/>
                <a:gd name="connsiteY13" fmla="*/ 1015329 h 1642360"/>
                <a:gd name="connsiteX14" fmla="*/ 989930 w 1642361"/>
                <a:gd name="connsiteY14" fmla="*/ 1514144 h 1642360"/>
                <a:gd name="connsiteX15" fmla="*/ 861714 w 1642361"/>
                <a:gd name="connsiteY15" fmla="*/ 1642360 h 1642360"/>
                <a:gd name="connsiteX16" fmla="*/ 729847 w 1642361"/>
                <a:gd name="connsiteY16" fmla="*/ 1642360 h 1642360"/>
                <a:gd name="connsiteX17" fmla="*/ 601631 w 1642361"/>
                <a:gd name="connsiteY17" fmla="*/ 1514144 h 1642360"/>
                <a:gd name="connsiteX18" fmla="*/ 601631 w 1642361"/>
                <a:gd name="connsiteY18" fmla="*/ 1015329 h 1642360"/>
                <a:gd name="connsiteX19" fmla="*/ 128216 w 1642361"/>
                <a:gd name="connsiteY19" fmla="*/ 1015329 h 1642360"/>
                <a:gd name="connsiteX20" fmla="*/ 0 w 1642361"/>
                <a:gd name="connsiteY20" fmla="*/ 887113 h 164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2361" h="1642360">
                  <a:moveTo>
                    <a:pt x="0" y="887113"/>
                  </a:moveTo>
                  <a:lnTo>
                    <a:pt x="0" y="755246"/>
                  </a:lnTo>
                  <a:cubicBezTo>
                    <a:pt x="0" y="684434"/>
                    <a:pt x="57404" y="627031"/>
                    <a:pt x="128216" y="627031"/>
                  </a:cubicBezTo>
                  <a:lnTo>
                    <a:pt x="601631" y="627031"/>
                  </a:lnTo>
                  <a:lnTo>
                    <a:pt x="601631" y="128216"/>
                  </a:lnTo>
                  <a:cubicBezTo>
                    <a:pt x="601631" y="57404"/>
                    <a:pt x="659035" y="0"/>
                    <a:pt x="729847" y="0"/>
                  </a:cubicBezTo>
                  <a:lnTo>
                    <a:pt x="861714" y="0"/>
                  </a:lnTo>
                  <a:cubicBezTo>
                    <a:pt x="932526" y="0"/>
                    <a:pt x="989930" y="57404"/>
                    <a:pt x="989930" y="128216"/>
                  </a:cubicBezTo>
                  <a:lnTo>
                    <a:pt x="989930" y="627031"/>
                  </a:lnTo>
                  <a:lnTo>
                    <a:pt x="1514145" y="627031"/>
                  </a:lnTo>
                  <a:cubicBezTo>
                    <a:pt x="1584957" y="627031"/>
                    <a:pt x="1642361" y="684435"/>
                    <a:pt x="1642361" y="755247"/>
                  </a:cubicBezTo>
                  <a:lnTo>
                    <a:pt x="1642361" y="887114"/>
                  </a:lnTo>
                  <a:cubicBezTo>
                    <a:pt x="1642361" y="957926"/>
                    <a:pt x="1584957" y="1015330"/>
                    <a:pt x="1514145" y="1015330"/>
                  </a:cubicBezTo>
                  <a:lnTo>
                    <a:pt x="989930" y="1015329"/>
                  </a:lnTo>
                  <a:lnTo>
                    <a:pt x="989930" y="1514144"/>
                  </a:lnTo>
                  <a:cubicBezTo>
                    <a:pt x="989930" y="1584956"/>
                    <a:pt x="932526" y="1642360"/>
                    <a:pt x="861714" y="1642360"/>
                  </a:cubicBezTo>
                  <a:lnTo>
                    <a:pt x="729847" y="1642360"/>
                  </a:lnTo>
                  <a:cubicBezTo>
                    <a:pt x="659035" y="1642360"/>
                    <a:pt x="601631" y="1584956"/>
                    <a:pt x="601631" y="1514144"/>
                  </a:cubicBezTo>
                  <a:lnTo>
                    <a:pt x="601631" y="1015329"/>
                  </a:lnTo>
                  <a:lnTo>
                    <a:pt x="128216" y="1015329"/>
                  </a:lnTo>
                  <a:cubicBezTo>
                    <a:pt x="57404" y="1015329"/>
                    <a:pt x="0" y="957925"/>
                    <a:pt x="0" y="887113"/>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9" name="Rectangle: Rounded Corners 38">
              <a:extLst>
                <a:ext uri="{FF2B5EF4-FFF2-40B4-BE49-F238E27FC236}">
                  <a16:creationId xmlns:a16="http://schemas.microsoft.com/office/drawing/2014/main" id="{D6962F0E-5C04-F99D-C648-B2BBA50E5111}"/>
                </a:ext>
              </a:extLst>
            </p:cNvPr>
            <p:cNvSpPr/>
            <p:nvPr/>
          </p:nvSpPr>
          <p:spPr>
            <a:xfrm>
              <a:off x="1435114" y="2842035"/>
              <a:ext cx="216233" cy="78462"/>
            </a:xfrm>
            <a:prstGeom prst="roundRect">
              <a:avLst>
                <a:gd name="adj" fmla="val 3212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2" name="TextBox 41">
            <a:extLst>
              <a:ext uri="{FF2B5EF4-FFF2-40B4-BE49-F238E27FC236}">
                <a16:creationId xmlns:a16="http://schemas.microsoft.com/office/drawing/2014/main" id="{BC318FF4-334B-7A30-6278-DDB742DE0A79}"/>
              </a:ext>
            </a:extLst>
          </p:cNvPr>
          <p:cNvSpPr txBox="1"/>
          <p:nvPr/>
        </p:nvSpPr>
        <p:spPr>
          <a:xfrm>
            <a:off x="1811960" y="4203961"/>
            <a:ext cx="1023037" cy="523220"/>
          </a:xfrm>
          <a:prstGeom prst="rect">
            <a:avLst/>
          </a:prstGeom>
          <a:noFill/>
        </p:spPr>
        <p:txBody>
          <a:bodyPr wrap="none" rtlCol="0">
            <a:spAutoFit/>
          </a:bodyPr>
          <a:lstStyle/>
          <a:p>
            <a:pPr algn="l"/>
            <a:r>
              <a:rPr lang="en-GB" sz="2800"/>
              <a:t>1.5 V</a:t>
            </a:r>
          </a:p>
        </p:txBody>
      </p:sp>
      <p:grpSp>
        <p:nvGrpSpPr>
          <p:cNvPr id="43" name="Group 42">
            <a:extLst>
              <a:ext uri="{FF2B5EF4-FFF2-40B4-BE49-F238E27FC236}">
                <a16:creationId xmlns:a16="http://schemas.microsoft.com/office/drawing/2014/main" id="{29DA0744-255F-56F4-8450-219ACB30FC15}"/>
              </a:ext>
            </a:extLst>
          </p:cNvPr>
          <p:cNvGrpSpPr/>
          <p:nvPr/>
        </p:nvGrpSpPr>
        <p:grpSpPr>
          <a:xfrm>
            <a:off x="2639342" y="5150481"/>
            <a:ext cx="930177" cy="934783"/>
            <a:chOff x="6653324" y="980440"/>
            <a:chExt cx="930177" cy="934783"/>
          </a:xfrm>
        </p:grpSpPr>
        <p:sp>
          <p:nvSpPr>
            <p:cNvPr id="44" name="Freeform: Shape 43">
              <a:extLst>
                <a:ext uri="{FF2B5EF4-FFF2-40B4-BE49-F238E27FC236}">
                  <a16:creationId xmlns:a16="http://schemas.microsoft.com/office/drawing/2014/main" id="{47431A40-D3F6-2757-F1E3-ADEF9749EDAA}"/>
                </a:ext>
              </a:extLst>
            </p:cNvPr>
            <p:cNvSpPr/>
            <p:nvPr/>
          </p:nvSpPr>
          <p:spPr>
            <a:xfrm flipH="1">
              <a:off x="6868611" y="1194075"/>
              <a:ext cx="490868" cy="651791"/>
            </a:xfrm>
            <a:custGeom>
              <a:avLst/>
              <a:gdLst>
                <a:gd name="connsiteX0" fmla="*/ 315522 w 627154"/>
                <a:gd name="connsiteY0" fmla="*/ 0 h 832757"/>
                <a:gd name="connsiteX1" fmla="*/ 313577 w 627154"/>
                <a:gd name="connsiteY1" fmla="*/ 192 h 832757"/>
                <a:gd name="connsiteX2" fmla="*/ 311632 w 627154"/>
                <a:gd name="connsiteY2" fmla="*/ 0 h 832757"/>
                <a:gd name="connsiteX3" fmla="*/ 0 w 627154"/>
                <a:gd name="connsiteY3" fmla="*/ 304800 h 832757"/>
                <a:gd name="connsiteX4" fmla="*/ 81750 w 627154"/>
                <a:gd name="connsiteY4" fmla="*/ 520326 h 832757"/>
                <a:gd name="connsiteX5" fmla="*/ 142421 w 627154"/>
                <a:gd name="connsiteY5" fmla="*/ 610451 h 832757"/>
                <a:gd name="connsiteX6" fmla="*/ 136071 w 627154"/>
                <a:gd name="connsiteY6" fmla="*/ 832757 h 832757"/>
                <a:gd name="connsiteX7" fmla="*/ 292246 w 627154"/>
                <a:gd name="connsiteY7" fmla="*/ 832757 h 832757"/>
                <a:gd name="connsiteX8" fmla="*/ 334908 w 627154"/>
                <a:gd name="connsiteY8" fmla="*/ 832757 h 832757"/>
                <a:gd name="connsiteX9" fmla="*/ 491083 w 627154"/>
                <a:gd name="connsiteY9" fmla="*/ 832757 h 832757"/>
                <a:gd name="connsiteX10" fmla="*/ 484733 w 627154"/>
                <a:gd name="connsiteY10" fmla="*/ 610451 h 832757"/>
                <a:gd name="connsiteX11" fmla="*/ 545404 w 627154"/>
                <a:gd name="connsiteY11" fmla="*/ 520326 h 832757"/>
                <a:gd name="connsiteX12" fmla="*/ 627154 w 627154"/>
                <a:gd name="connsiteY12" fmla="*/ 304800 h 832757"/>
                <a:gd name="connsiteX13" fmla="*/ 315522 w 627154"/>
                <a:gd name="connsiteY13" fmla="*/ 0 h 83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7154" h="832757">
                  <a:moveTo>
                    <a:pt x="315522" y="0"/>
                  </a:moveTo>
                  <a:lnTo>
                    <a:pt x="313577" y="192"/>
                  </a:lnTo>
                  <a:lnTo>
                    <a:pt x="311632" y="0"/>
                  </a:lnTo>
                  <a:cubicBezTo>
                    <a:pt x="139522" y="0"/>
                    <a:pt x="0" y="136464"/>
                    <a:pt x="0" y="304800"/>
                  </a:cubicBezTo>
                  <a:cubicBezTo>
                    <a:pt x="0" y="388968"/>
                    <a:pt x="47580" y="487393"/>
                    <a:pt x="81750" y="520326"/>
                  </a:cubicBezTo>
                  <a:cubicBezTo>
                    <a:pt x="115920" y="553259"/>
                    <a:pt x="144644" y="575980"/>
                    <a:pt x="142421" y="610451"/>
                  </a:cubicBezTo>
                  <a:cubicBezTo>
                    <a:pt x="140304" y="643278"/>
                    <a:pt x="138188" y="758655"/>
                    <a:pt x="136071" y="832757"/>
                  </a:cubicBezTo>
                  <a:lnTo>
                    <a:pt x="292246" y="832757"/>
                  </a:lnTo>
                  <a:lnTo>
                    <a:pt x="334908" y="832757"/>
                  </a:lnTo>
                  <a:lnTo>
                    <a:pt x="491083" y="832757"/>
                  </a:lnTo>
                  <a:cubicBezTo>
                    <a:pt x="488966" y="758655"/>
                    <a:pt x="486850" y="643278"/>
                    <a:pt x="484733" y="610451"/>
                  </a:cubicBezTo>
                  <a:cubicBezTo>
                    <a:pt x="482510" y="575980"/>
                    <a:pt x="511234" y="553259"/>
                    <a:pt x="545404" y="520326"/>
                  </a:cubicBezTo>
                  <a:cubicBezTo>
                    <a:pt x="579574" y="487393"/>
                    <a:pt x="627154" y="388968"/>
                    <a:pt x="627154" y="304800"/>
                  </a:cubicBezTo>
                  <a:cubicBezTo>
                    <a:pt x="627154" y="136464"/>
                    <a:pt x="487632" y="0"/>
                    <a:pt x="315522" y="0"/>
                  </a:cubicBezTo>
                  <a:close/>
                </a:path>
              </a:pathLst>
            </a:custGeom>
            <a:gradFill flip="none" rotWithShape="1">
              <a:gsLst>
                <a:gs pos="0">
                  <a:schemeClr val="bg1">
                    <a:lumMod val="95000"/>
                  </a:schemeClr>
                </a:gs>
                <a:gs pos="71000">
                  <a:schemeClr val="accent2">
                    <a:lumMod val="20000"/>
                    <a:lumOff val="80000"/>
                  </a:schemeClr>
                </a:gs>
                <a:gs pos="100000">
                  <a:schemeClr val="accent2">
                    <a:lumMod val="40000"/>
                    <a:lumOff val="60000"/>
                  </a:schemeClr>
                </a:gs>
              </a:gsLst>
              <a:path path="circle">
                <a:fillToRect r="100000" b="100000"/>
              </a:path>
              <a:tileRect l="-100000" t="-100000"/>
            </a:gra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cxnSp>
          <p:nvCxnSpPr>
            <p:cNvPr id="45" name="Straight Connector 44">
              <a:extLst>
                <a:ext uri="{FF2B5EF4-FFF2-40B4-BE49-F238E27FC236}">
                  <a16:creationId xmlns:a16="http://schemas.microsoft.com/office/drawing/2014/main" id="{72CBC2A8-0594-7021-0185-46BDBC22D83F}"/>
                </a:ext>
              </a:extLst>
            </p:cNvPr>
            <p:cNvCxnSpPr/>
            <p:nvPr/>
          </p:nvCxnSpPr>
          <p:spPr>
            <a:xfrm flipV="1">
              <a:off x="7359479" y="1124714"/>
              <a:ext cx="116667" cy="93722"/>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36B8697-A9D1-FBA1-39A2-E5D7D99B7B25}"/>
                </a:ext>
              </a:extLst>
            </p:cNvPr>
            <p:cNvCxnSpPr>
              <a:cxnSpLocks/>
            </p:cNvCxnSpPr>
            <p:nvPr/>
          </p:nvCxnSpPr>
          <p:spPr>
            <a:xfrm>
              <a:off x="7428434" y="1400767"/>
              <a:ext cx="155067" cy="0"/>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E65F214-4044-6DB2-43D1-EE6B9B4E5E7B}"/>
                </a:ext>
              </a:extLst>
            </p:cNvPr>
            <p:cNvCxnSpPr>
              <a:cxnSpLocks/>
            </p:cNvCxnSpPr>
            <p:nvPr/>
          </p:nvCxnSpPr>
          <p:spPr>
            <a:xfrm flipV="1">
              <a:off x="7122276" y="980440"/>
              <a:ext cx="0" cy="144274"/>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94798C1-2C98-FB74-5DD8-90F098219E58}"/>
                </a:ext>
              </a:extLst>
            </p:cNvPr>
            <p:cNvCxnSpPr>
              <a:cxnSpLocks/>
            </p:cNvCxnSpPr>
            <p:nvPr/>
          </p:nvCxnSpPr>
          <p:spPr>
            <a:xfrm flipH="1" flipV="1">
              <a:off x="6792262" y="1124714"/>
              <a:ext cx="100206" cy="84633"/>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61C2D3F-6FD3-4897-D34D-7D05F2583E15}"/>
                </a:ext>
              </a:extLst>
            </p:cNvPr>
            <p:cNvCxnSpPr>
              <a:cxnSpLocks/>
            </p:cNvCxnSpPr>
            <p:nvPr/>
          </p:nvCxnSpPr>
          <p:spPr>
            <a:xfrm flipH="1">
              <a:off x="6653324" y="1400767"/>
              <a:ext cx="138938" cy="0"/>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22B829AE-C66F-3896-E886-E74D19E31A0A}"/>
                </a:ext>
              </a:extLst>
            </p:cNvPr>
            <p:cNvSpPr/>
            <p:nvPr/>
          </p:nvSpPr>
          <p:spPr>
            <a:xfrm>
              <a:off x="6842365" y="1728551"/>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39409727-154B-B59E-BB19-BCF217AA6899}"/>
                </a:ext>
              </a:extLst>
            </p:cNvPr>
            <p:cNvSpPr/>
            <p:nvPr/>
          </p:nvSpPr>
          <p:spPr>
            <a:xfrm>
              <a:off x="7317607" y="1722945"/>
              <a:ext cx="100206" cy="84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4A150F6C-A14E-6A51-EFD6-47AB51A11C96}"/>
                </a:ext>
              </a:extLst>
            </p:cNvPr>
            <p:cNvSpPr/>
            <p:nvPr/>
          </p:nvSpPr>
          <p:spPr>
            <a:xfrm>
              <a:off x="6792262" y="1770867"/>
              <a:ext cx="683884" cy="1443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Freeform: Shape 52">
            <a:extLst>
              <a:ext uri="{FF2B5EF4-FFF2-40B4-BE49-F238E27FC236}">
                <a16:creationId xmlns:a16="http://schemas.microsoft.com/office/drawing/2014/main" id="{5035BD68-7EBC-2767-A4AC-126315A7E6D4}"/>
              </a:ext>
            </a:extLst>
          </p:cNvPr>
          <p:cNvSpPr/>
          <p:nvPr/>
        </p:nvSpPr>
        <p:spPr>
          <a:xfrm>
            <a:off x="640244" y="4356102"/>
            <a:ext cx="2254365" cy="1554675"/>
          </a:xfrm>
          <a:custGeom>
            <a:avLst/>
            <a:gdLst>
              <a:gd name="csX0" fmla="*/ 381000 w 1295400"/>
              <a:gd name="csY0" fmla="*/ 0 h 2108200"/>
              <a:gd name="csX1" fmla="*/ 457200 w 1295400"/>
              <a:gd name="csY1" fmla="*/ 139700 h 2108200"/>
              <a:gd name="csX2" fmla="*/ 0 w 1295400"/>
              <a:gd name="csY2" fmla="*/ 1117600 h 2108200"/>
              <a:gd name="csX3" fmla="*/ 1295400 w 1295400"/>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455131 w 2199857"/>
              <a:gd name="csY0" fmla="*/ 0 h 2448183"/>
              <a:gd name="csX1" fmla="*/ 531331 w 2199857"/>
              <a:gd name="csY1" fmla="*/ 139700 h 2448183"/>
              <a:gd name="csX2" fmla="*/ 74131 w 2199857"/>
              <a:gd name="csY2" fmla="*/ 1117600 h 2448183"/>
              <a:gd name="csX3" fmla="*/ 2199857 w 2199857"/>
              <a:gd name="csY3" fmla="*/ 2448183 h 2448183"/>
            </a:gdLst>
            <a:ahLst/>
            <a:cxnLst>
              <a:cxn ang="0">
                <a:pos x="csX0" y="csY0"/>
              </a:cxn>
              <a:cxn ang="0">
                <a:pos x="csX1" y="csY1"/>
              </a:cxn>
              <a:cxn ang="0">
                <a:pos x="csX2" y="csY2"/>
              </a:cxn>
              <a:cxn ang="0">
                <a:pos x="csX3" y="csY3"/>
              </a:cxn>
            </a:cxnLst>
            <a:rect l="l" t="t" r="r" b="b"/>
            <a:pathLst>
              <a:path w="2199857" h="2448183">
                <a:moveTo>
                  <a:pt x="455131" y="0"/>
                </a:moveTo>
                <a:lnTo>
                  <a:pt x="531331" y="139700"/>
                </a:lnTo>
                <a:cubicBezTo>
                  <a:pt x="378931" y="465667"/>
                  <a:pt x="-203957" y="732853"/>
                  <a:pt x="74131" y="1117600"/>
                </a:cubicBezTo>
                <a:cubicBezTo>
                  <a:pt x="352219" y="1502347"/>
                  <a:pt x="1704557" y="2295783"/>
                  <a:pt x="2199857" y="2448183"/>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reeform: Shape 53">
            <a:extLst>
              <a:ext uri="{FF2B5EF4-FFF2-40B4-BE49-F238E27FC236}">
                <a16:creationId xmlns:a16="http://schemas.microsoft.com/office/drawing/2014/main" id="{3A79642C-96ED-895E-E3B4-B93B49497F6C}"/>
              </a:ext>
            </a:extLst>
          </p:cNvPr>
          <p:cNvSpPr/>
          <p:nvPr/>
        </p:nvSpPr>
        <p:spPr>
          <a:xfrm flipH="1">
            <a:off x="3378128" y="4427165"/>
            <a:ext cx="2896624" cy="1521790"/>
          </a:xfrm>
          <a:custGeom>
            <a:avLst/>
            <a:gdLst>
              <a:gd name="csX0" fmla="*/ 381000 w 1295400"/>
              <a:gd name="csY0" fmla="*/ 0 h 2108200"/>
              <a:gd name="csX1" fmla="*/ 457200 w 1295400"/>
              <a:gd name="csY1" fmla="*/ 139700 h 2108200"/>
              <a:gd name="csX2" fmla="*/ 0 w 1295400"/>
              <a:gd name="csY2" fmla="*/ 1117600 h 2108200"/>
              <a:gd name="csX3" fmla="*/ 1295400 w 1295400"/>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388285 w 1302685"/>
              <a:gd name="csY0" fmla="*/ 0 h 2108200"/>
              <a:gd name="csX1" fmla="*/ 464485 w 1302685"/>
              <a:gd name="csY1" fmla="*/ 139700 h 2108200"/>
              <a:gd name="csX2" fmla="*/ 7285 w 1302685"/>
              <a:gd name="csY2" fmla="*/ 1117600 h 2108200"/>
              <a:gd name="csX3" fmla="*/ 1302685 w 1302685"/>
              <a:gd name="csY3" fmla="*/ 2108200 h 2108200"/>
              <a:gd name="csX0" fmla="*/ 472722 w 1387122"/>
              <a:gd name="csY0" fmla="*/ 0 h 2108200"/>
              <a:gd name="csX1" fmla="*/ 206022 w 1387122"/>
              <a:gd name="csY1" fmla="*/ 205856 h 2108200"/>
              <a:gd name="csX2" fmla="*/ 91722 w 1387122"/>
              <a:gd name="csY2" fmla="*/ 1117600 h 2108200"/>
              <a:gd name="csX3" fmla="*/ 1387122 w 1387122"/>
              <a:gd name="csY3" fmla="*/ 2108200 h 2108200"/>
              <a:gd name="csX0" fmla="*/ 142522 w 1387122"/>
              <a:gd name="csY0" fmla="*/ 0 h 2134662"/>
              <a:gd name="csX1" fmla="*/ 206022 w 1387122"/>
              <a:gd name="csY1" fmla="*/ 232318 h 2134662"/>
              <a:gd name="csX2" fmla="*/ 91722 w 1387122"/>
              <a:gd name="csY2" fmla="*/ 1144062 h 2134662"/>
              <a:gd name="csX3" fmla="*/ 1387122 w 1387122"/>
              <a:gd name="csY3" fmla="*/ 2134662 h 2134662"/>
              <a:gd name="csX0" fmla="*/ 270782 w 3246892"/>
              <a:gd name="csY0" fmla="*/ 0 h 2394436"/>
              <a:gd name="csX1" fmla="*/ 334282 w 3246892"/>
              <a:gd name="csY1" fmla="*/ 232318 h 2394436"/>
              <a:gd name="csX2" fmla="*/ 219982 w 3246892"/>
              <a:gd name="csY2" fmla="*/ 1144062 h 2394436"/>
              <a:gd name="csX3" fmla="*/ 3246892 w 3246892"/>
              <a:gd name="csY3" fmla="*/ 2394436 h 2394436"/>
              <a:gd name="csX0" fmla="*/ 85315 w 3061425"/>
              <a:gd name="csY0" fmla="*/ 0 h 2394436"/>
              <a:gd name="csX1" fmla="*/ 148815 w 3061425"/>
              <a:gd name="csY1" fmla="*/ 232318 h 2394436"/>
              <a:gd name="csX2" fmla="*/ 329811 w 3061425"/>
              <a:gd name="csY2" fmla="*/ 1423819 h 2394436"/>
              <a:gd name="csX3" fmla="*/ 3061425 w 3061425"/>
              <a:gd name="csY3" fmla="*/ 2394436 h 2394436"/>
            </a:gdLst>
            <a:ahLst/>
            <a:cxnLst>
              <a:cxn ang="0">
                <a:pos x="csX0" y="csY0"/>
              </a:cxn>
              <a:cxn ang="0">
                <a:pos x="csX1" y="csY1"/>
              </a:cxn>
              <a:cxn ang="0">
                <a:pos x="csX2" y="csY2"/>
              </a:cxn>
              <a:cxn ang="0">
                <a:pos x="csX3" y="csY3"/>
              </a:cxn>
            </a:cxnLst>
            <a:rect l="l" t="t" r="r" b="b"/>
            <a:pathLst>
              <a:path w="3061425" h="2394436">
                <a:moveTo>
                  <a:pt x="85315" y="0"/>
                </a:moveTo>
                <a:lnTo>
                  <a:pt x="148815" y="232318"/>
                </a:lnTo>
                <a:cubicBezTo>
                  <a:pt x="-3585" y="558285"/>
                  <a:pt x="-155624" y="1063466"/>
                  <a:pt x="329811" y="1423819"/>
                </a:cubicBezTo>
                <a:cubicBezTo>
                  <a:pt x="815246" y="1784172"/>
                  <a:pt x="2566125" y="2242036"/>
                  <a:pt x="3061425" y="2394436"/>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oup 54">
            <a:extLst>
              <a:ext uri="{FF2B5EF4-FFF2-40B4-BE49-F238E27FC236}">
                <a16:creationId xmlns:a16="http://schemas.microsoft.com/office/drawing/2014/main" id="{817F9DEC-3F87-A748-7E43-9BC695121A08}"/>
              </a:ext>
            </a:extLst>
          </p:cNvPr>
          <p:cNvGrpSpPr/>
          <p:nvPr/>
        </p:nvGrpSpPr>
        <p:grpSpPr>
          <a:xfrm rot="5400000">
            <a:off x="4554787" y="3306245"/>
            <a:ext cx="641350" cy="2436783"/>
            <a:chOff x="1321140" y="1361468"/>
            <a:chExt cx="444183" cy="1687655"/>
          </a:xfrm>
        </p:grpSpPr>
        <p:grpSp>
          <p:nvGrpSpPr>
            <p:cNvPr id="56" name="Group 55">
              <a:extLst>
                <a:ext uri="{FF2B5EF4-FFF2-40B4-BE49-F238E27FC236}">
                  <a16:creationId xmlns:a16="http://schemas.microsoft.com/office/drawing/2014/main" id="{6E04B058-E5EE-3469-CB15-68865B7B4B35}"/>
                </a:ext>
              </a:extLst>
            </p:cNvPr>
            <p:cNvGrpSpPr/>
            <p:nvPr/>
          </p:nvGrpSpPr>
          <p:grpSpPr>
            <a:xfrm>
              <a:off x="1321140" y="1361468"/>
              <a:ext cx="444183" cy="1687655"/>
              <a:chOff x="5659650" y="5218986"/>
              <a:chExt cx="466829" cy="821185"/>
            </a:xfrm>
          </p:grpSpPr>
          <p:sp>
            <p:nvSpPr>
              <p:cNvPr id="59" name="Rectangle: Rounded Corners 58">
                <a:extLst>
                  <a:ext uri="{FF2B5EF4-FFF2-40B4-BE49-F238E27FC236}">
                    <a16:creationId xmlns:a16="http://schemas.microsoft.com/office/drawing/2014/main" id="{6EC5CB08-F68B-6FFF-1628-FF19C10A60B6}"/>
                  </a:ext>
                </a:extLst>
              </p:cNvPr>
              <p:cNvSpPr/>
              <p:nvPr/>
            </p:nvSpPr>
            <p:spPr>
              <a:xfrm>
                <a:off x="5782022" y="5218986"/>
                <a:ext cx="231948" cy="62587"/>
              </a:xfrm>
              <a:prstGeom prst="roundRect">
                <a:avLst/>
              </a:prstGeom>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Rounded Corners 59">
                <a:extLst>
                  <a:ext uri="{FF2B5EF4-FFF2-40B4-BE49-F238E27FC236}">
                    <a16:creationId xmlns:a16="http://schemas.microsoft.com/office/drawing/2014/main" id="{45CEF262-5463-36B4-7D7D-75759DB4B6A8}"/>
                  </a:ext>
                </a:extLst>
              </p:cNvPr>
              <p:cNvSpPr/>
              <p:nvPr/>
            </p:nvSpPr>
            <p:spPr>
              <a:xfrm>
                <a:off x="5659650" y="5281573"/>
                <a:ext cx="466829" cy="758598"/>
              </a:xfrm>
              <a:prstGeom prst="roundRect">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7" name="Freeform: Shape 56">
              <a:extLst>
                <a:ext uri="{FF2B5EF4-FFF2-40B4-BE49-F238E27FC236}">
                  <a16:creationId xmlns:a16="http://schemas.microsoft.com/office/drawing/2014/main" id="{E7D9FC09-C7DB-051F-6016-D0A0D0B9A858}"/>
                </a:ext>
              </a:extLst>
            </p:cNvPr>
            <p:cNvSpPr/>
            <p:nvPr/>
          </p:nvSpPr>
          <p:spPr>
            <a:xfrm rot="5400000" flipH="1" flipV="1">
              <a:off x="1427964" y="1575098"/>
              <a:ext cx="235963" cy="218216"/>
            </a:xfrm>
            <a:custGeom>
              <a:avLst/>
              <a:gdLst>
                <a:gd name="connsiteX0" fmla="*/ 0 w 1642361"/>
                <a:gd name="connsiteY0" fmla="*/ 887113 h 1642360"/>
                <a:gd name="connsiteX1" fmla="*/ 0 w 1642361"/>
                <a:gd name="connsiteY1" fmla="*/ 755246 h 1642360"/>
                <a:gd name="connsiteX2" fmla="*/ 128216 w 1642361"/>
                <a:gd name="connsiteY2" fmla="*/ 627031 h 1642360"/>
                <a:gd name="connsiteX3" fmla="*/ 601631 w 1642361"/>
                <a:gd name="connsiteY3" fmla="*/ 627031 h 1642360"/>
                <a:gd name="connsiteX4" fmla="*/ 601631 w 1642361"/>
                <a:gd name="connsiteY4" fmla="*/ 128216 h 1642360"/>
                <a:gd name="connsiteX5" fmla="*/ 729847 w 1642361"/>
                <a:gd name="connsiteY5" fmla="*/ 0 h 1642360"/>
                <a:gd name="connsiteX6" fmla="*/ 861714 w 1642361"/>
                <a:gd name="connsiteY6" fmla="*/ 0 h 1642360"/>
                <a:gd name="connsiteX7" fmla="*/ 989930 w 1642361"/>
                <a:gd name="connsiteY7" fmla="*/ 128216 h 1642360"/>
                <a:gd name="connsiteX8" fmla="*/ 989930 w 1642361"/>
                <a:gd name="connsiteY8" fmla="*/ 627031 h 1642360"/>
                <a:gd name="connsiteX9" fmla="*/ 1514145 w 1642361"/>
                <a:gd name="connsiteY9" fmla="*/ 627031 h 1642360"/>
                <a:gd name="connsiteX10" fmla="*/ 1642361 w 1642361"/>
                <a:gd name="connsiteY10" fmla="*/ 755247 h 1642360"/>
                <a:gd name="connsiteX11" fmla="*/ 1642361 w 1642361"/>
                <a:gd name="connsiteY11" fmla="*/ 887114 h 1642360"/>
                <a:gd name="connsiteX12" fmla="*/ 1514145 w 1642361"/>
                <a:gd name="connsiteY12" fmla="*/ 1015330 h 1642360"/>
                <a:gd name="connsiteX13" fmla="*/ 989930 w 1642361"/>
                <a:gd name="connsiteY13" fmla="*/ 1015329 h 1642360"/>
                <a:gd name="connsiteX14" fmla="*/ 989930 w 1642361"/>
                <a:gd name="connsiteY14" fmla="*/ 1514144 h 1642360"/>
                <a:gd name="connsiteX15" fmla="*/ 861714 w 1642361"/>
                <a:gd name="connsiteY15" fmla="*/ 1642360 h 1642360"/>
                <a:gd name="connsiteX16" fmla="*/ 729847 w 1642361"/>
                <a:gd name="connsiteY16" fmla="*/ 1642360 h 1642360"/>
                <a:gd name="connsiteX17" fmla="*/ 601631 w 1642361"/>
                <a:gd name="connsiteY17" fmla="*/ 1514144 h 1642360"/>
                <a:gd name="connsiteX18" fmla="*/ 601631 w 1642361"/>
                <a:gd name="connsiteY18" fmla="*/ 1015329 h 1642360"/>
                <a:gd name="connsiteX19" fmla="*/ 128216 w 1642361"/>
                <a:gd name="connsiteY19" fmla="*/ 1015329 h 1642360"/>
                <a:gd name="connsiteX20" fmla="*/ 0 w 1642361"/>
                <a:gd name="connsiteY20" fmla="*/ 887113 h 164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2361" h="1642360">
                  <a:moveTo>
                    <a:pt x="0" y="887113"/>
                  </a:moveTo>
                  <a:lnTo>
                    <a:pt x="0" y="755246"/>
                  </a:lnTo>
                  <a:cubicBezTo>
                    <a:pt x="0" y="684434"/>
                    <a:pt x="57404" y="627031"/>
                    <a:pt x="128216" y="627031"/>
                  </a:cubicBezTo>
                  <a:lnTo>
                    <a:pt x="601631" y="627031"/>
                  </a:lnTo>
                  <a:lnTo>
                    <a:pt x="601631" y="128216"/>
                  </a:lnTo>
                  <a:cubicBezTo>
                    <a:pt x="601631" y="57404"/>
                    <a:pt x="659035" y="0"/>
                    <a:pt x="729847" y="0"/>
                  </a:cubicBezTo>
                  <a:lnTo>
                    <a:pt x="861714" y="0"/>
                  </a:lnTo>
                  <a:cubicBezTo>
                    <a:pt x="932526" y="0"/>
                    <a:pt x="989930" y="57404"/>
                    <a:pt x="989930" y="128216"/>
                  </a:cubicBezTo>
                  <a:lnTo>
                    <a:pt x="989930" y="627031"/>
                  </a:lnTo>
                  <a:lnTo>
                    <a:pt x="1514145" y="627031"/>
                  </a:lnTo>
                  <a:cubicBezTo>
                    <a:pt x="1584957" y="627031"/>
                    <a:pt x="1642361" y="684435"/>
                    <a:pt x="1642361" y="755247"/>
                  </a:cubicBezTo>
                  <a:lnTo>
                    <a:pt x="1642361" y="887114"/>
                  </a:lnTo>
                  <a:cubicBezTo>
                    <a:pt x="1642361" y="957926"/>
                    <a:pt x="1584957" y="1015330"/>
                    <a:pt x="1514145" y="1015330"/>
                  </a:cubicBezTo>
                  <a:lnTo>
                    <a:pt x="989930" y="1015329"/>
                  </a:lnTo>
                  <a:lnTo>
                    <a:pt x="989930" y="1514144"/>
                  </a:lnTo>
                  <a:cubicBezTo>
                    <a:pt x="989930" y="1584956"/>
                    <a:pt x="932526" y="1642360"/>
                    <a:pt x="861714" y="1642360"/>
                  </a:cubicBezTo>
                  <a:lnTo>
                    <a:pt x="729847" y="1642360"/>
                  </a:lnTo>
                  <a:cubicBezTo>
                    <a:pt x="659035" y="1642360"/>
                    <a:pt x="601631" y="1584956"/>
                    <a:pt x="601631" y="1514144"/>
                  </a:cubicBezTo>
                  <a:lnTo>
                    <a:pt x="601631" y="1015329"/>
                  </a:lnTo>
                  <a:lnTo>
                    <a:pt x="128216" y="1015329"/>
                  </a:lnTo>
                  <a:cubicBezTo>
                    <a:pt x="57404" y="1015329"/>
                    <a:pt x="0" y="957925"/>
                    <a:pt x="0" y="887113"/>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8" name="Rectangle: Rounded Corners 57">
              <a:extLst>
                <a:ext uri="{FF2B5EF4-FFF2-40B4-BE49-F238E27FC236}">
                  <a16:creationId xmlns:a16="http://schemas.microsoft.com/office/drawing/2014/main" id="{1EF49463-6A3F-4F21-D3A1-491C4A53250C}"/>
                </a:ext>
              </a:extLst>
            </p:cNvPr>
            <p:cNvSpPr/>
            <p:nvPr/>
          </p:nvSpPr>
          <p:spPr>
            <a:xfrm>
              <a:off x="1435114" y="2842035"/>
              <a:ext cx="216233" cy="78462"/>
            </a:xfrm>
            <a:prstGeom prst="roundRect">
              <a:avLst>
                <a:gd name="adj" fmla="val 3212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1" name="TextBox 60">
            <a:extLst>
              <a:ext uri="{FF2B5EF4-FFF2-40B4-BE49-F238E27FC236}">
                <a16:creationId xmlns:a16="http://schemas.microsoft.com/office/drawing/2014/main" id="{59B83C42-902B-CE6F-7B3C-CFE028F3DA15}"/>
              </a:ext>
            </a:extLst>
          </p:cNvPr>
          <p:cNvSpPr txBox="1"/>
          <p:nvPr/>
        </p:nvSpPr>
        <p:spPr>
          <a:xfrm>
            <a:off x="4248745" y="4198553"/>
            <a:ext cx="1023037" cy="523220"/>
          </a:xfrm>
          <a:prstGeom prst="rect">
            <a:avLst/>
          </a:prstGeom>
          <a:noFill/>
        </p:spPr>
        <p:txBody>
          <a:bodyPr wrap="none" rtlCol="0">
            <a:spAutoFit/>
          </a:bodyPr>
          <a:lstStyle/>
          <a:p>
            <a:pPr algn="l"/>
            <a:r>
              <a:rPr lang="en-GB" sz="2800"/>
              <a:t>1.5 V</a:t>
            </a:r>
          </a:p>
        </p:txBody>
      </p:sp>
      <p:sp>
        <p:nvSpPr>
          <p:cNvPr id="62" name="TextBox 61">
            <a:extLst>
              <a:ext uri="{FF2B5EF4-FFF2-40B4-BE49-F238E27FC236}">
                <a16:creationId xmlns:a16="http://schemas.microsoft.com/office/drawing/2014/main" id="{596F0568-BE89-C46B-1D56-9B74D24FA2F3}"/>
              </a:ext>
            </a:extLst>
          </p:cNvPr>
          <p:cNvSpPr txBox="1"/>
          <p:nvPr/>
        </p:nvSpPr>
        <p:spPr>
          <a:xfrm>
            <a:off x="6758271" y="3748444"/>
            <a:ext cx="2385729" cy="1815882"/>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More volts, more push, more current, more energy</a:t>
            </a:r>
          </a:p>
        </p:txBody>
      </p:sp>
    </p:spTree>
    <p:extLst>
      <p:ext uri="{BB962C8B-B14F-4D97-AF65-F5344CB8AC3E}">
        <p14:creationId xmlns:p14="http://schemas.microsoft.com/office/powerpoint/2010/main" val="6140441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BA999-F898-C419-19CF-49D3DC2A9F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EAEACB-B77A-4C7E-EC08-601EDC0AE6B5}"/>
              </a:ext>
            </a:extLst>
          </p:cNvPr>
          <p:cNvSpPr>
            <a:spLocks noGrp="1"/>
          </p:cNvSpPr>
          <p:nvPr>
            <p:ph type="title"/>
          </p:nvPr>
        </p:nvSpPr>
        <p:spPr/>
        <p:txBody>
          <a:bodyPr/>
          <a:lstStyle/>
          <a:p>
            <a:r>
              <a:rPr lang="en-GB"/>
              <a:t>Revision summary</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B530306-5503-6784-3DEF-F750BAF5B0D4}"/>
                  </a:ext>
                </a:extLst>
              </p:cNvPr>
              <p:cNvSpPr txBox="1"/>
              <p:nvPr/>
            </p:nvSpPr>
            <p:spPr>
              <a:xfrm>
                <a:off x="266700" y="760015"/>
                <a:ext cx="8802872" cy="5398914"/>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Key Definitions: Electric current, Electric potential, potential difference, voltage, emf, resistance </a:t>
                </a:r>
              </a:p>
              <a:p>
                <a:pPr>
                  <a:spcAft>
                    <a:spcPts val="1200"/>
                  </a:spcAft>
                </a:pPr>
                <a:r>
                  <a:rPr lang="en-GB" sz="2800">
                    <a:latin typeface="Arial" panose="020B0604020202020204" pitchFamily="34" charset="0"/>
                    <a:cs typeface="Arial" panose="020B0604020202020204" pitchFamily="34" charset="0"/>
                  </a:rPr>
                  <a:t>Concepts: electric charge, current and conventional current direction, series and parallel circuits, resistor, variable resistor, heating effect of current</a:t>
                </a:r>
              </a:p>
              <a:p>
                <a:pPr algn="l">
                  <a:spcAft>
                    <a:spcPts val="1200"/>
                  </a:spcAft>
                </a:pPr>
                <a:r>
                  <a:rPr lang="en-GB" sz="2800">
                    <a:latin typeface="Arial" panose="020B0604020202020204" pitchFamily="34" charset="0"/>
                    <a:cs typeface="Arial" panose="020B0604020202020204" pitchFamily="34" charset="0"/>
                  </a:rPr>
                  <a:t>Units: volt, ampere, coulomb, ohm, watt, joule</a:t>
                </a:r>
              </a:p>
              <a:p>
                <a:pPr algn="l">
                  <a:spcAft>
                    <a:spcPts val="1200"/>
                  </a:spcAft>
                </a:pPr>
                <a:r>
                  <a:rPr lang="en-GB" sz="2800">
                    <a:latin typeface="Arial" panose="020B0604020202020204" pitchFamily="34" charset="0"/>
                    <a:cs typeface="Arial" panose="020B0604020202020204" pitchFamily="34" charset="0"/>
                  </a:rPr>
                  <a:t>Use: </a:t>
                </a:r>
                <a14:m>
                  <m:oMath xmlns:m="http://schemas.openxmlformats.org/officeDocument/2006/math">
                    <m:r>
                      <a:rPr lang="en-GB" sz="2800" b="0" i="1" smtClean="0">
                        <a:latin typeface="Cambria Math" panose="02040503050406030204" pitchFamily="18" charset="0"/>
                        <a:cs typeface="Arial" panose="020B0604020202020204" pitchFamily="34" charset="0"/>
                      </a:rPr>
                      <m:t>𝐼</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𝑞</m:t>
                        </m:r>
                      </m:num>
                      <m:den>
                        <m:r>
                          <a:rPr lang="en-GB" sz="2800" b="0" i="1" smtClean="0">
                            <a:latin typeface="Cambria Math" panose="02040503050406030204" pitchFamily="18" charset="0"/>
                            <a:cs typeface="Arial" panose="020B0604020202020204" pitchFamily="34" charset="0"/>
                          </a:rPr>
                          <m:t>𝑡</m:t>
                        </m:r>
                      </m:den>
                    </m:f>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𝑉</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𝑊</m:t>
                        </m:r>
                      </m:num>
                      <m:den>
                        <m:r>
                          <a:rPr lang="en-GB" sz="2800" b="0" i="1" smtClean="0">
                            <a:latin typeface="Cambria Math" panose="02040503050406030204" pitchFamily="18" charset="0"/>
                            <a:cs typeface="Arial" panose="020B0604020202020204" pitchFamily="34" charset="0"/>
                          </a:rPr>
                          <m:t>𝑞</m:t>
                        </m:r>
                      </m:den>
                    </m:f>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𝑊</m:t>
                    </m:r>
                    <m:r>
                      <a:rPr lang="en-GB" sz="2800" b="0" i="1" smtClean="0">
                        <a:latin typeface="Cambria Math" panose="02040503050406030204" pitchFamily="18" charset="0"/>
                        <a:cs typeface="Arial" panose="020B0604020202020204" pitchFamily="34" charset="0"/>
                      </a:rPr>
                      <m:t>=</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𝐼</m:t>
                        </m:r>
                      </m:e>
                      <m:sup>
                        <m:r>
                          <a:rPr lang="en-GB" sz="2800" b="0" i="1" smtClean="0">
                            <a:latin typeface="Cambria Math" panose="02040503050406030204" pitchFamily="18" charset="0"/>
                            <a:cs typeface="Arial" panose="020B0604020202020204" pitchFamily="34" charset="0"/>
                          </a:rPr>
                          <m:t>2</m:t>
                        </m:r>
                      </m:sup>
                    </m:sSup>
                    <m:r>
                      <a:rPr lang="en-GB" sz="2800" b="0" i="1" smtClean="0">
                        <a:latin typeface="Cambria Math" panose="02040503050406030204" pitchFamily="18" charset="0"/>
                        <a:cs typeface="Arial" panose="020B0604020202020204" pitchFamily="34" charset="0"/>
                      </a:rPr>
                      <m:t>𝑅𝑡</m:t>
                    </m:r>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𝑃</m:t>
                    </m:r>
                    <m:r>
                      <a:rPr lang="en-GB" sz="2800" b="0" i="1" smtClean="0">
                        <a:latin typeface="Cambria Math" panose="02040503050406030204" pitchFamily="18" charset="0"/>
                        <a:cs typeface="Arial" panose="020B0604020202020204" pitchFamily="34" charset="0"/>
                      </a:rPr>
                      <m:t>=</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𝐼</m:t>
                        </m:r>
                      </m:e>
                      <m:sup>
                        <m:r>
                          <a:rPr lang="en-GB" sz="2800" b="0" i="1" smtClean="0">
                            <a:latin typeface="Cambria Math" panose="02040503050406030204" pitchFamily="18" charset="0"/>
                            <a:cs typeface="Arial" panose="020B0604020202020204" pitchFamily="34" charset="0"/>
                          </a:rPr>
                          <m:t>2</m:t>
                        </m:r>
                      </m:sup>
                    </m:sSup>
                    <m:r>
                      <a:rPr lang="en-GB" sz="2800" b="0" i="1" smtClean="0">
                        <a:latin typeface="Cambria Math" panose="02040503050406030204" pitchFamily="18" charset="0"/>
                        <a:cs typeface="Arial" panose="020B0604020202020204" pitchFamily="34" charset="0"/>
                      </a:rPr>
                      <m:t>𝑅</m:t>
                    </m:r>
                    <m:r>
                      <a:rPr lang="en-GB" sz="2800" b="0" i="0"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𝑃</m:t>
                    </m:r>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𝑉𝐼</m:t>
                    </m:r>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𝑉</m:t>
                    </m:r>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𝐼𝑅</m:t>
                    </m:r>
                  </m:oMath>
                </a14:m>
                <a:endParaRPr lang="en-GB" sz="2800" i="1">
                  <a:latin typeface="Arial" panose="020B0604020202020204" pitchFamily="34" charset="0"/>
                  <a:cs typeface="Arial" panose="020B0604020202020204" pitchFamily="34" charset="0"/>
                </a:endParaRPr>
              </a:p>
              <a:p>
                <a:pPr algn="l">
                  <a:spcAft>
                    <a:spcPts val="1200"/>
                  </a:spcAft>
                </a:pPr>
                <a:r>
                  <a:rPr lang="en-GB" sz="2800">
                    <a:latin typeface="Arial" panose="020B0604020202020204" pitchFamily="34" charset="0"/>
                    <a:cs typeface="Arial" panose="020B0604020202020204" pitchFamily="34" charset="0"/>
                  </a:rPr>
                  <a:t>Measure voltage, current and resistance</a:t>
                </a:r>
              </a:p>
              <a:p>
                <a:pPr>
                  <a:spcAft>
                    <a:spcPts val="1200"/>
                  </a:spcAft>
                </a:pPr>
                <a:r>
                  <a:rPr lang="en-GB" sz="2800">
                    <a:latin typeface="Arial" panose="020B0604020202020204" pitchFamily="34" charset="0"/>
                    <a:cs typeface="Arial" panose="020B0604020202020204" pitchFamily="34" charset="0"/>
                  </a:rPr>
                  <a:t>Experiments: verify Ohms law, investigate the effect of varying temperature on the resistance of a conductor</a:t>
                </a:r>
              </a:p>
            </p:txBody>
          </p:sp>
        </mc:Choice>
        <mc:Fallback xmlns="">
          <p:sp>
            <p:nvSpPr>
              <p:cNvPr id="3" name="TextBox 2">
                <a:extLst>
                  <a:ext uri="{FF2B5EF4-FFF2-40B4-BE49-F238E27FC236}">
                    <a16:creationId xmlns:a16="http://schemas.microsoft.com/office/drawing/2014/main" id="{CB530306-5503-6784-3DEF-F750BAF5B0D4}"/>
                  </a:ext>
                </a:extLst>
              </p:cNvPr>
              <p:cNvSpPr txBox="1">
                <a:spLocks noRot="1" noChangeAspect="1" noMove="1" noResize="1" noEditPoints="1" noAdjustHandles="1" noChangeArrowheads="1" noChangeShapeType="1" noTextEdit="1"/>
              </p:cNvSpPr>
              <p:nvPr/>
            </p:nvSpPr>
            <p:spPr>
              <a:xfrm>
                <a:off x="266700" y="760015"/>
                <a:ext cx="8802872" cy="5398914"/>
              </a:xfrm>
              <a:prstGeom prst="rect">
                <a:avLst/>
              </a:prstGeom>
              <a:blipFill>
                <a:blip r:embed="rId2"/>
                <a:stretch>
                  <a:fillRect l="-1454" t="-1243" r="-1593" b="-2260"/>
                </a:stretch>
              </a:blipFill>
            </p:spPr>
            <p:txBody>
              <a:bodyPr/>
              <a:lstStyle/>
              <a:p>
                <a:r>
                  <a:rPr lang="en-US">
                    <a:noFill/>
                  </a:rPr>
                  <a:t> </a:t>
                </a:r>
              </a:p>
            </p:txBody>
          </p:sp>
        </mc:Fallback>
      </mc:AlternateContent>
    </p:spTree>
    <p:extLst>
      <p:ext uri="{BB962C8B-B14F-4D97-AF65-F5344CB8AC3E}">
        <p14:creationId xmlns:p14="http://schemas.microsoft.com/office/powerpoint/2010/main" val="19415662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D5D09-461E-6D64-2B6E-EFEF0B85C3A6}"/>
              </a:ext>
            </a:extLst>
          </p:cNvPr>
          <p:cNvSpPr>
            <a:spLocks noGrp="1"/>
          </p:cNvSpPr>
          <p:nvPr>
            <p:ph type="title"/>
          </p:nvPr>
        </p:nvSpPr>
        <p:spPr>
          <a:xfrm>
            <a:off x="381000" y="1779254"/>
            <a:ext cx="8331200" cy="2513346"/>
          </a:xfrm>
        </p:spPr>
        <p:txBody>
          <a:bodyPr>
            <a:normAutofit/>
          </a:bodyPr>
          <a:lstStyle/>
          <a:p>
            <a:r>
              <a:rPr lang="en-GB" sz="7200"/>
              <a:t>Appendix - </a:t>
            </a:r>
            <a:r>
              <a:rPr lang="en-GB" sz="7200" err="1"/>
              <a:t>Multimeters</a:t>
            </a:r>
            <a:endParaRPr lang="en-GB" sz="7200"/>
          </a:p>
        </p:txBody>
      </p:sp>
    </p:spTree>
    <p:extLst>
      <p:ext uri="{BB962C8B-B14F-4D97-AF65-F5344CB8AC3E}">
        <p14:creationId xmlns:p14="http://schemas.microsoft.com/office/powerpoint/2010/main" val="312827926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D0B038-E291-3107-3AAA-29E3D0ACFE4F}"/>
              </a:ext>
            </a:extLst>
          </p:cNvPr>
          <p:cNvSpPr>
            <a:spLocks noGrp="1"/>
          </p:cNvSpPr>
          <p:nvPr>
            <p:ph type="title"/>
          </p:nvPr>
        </p:nvSpPr>
        <p:spPr/>
        <p:txBody>
          <a:bodyPr/>
          <a:lstStyle/>
          <a:p>
            <a:r>
              <a:rPr lang="en-GB"/>
              <a:t>UNI-T UT33B</a:t>
            </a:r>
          </a:p>
        </p:txBody>
      </p:sp>
      <p:sp>
        <p:nvSpPr>
          <p:cNvPr id="6" name="TextBox 5">
            <a:extLst>
              <a:ext uri="{FF2B5EF4-FFF2-40B4-BE49-F238E27FC236}">
                <a16:creationId xmlns:a16="http://schemas.microsoft.com/office/drawing/2014/main" id="{6A8F9480-6C79-4CC4-A31B-EAAA4BE7B664}"/>
              </a:ext>
            </a:extLst>
          </p:cNvPr>
          <p:cNvSpPr txBox="1"/>
          <p:nvPr/>
        </p:nvSpPr>
        <p:spPr>
          <a:xfrm>
            <a:off x="2593740" y="1616765"/>
            <a:ext cx="2003497"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DC Voltage</a:t>
            </a:r>
          </a:p>
        </p:txBody>
      </p:sp>
      <p:sp>
        <p:nvSpPr>
          <p:cNvPr id="7" name="TextBox 6">
            <a:extLst>
              <a:ext uri="{FF2B5EF4-FFF2-40B4-BE49-F238E27FC236}">
                <a16:creationId xmlns:a16="http://schemas.microsoft.com/office/drawing/2014/main" id="{B48074C0-87D4-77C4-A056-7391C02634E1}"/>
              </a:ext>
            </a:extLst>
          </p:cNvPr>
          <p:cNvSpPr txBox="1"/>
          <p:nvPr/>
        </p:nvSpPr>
        <p:spPr>
          <a:xfrm>
            <a:off x="6602185" y="1616765"/>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±(0.5%+2)</a:t>
            </a:r>
            <a:endParaRPr lang="en-GB" sz="28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41BDABD-C9C5-D7EE-B900-4A985EDD9E02}"/>
              </a:ext>
            </a:extLst>
          </p:cNvPr>
          <p:cNvSpPr txBox="1"/>
          <p:nvPr/>
        </p:nvSpPr>
        <p:spPr>
          <a:xfrm>
            <a:off x="2593740" y="3167390"/>
            <a:ext cx="2004075"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DC Current</a:t>
            </a:r>
          </a:p>
        </p:txBody>
      </p:sp>
      <p:sp>
        <p:nvSpPr>
          <p:cNvPr id="9" name="TextBox 8">
            <a:extLst>
              <a:ext uri="{FF2B5EF4-FFF2-40B4-BE49-F238E27FC236}">
                <a16:creationId xmlns:a16="http://schemas.microsoft.com/office/drawing/2014/main" id="{C0EAD13E-5296-6308-3DB2-36C584D0491A}"/>
              </a:ext>
            </a:extLst>
          </p:cNvPr>
          <p:cNvSpPr txBox="1"/>
          <p:nvPr/>
        </p:nvSpPr>
        <p:spPr>
          <a:xfrm>
            <a:off x="6602185" y="3167390"/>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±(1.0%+2)</a:t>
            </a:r>
            <a:endParaRPr lang="en-GB" sz="280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AD86DAF-E799-697B-196A-93667E301EC4}"/>
              </a:ext>
            </a:extLst>
          </p:cNvPr>
          <p:cNvSpPr txBox="1"/>
          <p:nvPr/>
        </p:nvSpPr>
        <p:spPr>
          <a:xfrm>
            <a:off x="2578749" y="4759810"/>
            <a:ext cx="1963999"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Resistance</a:t>
            </a:r>
          </a:p>
        </p:txBody>
      </p:sp>
      <p:sp>
        <p:nvSpPr>
          <p:cNvPr id="11" name="TextBox 10">
            <a:extLst>
              <a:ext uri="{FF2B5EF4-FFF2-40B4-BE49-F238E27FC236}">
                <a16:creationId xmlns:a16="http://schemas.microsoft.com/office/drawing/2014/main" id="{85B2A83B-B0AC-D132-EDEA-EBE4A9A8707F}"/>
              </a:ext>
            </a:extLst>
          </p:cNvPr>
          <p:cNvSpPr txBox="1"/>
          <p:nvPr/>
        </p:nvSpPr>
        <p:spPr>
          <a:xfrm>
            <a:off x="6602185" y="4759810"/>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±(0.8%+5)</a:t>
            </a:r>
            <a:endParaRPr lang="en-GB" sz="280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87DC654-A3A6-934B-C466-43334551307C}"/>
              </a:ext>
            </a:extLst>
          </p:cNvPr>
          <p:cNvSpPr txBox="1"/>
          <p:nvPr/>
        </p:nvSpPr>
        <p:spPr>
          <a:xfrm>
            <a:off x="2583282" y="965180"/>
            <a:ext cx="1564852"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Function</a:t>
            </a:r>
          </a:p>
        </p:txBody>
      </p:sp>
      <p:sp>
        <p:nvSpPr>
          <p:cNvPr id="4" name="TextBox 3">
            <a:extLst>
              <a:ext uri="{FF2B5EF4-FFF2-40B4-BE49-F238E27FC236}">
                <a16:creationId xmlns:a16="http://schemas.microsoft.com/office/drawing/2014/main" id="{E3D9556E-989C-8171-8F71-2376D211316E}"/>
              </a:ext>
            </a:extLst>
          </p:cNvPr>
          <p:cNvSpPr txBox="1"/>
          <p:nvPr/>
        </p:nvSpPr>
        <p:spPr>
          <a:xfrm>
            <a:off x="4757451" y="965180"/>
            <a:ext cx="1245854"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Range</a:t>
            </a:r>
          </a:p>
        </p:txBody>
      </p:sp>
      <p:sp>
        <p:nvSpPr>
          <p:cNvPr id="12" name="TextBox 11">
            <a:extLst>
              <a:ext uri="{FF2B5EF4-FFF2-40B4-BE49-F238E27FC236}">
                <a16:creationId xmlns:a16="http://schemas.microsoft.com/office/drawing/2014/main" id="{CF79DF21-0F61-F4D1-95A9-08C206D742E2}"/>
              </a:ext>
            </a:extLst>
          </p:cNvPr>
          <p:cNvSpPr txBox="1"/>
          <p:nvPr/>
        </p:nvSpPr>
        <p:spPr>
          <a:xfrm>
            <a:off x="5043641" y="1616765"/>
            <a:ext cx="583814"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All</a:t>
            </a:r>
          </a:p>
        </p:txBody>
      </p:sp>
      <p:sp>
        <p:nvSpPr>
          <p:cNvPr id="13" name="TextBox 12">
            <a:extLst>
              <a:ext uri="{FF2B5EF4-FFF2-40B4-BE49-F238E27FC236}">
                <a16:creationId xmlns:a16="http://schemas.microsoft.com/office/drawing/2014/main" id="{E624984D-0405-51C4-6813-3BAD1902657F}"/>
              </a:ext>
            </a:extLst>
          </p:cNvPr>
          <p:cNvSpPr txBox="1"/>
          <p:nvPr/>
        </p:nvSpPr>
        <p:spPr>
          <a:xfrm>
            <a:off x="6722763" y="965180"/>
            <a:ext cx="1662635"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Accuracy</a:t>
            </a:r>
          </a:p>
        </p:txBody>
      </p:sp>
      <p:sp>
        <p:nvSpPr>
          <p:cNvPr id="14" name="TextBox 13">
            <a:extLst>
              <a:ext uri="{FF2B5EF4-FFF2-40B4-BE49-F238E27FC236}">
                <a16:creationId xmlns:a16="http://schemas.microsoft.com/office/drawing/2014/main" id="{7F90A164-C3B1-2166-8747-B3C273D346C0}"/>
              </a:ext>
            </a:extLst>
          </p:cNvPr>
          <p:cNvSpPr txBox="1"/>
          <p:nvPr/>
        </p:nvSpPr>
        <p:spPr>
          <a:xfrm>
            <a:off x="2593740" y="2350934"/>
            <a:ext cx="1982659"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AC Voltage</a:t>
            </a:r>
          </a:p>
        </p:txBody>
      </p:sp>
      <p:sp>
        <p:nvSpPr>
          <p:cNvPr id="15" name="TextBox 14">
            <a:extLst>
              <a:ext uri="{FF2B5EF4-FFF2-40B4-BE49-F238E27FC236}">
                <a16:creationId xmlns:a16="http://schemas.microsoft.com/office/drawing/2014/main" id="{D9BB8D94-F3F0-B796-B89E-9FAF4D72A29D}"/>
              </a:ext>
            </a:extLst>
          </p:cNvPr>
          <p:cNvSpPr txBox="1"/>
          <p:nvPr/>
        </p:nvSpPr>
        <p:spPr>
          <a:xfrm>
            <a:off x="6602185" y="2350934"/>
            <a:ext cx="2052165" cy="523220"/>
          </a:xfrm>
          <a:prstGeom prst="rect">
            <a:avLst/>
          </a:prstGeom>
          <a:noFill/>
        </p:spPr>
        <p:txBody>
          <a:bodyPr wrap="none" rtlCol="0">
            <a:spAutoFit/>
          </a:bodyPr>
          <a:lstStyle/>
          <a:p>
            <a:pPr algn="l"/>
            <a:r>
              <a:rPr lang="en-GB" sz="2800" b="0" i="0">
                <a:latin typeface="+mj-lt"/>
                <a:cs typeface="Arial" panose="020B0604020202020204" pitchFamily="34" charset="0"/>
              </a:rPr>
              <a:t>±(1.2%+10)</a:t>
            </a:r>
            <a:endParaRPr lang="en-GB" sz="280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6996D1F-A9CB-DF7F-8EBC-23B4B109B06C}"/>
              </a:ext>
            </a:extLst>
          </p:cNvPr>
          <p:cNvSpPr txBox="1"/>
          <p:nvPr/>
        </p:nvSpPr>
        <p:spPr>
          <a:xfrm>
            <a:off x="5043641" y="2350934"/>
            <a:ext cx="583814"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All</a:t>
            </a:r>
          </a:p>
        </p:txBody>
      </p:sp>
      <p:sp>
        <p:nvSpPr>
          <p:cNvPr id="17" name="TextBox 16">
            <a:extLst>
              <a:ext uri="{FF2B5EF4-FFF2-40B4-BE49-F238E27FC236}">
                <a16:creationId xmlns:a16="http://schemas.microsoft.com/office/drawing/2014/main" id="{BD338D60-B705-4AA7-E7D1-21AAD96A366C}"/>
              </a:ext>
            </a:extLst>
          </p:cNvPr>
          <p:cNvSpPr txBox="1"/>
          <p:nvPr/>
        </p:nvSpPr>
        <p:spPr>
          <a:xfrm>
            <a:off x="5043641" y="3167390"/>
            <a:ext cx="1330814" cy="523220"/>
          </a:xfrm>
          <a:prstGeom prst="rect">
            <a:avLst/>
          </a:prstGeom>
          <a:noFill/>
        </p:spPr>
        <p:txBody>
          <a:bodyPr wrap="none" rtlCol="0">
            <a:spAutoFit/>
          </a:bodyPr>
          <a:lstStyle/>
          <a:p>
            <a:r>
              <a:rPr lang="en-GB" sz="2800">
                <a:latin typeface="Arial" panose="020B0604020202020204" pitchFamily="34" charset="0"/>
                <a:cs typeface="Arial" panose="020B0604020202020204" pitchFamily="34" charset="0"/>
              </a:rPr>
              <a:t>200 </a:t>
            </a:r>
            <a:r>
              <a:rPr lang="el-GR" sz="2800"/>
              <a:t>μ</a:t>
            </a:r>
            <a:r>
              <a:rPr lang="en-GB" sz="2800"/>
              <a:t>A</a:t>
            </a:r>
            <a:endParaRPr lang="en-GB" sz="280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2B27F89-4932-1FEA-8DE7-C121F6DFB8A5}"/>
              </a:ext>
            </a:extLst>
          </p:cNvPr>
          <p:cNvSpPr txBox="1"/>
          <p:nvPr/>
        </p:nvSpPr>
        <p:spPr>
          <a:xfrm>
            <a:off x="6573331" y="3590357"/>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±(1.2%+2)</a:t>
            </a:r>
            <a:endParaRPr lang="en-GB" sz="280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A1CAF373-A693-BD30-36B4-DFD08832674C}"/>
              </a:ext>
            </a:extLst>
          </p:cNvPr>
          <p:cNvSpPr txBox="1"/>
          <p:nvPr/>
        </p:nvSpPr>
        <p:spPr>
          <a:xfrm>
            <a:off x="5043641" y="3590357"/>
            <a:ext cx="1423788" cy="523220"/>
          </a:xfrm>
          <a:prstGeom prst="rect">
            <a:avLst/>
          </a:prstGeom>
          <a:noFill/>
        </p:spPr>
        <p:txBody>
          <a:bodyPr wrap="none" rtlCol="0">
            <a:spAutoFit/>
          </a:bodyPr>
          <a:lstStyle/>
          <a:p>
            <a:r>
              <a:rPr lang="en-GB" sz="2800">
                <a:latin typeface="Arial" panose="020B0604020202020204" pitchFamily="34" charset="0"/>
                <a:cs typeface="Arial" panose="020B0604020202020204" pitchFamily="34" charset="0"/>
              </a:rPr>
              <a:t>200 m</a:t>
            </a:r>
            <a:r>
              <a:rPr lang="en-GB" sz="2800"/>
              <a:t>A</a:t>
            </a:r>
            <a:endParaRPr lang="en-GB" sz="280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BE4C9EFE-9EFA-DE59-0569-A0D37270B77F}"/>
              </a:ext>
            </a:extLst>
          </p:cNvPr>
          <p:cNvSpPr txBox="1"/>
          <p:nvPr/>
        </p:nvSpPr>
        <p:spPr>
          <a:xfrm>
            <a:off x="6602185" y="4043858"/>
            <a:ext cx="1552028" cy="523220"/>
          </a:xfrm>
          <a:prstGeom prst="rect">
            <a:avLst/>
          </a:prstGeom>
          <a:noFill/>
        </p:spPr>
        <p:txBody>
          <a:bodyPr wrap="none" rtlCol="0">
            <a:spAutoFit/>
          </a:bodyPr>
          <a:lstStyle/>
          <a:p>
            <a:pPr algn="l"/>
            <a:r>
              <a:rPr lang="en-GB" sz="2800" b="0" i="0">
                <a:latin typeface="+mj-lt"/>
                <a:cs typeface="Arial" panose="020B0604020202020204" pitchFamily="34" charset="0"/>
              </a:rPr>
              <a:t>±(2%+5)</a:t>
            </a:r>
            <a:endParaRPr lang="en-GB" sz="280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AC5D51AD-D2CE-AE66-DE62-BCEF6679D345}"/>
              </a:ext>
            </a:extLst>
          </p:cNvPr>
          <p:cNvSpPr txBox="1"/>
          <p:nvPr/>
        </p:nvSpPr>
        <p:spPr>
          <a:xfrm>
            <a:off x="5043641" y="4043858"/>
            <a:ext cx="1152880" cy="523220"/>
          </a:xfrm>
          <a:prstGeom prst="rect">
            <a:avLst/>
          </a:prstGeom>
          <a:noFill/>
        </p:spPr>
        <p:txBody>
          <a:bodyPr wrap="square" rtlCol="0">
            <a:spAutoFit/>
          </a:bodyPr>
          <a:lstStyle/>
          <a:p>
            <a:r>
              <a:rPr lang="en-GB" sz="2800">
                <a:latin typeface="Arial" panose="020B0604020202020204" pitchFamily="34" charset="0"/>
                <a:cs typeface="Arial" panose="020B0604020202020204" pitchFamily="34" charset="0"/>
              </a:rPr>
              <a:t>10 A</a:t>
            </a:r>
          </a:p>
        </p:txBody>
      </p:sp>
      <p:sp>
        <p:nvSpPr>
          <p:cNvPr id="22" name="TextBox 21">
            <a:extLst>
              <a:ext uri="{FF2B5EF4-FFF2-40B4-BE49-F238E27FC236}">
                <a16:creationId xmlns:a16="http://schemas.microsoft.com/office/drawing/2014/main" id="{C42104D1-CF53-0916-2482-A62F155ABCB9}"/>
              </a:ext>
            </a:extLst>
          </p:cNvPr>
          <p:cNvSpPr txBox="1"/>
          <p:nvPr/>
        </p:nvSpPr>
        <p:spPr>
          <a:xfrm>
            <a:off x="5085595" y="4759810"/>
            <a:ext cx="1152880" cy="523220"/>
          </a:xfrm>
          <a:prstGeom prst="rect">
            <a:avLst/>
          </a:prstGeom>
          <a:noFill/>
        </p:spPr>
        <p:txBody>
          <a:bodyPr wrap="none" rtlCol="0">
            <a:spAutoFit/>
          </a:bodyPr>
          <a:lstStyle/>
          <a:p>
            <a:r>
              <a:rPr lang="en-GB" sz="2800">
                <a:latin typeface="Arial" panose="020B0604020202020204" pitchFamily="34" charset="0"/>
                <a:cs typeface="Arial" panose="020B0604020202020204" pitchFamily="34" charset="0"/>
              </a:rPr>
              <a:t>200 </a:t>
            </a:r>
            <a:r>
              <a:rPr lang="el-GR" sz="2800"/>
              <a:t>Ω</a:t>
            </a:r>
            <a:endParaRPr lang="en-GB" sz="280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15BADB9-B5C0-9AF4-081D-631EE71CEBD1}"/>
              </a:ext>
            </a:extLst>
          </p:cNvPr>
          <p:cNvSpPr txBox="1"/>
          <p:nvPr/>
        </p:nvSpPr>
        <p:spPr>
          <a:xfrm>
            <a:off x="2578749" y="5283030"/>
            <a:ext cx="1963999"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Resistance</a:t>
            </a:r>
          </a:p>
        </p:txBody>
      </p:sp>
      <p:sp>
        <p:nvSpPr>
          <p:cNvPr id="24" name="TextBox 23">
            <a:extLst>
              <a:ext uri="{FF2B5EF4-FFF2-40B4-BE49-F238E27FC236}">
                <a16:creationId xmlns:a16="http://schemas.microsoft.com/office/drawing/2014/main" id="{076C1D1F-2937-DDFE-4E53-8B00F6D26B67}"/>
              </a:ext>
            </a:extLst>
          </p:cNvPr>
          <p:cNvSpPr txBox="1"/>
          <p:nvPr/>
        </p:nvSpPr>
        <p:spPr>
          <a:xfrm>
            <a:off x="6602185" y="5283030"/>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±(0.8%+2)</a:t>
            </a:r>
            <a:endParaRPr lang="en-GB" sz="280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E091EDD9-A921-2AE9-33B1-408F32ABBC80}"/>
              </a:ext>
            </a:extLst>
          </p:cNvPr>
          <p:cNvSpPr txBox="1"/>
          <p:nvPr/>
        </p:nvSpPr>
        <p:spPr>
          <a:xfrm>
            <a:off x="4433164" y="5283030"/>
            <a:ext cx="2079415" cy="523220"/>
          </a:xfrm>
          <a:prstGeom prst="rect">
            <a:avLst/>
          </a:prstGeom>
          <a:noFill/>
        </p:spPr>
        <p:txBody>
          <a:bodyPr wrap="none" rtlCol="0">
            <a:spAutoFit/>
          </a:bodyPr>
          <a:lstStyle/>
          <a:p>
            <a:r>
              <a:rPr lang="en-GB" sz="2800">
                <a:latin typeface="Arial" panose="020B0604020202020204" pitchFamily="34" charset="0"/>
                <a:cs typeface="Arial" panose="020B0604020202020204" pitchFamily="34" charset="0"/>
              </a:rPr>
              <a:t>2k</a:t>
            </a:r>
            <a:r>
              <a:rPr lang="el-GR" sz="2800"/>
              <a:t>Ω</a:t>
            </a:r>
            <a:r>
              <a:rPr lang="en-GB" sz="2800"/>
              <a:t>..200k</a:t>
            </a:r>
            <a:r>
              <a:rPr lang="el-GR" sz="2800"/>
              <a:t>Ω</a:t>
            </a:r>
            <a:endParaRPr lang="en-GB" sz="2800">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05481E68-CD74-3F19-5B26-5643A3A52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962" y="965179"/>
            <a:ext cx="2266198" cy="4184913"/>
          </a:xfrm>
          <a:prstGeom prst="rect">
            <a:avLst/>
          </a:prstGeom>
        </p:spPr>
      </p:pic>
      <p:sp>
        <p:nvSpPr>
          <p:cNvPr id="28" name="TextBox 27">
            <a:extLst>
              <a:ext uri="{FF2B5EF4-FFF2-40B4-BE49-F238E27FC236}">
                <a16:creationId xmlns:a16="http://schemas.microsoft.com/office/drawing/2014/main" id="{1721D73E-15EC-FB22-CA16-27AD9A1887F4}"/>
              </a:ext>
            </a:extLst>
          </p:cNvPr>
          <p:cNvSpPr txBox="1"/>
          <p:nvPr/>
        </p:nvSpPr>
        <p:spPr>
          <a:xfrm>
            <a:off x="209550" y="6397352"/>
            <a:ext cx="8934450" cy="369332"/>
          </a:xfrm>
          <a:prstGeom prst="rect">
            <a:avLst/>
          </a:prstGeom>
          <a:noFill/>
        </p:spPr>
        <p:txBody>
          <a:bodyPr wrap="square" rtlCol="0">
            <a:spAutoFit/>
          </a:bodyPr>
          <a:lstStyle/>
          <a:p>
            <a:pPr algn="l"/>
            <a:r>
              <a:rPr lang="en-GB">
                <a:latin typeface="Arial" panose="020B0604020202020204" pitchFamily="34" charset="0"/>
                <a:cs typeface="Arial" panose="020B0604020202020204" pitchFamily="34" charset="0"/>
              </a:rPr>
              <a:t>Source Uni-Trend Technology (2002) </a:t>
            </a:r>
            <a:r>
              <a:rPr lang="en-GB" i="1">
                <a:latin typeface="Arial" panose="020B0604020202020204" pitchFamily="34" charset="0"/>
                <a:cs typeface="Arial" panose="020B0604020202020204" pitchFamily="34" charset="0"/>
              </a:rPr>
              <a:t>UT33B/C/D Operating manual </a:t>
            </a:r>
            <a:r>
              <a:rPr lang="en-GB">
                <a:latin typeface="Arial" panose="020B0604020202020204" pitchFamily="34" charset="0"/>
                <a:cs typeface="Arial" panose="020B0604020202020204" pitchFamily="34" charset="0"/>
              </a:rPr>
              <a:t>(Printed manual)</a:t>
            </a:r>
          </a:p>
        </p:txBody>
      </p:sp>
      <p:sp>
        <p:nvSpPr>
          <p:cNvPr id="5" name="TextBox 4">
            <a:extLst>
              <a:ext uri="{FF2B5EF4-FFF2-40B4-BE49-F238E27FC236}">
                <a16:creationId xmlns:a16="http://schemas.microsoft.com/office/drawing/2014/main" id="{C2574DBE-545A-49BC-F7A8-A0D00ED370D5}"/>
              </a:ext>
            </a:extLst>
          </p:cNvPr>
          <p:cNvSpPr txBox="1"/>
          <p:nvPr/>
        </p:nvSpPr>
        <p:spPr>
          <a:xfrm>
            <a:off x="2578749" y="5814338"/>
            <a:ext cx="1963999"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Resistance</a:t>
            </a:r>
          </a:p>
        </p:txBody>
      </p:sp>
      <p:sp>
        <p:nvSpPr>
          <p:cNvPr id="26" name="TextBox 25">
            <a:extLst>
              <a:ext uri="{FF2B5EF4-FFF2-40B4-BE49-F238E27FC236}">
                <a16:creationId xmlns:a16="http://schemas.microsoft.com/office/drawing/2014/main" id="{0D3C8080-AD8B-F2CC-ACCF-45D4B9E8FB44}"/>
              </a:ext>
            </a:extLst>
          </p:cNvPr>
          <p:cNvSpPr txBox="1"/>
          <p:nvPr/>
        </p:nvSpPr>
        <p:spPr>
          <a:xfrm>
            <a:off x="6602185" y="5814338"/>
            <a:ext cx="1752403" cy="523220"/>
          </a:xfrm>
          <a:prstGeom prst="rect">
            <a:avLst/>
          </a:prstGeom>
          <a:noFill/>
        </p:spPr>
        <p:txBody>
          <a:bodyPr wrap="none" rtlCol="0">
            <a:spAutoFit/>
          </a:bodyPr>
          <a:lstStyle/>
          <a:p>
            <a:pPr algn="l"/>
            <a:r>
              <a:rPr lang="en-GB" sz="2800" b="0" i="0">
                <a:latin typeface="+mj-lt"/>
                <a:cs typeface="Arial" panose="020B0604020202020204" pitchFamily="34" charset="0"/>
              </a:rPr>
              <a:t>±(5%+10)</a:t>
            </a:r>
            <a:endParaRPr lang="en-GB" sz="280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74197690-C638-5305-BF5B-1B9E39963DB8}"/>
              </a:ext>
            </a:extLst>
          </p:cNvPr>
          <p:cNvSpPr txBox="1"/>
          <p:nvPr/>
        </p:nvSpPr>
        <p:spPr>
          <a:xfrm>
            <a:off x="4949999" y="5814338"/>
            <a:ext cx="1152880" cy="523220"/>
          </a:xfrm>
          <a:prstGeom prst="rect">
            <a:avLst/>
          </a:prstGeom>
          <a:noFill/>
        </p:spPr>
        <p:txBody>
          <a:bodyPr wrap="none" rtlCol="0">
            <a:spAutoFit/>
          </a:bodyPr>
          <a:lstStyle/>
          <a:p>
            <a:r>
              <a:rPr lang="en-GB" sz="2800">
                <a:latin typeface="Arial" panose="020B0604020202020204" pitchFamily="34" charset="0"/>
                <a:cs typeface="Arial" panose="020B0604020202020204" pitchFamily="34" charset="0"/>
              </a:rPr>
              <a:t>20M</a:t>
            </a:r>
            <a:r>
              <a:rPr lang="el-GR" sz="2800"/>
              <a:t>Ω</a:t>
            </a:r>
            <a:endParaRPr lang="en-GB"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9474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217E82-49A1-AD09-6B9D-3A4B31037661}"/>
              </a:ext>
            </a:extLst>
          </p:cNvPr>
          <p:cNvSpPr>
            <a:spLocks noGrp="1"/>
          </p:cNvSpPr>
          <p:nvPr>
            <p:ph type="title"/>
          </p:nvPr>
        </p:nvSpPr>
        <p:spPr/>
        <p:txBody>
          <a:bodyPr/>
          <a:lstStyle/>
          <a:p>
            <a:r>
              <a:rPr lang="en-GB"/>
              <a:t>Mercury MTB02</a:t>
            </a:r>
          </a:p>
        </p:txBody>
      </p:sp>
      <p:pic>
        <p:nvPicPr>
          <p:cNvPr id="5" name="Picture 4">
            <a:extLst>
              <a:ext uri="{FF2B5EF4-FFF2-40B4-BE49-F238E27FC236}">
                <a16:creationId xmlns:a16="http://schemas.microsoft.com/office/drawing/2014/main" id="{D8F2F874-04AD-15B2-C07F-66B34567DD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837" y="966406"/>
            <a:ext cx="2032635" cy="3571630"/>
          </a:xfrm>
          <a:prstGeom prst="rect">
            <a:avLst/>
          </a:prstGeom>
        </p:spPr>
      </p:pic>
      <p:sp>
        <p:nvSpPr>
          <p:cNvPr id="6" name="TextBox 5">
            <a:extLst>
              <a:ext uri="{FF2B5EF4-FFF2-40B4-BE49-F238E27FC236}">
                <a16:creationId xmlns:a16="http://schemas.microsoft.com/office/drawing/2014/main" id="{5D776268-DEA2-4B36-FF16-75400B00D9C5}"/>
              </a:ext>
            </a:extLst>
          </p:cNvPr>
          <p:cNvSpPr txBox="1"/>
          <p:nvPr/>
        </p:nvSpPr>
        <p:spPr>
          <a:xfrm>
            <a:off x="2911611" y="853417"/>
            <a:ext cx="3242619"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DC Voltage 200mV</a:t>
            </a:r>
          </a:p>
        </p:txBody>
      </p:sp>
      <p:sp>
        <p:nvSpPr>
          <p:cNvPr id="7" name="TextBox 6">
            <a:extLst>
              <a:ext uri="{FF2B5EF4-FFF2-40B4-BE49-F238E27FC236}">
                <a16:creationId xmlns:a16="http://schemas.microsoft.com/office/drawing/2014/main" id="{3A67C9EA-1B8E-87EA-9718-DAEC84B9A7B9}"/>
              </a:ext>
            </a:extLst>
          </p:cNvPr>
          <p:cNvSpPr txBox="1"/>
          <p:nvPr/>
        </p:nvSpPr>
        <p:spPr>
          <a:xfrm>
            <a:off x="6896018" y="853417"/>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±(0.5%+3)</a:t>
            </a:r>
            <a:endParaRPr lang="en-GB" sz="28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E47CFCB-F84E-D00F-BCF1-CC50DE0B7F4F}"/>
              </a:ext>
            </a:extLst>
          </p:cNvPr>
          <p:cNvSpPr txBox="1"/>
          <p:nvPr/>
        </p:nvSpPr>
        <p:spPr>
          <a:xfrm>
            <a:off x="2911611" y="3049700"/>
            <a:ext cx="3950249"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DC Current </a:t>
            </a:r>
            <a:r>
              <a:rPr lang="en-GB">
                <a:latin typeface="Arial" panose="020B0604020202020204" pitchFamily="34" charset="0"/>
                <a:cs typeface="Arial" panose="020B0604020202020204" pitchFamily="34" charset="0"/>
              </a:rPr>
              <a:t>200</a:t>
            </a:r>
            <a:r>
              <a:rPr lang="el-GR">
                <a:latin typeface="Arial" panose="020B0604020202020204" pitchFamily="34" charset="0"/>
                <a:cs typeface="Arial" panose="020B0604020202020204" pitchFamily="34" charset="0"/>
              </a:rPr>
              <a:t>μ</a:t>
            </a:r>
            <a:r>
              <a:rPr lang="en-GB">
                <a:latin typeface="Arial" panose="020B0604020202020204" pitchFamily="34" charset="0"/>
                <a:cs typeface="Arial" panose="020B0604020202020204" pitchFamily="34" charset="0"/>
              </a:rPr>
              <a:t>A 2mA 20mA</a:t>
            </a:r>
            <a:endParaRPr lang="en-GB" sz="280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38EA18F-7B5E-46E3-AB1A-7E1C08782F32}"/>
              </a:ext>
            </a:extLst>
          </p:cNvPr>
          <p:cNvSpPr txBox="1"/>
          <p:nvPr/>
        </p:nvSpPr>
        <p:spPr>
          <a:xfrm>
            <a:off x="6882842" y="3049700"/>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±(1.8%+2)</a:t>
            </a:r>
            <a:endParaRPr lang="en-GB" sz="280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F33E189-8629-91D8-781C-93471FA65F42}"/>
              </a:ext>
            </a:extLst>
          </p:cNvPr>
          <p:cNvSpPr txBox="1"/>
          <p:nvPr/>
        </p:nvSpPr>
        <p:spPr>
          <a:xfrm>
            <a:off x="2911611" y="4821638"/>
            <a:ext cx="3031599" cy="523220"/>
          </a:xfrm>
          <a:prstGeom prst="rect">
            <a:avLst/>
          </a:prstGeom>
          <a:noFill/>
        </p:spPr>
        <p:txBody>
          <a:bodyPr wrap="none" rtlCol="0">
            <a:spAutoFit/>
          </a:bodyPr>
          <a:lstStyle/>
          <a:p>
            <a:r>
              <a:rPr lang="en-GB" sz="2800">
                <a:latin typeface="Arial" panose="020B0604020202020204" pitchFamily="34" charset="0"/>
                <a:cs typeface="Arial" panose="020B0604020202020204" pitchFamily="34" charset="0"/>
              </a:rPr>
              <a:t>Resistance 200</a:t>
            </a:r>
            <a:r>
              <a:rPr lang="el-GR" sz="2800"/>
              <a:t>Ω</a:t>
            </a:r>
            <a:endParaRPr lang="en-GB" sz="280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5048A69-BCBB-D059-83DE-21057AEA0A95}"/>
              </a:ext>
            </a:extLst>
          </p:cNvPr>
          <p:cNvSpPr txBox="1"/>
          <p:nvPr/>
        </p:nvSpPr>
        <p:spPr>
          <a:xfrm>
            <a:off x="6882842" y="4821638"/>
            <a:ext cx="2052165" cy="523220"/>
          </a:xfrm>
          <a:prstGeom prst="rect">
            <a:avLst/>
          </a:prstGeom>
          <a:noFill/>
        </p:spPr>
        <p:txBody>
          <a:bodyPr wrap="none" rtlCol="0">
            <a:spAutoFit/>
          </a:bodyPr>
          <a:lstStyle/>
          <a:p>
            <a:pPr algn="l"/>
            <a:r>
              <a:rPr lang="en-GB" sz="2800" b="0" i="0">
                <a:latin typeface="+mj-lt"/>
                <a:cs typeface="Arial" panose="020B0604020202020204" pitchFamily="34" charset="0"/>
              </a:rPr>
              <a:t>±(1.0%+10)</a:t>
            </a:r>
            <a:endParaRPr lang="en-GB" sz="28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64A0FE2-76FB-EF01-EE98-1E463086FDC8}"/>
              </a:ext>
            </a:extLst>
          </p:cNvPr>
          <p:cNvSpPr txBox="1"/>
          <p:nvPr/>
        </p:nvSpPr>
        <p:spPr>
          <a:xfrm>
            <a:off x="2911611" y="1323056"/>
            <a:ext cx="3974165"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DC Voltage </a:t>
            </a:r>
            <a:r>
              <a:rPr lang="en-GB" sz="2400">
                <a:latin typeface="Arial" panose="020B0604020202020204" pitchFamily="34" charset="0"/>
                <a:cs typeface="Arial" panose="020B0604020202020204" pitchFamily="34" charset="0"/>
              </a:rPr>
              <a:t>2V, 20V 200V</a:t>
            </a:r>
            <a:endParaRPr lang="en-GB" sz="280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BC6694D-D9EF-D5A7-7BFC-332137988B12}"/>
              </a:ext>
            </a:extLst>
          </p:cNvPr>
          <p:cNvSpPr txBox="1"/>
          <p:nvPr/>
        </p:nvSpPr>
        <p:spPr>
          <a:xfrm>
            <a:off x="6896018" y="1323056"/>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±(0.8%+5)</a:t>
            </a:r>
            <a:endParaRPr lang="en-GB" sz="28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19CAC67-3AAC-ABB6-44D8-2A674FF351EC}"/>
              </a:ext>
            </a:extLst>
          </p:cNvPr>
          <p:cNvSpPr txBox="1"/>
          <p:nvPr/>
        </p:nvSpPr>
        <p:spPr>
          <a:xfrm>
            <a:off x="2924787" y="4091747"/>
            <a:ext cx="2542684"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DC Current 5A</a:t>
            </a:r>
          </a:p>
        </p:txBody>
      </p:sp>
      <p:sp>
        <p:nvSpPr>
          <p:cNvPr id="15" name="TextBox 14">
            <a:extLst>
              <a:ext uri="{FF2B5EF4-FFF2-40B4-BE49-F238E27FC236}">
                <a16:creationId xmlns:a16="http://schemas.microsoft.com/office/drawing/2014/main" id="{50332182-D7B7-7022-08F6-5341A0EAB669}"/>
              </a:ext>
            </a:extLst>
          </p:cNvPr>
          <p:cNvSpPr txBox="1"/>
          <p:nvPr/>
        </p:nvSpPr>
        <p:spPr>
          <a:xfrm>
            <a:off x="6896018" y="4091747"/>
            <a:ext cx="2052165" cy="523220"/>
          </a:xfrm>
          <a:prstGeom prst="rect">
            <a:avLst/>
          </a:prstGeom>
          <a:noFill/>
        </p:spPr>
        <p:txBody>
          <a:bodyPr wrap="none" rtlCol="0">
            <a:spAutoFit/>
          </a:bodyPr>
          <a:lstStyle/>
          <a:p>
            <a:pPr algn="l"/>
            <a:r>
              <a:rPr lang="en-GB" sz="2800" b="0" i="0">
                <a:latin typeface="+mj-lt"/>
                <a:cs typeface="Arial" panose="020B0604020202020204" pitchFamily="34" charset="0"/>
              </a:rPr>
              <a:t>±(2.0%+10)</a:t>
            </a:r>
            <a:endParaRPr lang="en-GB" sz="280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58211D7-3DCE-62B7-8864-BA1748EB8C5B}"/>
              </a:ext>
            </a:extLst>
          </p:cNvPr>
          <p:cNvSpPr txBox="1"/>
          <p:nvPr/>
        </p:nvSpPr>
        <p:spPr>
          <a:xfrm>
            <a:off x="2924787" y="5366416"/>
            <a:ext cx="3276859" cy="523220"/>
          </a:xfrm>
          <a:prstGeom prst="rect">
            <a:avLst/>
          </a:prstGeom>
          <a:noFill/>
        </p:spPr>
        <p:txBody>
          <a:bodyPr wrap="none" rtlCol="0">
            <a:spAutoFit/>
          </a:bodyPr>
          <a:lstStyle/>
          <a:p>
            <a:r>
              <a:rPr lang="en-GB" sz="2800">
                <a:latin typeface="Arial" panose="020B0604020202020204" pitchFamily="34" charset="0"/>
                <a:cs typeface="Arial" panose="020B0604020202020204" pitchFamily="34" charset="0"/>
              </a:rPr>
              <a:t>Resistance k</a:t>
            </a:r>
            <a:r>
              <a:rPr lang="el-GR" sz="2800"/>
              <a:t>Ω</a:t>
            </a:r>
            <a:r>
              <a:rPr lang="en-GB" sz="2800"/>
              <a:t> M</a:t>
            </a:r>
            <a:r>
              <a:rPr lang="el-GR" sz="2800"/>
              <a:t>Ω</a:t>
            </a:r>
            <a:endParaRPr lang="en-GB" sz="280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7F2AAF2-AFE9-07F1-2FF4-7B97A46FE12D}"/>
              </a:ext>
            </a:extLst>
          </p:cNvPr>
          <p:cNvSpPr txBox="1"/>
          <p:nvPr/>
        </p:nvSpPr>
        <p:spPr>
          <a:xfrm>
            <a:off x="6896018" y="5366416"/>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±(1.0%+4)</a:t>
            </a:r>
            <a:endParaRPr lang="en-GB" sz="280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7E657C5B-D102-886F-EE34-29C826219EC6}"/>
              </a:ext>
            </a:extLst>
          </p:cNvPr>
          <p:cNvSpPr txBox="1"/>
          <p:nvPr/>
        </p:nvSpPr>
        <p:spPr>
          <a:xfrm>
            <a:off x="2911611" y="2383254"/>
            <a:ext cx="3622530"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AC Voltage 200/500V</a:t>
            </a:r>
          </a:p>
        </p:txBody>
      </p:sp>
      <p:sp>
        <p:nvSpPr>
          <p:cNvPr id="19" name="TextBox 18">
            <a:extLst>
              <a:ext uri="{FF2B5EF4-FFF2-40B4-BE49-F238E27FC236}">
                <a16:creationId xmlns:a16="http://schemas.microsoft.com/office/drawing/2014/main" id="{D114CF53-6B3A-9F72-CAE0-E16B03DFFB4A}"/>
              </a:ext>
            </a:extLst>
          </p:cNvPr>
          <p:cNvSpPr txBox="1"/>
          <p:nvPr/>
        </p:nvSpPr>
        <p:spPr>
          <a:xfrm>
            <a:off x="6896018" y="2383254"/>
            <a:ext cx="2052165" cy="523220"/>
          </a:xfrm>
          <a:prstGeom prst="rect">
            <a:avLst/>
          </a:prstGeom>
          <a:noFill/>
        </p:spPr>
        <p:txBody>
          <a:bodyPr wrap="none" rtlCol="0">
            <a:spAutoFit/>
          </a:bodyPr>
          <a:lstStyle/>
          <a:p>
            <a:pPr algn="l"/>
            <a:r>
              <a:rPr lang="en-GB" sz="2800" b="0" i="0">
                <a:latin typeface="+mj-lt"/>
                <a:cs typeface="Arial" panose="020B0604020202020204" pitchFamily="34" charset="0"/>
              </a:rPr>
              <a:t>±(2.0%+10)</a:t>
            </a:r>
            <a:endParaRPr lang="en-GB" sz="280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BB2027AB-11F0-69C6-1535-F71C16645EFE}"/>
              </a:ext>
            </a:extLst>
          </p:cNvPr>
          <p:cNvSpPr txBox="1"/>
          <p:nvPr/>
        </p:nvSpPr>
        <p:spPr>
          <a:xfrm>
            <a:off x="2924787" y="3545488"/>
            <a:ext cx="3243196"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DC Current 200mA</a:t>
            </a:r>
          </a:p>
        </p:txBody>
      </p:sp>
      <p:sp>
        <p:nvSpPr>
          <p:cNvPr id="21" name="TextBox 20">
            <a:extLst>
              <a:ext uri="{FF2B5EF4-FFF2-40B4-BE49-F238E27FC236}">
                <a16:creationId xmlns:a16="http://schemas.microsoft.com/office/drawing/2014/main" id="{CE78819C-E044-BC83-AF38-7FA0908E4B73}"/>
              </a:ext>
            </a:extLst>
          </p:cNvPr>
          <p:cNvSpPr txBox="1"/>
          <p:nvPr/>
        </p:nvSpPr>
        <p:spPr>
          <a:xfrm>
            <a:off x="6896018" y="3470954"/>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±(2.0%+2)</a:t>
            </a:r>
            <a:endParaRPr lang="en-GB" sz="280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1D341D49-0520-3D80-DDE3-566E2C98D4CB}"/>
              </a:ext>
            </a:extLst>
          </p:cNvPr>
          <p:cNvSpPr txBox="1"/>
          <p:nvPr/>
        </p:nvSpPr>
        <p:spPr>
          <a:xfrm>
            <a:off x="209550" y="6397352"/>
            <a:ext cx="8934450"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AVSL (n. d.) </a:t>
            </a:r>
            <a:r>
              <a:rPr lang="en-GB" i="1">
                <a:latin typeface="Arial" panose="020B0604020202020204" pitchFamily="34" charset="0"/>
                <a:cs typeface="Arial" panose="020B0604020202020204" pitchFamily="34" charset="0"/>
              </a:rPr>
              <a:t>MTB01, MTB02 Digital multimeter </a:t>
            </a:r>
            <a:r>
              <a:rPr lang="en-GB">
                <a:latin typeface="Arial" panose="020B0604020202020204" pitchFamily="34" charset="0"/>
                <a:cs typeface="Arial" panose="020B0604020202020204" pitchFamily="34" charset="0"/>
              </a:rPr>
              <a:t>(Printed manual)</a:t>
            </a:r>
          </a:p>
        </p:txBody>
      </p:sp>
      <p:sp>
        <p:nvSpPr>
          <p:cNvPr id="23" name="TextBox 22">
            <a:extLst>
              <a:ext uri="{FF2B5EF4-FFF2-40B4-BE49-F238E27FC236}">
                <a16:creationId xmlns:a16="http://schemas.microsoft.com/office/drawing/2014/main" id="{04C95900-7009-9D1D-B929-79E796C9D65E}"/>
              </a:ext>
            </a:extLst>
          </p:cNvPr>
          <p:cNvSpPr txBox="1"/>
          <p:nvPr/>
        </p:nvSpPr>
        <p:spPr>
          <a:xfrm>
            <a:off x="2911611" y="1707098"/>
            <a:ext cx="2822632"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DC Voltage </a:t>
            </a:r>
            <a:r>
              <a:rPr lang="en-GB" sz="2400">
                <a:latin typeface="Arial" panose="020B0604020202020204" pitchFamily="34" charset="0"/>
                <a:cs typeface="Arial" panose="020B0604020202020204" pitchFamily="34" charset="0"/>
              </a:rPr>
              <a:t>500V</a:t>
            </a:r>
            <a:endParaRPr lang="en-GB" sz="280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D3B0914F-56E9-F28E-F58B-93F8E23EFAA7}"/>
              </a:ext>
            </a:extLst>
          </p:cNvPr>
          <p:cNvSpPr txBox="1"/>
          <p:nvPr/>
        </p:nvSpPr>
        <p:spPr>
          <a:xfrm>
            <a:off x="6896018" y="1707098"/>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±(1.0%+5)</a:t>
            </a:r>
            <a:endParaRPr lang="en-GB"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48863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6266A-FB58-720E-C0E7-A37E1CA898B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FF43E25-0914-9105-69C1-9146D2AC5974}"/>
              </a:ext>
            </a:extLst>
          </p:cNvPr>
          <p:cNvSpPr>
            <a:spLocks noGrp="1"/>
          </p:cNvSpPr>
          <p:nvPr>
            <p:ph type="title"/>
          </p:nvPr>
        </p:nvSpPr>
        <p:spPr/>
        <p:txBody>
          <a:bodyPr/>
          <a:lstStyle/>
          <a:p>
            <a:r>
              <a:rPr lang="en-GB"/>
              <a:t>Duratool D03046 and D03047</a:t>
            </a:r>
          </a:p>
        </p:txBody>
      </p:sp>
      <p:sp>
        <p:nvSpPr>
          <p:cNvPr id="18" name="TextBox 17">
            <a:extLst>
              <a:ext uri="{FF2B5EF4-FFF2-40B4-BE49-F238E27FC236}">
                <a16:creationId xmlns:a16="http://schemas.microsoft.com/office/drawing/2014/main" id="{EC0AF1C8-8A16-EB05-0913-10BA03AB3C4E}"/>
              </a:ext>
            </a:extLst>
          </p:cNvPr>
          <p:cNvSpPr txBox="1"/>
          <p:nvPr/>
        </p:nvSpPr>
        <p:spPr>
          <a:xfrm>
            <a:off x="178384" y="5599486"/>
            <a:ext cx="8965616" cy="707886"/>
          </a:xfrm>
          <a:prstGeom prst="rect">
            <a:avLst/>
          </a:prstGeom>
          <a:noFill/>
        </p:spPr>
        <p:txBody>
          <a:bodyPr wrap="square" rtlCol="0">
            <a:spAutoFit/>
          </a:bodyPr>
          <a:lstStyle/>
          <a:p>
            <a:pPr algn="l"/>
            <a:r>
              <a:rPr lang="en-GB" sz="2000">
                <a:latin typeface="Arial" panose="020B0604020202020204" pitchFamily="34" charset="0"/>
                <a:cs typeface="Arial" panose="020B0604020202020204" pitchFamily="34" charset="0"/>
              </a:rPr>
              <a:t>Comments: very low cost, no AC current measurement </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47 has a buzzer 46 does not</a:t>
            </a:r>
          </a:p>
        </p:txBody>
      </p:sp>
      <p:pic>
        <p:nvPicPr>
          <p:cNvPr id="20" name="Picture 19">
            <a:extLst>
              <a:ext uri="{FF2B5EF4-FFF2-40B4-BE49-F238E27FC236}">
                <a16:creationId xmlns:a16="http://schemas.microsoft.com/office/drawing/2014/main" id="{D4CB2837-6790-B94F-2A81-6755065F8B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152" y="1146025"/>
            <a:ext cx="2256368" cy="3941123"/>
          </a:xfrm>
          <a:prstGeom prst="rect">
            <a:avLst/>
          </a:prstGeom>
        </p:spPr>
      </p:pic>
      <p:sp>
        <p:nvSpPr>
          <p:cNvPr id="21" name="TextBox 20">
            <a:extLst>
              <a:ext uri="{FF2B5EF4-FFF2-40B4-BE49-F238E27FC236}">
                <a16:creationId xmlns:a16="http://schemas.microsoft.com/office/drawing/2014/main" id="{2387E5FE-7545-C4FE-863B-530EE8DF8A49}"/>
              </a:ext>
            </a:extLst>
          </p:cNvPr>
          <p:cNvSpPr txBox="1"/>
          <p:nvPr/>
        </p:nvSpPr>
        <p:spPr>
          <a:xfrm>
            <a:off x="102562" y="6256225"/>
            <a:ext cx="8965616" cy="646331"/>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Premier Farnell Ltd (n.d.) Digital Multimeter: Models D03046 and D03047. Available at: https://www.farnell.com/datasheets/2707700.pdf (Accessed: 1 March 2026)</a:t>
            </a:r>
            <a:endParaRPr lang="en-GB" i="1">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060FE9E-14FF-C5F9-48E2-C60933C33F10}"/>
              </a:ext>
            </a:extLst>
          </p:cNvPr>
          <p:cNvSpPr txBox="1"/>
          <p:nvPr/>
        </p:nvSpPr>
        <p:spPr>
          <a:xfrm>
            <a:off x="2911611" y="707113"/>
            <a:ext cx="3242619"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DC Voltage 200mV</a:t>
            </a:r>
          </a:p>
        </p:txBody>
      </p:sp>
      <p:sp>
        <p:nvSpPr>
          <p:cNvPr id="19" name="TextBox 18">
            <a:extLst>
              <a:ext uri="{FF2B5EF4-FFF2-40B4-BE49-F238E27FC236}">
                <a16:creationId xmlns:a16="http://schemas.microsoft.com/office/drawing/2014/main" id="{CEB21B3B-5F46-ABB1-C5CC-09BDB8E86704}"/>
              </a:ext>
            </a:extLst>
          </p:cNvPr>
          <p:cNvSpPr txBox="1"/>
          <p:nvPr/>
        </p:nvSpPr>
        <p:spPr>
          <a:xfrm>
            <a:off x="6920310" y="707113"/>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±(0.5%+3)</a:t>
            </a:r>
            <a:endParaRPr lang="en-GB" sz="280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70DCB82A-90D8-E74B-8584-0AC4197E23E1}"/>
              </a:ext>
            </a:extLst>
          </p:cNvPr>
          <p:cNvSpPr txBox="1"/>
          <p:nvPr/>
        </p:nvSpPr>
        <p:spPr>
          <a:xfrm>
            <a:off x="2911611" y="2903396"/>
            <a:ext cx="3950249"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DC Current </a:t>
            </a:r>
            <a:r>
              <a:rPr lang="en-GB">
                <a:latin typeface="Arial" panose="020B0604020202020204" pitchFamily="34" charset="0"/>
                <a:cs typeface="Arial" panose="020B0604020202020204" pitchFamily="34" charset="0"/>
              </a:rPr>
              <a:t>200</a:t>
            </a:r>
            <a:r>
              <a:rPr lang="el-GR">
                <a:latin typeface="Arial" panose="020B0604020202020204" pitchFamily="34" charset="0"/>
                <a:cs typeface="Arial" panose="020B0604020202020204" pitchFamily="34" charset="0"/>
              </a:rPr>
              <a:t>μ</a:t>
            </a:r>
            <a:r>
              <a:rPr lang="en-GB">
                <a:latin typeface="Arial" panose="020B0604020202020204" pitchFamily="34" charset="0"/>
                <a:cs typeface="Arial" panose="020B0604020202020204" pitchFamily="34" charset="0"/>
              </a:rPr>
              <a:t>A 2mA 20mA</a:t>
            </a:r>
            <a:endParaRPr lang="en-GB" sz="280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5F617CFB-F3AD-6FC7-3B6E-64C714EB2611}"/>
              </a:ext>
            </a:extLst>
          </p:cNvPr>
          <p:cNvSpPr txBox="1"/>
          <p:nvPr/>
        </p:nvSpPr>
        <p:spPr>
          <a:xfrm>
            <a:off x="6907134" y="2903396"/>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±(1.8%+2)</a:t>
            </a:r>
            <a:endParaRPr lang="en-GB" sz="280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4301FECB-AFF1-DD7B-828F-19CA5A5C2E60}"/>
              </a:ext>
            </a:extLst>
          </p:cNvPr>
          <p:cNvSpPr txBox="1"/>
          <p:nvPr/>
        </p:nvSpPr>
        <p:spPr>
          <a:xfrm>
            <a:off x="2911611" y="4529030"/>
            <a:ext cx="2985113"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Resistance 0-200</a:t>
            </a:r>
          </a:p>
        </p:txBody>
      </p:sp>
      <p:sp>
        <p:nvSpPr>
          <p:cNvPr id="25" name="TextBox 24">
            <a:extLst>
              <a:ext uri="{FF2B5EF4-FFF2-40B4-BE49-F238E27FC236}">
                <a16:creationId xmlns:a16="http://schemas.microsoft.com/office/drawing/2014/main" id="{2D37CCD2-E342-C0B9-008B-D92D88B35D9F}"/>
              </a:ext>
            </a:extLst>
          </p:cNvPr>
          <p:cNvSpPr txBox="1"/>
          <p:nvPr/>
        </p:nvSpPr>
        <p:spPr>
          <a:xfrm>
            <a:off x="6907134" y="4529030"/>
            <a:ext cx="2052165" cy="523220"/>
          </a:xfrm>
          <a:prstGeom prst="rect">
            <a:avLst/>
          </a:prstGeom>
          <a:noFill/>
        </p:spPr>
        <p:txBody>
          <a:bodyPr wrap="none" rtlCol="0">
            <a:spAutoFit/>
          </a:bodyPr>
          <a:lstStyle/>
          <a:p>
            <a:pPr algn="l"/>
            <a:r>
              <a:rPr lang="en-GB" sz="2800" b="0" i="0">
                <a:latin typeface="+mj-lt"/>
                <a:cs typeface="Arial" panose="020B0604020202020204" pitchFamily="34" charset="0"/>
              </a:rPr>
              <a:t>±(1.0%+10)</a:t>
            </a:r>
            <a:endParaRPr lang="en-GB" sz="280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05AAA9D2-E7D4-76DD-DE34-9AFC57329E78}"/>
              </a:ext>
            </a:extLst>
          </p:cNvPr>
          <p:cNvSpPr txBox="1"/>
          <p:nvPr/>
        </p:nvSpPr>
        <p:spPr>
          <a:xfrm>
            <a:off x="2911611" y="1176752"/>
            <a:ext cx="3974165"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DC Voltage </a:t>
            </a:r>
            <a:r>
              <a:rPr lang="en-GB" sz="2400">
                <a:latin typeface="Arial" panose="020B0604020202020204" pitchFamily="34" charset="0"/>
                <a:cs typeface="Arial" panose="020B0604020202020204" pitchFamily="34" charset="0"/>
              </a:rPr>
              <a:t>2V, 20V 200V</a:t>
            </a:r>
            <a:endParaRPr lang="en-GB" sz="280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EB1CD46-EF38-EC44-B6D6-C64C868BA628}"/>
              </a:ext>
            </a:extLst>
          </p:cNvPr>
          <p:cNvSpPr txBox="1"/>
          <p:nvPr/>
        </p:nvSpPr>
        <p:spPr>
          <a:xfrm>
            <a:off x="6920310" y="1176752"/>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±(0.8%+5)</a:t>
            </a:r>
            <a:endParaRPr lang="en-GB" sz="280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F8E5FD08-376C-8B68-3A7B-A6EBC986C605}"/>
              </a:ext>
            </a:extLst>
          </p:cNvPr>
          <p:cNvSpPr txBox="1"/>
          <p:nvPr/>
        </p:nvSpPr>
        <p:spPr>
          <a:xfrm>
            <a:off x="2911611" y="3872291"/>
            <a:ext cx="2542684"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DC Current 5A</a:t>
            </a:r>
          </a:p>
        </p:txBody>
      </p:sp>
      <p:sp>
        <p:nvSpPr>
          <p:cNvPr id="29" name="TextBox 28">
            <a:extLst>
              <a:ext uri="{FF2B5EF4-FFF2-40B4-BE49-F238E27FC236}">
                <a16:creationId xmlns:a16="http://schemas.microsoft.com/office/drawing/2014/main" id="{D0F2F50F-9B86-2B30-E307-9311EA00CD30}"/>
              </a:ext>
            </a:extLst>
          </p:cNvPr>
          <p:cNvSpPr txBox="1"/>
          <p:nvPr/>
        </p:nvSpPr>
        <p:spPr>
          <a:xfrm>
            <a:off x="6920310" y="3872291"/>
            <a:ext cx="2052165" cy="523220"/>
          </a:xfrm>
          <a:prstGeom prst="rect">
            <a:avLst/>
          </a:prstGeom>
          <a:noFill/>
        </p:spPr>
        <p:txBody>
          <a:bodyPr wrap="none" rtlCol="0">
            <a:spAutoFit/>
          </a:bodyPr>
          <a:lstStyle/>
          <a:p>
            <a:pPr algn="l"/>
            <a:r>
              <a:rPr lang="en-GB" sz="2800" b="0" i="0">
                <a:latin typeface="+mj-lt"/>
                <a:cs typeface="Arial" panose="020B0604020202020204" pitchFamily="34" charset="0"/>
              </a:rPr>
              <a:t>±(2.0%+10)</a:t>
            </a:r>
            <a:endParaRPr lang="en-GB" sz="280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F4C38C3C-3B07-BEE4-3CC5-5AA04A09DB5C}"/>
              </a:ext>
            </a:extLst>
          </p:cNvPr>
          <p:cNvSpPr txBox="1"/>
          <p:nvPr/>
        </p:nvSpPr>
        <p:spPr>
          <a:xfrm>
            <a:off x="2911611" y="5018944"/>
            <a:ext cx="3276859" cy="523220"/>
          </a:xfrm>
          <a:prstGeom prst="rect">
            <a:avLst/>
          </a:prstGeom>
          <a:noFill/>
        </p:spPr>
        <p:txBody>
          <a:bodyPr wrap="none" rtlCol="0">
            <a:spAutoFit/>
          </a:bodyPr>
          <a:lstStyle/>
          <a:p>
            <a:r>
              <a:rPr lang="en-GB" sz="2800">
                <a:latin typeface="Arial" panose="020B0604020202020204" pitchFamily="34" charset="0"/>
                <a:cs typeface="Arial" panose="020B0604020202020204" pitchFamily="34" charset="0"/>
              </a:rPr>
              <a:t>Resistance k</a:t>
            </a:r>
            <a:r>
              <a:rPr lang="el-GR" sz="2800"/>
              <a:t>Ω</a:t>
            </a:r>
            <a:r>
              <a:rPr lang="en-GB" sz="2800"/>
              <a:t> M</a:t>
            </a:r>
            <a:r>
              <a:rPr lang="el-GR" sz="2800"/>
              <a:t>Ω</a:t>
            </a:r>
            <a:endParaRPr lang="en-GB" sz="280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F7D554DE-92E7-9CD1-9FBD-60B60AB4CB11}"/>
              </a:ext>
            </a:extLst>
          </p:cNvPr>
          <p:cNvSpPr txBox="1"/>
          <p:nvPr/>
        </p:nvSpPr>
        <p:spPr>
          <a:xfrm>
            <a:off x="6920310" y="5018944"/>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±(1.0%+4)</a:t>
            </a:r>
            <a:endParaRPr lang="en-GB" sz="280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AF035DDA-37CA-CA5E-4B2C-19CD03F24CC0}"/>
              </a:ext>
            </a:extLst>
          </p:cNvPr>
          <p:cNvSpPr txBox="1"/>
          <p:nvPr/>
        </p:nvSpPr>
        <p:spPr>
          <a:xfrm>
            <a:off x="2911611" y="2236950"/>
            <a:ext cx="3622530"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AC Voltage 200/500V</a:t>
            </a:r>
          </a:p>
        </p:txBody>
      </p:sp>
      <p:sp>
        <p:nvSpPr>
          <p:cNvPr id="33" name="TextBox 32">
            <a:extLst>
              <a:ext uri="{FF2B5EF4-FFF2-40B4-BE49-F238E27FC236}">
                <a16:creationId xmlns:a16="http://schemas.microsoft.com/office/drawing/2014/main" id="{95292D37-971C-FB90-C093-9C52D5A36B5B}"/>
              </a:ext>
            </a:extLst>
          </p:cNvPr>
          <p:cNvSpPr txBox="1"/>
          <p:nvPr/>
        </p:nvSpPr>
        <p:spPr>
          <a:xfrm>
            <a:off x="6920310" y="2236950"/>
            <a:ext cx="2052165" cy="523220"/>
          </a:xfrm>
          <a:prstGeom prst="rect">
            <a:avLst/>
          </a:prstGeom>
          <a:noFill/>
        </p:spPr>
        <p:txBody>
          <a:bodyPr wrap="none" rtlCol="0">
            <a:spAutoFit/>
          </a:bodyPr>
          <a:lstStyle/>
          <a:p>
            <a:pPr algn="l"/>
            <a:r>
              <a:rPr lang="en-GB" sz="2800" b="0" i="0">
                <a:latin typeface="+mj-lt"/>
                <a:cs typeface="Arial" panose="020B0604020202020204" pitchFamily="34" charset="0"/>
              </a:rPr>
              <a:t>±(2.0%+10)</a:t>
            </a:r>
            <a:endParaRPr lang="en-GB" sz="280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20259CCA-2CF8-225D-CED9-35316952D532}"/>
              </a:ext>
            </a:extLst>
          </p:cNvPr>
          <p:cNvSpPr txBox="1"/>
          <p:nvPr/>
        </p:nvSpPr>
        <p:spPr>
          <a:xfrm>
            <a:off x="2911611" y="3399184"/>
            <a:ext cx="3243196"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DC Current 200mA</a:t>
            </a:r>
          </a:p>
        </p:txBody>
      </p:sp>
      <p:sp>
        <p:nvSpPr>
          <p:cNvPr id="35" name="TextBox 34">
            <a:extLst>
              <a:ext uri="{FF2B5EF4-FFF2-40B4-BE49-F238E27FC236}">
                <a16:creationId xmlns:a16="http://schemas.microsoft.com/office/drawing/2014/main" id="{9ABF0708-9BDA-436E-6C6E-BAF4E3742345}"/>
              </a:ext>
            </a:extLst>
          </p:cNvPr>
          <p:cNvSpPr txBox="1"/>
          <p:nvPr/>
        </p:nvSpPr>
        <p:spPr>
          <a:xfrm>
            <a:off x="6920310" y="3324650"/>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±(2.0%+2)</a:t>
            </a:r>
            <a:endParaRPr lang="en-GB" sz="280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1A87CF21-2309-09AD-9942-3AB45D4624BA}"/>
              </a:ext>
            </a:extLst>
          </p:cNvPr>
          <p:cNvSpPr txBox="1"/>
          <p:nvPr/>
        </p:nvSpPr>
        <p:spPr>
          <a:xfrm>
            <a:off x="2911611" y="1613802"/>
            <a:ext cx="2822632"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DC Voltage </a:t>
            </a:r>
            <a:r>
              <a:rPr lang="en-GB" sz="2400">
                <a:latin typeface="Arial" panose="020B0604020202020204" pitchFamily="34" charset="0"/>
                <a:cs typeface="Arial" panose="020B0604020202020204" pitchFamily="34" charset="0"/>
              </a:rPr>
              <a:t>500V</a:t>
            </a:r>
            <a:endParaRPr lang="en-GB" sz="280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2D337A8F-061F-8989-4FA1-6D3283F19E2D}"/>
              </a:ext>
            </a:extLst>
          </p:cNvPr>
          <p:cNvSpPr txBox="1"/>
          <p:nvPr/>
        </p:nvSpPr>
        <p:spPr>
          <a:xfrm>
            <a:off x="6920310" y="1613802"/>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±(1.0%+5)</a:t>
            </a:r>
            <a:endParaRPr lang="en-GB"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19729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4C6B7-1D3F-43C5-7D99-4A87E6ACB950}"/>
              </a:ext>
            </a:extLst>
          </p:cNvPr>
          <p:cNvSpPr>
            <a:spLocks noGrp="1"/>
          </p:cNvSpPr>
          <p:nvPr>
            <p:ph type="title"/>
          </p:nvPr>
        </p:nvSpPr>
        <p:spPr/>
        <p:txBody>
          <a:bodyPr/>
          <a:lstStyle/>
          <a:p>
            <a:r>
              <a:rPr lang="en-GB" b="0" i="0">
                <a:solidFill>
                  <a:srgbClr val="231F20"/>
                </a:solidFill>
                <a:effectLst/>
                <a:latin typeface="Arial" panose="020B0604020202020204" pitchFamily="34" charset="0"/>
              </a:rPr>
              <a:t>Duratool </a:t>
            </a:r>
            <a:r>
              <a:rPr lang="en-IE" b="0" i="0">
                <a:solidFill>
                  <a:srgbClr val="231F20"/>
                </a:solidFill>
                <a:effectLst/>
                <a:latin typeface="Arial" panose="020B0604020202020204" pitchFamily="34" charset="0"/>
              </a:rPr>
              <a:t>D03124</a:t>
            </a:r>
            <a:endParaRPr lang="en-IE">
              <a:solidFill>
                <a:srgbClr val="231F20"/>
              </a:solidFill>
              <a:effectLst/>
              <a:latin typeface="Arial" panose="020B0604020202020204" pitchFamily="34" charset="0"/>
            </a:endParaRPr>
          </a:p>
        </p:txBody>
      </p:sp>
      <p:sp>
        <p:nvSpPr>
          <p:cNvPr id="9" name="TextBox 8">
            <a:extLst>
              <a:ext uri="{FF2B5EF4-FFF2-40B4-BE49-F238E27FC236}">
                <a16:creationId xmlns:a16="http://schemas.microsoft.com/office/drawing/2014/main" id="{D713ABEB-8E34-D4E1-F959-E40F8D1BE9E4}"/>
              </a:ext>
            </a:extLst>
          </p:cNvPr>
          <p:cNvSpPr txBox="1"/>
          <p:nvPr/>
        </p:nvSpPr>
        <p:spPr>
          <a:xfrm>
            <a:off x="2938456" y="1485568"/>
            <a:ext cx="3961110"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sz="2800">
                <a:latin typeface="Arial" panose="020B0604020202020204" pitchFamily="34" charset="0"/>
                <a:cs typeface="Arial" panose="020B0604020202020204" pitchFamily="34" charset="0"/>
              </a:rPr>
              <a:t>DC Voltage    all</a:t>
            </a:r>
          </a:p>
        </p:txBody>
      </p:sp>
      <p:sp>
        <p:nvSpPr>
          <p:cNvPr id="13" name="TextBox 12">
            <a:extLst>
              <a:ext uri="{FF2B5EF4-FFF2-40B4-BE49-F238E27FC236}">
                <a16:creationId xmlns:a16="http://schemas.microsoft.com/office/drawing/2014/main" id="{B54ADC69-ACB2-6638-3A44-24438C19AB9F}"/>
              </a:ext>
            </a:extLst>
          </p:cNvPr>
          <p:cNvSpPr txBox="1"/>
          <p:nvPr/>
        </p:nvSpPr>
        <p:spPr>
          <a:xfrm>
            <a:off x="6758585" y="1485568"/>
            <a:ext cx="2201265" cy="531922"/>
          </a:xfrm>
          <a:prstGeom prst="rect">
            <a:avLst/>
          </a:prstGeom>
          <a:noFill/>
        </p:spPr>
        <p:txBody>
          <a:bodyPr wrap="square" rtlCol="0">
            <a:spAutoFit/>
          </a:bodyPr>
          <a:lstStyle/>
          <a:p>
            <a:pPr algn="l"/>
            <a:r>
              <a:rPr lang="en-GB" sz="2800" b="0" i="0">
                <a:latin typeface="+mj-lt"/>
                <a:cs typeface="Arial" panose="020B0604020202020204" pitchFamily="34" charset="0"/>
              </a:rPr>
              <a:t>±(0.5%+2)</a:t>
            </a:r>
            <a:endParaRPr lang="en-GB" sz="280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AA11157-97F4-B048-A774-BBE8FA8DEA40}"/>
              </a:ext>
            </a:extLst>
          </p:cNvPr>
          <p:cNvSpPr txBox="1"/>
          <p:nvPr/>
        </p:nvSpPr>
        <p:spPr>
          <a:xfrm>
            <a:off x="2938456" y="2064550"/>
            <a:ext cx="3961110"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sz="2800">
                <a:latin typeface="Arial" panose="020B0604020202020204" pitchFamily="34" charset="0"/>
                <a:cs typeface="Arial" panose="020B0604020202020204" pitchFamily="34" charset="0"/>
              </a:rPr>
              <a:t>AC Voltage    all</a:t>
            </a:r>
          </a:p>
        </p:txBody>
      </p:sp>
      <p:sp>
        <p:nvSpPr>
          <p:cNvPr id="5" name="TextBox 4">
            <a:extLst>
              <a:ext uri="{FF2B5EF4-FFF2-40B4-BE49-F238E27FC236}">
                <a16:creationId xmlns:a16="http://schemas.microsoft.com/office/drawing/2014/main" id="{6CE52B2C-0411-08DA-E68F-6B8D7FC3B263}"/>
              </a:ext>
            </a:extLst>
          </p:cNvPr>
          <p:cNvSpPr txBox="1"/>
          <p:nvPr/>
        </p:nvSpPr>
        <p:spPr>
          <a:xfrm>
            <a:off x="6758585" y="2064550"/>
            <a:ext cx="2201265" cy="531922"/>
          </a:xfrm>
          <a:prstGeom prst="rect">
            <a:avLst/>
          </a:prstGeom>
          <a:noFill/>
        </p:spPr>
        <p:txBody>
          <a:bodyPr wrap="square" rtlCol="0">
            <a:spAutoFit/>
          </a:bodyPr>
          <a:lstStyle/>
          <a:p>
            <a:pPr algn="l"/>
            <a:r>
              <a:rPr lang="en-GB" sz="2800" b="0" i="0">
                <a:latin typeface="+mj-lt"/>
                <a:cs typeface="Arial" panose="020B0604020202020204" pitchFamily="34" charset="0"/>
              </a:rPr>
              <a:t>±(0.9%+3)</a:t>
            </a:r>
            <a:endParaRPr lang="en-GB" sz="28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C761C83-8068-A7D3-321B-1D794B3B26CA}"/>
              </a:ext>
            </a:extLst>
          </p:cNvPr>
          <p:cNvSpPr txBox="1"/>
          <p:nvPr/>
        </p:nvSpPr>
        <p:spPr>
          <a:xfrm>
            <a:off x="2938456" y="4325993"/>
            <a:ext cx="3961110"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sz="2800">
                <a:latin typeface="Arial" panose="020B0604020202020204" pitchFamily="34" charset="0"/>
                <a:cs typeface="Arial" panose="020B0604020202020204" pitchFamily="34" charset="0"/>
              </a:rPr>
              <a:t>Resistance</a:t>
            </a:r>
          </a:p>
        </p:txBody>
      </p:sp>
      <p:sp>
        <p:nvSpPr>
          <p:cNvPr id="7" name="TextBox 6">
            <a:extLst>
              <a:ext uri="{FF2B5EF4-FFF2-40B4-BE49-F238E27FC236}">
                <a16:creationId xmlns:a16="http://schemas.microsoft.com/office/drawing/2014/main" id="{10B8E382-0D9A-8A21-0378-4B289B4EAD34}"/>
              </a:ext>
            </a:extLst>
          </p:cNvPr>
          <p:cNvSpPr txBox="1"/>
          <p:nvPr/>
        </p:nvSpPr>
        <p:spPr>
          <a:xfrm>
            <a:off x="6758585" y="4325993"/>
            <a:ext cx="2201265" cy="531922"/>
          </a:xfrm>
          <a:prstGeom prst="rect">
            <a:avLst/>
          </a:prstGeom>
          <a:noFill/>
        </p:spPr>
        <p:txBody>
          <a:bodyPr wrap="square" rtlCol="0">
            <a:spAutoFit/>
          </a:bodyPr>
          <a:lstStyle/>
          <a:p>
            <a:pPr algn="l"/>
            <a:r>
              <a:rPr lang="en-GB" sz="2800" b="0" i="0">
                <a:latin typeface="+mj-lt"/>
                <a:cs typeface="Arial" panose="020B0604020202020204" pitchFamily="34" charset="0"/>
              </a:rPr>
              <a:t>±(0.8%+2)</a:t>
            </a:r>
            <a:endParaRPr lang="en-GB" sz="28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ABB51B1-80FF-E417-F370-E9D2ACCFF63C}"/>
              </a:ext>
            </a:extLst>
          </p:cNvPr>
          <p:cNvSpPr txBox="1"/>
          <p:nvPr/>
        </p:nvSpPr>
        <p:spPr>
          <a:xfrm>
            <a:off x="2938456" y="2931241"/>
            <a:ext cx="3961110"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sz="2800">
                <a:latin typeface="Arial" panose="020B0604020202020204" pitchFamily="34" charset="0"/>
                <a:cs typeface="Arial" panose="020B0604020202020204" pitchFamily="34" charset="0"/>
              </a:rPr>
              <a:t>DC Current    all</a:t>
            </a:r>
          </a:p>
        </p:txBody>
      </p:sp>
      <p:sp>
        <p:nvSpPr>
          <p:cNvPr id="10" name="TextBox 9">
            <a:extLst>
              <a:ext uri="{FF2B5EF4-FFF2-40B4-BE49-F238E27FC236}">
                <a16:creationId xmlns:a16="http://schemas.microsoft.com/office/drawing/2014/main" id="{8CE91130-DDE7-F45A-C3DE-357FA9823C22}"/>
              </a:ext>
            </a:extLst>
          </p:cNvPr>
          <p:cNvSpPr txBox="1"/>
          <p:nvPr/>
        </p:nvSpPr>
        <p:spPr>
          <a:xfrm>
            <a:off x="6758585" y="2931241"/>
            <a:ext cx="2201265" cy="531922"/>
          </a:xfrm>
          <a:prstGeom prst="rect">
            <a:avLst/>
          </a:prstGeom>
          <a:noFill/>
        </p:spPr>
        <p:txBody>
          <a:bodyPr wrap="square" rtlCol="0">
            <a:spAutoFit/>
          </a:bodyPr>
          <a:lstStyle/>
          <a:p>
            <a:pPr algn="l"/>
            <a:r>
              <a:rPr lang="en-GB" sz="2800" b="0" i="0">
                <a:latin typeface="+mj-lt"/>
                <a:cs typeface="Arial" panose="020B0604020202020204" pitchFamily="34" charset="0"/>
              </a:rPr>
              <a:t>±(1.5%+3)</a:t>
            </a:r>
            <a:endParaRPr lang="en-GB" sz="280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AECB59C-26D2-20AF-03B4-72CA98B003D2}"/>
              </a:ext>
            </a:extLst>
          </p:cNvPr>
          <p:cNvSpPr txBox="1"/>
          <p:nvPr/>
        </p:nvSpPr>
        <p:spPr>
          <a:xfrm>
            <a:off x="2938456" y="3454461"/>
            <a:ext cx="3961110"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sz="2800">
                <a:latin typeface="Arial" panose="020B0604020202020204" pitchFamily="34" charset="0"/>
                <a:cs typeface="Arial" panose="020B0604020202020204" pitchFamily="34" charset="0"/>
              </a:rPr>
              <a:t>AC Current    all</a:t>
            </a:r>
          </a:p>
        </p:txBody>
      </p:sp>
      <p:sp>
        <p:nvSpPr>
          <p:cNvPr id="12" name="TextBox 11">
            <a:extLst>
              <a:ext uri="{FF2B5EF4-FFF2-40B4-BE49-F238E27FC236}">
                <a16:creationId xmlns:a16="http://schemas.microsoft.com/office/drawing/2014/main" id="{3F377A3D-004F-C780-D23D-C51DEE3D6E38}"/>
              </a:ext>
            </a:extLst>
          </p:cNvPr>
          <p:cNvSpPr txBox="1"/>
          <p:nvPr/>
        </p:nvSpPr>
        <p:spPr>
          <a:xfrm>
            <a:off x="6758585" y="3454461"/>
            <a:ext cx="2201265" cy="531922"/>
          </a:xfrm>
          <a:prstGeom prst="rect">
            <a:avLst/>
          </a:prstGeom>
          <a:noFill/>
        </p:spPr>
        <p:txBody>
          <a:bodyPr wrap="square" rtlCol="0">
            <a:spAutoFit/>
          </a:bodyPr>
          <a:lstStyle/>
          <a:p>
            <a:pPr algn="l"/>
            <a:r>
              <a:rPr lang="en-GB" sz="2800" b="0" i="0">
                <a:latin typeface="+mj-lt"/>
                <a:cs typeface="Arial" panose="020B0604020202020204" pitchFamily="34" charset="0"/>
              </a:rPr>
              <a:t>±(1.5%+3)</a:t>
            </a:r>
            <a:endParaRPr lang="en-GB" sz="28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7BEC3A61-4A1C-3479-1845-8A32622D4A94}"/>
              </a:ext>
            </a:extLst>
          </p:cNvPr>
          <p:cNvSpPr txBox="1"/>
          <p:nvPr/>
        </p:nvSpPr>
        <p:spPr>
          <a:xfrm>
            <a:off x="4982239" y="4440401"/>
            <a:ext cx="1757212" cy="400110"/>
          </a:xfrm>
          <a:prstGeom prst="rect">
            <a:avLst/>
          </a:prstGeom>
          <a:noFill/>
        </p:spPr>
        <p:txBody>
          <a:bodyPr wrap="none" rtlCol="0">
            <a:spAutoFit/>
          </a:bodyPr>
          <a:lstStyle/>
          <a:p>
            <a:r>
              <a:rPr lang="en-GB" sz="2000">
                <a:latin typeface="Arial" panose="020B0604020202020204" pitchFamily="34" charset="0"/>
                <a:cs typeface="Arial" panose="020B0604020202020204" pitchFamily="34" charset="0"/>
              </a:rPr>
              <a:t>Up to  200 k</a:t>
            </a:r>
            <a:r>
              <a:rPr lang="el-GR" sz="2000"/>
              <a:t>Ω</a:t>
            </a:r>
            <a:endParaRPr lang="en-GB" sz="200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A79DE95-8126-503C-4848-2373A8510B7B}"/>
              </a:ext>
            </a:extLst>
          </p:cNvPr>
          <p:cNvSpPr txBox="1"/>
          <p:nvPr/>
        </p:nvSpPr>
        <p:spPr>
          <a:xfrm>
            <a:off x="2944806" y="4849213"/>
            <a:ext cx="3961110"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sz="2800">
                <a:latin typeface="Arial" panose="020B0604020202020204" pitchFamily="34" charset="0"/>
                <a:cs typeface="Arial" panose="020B0604020202020204" pitchFamily="34" charset="0"/>
              </a:rPr>
              <a:t>Resistance</a:t>
            </a:r>
          </a:p>
        </p:txBody>
      </p:sp>
      <p:sp>
        <p:nvSpPr>
          <p:cNvPr id="16" name="TextBox 15">
            <a:extLst>
              <a:ext uri="{FF2B5EF4-FFF2-40B4-BE49-F238E27FC236}">
                <a16:creationId xmlns:a16="http://schemas.microsoft.com/office/drawing/2014/main" id="{B292F5D3-D2CA-80CE-7A87-BF24621607D2}"/>
              </a:ext>
            </a:extLst>
          </p:cNvPr>
          <p:cNvSpPr txBox="1"/>
          <p:nvPr/>
        </p:nvSpPr>
        <p:spPr>
          <a:xfrm>
            <a:off x="6764935" y="4849213"/>
            <a:ext cx="2201265" cy="531922"/>
          </a:xfrm>
          <a:prstGeom prst="rect">
            <a:avLst/>
          </a:prstGeom>
          <a:noFill/>
        </p:spPr>
        <p:txBody>
          <a:bodyPr wrap="square" rtlCol="0">
            <a:spAutoFit/>
          </a:bodyPr>
          <a:lstStyle/>
          <a:p>
            <a:pPr algn="l"/>
            <a:r>
              <a:rPr lang="en-GB" sz="2800" b="0" i="0">
                <a:latin typeface="+mj-lt"/>
                <a:cs typeface="Arial" panose="020B0604020202020204" pitchFamily="34" charset="0"/>
              </a:rPr>
              <a:t>±(1.0%+2)</a:t>
            </a:r>
            <a:endParaRPr lang="en-GB" sz="280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AB99603-955C-A6AC-FCA0-B4AD177D561F}"/>
              </a:ext>
            </a:extLst>
          </p:cNvPr>
          <p:cNvSpPr txBox="1"/>
          <p:nvPr/>
        </p:nvSpPr>
        <p:spPr>
          <a:xfrm>
            <a:off x="5035138" y="4849213"/>
            <a:ext cx="1651414" cy="523220"/>
          </a:xfrm>
          <a:prstGeom prst="rect">
            <a:avLst/>
          </a:prstGeom>
          <a:noFill/>
        </p:spPr>
        <p:txBody>
          <a:bodyPr wrap="none" rtlCol="0">
            <a:spAutoFit/>
          </a:bodyPr>
          <a:lstStyle/>
          <a:p>
            <a:r>
              <a:rPr lang="en-GB" sz="2800">
                <a:latin typeface="Arial" panose="020B0604020202020204" pitchFamily="34" charset="0"/>
                <a:cs typeface="Arial" panose="020B0604020202020204" pitchFamily="34" charset="0"/>
              </a:rPr>
              <a:t>2, 20 </a:t>
            </a:r>
            <a:r>
              <a:rPr lang="en-GB" sz="2800"/>
              <a:t>M</a:t>
            </a:r>
            <a:r>
              <a:rPr lang="el-GR" sz="2800"/>
              <a:t>Ω</a:t>
            </a:r>
            <a:endParaRPr lang="en-GB" sz="2800">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35B81B36-4A3E-0B83-CBA9-029AA042FB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945" y="1087244"/>
            <a:ext cx="2120953" cy="4213626"/>
          </a:xfrm>
          <a:prstGeom prst="rect">
            <a:avLst/>
          </a:prstGeom>
        </p:spPr>
      </p:pic>
      <p:sp>
        <p:nvSpPr>
          <p:cNvPr id="20" name="TextBox 19">
            <a:extLst>
              <a:ext uri="{FF2B5EF4-FFF2-40B4-BE49-F238E27FC236}">
                <a16:creationId xmlns:a16="http://schemas.microsoft.com/office/drawing/2014/main" id="{02CBAC2F-D59A-70D8-5BF0-2E2D66170810}"/>
              </a:ext>
            </a:extLst>
          </p:cNvPr>
          <p:cNvSpPr txBox="1"/>
          <p:nvPr/>
        </p:nvSpPr>
        <p:spPr>
          <a:xfrm>
            <a:off x="102562" y="6218125"/>
            <a:ext cx="8965616" cy="646331"/>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Premier Farnell Ltd (2023) </a:t>
            </a:r>
            <a:r>
              <a:rPr lang="en-GB" i="1">
                <a:latin typeface="Arial" panose="020B0604020202020204" pitchFamily="34" charset="0"/>
                <a:cs typeface="Arial" panose="020B0604020202020204" pitchFamily="34" charset="0"/>
              </a:rPr>
              <a:t>Handheld Digital Multimeter: D03124 (V1.2). </a:t>
            </a:r>
            <a:r>
              <a:rPr lang="en-GB">
                <a:latin typeface="Arial" panose="020B0604020202020204" pitchFamily="34" charset="0"/>
                <a:cs typeface="Arial" panose="020B0604020202020204" pitchFamily="34" charset="0"/>
              </a:rPr>
              <a:t>Available at: https://www.farnell.com/datasheets/4018326.pdf (Accessed: 1 March 2026)</a:t>
            </a:r>
            <a:endParaRPr lang="en-GB" i="1">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685F0EC-5FA8-B291-DBBF-2AF5E3EAFC6B}"/>
              </a:ext>
            </a:extLst>
          </p:cNvPr>
          <p:cNvSpPr txBox="1"/>
          <p:nvPr/>
        </p:nvSpPr>
        <p:spPr>
          <a:xfrm>
            <a:off x="241300" y="5677501"/>
            <a:ext cx="5037148" cy="400110"/>
          </a:xfrm>
          <a:prstGeom prst="rect">
            <a:avLst/>
          </a:prstGeom>
          <a:noFill/>
        </p:spPr>
        <p:txBody>
          <a:bodyPr wrap="none" rtlCol="0">
            <a:spAutoFit/>
          </a:bodyPr>
          <a:lstStyle/>
          <a:p>
            <a:pPr algn="l"/>
            <a:r>
              <a:rPr lang="en-GB" sz="2000">
                <a:latin typeface="Arial" panose="020B0604020202020204" pitchFamily="34" charset="0"/>
                <a:cs typeface="Arial" panose="020B0604020202020204" pitchFamily="34" charset="0"/>
              </a:rPr>
              <a:t>For simplicity, 600V settings are not shown</a:t>
            </a:r>
          </a:p>
        </p:txBody>
      </p:sp>
    </p:spTree>
    <p:extLst>
      <p:ext uri="{BB962C8B-B14F-4D97-AF65-F5344CB8AC3E}">
        <p14:creationId xmlns:p14="http://schemas.microsoft.com/office/powerpoint/2010/main" val="38925468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8E8B9-4340-8BB8-7C6E-A95F2F2F0AC0}"/>
              </a:ext>
            </a:extLst>
          </p:cNvPr>
          <p:cNvSpPr>
            <a:spLocks noGrp="1"/>
          </p:cNvSpPr>
          <p:nvPr>
            <p:ph type="title"/>
          </p:nvPr>
        </p:nvSpPr>
        <p:spPr/>
        <p:txBody>
          <a:bodyPr/>
          <a:lstStyle/>
          <a:p>
            <a:r>
              <a:rPr lang="en-GB" err="1"/>
              <a:t>Bosstek</a:t>
            </a:r>
            <a:r>
              <a:rPr lang="en-GB"/>
              <a:t> DT9330</a:t>
            </a:r>
            <a:endParaRPr lang="en-US"/>
          </a:p>
        </p:txBody>
      </p:sp>
      <p:pic>
        <p:nvPicPr>
          <p:cNvPr id="4" name="Picture 3">
            <a:extLst>
              <a:ext uri="{FF2B5EF4-FFF2-40B4-BE49-F238E27FC236}">
                <a16:creationId xmlns:a16="http://schemas.microsoft.com/office/drawing/2014/main" id="{1281ADF0-8DC0-14CA-B5AE-81231B185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748" y="972051"/>
            <a:ext cx="2360316" cy="4646872"/>
          </a:xfrm>
          <a:prstGeom prst="rect">
            <a:avLst/>
          </a:prstGeom>
        </p:spPr>
      </p:pic>
      <p:sp>
        <p:nvSpPr>
          <p:cNvPr id="3" name="TextBox 2">
            <a:extLst>
              <a:ext uri="{FF2B5EF4-FFF2-40B4-BE49-F238E27FC236}">
                <a16:creationId xmlns:a16="http://schemas.microsoft.com/office/drawing/2014/main" id="{F8FD7F25-33AA-8356-78C7-53DC090C7ED4}"/>
              </a:ext>
            </a:extLst>
          </p:cNvPr>
          <p:cNvSpPr txBox="1"/>
          <p:nvPr/>
        </p:nvSpPr>
        <p:spPr>
          <a:xfrm>
            <a:off x="3663950" y="1085850"/>
            <a:ext cx="5302250" cy="1384995"/>
          </a:xfrm>
          <a:prstGeom prst="rect">
            <a:avLst/>
          </a:prstGeom>
          <a:noFill/>
        </p:spPr>
        <p:txBody>
          <a:bodyPr wrap="square" rtlCol="0">
            <a:spAutoFit/>
          </a:bodyPr>
          <a:lstStyle/>
          <a:p>
            <a:pPr algn="l"/>
            <a:r>
              <a:rPr lang="en-GB" sz="2800">
                <a:latin typeface="Arial" panose="020B0604020202020204" pitchFamily="34" charset="0"/>
                <a:cs typeface="Arial" panose="020B0604020202020204" pitchFamily="34" charset="0"/>
              </a:rPr>
              <a:t>No data sheet found.</a:t>
            </a:r>
          </a:p>
          <a:p>
            <a:r>
              <a:rPr lang="en-GB" sz="2800">
                <a:latin typeface="Arial" panose="020B0604020202020204" pitchFamily="34" charset="0"/>
                <a:cs typeface="Arial" panose="020B0604020202020204" pitchFamily="34" charset="0"/>
              </a:rPr>
              <a:t>Suggest using the specification for the </a:t>
            </a:r>
            <a:r>
              <a:rPr lang="en-GB" sz="2800"/>
              <a:t>Rapid 328 DMM</a:t>
            </a:r>
            <a:endParaRPr lang="en-GB"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80997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09B4A-D72B-A7F6-22C2-959BC11B971F}"/>
              </a:ext>
            </a:extLst>
          </p:cNvPr>
          <p:cNvSpPr>
            <a:spLocks noGrp="1"/>
          </p:cNvSpPr>
          <p:nvPr>
            <p:ph type="title"/>
          </p:nvPr>
        </p:nvSpPr>
        <p:spPr/>
        <p:txBody>
          <a:bodyPr/>
          <a:lstStyle/>
          <a:p>
            <a:r>
              <a:rPr lang="en-US"/>
              <a:t>Rapid Electronics 318 DMM</a:t>
            </a:r>
          </a:p>
        </p:txBody>
      </p:sp>
      <p:pic>
        <p:nvPicPr>
          <p:cNvPr id="4" name="Picture 3">
            <a:extLst>
              <a:ext uri="{FF2B5EF4-FFF2-40B4-BE49-F238E27FC236}">
                <a16:creationId xmlns:a16="http://schemas.microsoft.com/office/drawing/2014/main" id="{B58F8647-DCB6-AA7A-5E6D-9A89CB971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53" y="900389"/>
            <a:ext cx="2021926" cy="4268511"/>
          </a:xfrm>
          <a:prstGeom prst="rect">
            <a:avLst/>
          </a:prstGeom>
        </p:spPr>
      </p:pic>
      <p:sp>
        <p:nvSpPr>
          <p:cNvPr id="3" name="TextBox 2">
            <a:extLst>
              <a:ext uri="{FF2B5EF4-FFF2-40B4-BE49-F238E27FC236}">
                <a16:creationId xmlns:a16="http://schemas.microsoft.com/office/drawing/2014/main" id="{42050728-7918-F7DD-3900-A11AA0A47841}"/>
              </a:ext>
            </a:extLst>
          </p:cNvPr>
          <p:cNvSpPr txBox="1"/>
          <p:nvPr/>
        </p:nvSpPr>
        <p:spPr>
          <a:xfrm>
            <a:off x="2450994" y="762840"/>
            <a:ext cx="4101251"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DC Voltage All ex 1000V</a:t>
            </a:r>
          </a:p>
        </p:txBody>
      </p:sp>
      <p:sp>
        <p:nvSpPr>
          <p:cNvPr id="5" name="TextBox 4">
            <a:extLst>
              <a:ext uri="{FF2B5EF4-FFF2-40B4-BE49-F238E27FC236}">
                <a16:creationId xmlns:a16="http://schemas.microsoft.com/office/drawing/2014/main" id="{266B56DD-3FA9-4BC7-F57C-DB778C19B33E}"/>
              </a:ext>
            </a:extLst>
          </p:cNvPr>
          <p:cNvSpPr txBox="1"/>
          <p:nvPr/>
        </p:nvSpPr>
        <p:spPr>
          <a:xfrm>
            <a:off x="6832397" y="752061"/>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±(0.5%+1)</a:t>
            </a:r>
            <a:endParaRPr lang="en-GB" sz="28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8C6E26B-9423-8607-2E5D-FF1576F7C140}"/>
              </a:ext>
            </a:extLst>
          </p:cNvPr>
          <p:cNvSpPr txBox="1"/>
          <p:nvPr/>
        </p:nvSpPr>
        <p:spPr>
          <a:xfrm>
            <a:off x="2450994" y="3571543"/>
            <a:ext cx="2949846" cy="523220"/>
          </a:xfrm>
          <a:prstGeom prst="rect">
            <a:avLst/>
          </a:prstGeom>
          <a:noFill/>
        </p:spPr>
        <p:txBody>
          <a:bodyPr wrap="none" rtlCol="0">
            <a:spAutoFit/>
          </a:bodyPr>
          <a:lstStyle/>
          <a:p>
            <a:r>
              <a:rPr lang="en-GB" sz="2800">
                <a:latin typeface="Arial" panose="020B0604020202020204" pitchFamily="34" charset="0"/>
                <a:cs typeface="Arial" panose="020B0604020202020204" pitchFamily="34" charset="0"/>
              </a:rPr>
              <a:t>DC Current 20</a:t>
            </a:r>
            <a:r>
              <a:rPr lang="el-GR" sz="2800"/>
              <a:t>μ</a:t>
            </a:r>
            <a:r>
              <a:rPr lang="en-GB" sz="2800"/>
              <a:t>A</a:t>
            </a:r>
            <a:endParaRPr lang="en-GB" sz="28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D37CEEF-AF5E-A664-9C53-9A03F7E45B94}"/>
              </a:ext>
            </a:extLst>
          </p:cNvPr>
          <p:cNvSpPr txBox="1"/>
          <p:nvPr/>
        </p:nvSpPr>
        <p:spPr>
          <a:xfrm>
            <a:off x="6832397" y="3571543"/>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±(2.0%+5)</a:t>
            </a:r>
            <a:endParaRPr lang="en-GB" sz="280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8763527-6814-9F18-53A9-3164AE789C17}"/>
              </a:ext>
            </a:extLst>
          </p:cNvPr>
          <p:cNvSpPr txBox="1"/>
          <p:nvPr/>
        </p:nvSpPr>
        <p:spPr>
          <a:xfrm>
            <a:off x="2450994" y="1858889"/>
            <a:ext cx="3420552"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AC Voltage  200 mV</a:t>
            </a:r>
          </a:p>
        </p:txBody>
      </p:sp>
      <p:sp>
        <p:nvSpPr>
          <p:cNvPr id="11" name="TextBox 10">
            <a:extLst>
              <a:ext uri="{FF2B5EF4-FFF2-40B4-BE49-F238E27FC236}">
                <a16:creationId xmlns:a16="http://schemas.microsoft.com/office/drawing/2014/main" id="{8063E321-81DB-FE22-33D4-9DF6E4F9B482}"/>
              </a:ext>
            </a:extLst>
          </p:cNvPr>
          <p:cNvSpPr txBox="1"/>
          <p:nvPr/>
        </p:nvSpPr>
        <p:spPr>
          <a:xfrm>
            <a:off x="6832397" y="1844440"/>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±(1.2%+3)</a:t>
            </a:r>
            <a:endParaRPr lang="en-GB" sz="280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1DA75A57-6983-C22B-1AF0-9E8E0A96FE5A}"/>
              </a:ext>
            </a:extLst>
          </p:cNvPr>
          <p:cNvSpPr txBox="1"/>
          <p:nvPr/>
        </p:nvSpPr>
        <p:spPr>
          <a:xfrm>
            <a:off x="2450994" y="1255179"/>
            <a:ext cx="3143233"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DC Voltage 1000V</a:t>
            </a:r>
          </a:p>
        </p:txBody>
      </p:sp>
      <p:sp>
        <p:nvSpPr>
          <p:cNvPr id="23" name="TextBox 22">
            <a:extLst>
              <a:ext uri="{FF2B5EF4-FFF2-40B4-BE49-F238E27FC236}">
                <a16:creationId xmlns:a16="http://schemas.microsoft.com/office/drawing/2014/main" id="{17670D1E-0EFB-3E43-510F-5B4C7D6644B9}"/>
              </a:ext>
            </a:extLst>
          </p:cNvPr>
          <p:cNvSpPr txBox="1"/>
          <p:nvPr/>
        </p:nvSpPr>
        <p:spPr>
          <a:xfrm>
            <a:off x="6832397" y="1244400"/>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±(0.8%+2)</a:t>
            </a:r>
            <a:endParaRPr lang="en-GB" sz="280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5AA64111-28D8-D3A8-4027-7EC84607E4E7}"/>
              </a:ext>
            </a:extLst>
          </p:cNvPr>
          <p:cNvSpPr txBox="1"/>
          <p:nvPr/>
        </p:nvSpPr>
        <p:spPr>
          <a:xfrm>
            <a:off x="2450994" y="2352967"/>
            <a:ext cx="4431854"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AC Voltage  2V, 20V, 200V</a:t>
            </a:r>
          </a:p>
        </p:txBody>
      </p:sp>
      <p:sp>
        <p:nvSpPr>
          <p:cNvPr id="25" name="TextBox 24">
            <a:extLst>
              <a:ext uri="{FF2B5EF4-FFF2-40B4-BE49-F238E27FC236}">
                <a16:creationId xmlns:a16="http://schemas.microsoft.com/office/drawing/2014/main" id="{5CF994EA-C4E9-ACAC-CF6C-2B94A9CA31D1}"/>
              </a:ext>
            </a:extLst>
          </p:cNvPr>
          <p:cNvSpPr txBox="1"/>
          <p:nvPr/>
        </p:nvSpPr>
        <p:spPr>
          <a:xfrm>
            <a:off x="6832397" y="2338518"/>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±(0.8%+3)</a:t>
            </a:r>
            <a:endParaRPr lang="en-GB" sz="280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CA41466C-969B-03F9-2615-6A11D8E34B3D}"/>
              </a:ext>
            </a:extLst>
          </p:cNvPr>
          <p:cNvSpPr txBox="1"/>
          <p:nvPr/>
        </p:nvSpPr>
        <p:spPr>
          <a:xfrm>
            <a:off x="2450994" y="2862638"/>
            <a:ext cx="3021405"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AC Voltage  700V</a:t>
            </a:r>
          </a:p>
        </p:txBody>
      </p:sp>
      <p:sp>
        <p:nvSpPr>
          <p:cNvPr id="27" name="TextBox 26">
            <a:extLst>
              <a:ext uri="{FF2B5EF4-FFF2-40B4-BE49-F238E27FC236}">
                <a16:creationId xmlns:a16="http://schemas.microsoft.com/office/drawing/2014/main" id="{1F42ED71-D9E6-B76B-CDCC-50D72E542DCA}"/>
              </a:ext>
            </a:extLst>
          </p:cNvPr>
          <p:cNvSpPr txBox="1"/>
          <p:nvPr/>
        </p:nvSpPr>
        <p:spPr>
          <a:xfrm>
            <a:off x="6832397" y="2847045"/>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±(1.2%+3)</a:t>
            </a:r>
            <a:endParaRPr lang="en-GB" sz="280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C30EF839-A711-6172-A45E-C17274495BAA}"/>
              </a:ext>
            </a:extLst>
          </p:cNvPr>
          <p:cNvSpPr txBox="1"/>
          <p:nvPr/>
        </p:nvSpPr>
        <p:spPr>
          <a:xfrm>
            <a:off x="2450994" y="4094763"/>
            <a:ext cx="4330032" cy="523220"/>
          </a:xfrm>
          <a:prstGeom prst="rect">
            <a:avLst/>
          </a:prstGeom>
          <a:noFill/>
        </p:spPr>
        <p:txBody>
          <a:bodyPr wrap="none" rtlCol="0">
            <a:spAutoFit/>
          </a:bodyPr>
          <a:lstStyle/>
          <a:p>
            <a:r>
              <a:rPr lang="en-GB" sz="2800">
                <a:latin typeface="Arial" panose="020B0604020202020204" pitchFamily="34" charset="0"/>
                <a:cs typeface="Arial" panose="020B0604020202020204" pitchFamily="34" charset="0"/>
              </a:rPr>
              <a:t>DC Current </a:t>
            </a:r>
            <a:r>
              <a:rPr lang="en-GB" sz="2000">
                <a:latin typeface="Arial" panose="020B0604020202020204" pitchFamily="34" charset="0"/>
                <a:cs typeface="Arial" panose="020B0604020202020204" pitchFamily="34" charset="0"/>
              </a:rPr>
              <a:t>200</a:t>
            </a:r>
            <a:r>
              <a:rPr lang="el-GR" sz="2000"/>
              <a:t>μ</a:t>
            </a:r>
            <a:r>
              <a:rPr lang="en-GB" sz="2000"/>
              <a:t>A, 2mA, 20mA</a:t>
            </a:r>
            <a:endParaRPr lang="en-GB" sz="280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4347DBAB-50E7-75C3-9CDE-F07FEA9A5AFB}"/>
              </a:ext>
            </a:extLst>
          </p:cNvPr>
          <p:cNvSpPr txBox="1"/>
          <p:nvPr/>
        </p:nvSpPr>
        <p:spPr>
          <a:xfrm>
            <a:off x="6832397" y="4094763"/>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±(0.8%+1)</a:t>
            </a:r>
            <a:endParaRPr lang="en-GB" sz="280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48001E6D-2D63-1AC9-799C-2B6901AE7EE4}"/>
              </a:ext>
            </a:extLst>
          </p:cNvPr>
          <p:cNvSpPr txBox="1"/>
          <p:nvPr/>
        </p:nvSpPr>
        <p:spPr>
          <a:xfrm>
            <a:off x="2450994" y="4638566"/>
            <a:ext cx="3960764" cy="523220"/>
          </a:xfrm>
          <a:prstGeom prst="rect">
            <a:avLst/>
          </a:prstGeom>
          <a:noFill/>
        </p:spPr>
        <p:txBody>
          <a:bodyPr wrap="none" rtlCol="0">
            <a:spAutoFit/>
          </a:bodyPr>
          <a:lstStyle/>
          <a:p>
            <a:r>
              <a:rPr lang="en-GB" sz="2800">
                <a:latin typeface="Arial" panose="020B0604020202020204" pitchFamily="34" charset="0"/>
                <a:cs typeface="Arial" panose="020B0604020202020204" pitchFamily="34" charset="0"/>
              </a:rPr>
              <a:t>DC Current 200</a:t>
            </a:r>
            <a:r>
              <a:rPr lang="en-GB" sz="2800"/>
              <a:t>mA, 2A </a:t>
            </a:r>
            <a:endParaRPr lang="en-GB" sz="280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5399B350-6E1D-BD93-1D52-493AFB827093}"/>
              </a:ext>
            </a:extLst>
          </p:cNvPr>
          <p:cNvSpPr txBox="1"/>
          <p:nvPr/>
        </p:nvSpPr>
        <p:spPr>
          <a:xfrm>
            <a:off x="6832397" y="4638566"/>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±(1.5%+1)</a:t>
            </a:r>
            <a:endParaRPr lang="en-GB" sz="280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249AE7CF-95A6-5BD3-4BA3-A353C0397096}"/>
              </a:ext>
            </a:extLst>
          </p:cNvPr>
          <p:cNvSpPr txBox="1"/>
          <p:nvPr/>
        </p:nvSpPr>
        <p:spPr>
          <a:xfrm>
            <a:off x="2450994" y="5158873"/>
            <a:ext cx="3661002" cy="523220"/>
          </a:xfrm>
          <a:prstGeom prst="rect">
            <a:avLst/>
          </a:prstGeom>
          <a:noFill/>
        </p:spPr>
        <p:txBody>
          <a:bodyPr wrap="none" rtlCol="0">
            <a:spAutoFit/>
          </a:bodyPr>
          <a:lstStyle/>
          <a:p>
            <a:r>
              <a:rPr lang="en-GB" sz="2800">
                <a:latin typeface="Arial" panose="020B0604020202020204" pitchFamily="34" charset="0"/>
                <a:cs typeface="Arial" panose="020B0604020202020204" pitchFamily="34" charset="0"/>
              </a:rPr>
              <a:t>DC Current 10A, 20A</a:t>
            </a:r>
            <a:r>
              <a:rPr lang="en-GB" sz="2800"/>
              <a:t> </a:t>
            </a:r>
            <a:endParaRPr lang="en-GB" sz="280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D31B8E8D-9C1D-3455-9C3D-1222FB6E5737}"/>
              </a:ext>
            </a:extLst>
          </p:cNvPr>
          <p:cNvSpPr txBox="1"/>
          <p:nvPr/>
        </p:nvSpPr>
        <p:spPr>
          <a:xfrm>
            <a:off x="6832397" y="5158873"/>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±(2.0%+5)</a:t>
            </a:r>
            <a:endParaRPr lang="en-GB" sz="280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91C385AD-0DB8-FB1E-DAEC-D9798C99B7A0}"/>
              </a:ext>
            </a:extLst>
          </p:cNvPr>
          <p:cNvSpPr txBox="1"/>
          <p:nvPr/>
        </p:nvSpPr>
        <p:spPr>
          <a:xfrm>
            <a:off x="33192" y="5677427"/>
            <a:ext cx="8348104" cy="646331"/>
          </a:xfrm>
          <a:prstGeom prst="rect">
            <a:avLst/>
          </a:prstGeom>
          <a:noFill/>
        </p:spPr>
        <p:txBody>
          <a:bodyPr wrap="square" rtlCol="0">
            <a:spAutoFit/>
          </a:bodyPr>
          <a:lstStyle/>
          <a:p>
            <a:pPr algn="l"/>
            <a:r>
              <a:rPr lang="en-GB">
                <a:latin typeface="Arial" panose="020B0604020202020204" pitchFamily="34" charset="0"/>
                <a:cs typeface="Arial" panose="020B0604020202020204" pitchFamily="34" charset="0"/>
              </a:rPr>
              <a:t>The 318 and 328 have the same specs except 328 can take 20A nut 318 can measure smaller currents </a:t>
            </a:r>
          </a:p>
        </p:txBody>
      </p:sp>
      <p:sp>
        <p:nvSpPr>
          <p:cNvPr id="35" name="TextBox 34">
            <a:extLst>
              <a:ext uri="{FF2B5EF4-FFF2-40B4-BE49-F238E27FC236}">
                <a16:creationId xmlns:a16="http://schemas.microsoft.com/office/drawing/2014/main" id="{91E64B98-74C6-590C-B173-17E20FF47B23}"/>
              </a:ext>
            </a:extLst>
          </p:cNvPr>
          <p:cNvSpPr txBox="1"/>
          <p:nvPr/>
        </p:nvSpPr>
        <p:spPr>
          <a:xfrm>
            <a:off x="33192" y="6256843"/>
            <a:ext cx="8933008" cy="646331"/>
          </a:xfrm>
          <a:prstGeom prst="rect">
            <a:avLst/>
          </a:prstGeom>
          <a:noFill/>
        </p:spPr>
        <p:txBody>
          <a:bodyPr wrap="square" rtlCol="0">
            <a:spAutoFit/>
          </a:bodyPr>
          <a:lstStyle/>
          <a:p>
            <a:pPr algn="l"/>
            <a:r>
              <a:rPr lang="en-GB">
                <a:latin typeface="Arial" panose="020B0604020202020204" pitchFamily="34" charset="0"/>
                <a:cs typeface="Arial" panose="020B0604020202020204" pitchFamily="34" charset="0"/>
              </a:rPr>
              <a:t>Rapid Electronics (1997) </a:t>
            </a:r>
            <a:r>
              <a:rPr lang="en-GB" i="1">
                <a:latin typeface="Arial" panose="020B0604020202020204" pitchFamily="34" charset="0"/>
                <a:cs typeface="Arial" panose="020B0604020202020204" pitchFamily="34" charset="0"/>
              </a:rPr>
              <a:t>Instruction Manual 318/328 Digital LCD Multimeter Rev A</a:t>
            </a:r>
            <a:r>
              <a:rPr lang="en-GB">
                <a:latin typeface="Arial" panose="020B0604020202020204" pitchFamily="34" charset="0"/>
                <a:cs typeface="Arial" panose="020B0604020202020204" pitchFamily="34" charset="0"/>
              </a:rPr>
              <a:t>. (printed manual)</a:t>
            </a:r>
          </a:p>
        </p:txBody>
      </p:sp>
    </p:spTree>
    <p:extLst>
      <p:ext uri="{BB962C8B-B14F-4D97-AF65-F5344CB8AC3E}">
        <p14:creationId xmlns:p14="http://schemas.microsoft.com/office/powerpoint/2010/main" val="922678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E0F6D-7528-04B6-9BE3-D66E23F2EF2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77F69FA-E0DF-BC23-9371-65FD97BE47C6}"/>
              </a:ext>
            </a:extLst>
          </p:cNvPr>
          <p:cNvSpPr>
            <a:spLocks noGrp="1"/>
          </p:cNvSpPr>
          <p:nvPr>
            <p:ph type="title"/>
          </p:nvPr>
        </p:nvSpPr>
        <p:spPr/>
        <p:txBody>
          <a:bodyPr/>
          <a:lstStyle/>
          <a:p>
            <a:r>
              <a:rPr lang="en-GB"/>
              <a:t>Physics Specification 3.3</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4231590-AC48-BE2F-9DB6-CD98A738CBC2}"/>
                  </a:ext>
                </a:extLst>
              </p:cNvPr>
              <p:cNvSpPr txBox="1"/>
              <p:nvPr/>
            </p:nvSpPr>
            <p:spPr>
              <a:xfrm>
                <a:off x="324498" y="1202210"/>
                <a:ext cx="8441631" cy="2508444"/>
              </a:xfrm>
              <a:prstGeom prst="rect">
                <a:avLst/>
              </a:prstGeom>
              <a:noFill/>
            </p:spPr>
            <p:txBody>
              <a:bodyPr wrap="square" rtlCol="0">
                <a:spAutoFit/>
              </a:bodyPr>
              <a:lstStyle/>
              <a:p>
                <a:pPr algn="l">
                  <a:spcAft>
                    <a:spcPts val="1200"/>
                  </a:spcAft>
                </a:pPr>
                <a:r>
                  <a:rPr lang="en-GB" sz="2800" b="1" u="sng">
                    <a:solidFill>
                      <a:srgbClr val="FF0000"/>
                    </a:solidFill>
                    <a:latin typeface="Arial" panose="020B0604020202020204" pitchFamily="34" charset="0"/>
                    <a:cs typeface="Arial" panose="020B0604020202020204" pitchFamily="34" charset="0"/>
                  </a:rPr>
                  <a:t>Students learn about							</a:t>
                </a:r>
              </a:p>
              <a:p>
                <a:pPr marL="457200" indent="-457200" algn="l">
                  <a:spcAft>
                    <a:spcPts val="1200"/>
                  </a:spcAft>
                  <a:buFont typeface="Arial" panose="020B0604020202020204" pitchFamily="34" charset="0"/>
                  <a:buChar char="•"/>
                </a:pPr>
                <a:r>
                  <a:rPr lang="en-GB" sz="2800">
                    <a:solidFill>
                      <a:schemeClr val="bg1">
                        <a:lumMod val="65000"/>
                      </a:schemeClr>
                    </a:solidFill>
                    <a:latin typeface="Arial" panose="020B0604020202020204" pitchFamily="34" charset="0"/>
                    <a:cs typeface="Arial" panose="020B0604020202020204" pitchFamily="34" charset="0"/>
                  </a:rPr>
                  <a:t>conservation of charge and energy in a circuit</a:t>
                </a:r>
              </a:p>
              <a:p>
                <a:pPr marL="914400" lvl="1" indent="-457200">
                  <a:spcAft>
                    <a:spcPts val="1200"/>
                  </a:spcAft>
                  <a:buFont typeface="Arial" panose="020B0604020202020204" pitchFamily="34" charset="0"/>
                  <a:buChar char="•"/>
                </a:pPr>
                <a14:m>
                  <m:oMath xmlns:m="http://schemas.openxmlformats.org/officeDocument/2006/math">
                    <m:r>
                      <a:rPr lang="en-GB" sz="2800" b="0" i="1" smtClean="0">
                        <a:solidFill>
                          <a:schemeClr val="bg1">
                            <a:lumMod val="65000"/>
                          </a:schemeClr>
                        </a:solidFill>
                        <a:latin typeface="Cambria Math" panose="02040503050406030204" pitchFamily="18" charset="0"/>
                      </a:rPr>
                      <m:t>𝑅</m:t>
                    </m:r>
                    <m:r>
                      <a:rPr lang="en-GB" sz="2800" b="0" i="1" smtClean="0">
                        <a:solidFill>
                          <a:schemeClr val="bg1">
                            <a:lumMod val="65000"/>
                          </a:schemeClr>
                        </a:solidFill>
                        <a:latin typeface="Cambria Math" panose="02040503050406030204" pitchFamily="18" charset="0"/>
                      </a:rPr>
                      <m:t>=</m:t>
                    </m:r>
                    <m:sSub>
                      <m:sSubPr>
                        <m:ctrlPr>
                          <a:rPr lang="en-GB" sz="2800" b="0" i="1" smtClean="0">
                            <a:solidFill>
                              <a:schemeClr val="bg1">
                                <a:lumMod val="65000"/>
                              </a:schemeClr>
                            </a:solidFill>
                            <a:latin typeface="Cambria Math" panose="02040503050406030204" pitchFamily="18" charset="0"/>
                          </a:rPr>
                        </m:ctrlPr>
                      </m:sSubPr>
                      <m:e>
                        <m:r>
                          <a:rPr lang="en-GB" sz="2800" b="0" i="1" smtClean="0">
                            <a:solidFill>
                              <a:schemeClr val="bg1">
                                <a:lumMod val="65000"/>
                              </a:schemeClr>
                            </a:solidFill>
                            <a:latin typeface="Cambria Math" panose="02040503050406030204" pitchFamily="18" charset="0"/>
                          </a:rPr>
                          <m:t>𝑅</m:t>
                        </m:r>
                      </m:e>
                      <m:sub>
                        <m:r>
                          <a:rPr lang="en-GB" sz="2800" b="0" i="1" smtClean="0">
                            <a:solidFill>
                              <a:schemeClr val="bg1">
                                <a:lumMod val="65000"/>
                              </a:schemeClr>
                            </a:solidFill>
                            <a:latin typeface="Cambria Math" panose="02040503050406030204" pitchFamily="18" charset="0"/>
                          </a:rPr>
                          <m:t>1</m:t>
                        </m:r>
                      </m:sub>
                    </m:sSub>
                    <m:r>
                      <a:rPr lang="en-GB" sz="2800" b="0" i="1" smtClean="0">
                        <a:solidFill>
                          <a:schemeClr val="bg1">
                            <a:lumMod val="65000"/>
                          </a:schemeClr>
                        </a:solidFill>
                        <a:latin typeface="Cambria Math" panose="02040503050406030204" pitchFamily="18" charset="0"/>
                      </a:rPr>
                      <m:t>+</m:t>
                    </m:r>
                    <m:sSub>
                      <m:sSubPr>
                        <m:ctrlPr>
                          <a:rPr lang="en-GB" sz="2800" b="0" i="1" smtClean="0">
                            <a:solidFill>
                              <a:schemeClr val="bg1">
                                <a:lumMod val="65000"/>
                              </a:schemeClr>
                            </a:solidFill>
                            <a:latin typeface="Cambria Math" panose="02040503050406030204" pitchFamily="18" charset="0"/>
                          </a:rPr>
                        </m:ctrlPr>
                      </m:sSubPr>
                      <m:e>
                        <m:r>
                          <a:rPr lang="en-GB" sz="2800" b="0" i="1" smtClean="0">
                            <a:solidFill>
                              <a:schemeClr val="bg1">
                                <a:lumMod val="65000"/>
                              </a:schemeClr>
                            </a:solidFill>
                            <a:latin typeface="Cambria Math" panose="02040503050406030204" pitchFamily="18" charset="0"/>
                          </a:rPr>
                          <m:t>𝑅</m:t>
                        </m:r>
                      </m:e>
                      <m:sub>
                        <m:r>
                          <a:rPr lang="en-GB" sz="2800" b="0" i="1" smtClean="0">
                            <a:solidFill>
                              <a:schemeClr val="bg1">
                                <a:lumMod val="65000"/>
                              </a:schemeClr>
                            </a:solidFill>
                            <a:latin typeface="Cambria Math" panose="02040503050406030204" pitchFamily="18" charset="0"/>
                          </a:rPr>
                          <m:t>2</m:t>
                        </m:r>
                      </m:sub>
                    </m:sSub>
                    <m:r>
                      <a:rPr lang="en-GB" sz="2800" b="0" i="1" smtClean="0">
                        <a:solidFill>
                          <a:schemeClr val="bg1">
                            <a:lumMod val="65000"/>
                          </a:schemeClr>
                        </a:solidFill>
                        <a:latin typeface="Cambria Math" panose="02040503050406030204" pitchFamily="18" charset="0"/>
                      </a:rPr>
                      <m:t>+</m:t>
                    </m:r>
                    <m:sSub>
                      <m:sSubPr>
                        <m:ctrlPr>
                          <a:rPr lang="en-GB" sz="2800" b="0" i="1" smtClean="0">
                            <a:solidFill>
                              <a:schemeClr val="bg1">
                                <a:lumMod val="65000"/>
                              </a:schemeClr>
                            </a:solidFill>
                            <a:latin typeface="Cambria Math" panose="02040503050406030204" pitchFamily="18" charset="0"/>
                          </a:rPr>
                        </m:ctrlPr>
                      </m:sSubPr>
                      <m:e>
                        <m:r>
                          <a:rPr lang="en-GB" sz="2800" b="0" i="1" smtClean="0">
                            <a:solidFill>
                              <a:schemeClr val="bg1">
                                <a:lumMod val="65000"/>
                              </a:schemeClr>
                            </a:solidFill>
                            <a:latin typeface="Cambria Math" panose="02040503050406030204" pitchFamily="18" charset="0"/>
                          </a:rPr>
                          <m:t>𝑅</m:t>
                        </m:r>
                      </m:e>
                      <m:sub>
                        <m:r>
                          <a:rPr lang="en-GB" sz="2800" b="0" i="1" smtClean="0">
                            <a:solidFill>
                              <a:schemeClr val="bg1">
                                <a:lumMod val="65000"/>
                              </a:schemeClr>
                            </a:solidFill>
                            <a:latin typeface="Cambria Math" panose="02040503050406030204" pitchFamily="18" charset="0"/>
                          </a:rPr>
                          <m:t>3</m:t>
                        </m:r>
                      </m:sub>
                    </m:sSub>
                  </m:oMath>
                </a14:m>
                <a:endParaRPr lang="en-GB" sz="2800" b="0">
                  <a:solidFill>
                    <a:schemeClr val="bg1">
                      <a:lumMod val="65000"/>
                    </a:schemeClr>
                  </a:solidFill>
                </a:endParaRPr>
              </a:p>
              <a:p>
                <a:pPr marL="914400" lvl="1" indent="-457200">
                  <a:spcAft>
                    <a:spcPts val="1200"/>
                  </a:spcAft>
                  <a:buFont typeface="Arial" panose="020B0604020202020204" pitchFamily="34" charset="0"/>
                  <a:buChar char="•"/>
                </a:pPr>
                <a14:m>
                  <m:oMath xmlns:m="http://schemas.openxmlformats.org/officeDocument/2006/math">
                    <m:f>
                      <m:fPr>
                        <m:ctrlPr>
                          <a:rPr lang="en-GB" sz="2800" b="0" i="1" smtClean="0">
                            <a:solidFill>
                              <a:schemeClr val="bg1">
                                <a:lumMod val="65000"/>
                              </a:schemeClr>
                            </a:solidFill>
                            <a:latin typeface="Cambria Math" panose="02040503050406030204" pitchFamily="18" charset="0"/>
                          </a:rPr>
                        </m:ctrlPr>
                      </m:fPr>
                      <m:num>
                        <m:r>
                          <a:rPr lang="en-GB" sz="2800" b="0" i="1" smtClean="0">
                            <a:solidFill>
                              <a:schemeClr val="bg1">
                                <a:lumMod val="65000"/>
                              </a:schemeClr>
                            </a:solidFill>
                            <a:latin typeface="Cambria Math" panose="02040503050406030204" pitchFamily="18" charset="0"/>
                          </a:rPr>
                          <m:t>1</m:t>
                        </m:r>
                      </m:num>
                      <m:den>
                        <m:r>
                          <a:rPr lang="en-GB" sz="2800" b="0" i="1" smtClean="0">
                            <a:solidFill>
                              <a:schemeClr val="bg1">
                                <a:lumMod val="65000"/>
                              </a:schemeClr>
                            </a:solidFill>
                            <a:latin typeface="Cambria Math" panose="02040503050406030204" pitchFamily="18" charset="0"/>
                          </a:rPr>
                          <m:t>𝑅</m:t>
                        </m:r>
                      </m:den>
                    </m:f>
                    <m:r>
                      <a:rPr lang="en-GB" sz="2800" b="0" i="1" smtClean="0">
                        <a:solidFill>
                          <a:schemeClr val="bg1">
                            <a:lumMod val="65000"/>
                          </a:schemeClr>
                        </a:solidFill>
                        <a:latin typeface="Cambria Math" panose="02040503050406030204" pitchFamily="18" charset="0"/>
                      </a:rPr>
                      <m:t>=</m:t>
                    </m:r>
                    <m:f>
                      <m:fPr>
                        <m:ctrlPr>
                          <a:rPr lang="en-GB" sz="2800" b="0" i="1" smtClean="0">
                            <a:solidFill>
                              <a:schemeClr val="bg1">
                                <a:lumMod val="65000"/>
                              </a:schemeClr>
                            </a:solidFill>
                            <a:latin typeface="Cambria Math" panose="02040503050406030204" pitchFamily="18" charset="0"/>
                          </a:rPr>
                        </m:ctrlPr>
                      </m:fPr>
                      <m:num>
                        <m:r>
                          <a:rPr lang="en-GB" sz="2800" b="0" i="1" smtClean="0">
                            <a:solidFill>
                              <a:schemeClr val="bg1">
                                <a:lumMod val="65000"/>
                              </a:schemeClr>
                            </a:solidFill>
                            <a:latin typeface="Cambria Math" panose="02040503050406030204" pitchFamily="18" charset="0"/>
                          </a:rPr>
                          <m:t>1</m:t>
                        </m:r>
                      </m:num>
                      <m:den>
                        <m:sSub>
                          <m:sSubPr>
                            <m:ctrlPr>
                              <a:rPr lang="en-GB" sz="2800" b="0" i="1" smtClean="0">
                                <a:solidFill>
                                  <a:schemeClr val="bg1">
                                    <a:lumMod val="65000"/>
                                  </a:schemeClr>
                                </a:solidFill>
                                <a:latin typeface="Cambria Math" panose="02040503050406030204" pitchFamily="18" charset="0"/>
                              </a:rPr>
                            </m:ctrlPr>
                          </m:sSubPr>
                          <m:e>
                            <m:r>
                              <a:rPr lang="en-GB" sz="2800" b="0" i="1" smtClean="0">
                                <a:solidFill>
                                  <a:schemeClr val="bg1">
                                    <a:lumMod val="65000"/>
                                  </a:schemeClr>
                                </a:solidFill>
                                <a:latin typeface="Cambria Math" panose="02040503050406030204" pitchFamily="18" charset="0"/>
                              </a:rPr>
                              <m:t>𝑅</m:t>
                            </m:r>
                          </m:e>
                          <m:sub>
                            <m:r>
                              <a:rPr lang="en-GB" sz="2800" b="0" i="1" smtClean="0">
                                <a:solidFill>
                                  <a:schemeClr val="bg1">
                                    <a:lumMod val="65000"/>
                                  </a:schemeClr>
                                </a:solidFill>
                                <a:latin typeface="Cambria Math" panose="02040503050406030204" pitchFamily="18" charset="0"/>
                              </a:rPr>
                              <m:t>1</m:t>
                            </m:r>
                          </m:sub>
                        </m:sSub>
                      </m:den>
                    </m:f>
                    <m:r>
                      <a:rPr lang="en-GB" sz="2800" b="0" i="1" smtClean="0">
                        <a:solidFill>
                          <a:schemeClr val="bg1">
                            <a:lumMod val="65000"/>
                          </a:schemeClr>
                        </a:solidFill>
                        <a:latin typeface="Cambria Math" panose="02040503050406030204" pitchFamily="18" charset="0"/>
                      </a:rPr>
                      <m:t>+</m:t>
                    </m:r>
                    <m:f>
                      <m:fPr>
                        <m:ctrlPr>
                          <a:rPr lang="en-GB" sz="2800" b="0" i="1" smtClean="0">
                            <a:solidFill>
                              <a:schemeClr val="bg1">
                                <a:lumMod val="65000"/>
                              </a:schemeClr>
                            </a:solidFill>
                            <a:latin typeface="Cambria Math" panose="02040503050406030204" pitchFamily="18" charset="0"/>
                          </a:rPr>
                        </m:ctrlPr>
                      </m:fPr>
                      <m:num>
                        <m:r>
                          <a:rPr lang="en-GB" sz="2800" b="0" i="1" smtClean="0">
                            <a:solidFill>
                              <a:schemeClr val="bg1">
                                <a:lumMod val="65000"/>
                              </a:schemeClr>
                            </a:solidFill>
                            <a:latin typeface="Cambria Math" panose="02040503050406030204" pitchFamily="18" charset="0"/>
                          </a:rPr>
                          <m:t>1</m:t>
                        </m:r>
                      </m:num>
                      <m:den>
                        <m:sSub>
                          <m:sSubPr>
                            <m:ctrlPr>
                              <a:rPr lang="en-GB" sz="2800" b="0" i="1" smtClean="0">
                                <a:solidFill>
                                  <a:schemeClr val="bg1">
                                    <a:lumMod val="65000"/>
                                  </a:schemeClr>
                                </a:solidFill>
                                <a:latin typeface="Cambria Math" panose="02040503050406030204" pitchFamily="18" charset="0"/>
                              </a:rPr>
                            </m:ctrlPr>
                          </m:sSubPr>
                          <m:e>
                            <m:r>
                              <a:rPr lang="en-GB" sz="2800" b="0" i="1" smtClean="0">
                                <a:solidFill>
                                  <a:schemeClr val="bg1">
                                    <a:lumMod val="65000"/>
                                  </a:schemeClr>
                                </a:solidFill>
                                <a:latin typeface="Cambria Math" panose="02040503050406030204" pitchFamily="18" charset="0"/>
                              </a:rPr>
                              <m:t>𝑅</m:t>
                            </m:r>
                          </m:e>
                          <m:sub>
                            <m:r>
                              <a:rPr lang="en-GB" sz="2800" b="0" i="1" smtClean="0">
                                <a:solidFill>
                                  <a:schemeClr val="bg1">
                                    <a:lumMod val="65000"/>
                                  </a:schemeClr>
                                </a:solidFill>
                                <a:latin typeface="Cambria Math" panose="02040503050406030204" pitchFamily="18" charset="0"/>
                              </a:rPr>
                              <m:t>2</m:t>
                            </m:r>
                          </m:sub>
                        </m:sSub>
                      </m:den>
                    </m:f>
                    <m:r>
                      <a:rPr lang="en-GB" sz="2800" b="0" i="1" smtClean="0">
                        <a:solidFill>
                          <a:schemeClr val="bg1">
                            <a:lumMod val="65000"/>
                          </a:schemeClr>
                        </a:solidFill>
                        <a:latin typeface="Cambria Math" panose="02040503050406030204" pitchFamily="18" charset="0"/>
                      </a:rPr>
                      <m:t>+</m:t>
                    </m:r>
                    <m:f>
                      <m:fPr>
                        <m:ctrlPr>
                          <a:rPr lang="en-GB" sz="2800" b="0" i="1" smtClean="0">
                            <a:solidFill>
                              <a:schemeClr val="bg1">
                                <a:lumMod val="65000"/>
                              </a:schemeClr>
                            </a:solidFill>
                            <a:latin typeface="Cambria Math" panose="02040503050406030204" pitchFamily="18" charset="0"/>
                          </a:rPr>
                        </m:ctrlPr>
                      </m:fPr>
                      <m:num>
                        <m:r>
                          <a:rPr lang="en-GB" sz="2800" b="0" i="1" smtClean="0">
                            <a:solidFill>
                              <a:schemeClr val="bg1">
                                <a:lumMod val="65000"/>
                              </a:schemeClr>
                            </a:solidFill>
                            <a:latin typeface="Cambria Math" panose="02040503050406030204" pitchFamily="18" charset="0"/>
                          </a:rPr>
                          <m:t>1</m:t>
                        </m:r>
                      </m:num>
                      <m:den>
                        <m:sSub>
                          <m:sSubPr>
                            <m:ctrlPr>
                              <a:rPr lang="en-GB" sz="2800" b="0" i="1" smtClean="0">
                                <a:solidFill>
                                  <a:schemeClr val="bg1">
                                    <a:lumMod val="65000"/>
                                  </a:schemeClr>
                                </a:solidFill>
                                <a:latin typeface="Cambria Math" panose="02040503050406030204" pitchFamily="18" charset="0"/>
                              </a:rPr>
                            </m:ctrlPr>
                          </m:sSubPr>
                          <m:e>
                            <m:r>
                              <a:rPr lang="en-GB" sz="2800" b="0" i="1" smtClean="0">
                                <a:solidFill>
                                  <a:schemeClr val="bg1">
                                    <a:lumMod val="65000"/>
                                  </a:schemeClr>
                                </a:solidFill>
                                <a:latin typeface="Cambria Math" panose="02040503050406030204" pitchFamily="18" charset="0"/>
                              </a:rPr>
                              <m:t>𝑅</m:t>
                            </m:r>
                          </m:e>
                          <m:sub>
                            <m:r>
                              <a:rPr lang="en-GB" sz="2800" b="0" i="1" smtClean="0">
                                <a:solidFill>
                                  <a:schemeClr val="bg1">
                                    <a:lumMod val="65000"/>
                                  </a:schemeClr>
                                </a:solidFill>
                                <a:latin typeface="Cambria Math" panose="02040503050406030204" pitchFamily="18" charset="0"/>
                              </a:rPr>
                              <m:t>3</m:t>
                            </m:r>
                          </m:sub>
                        </m:sSub>
                      </m:den>
                    </m:f>
                  </m:oMath>
                </a14:m>
                <a:endParaRPr lang="en-GB" sz="2800"/>
              </a:p>
            </p:txBody>
          </p:sp>
        </mc:Choice>
        <mc:Fallback xmlns="">
          <p:sp>
            <p:nvSpPr>
              <p:cNvPr id="19" name="TextBox 18">
                <a:extLst>
                  <a:ext uri="{FF2B5EF4-FFF2-40B4-BE49-F238E27FC236}">
                    <a16:creationId xmlns:a16="http://schemas.microsoft.com/office/drawing/2014/main" id="{14231590-AC48-BE2F-9DB6-CD98A738CBC2}"/>
                  </a:ext>
                </a:extLst>
              </p:cNvPr>
              <p:cNvSpPr txBox="1">
                <a:spLocks noRot="1" noChangeAspect="1" noMove="1" noResize="1" noEditPoints="1" noAdjustHandles="1" noChangeArrowheads="1" noChangeShapeType="1" noTextEdit="1"/>
              </p:cNvSpPr>
              <p:nvPr/>
            </p:nvSpPr>
            <p:spPr>
              <a:xfrm>
                <a:off x="324498" y="1202210"/>
                <a:ext cx="8441631" cy="2508444"/>
              </a:xfrm>
              <a:prstGeom prst="rect">
                <a:avLst/>
              </a:prstGeom>
              <a:blipFill>
                <a:blip r:embed="rId3"/>
                <a:stretch>
                  <a:fillRect l="-1444" t="-2427"/>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1B5C9A97-55B5-C72E-F5B6-2BFB7C866FF3}"/>
              </a:ext>
            </a:extLst>
          </p:cNvPr>
          <p:cNvSpPr txBox="1"/>
          <p:nvPr/>
        </p:nvSpPr>
        <p:spPr>
          <a:xfrm>
            <a:off x="351819" y="740818"/>
            <a:ext cx="8386990" cy="461665"/>
          </a:xfrm>
          <a:prstGeom prst="rect">
            <a:avLst/>
          </a:prstGeom>
          <a:noFill/>
        </p:spPr>
        <p:txBody>
          <a:bodyPr wrap="square">
            <a:spAutoFit/>
          </a:bodyPr>
          <a:lstStyle/>
          <a:p>
            <a:r>
              <a:rPr lang="en-GB" sz="2400">
                <a:solidFill>
                  <a:srgbClr val="FF0000"/>
                </a:solidFill>
              </a:rPr>
              <a:t>3.3 Electric Circuits</a:t>
            </a:r>
          </a:p>
        </p:txBody>
      </p:sp>
      <p:sp>
        <p:nvSpPr>
          <p:cNvPr id="13" name="TextBox 12">
            <a:extLst>
              <a:ext uri="{FF2B5EF4-FFF2-40B4-BE49-F238E27FC236}">
                <a16:creationId xmlns:a16="http://schemas.microsoft.com/office/drawing/2014/main" id="{E63FC42D-BDA0-5895-57B9-731B30A214F6}"/>
              </a:ext>
            </a:extLst>
          </p:cNvPr>
          <p:cNvSpPr txBox="1"/>
          <p:nvPr/>
        </p:nvSpPr>
        <p:spPr>
          <a:xfrm>
            <a:off x="309965" y="4044400"/>
            <a:ext cx="8587436" cy="2554545"/>
          </a:xfrm>
          <a:prstGeom prst="rect">
            <a:avLst/>
          </a:prstGeom>
          <a:solidFill>
            <a:srgbClr val="F0F0F0"/>
          </a:solidFill>
        </p:spPr>
        <p:txBody>
          <a:bodyPr wrap="square" rtlCol="0">
            <a:spAutoFit/>
          </a:bodyPr>
          <a:lstStyle/>
          <a:p>
            <a:pPr>
              <a:spcAft>
                <a:spcPts val="1200"/>
              </a:spcAft>
            </a:pPr>
            <a:r>
              <a:rPr lang="en-GB" sz="2800" b="1" u="sng">
                <a:solidFill>
                  <a:srgbClr val="FF0000"/>
                </a:solidFill>
                <a:latin typeface="Arial" panose="020B0604020202020204" pitchFamily="34" charset="0"/>
                <a:cs typeface="Arial" panose="020B0604020202020204" pitchFamily="34" charset="0"/>
              </a:rPr>
              <a:t>Students should be able to							</a:t>
            </a:r>
            <a:endParaRPr lang="en-GB" sz="2800" b="1">
              <a:solidFill>
                <a:srgbClr val="FF0000"/>
              </a:solidFill>
              <a:latin typeface="Arial" panose="020B0604020202020204" pitchFamily="34" charset="0"/>
              <a:cs typeface="Arial" panose="020B0604020202020204" pitchFamily="34" charset="0"/>
            </a:endParaRPr>
          </a:p>
          <a:p>
            <a:pPr marL="514350" indent="-514350">
              <a:spcAft>
                <a:spcPts val="1200"/>
              </a:spcAft>
              <a:buFont typeface="+mj-lt"/>
              <a:buAutoNum type="arabicPeriod" startAt="7"/>
            </a:pPr>
            <a:r>
              <a:rPr lang="en-GB" sz="2800">
                <a:solidFill>
                  <a:schemeClr val="bg1">
                    <a:lumMod val="65000"/>
                  </a:schemeClr>
                </a:solidFill>
                <a:latin typeface="Arial" panose="020B0604020202020204" pitchFamily="34" charset="0"/>
                <a:cs typeface="Arial" panose="020B0604020202020204" pitchFamily="34" charset="0"/>
              </a:rPr>
              <a:t>model resistances in series and parallel in electric circuits using primary and secondary data</a:t>
            </a:r>
          </a:p>
          <a:p>
            <a:pPr marL="514350" indent="-514350">
              <a:spcAft>
                <a:spcPts val="1200"/>
              </a:spcAft>
              <a:buFont typeface="+mj-lt"/>
              <a:buAutoNum type="arabicPeriod" startAt="7"/>
            </a:pPr>
            <a:r>
              <a:rPr lang="en-GB" sz="2800" b="1">
                <a:solidFill>
                  <a:schemeClr val="bg1">
                    <a:lumMod val="65000"/>
                  </a:schemeClr>
                </a:solidFill>
                <a:latin typeface="Arial" panose="020B0604020202020204" pitchFamily="34" charset="0"/>
                <a:cs typeface="Arial" panose="020B0604020202020204" pitchFamily="34" charset="0"/>
              </a:rPr>
              <a:t>derive</a:t>
            </a:r>
            <a:r>
              <a:rPr lang="en-GB" sz="2800">
                <a:solidFill>
                  <a:schemeClr val="bg1">
                    <a:lumMod val="65000"/>
                  </a:schemeClr>
                </a:solidFill>
                <a:latin typeface="Arial" panose="020B0604020202020204" pitchFamily="34" charset="0"/>
                <a:cs typeface="Arial" panose="020B0604020202020204" pitchFamily="34" charset="0"/>
              </a:rPr>
              <a:t> and use the formulae for resistors in series and parallel</a:t>
            </a:r>
          </a:p>
        </p:txBody>
      </p:sp>
    </p:spTree>
    <p:extLst>
      <p:ext uri="{BB962C8B-B14F-4D97-AF65-F5344CB8AC3E}">
        <p14:creationId xmlns:p14="http://schemas.microsoft.com/office/powerpoint/2010/main" val="29742027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1A53F-FE65-0E2E-1B12-A9A69A120A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CEF5BB-505D-41DA-51B0-8DB2F36A5D9E}"/>
              </a:ext>
            </a:extLst>
          </p:cNvPr>
          <p:cNvSpPr>
            <a:spLocks noGrp="1"/>
          </p:cNvSpPr>
          <p:nvPr>
            <p:ph type="title"/>
          </p:nvPr>
        </p:nvSpPr>
        <p:spPr/>
        <p:txBody>
          <a:bodyPr/>
          <a:lstStyle/>
          <a:p>
            <a:r>
              <a:rPr lang="en-US"/>
              <a:t>Rapid Electronics 318 DMM continued</a:t>
            </a:r>
          </a:p>
        </p:txBody>
      </p:sp>
      <p:pic>
        <p:nvPicPr>
          <p:cNvPr id="4" name="Picture 3">
            <a:extLst>
              <a:ext uri="{FF2B5EF4-FFF2-40B4-BE49-F238E27FC236}">
                <a16:creationId xmlns:a16="http://schemas.microsoft.com/office/drawing/2014/main" id="{2DA64239-194A-CD5B-29A3-4CF5360F8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53" y="900389"/>
            <a:ext cx="2021926" cy="4268511"/>
          </a:xfrm>
          <a:prstGeom prst="rect">
            <a:avLst/>
          </a:prstGeom>
        </p:spPr>
      </p:pic>
      <p:sp>
        <p:nvSpPr>
          <p:cNvPr id="6" name="TextBox 5">
            <a:extLst>
              <a:ext uri="{FF2B5EF4-FFF2-40B4-BE49-F238E27FC236}">
                <a16:creationId xmlns:a16="http://schemas.microsoft.com/office/drawing/2014/main" id="{C7B30DE0-B5A1-6899-6CB3-2EACB399BCE5}"/>
              </a:ext>
            </a:extLst>
          </p:cNvPr>
          <p:cNvSpPr txBox="1"/>
          <p:nvPr/>
        </p:nvSpPr>
        <p:spPr>
          <a:xfrm>
            <a:off x="2537140" y="1215969"/>
            <a:ext cx="3129383" cy="523220"/>
          </a:xfrm>
          <a:prstGeom prst="rect">
            <a:avLst/>
          </a:prstGeom>
          <a:noFill/>
        </p:spPr>
        <p:txBody>
          <a:bodyPr wrap="none" rtlCol="0">
            <a:spAutoFit/>
          </a:bodyPr>
          <a:lstStyle/>
          <a:p>
            <a:r>
              <a:rPr lang="en-GB" sz="2800">
                <a:latin typeface="Arial" panose="020B0604020202020204" pitchFamily="34" charset="0"/>
                <a:cs typeface="Arial" panose="020B0604020202020204" pitchFamily="34" charset="0"/>
              </a:rPr>
              <a:t>AC Current 200</a:t>
            </a:r>
            <a:r>
              <a:rPr lang="el-GR" sz="2800"/>
              <a:t>μ</a:t>
            </a:r>
            <a:r>
              <a:rPr lang="en-GB" sz="2800"/>
              <a:t>A</a:t>
            </a:r>
            <a:endParaRPr lang="en-GB" sz="28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1D4A833-1B97-3D9E-2151-C76774A5C0CD}"/>
              </a:ext>
            </a:extLst>
          </p:cNvPr>
          <p:cNvSpPr txBox="1"/>
          <p:nvPr/>
        </p:nvSpPr>
        <p:spPr>
          <a:xfrm>
            <a:off x="6648128" y="1215969"/>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±(1.8%+3)</a:t>
            </a:r>
            <a:endParaRPr lang="en-GB" sz="28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BF58314-C1CA-F80A-3359-3B9743C9BADA}"/>
              </a:ext>
            </a:extLst>
          </p:cNvPr>
          <p:cNvSpPr txBox="1"/>
          <p:nvPr/>
        </p:nvSpPr>
        <p:spPr>
          <a:xfrm>
            <a:off x="2544165" y="3739684"/>
            <a:ext cx="3031599" cy="523220"/>
          </a:xfrm>
          <a:prstGeom prst="rect">
            <a:avLst/>
          </a:prstGeom>
          <a:noFill/>
        </p:spPr>
        <p:txBody>
          <a:bodyPr wrap="none" rtlCol="0">
            <a:spAutoFit/>
          </a:bodyPr>
          <a:lstStyle/>
          <a:p>
            <a:r>
              <a:rPr lang="en-GB" sz="2800">
                <a:latin typeface="Arial" panose="020B0604020202020204" pitchFamily="34" charset="0"/>
                <a:cs typeface="Arial" panose="020B0604020202020204" pitchFamily="34" charset="0"/>
              </a:rPr>
              <a:t>Resistance 200</a:t>
            </a:r>
            <a:r>
              <a:rPr lang="el-GR" sz="2800"/>
              <a:t> Ω</a:t>
            </a:r>
            <a:endParaRPr lang="en-GB" sz="280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DEB9EDA-6206-A315-262C-CBE122A07A5A}"/>
              </a:ext>
            </a:extLst>
          </p:cNvPr>
          <p:cNvSpPr txBox="1"/>
          <p:nvPr/>
        </p:nvSpPr>
        <p:spPr>
          <a:xfrm>
            <a:off x="6648128" y="3713859"/>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±(0.8%+3)</a:t>
            </a:r>
            <a:endParaRPr lang="en-GB" sz="280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43F8E861-3889-EE53-73AC-19C6FA509D37}"/>
              </a:ext>
            </a:extLst>
          </p:cNvPr>
          <p:cNvSpPr txBox="1"/>
          <p:nvPr/>
        </p:nvSpPr>
        <p:spPr>
          <a:xfrm>
            <a:off x="2537140" y="1739189"/>
            <a:ext cx="3959738" cy="523220"/>
          </a:xfrm>
          <a:prstGeom prst="rect">
            <a:avLst/>
          </a:prstGeom>
          <a:noFill/>
        </p:spPr>
        <p:txBody>
          <a:bodyPr wrap="none" rtlCol="0">
            <a:spAutoFit/>
          </a:bodyPr>
          <a:lstStyle/>
          <a:p>
            <a:r>
              <a:rPr lang="en-GB" sz="2800">
                <a:latin typeface="Arial" panose="020B0604020202020204" pitchFamily="34" charset="0"/>
                <a:cs typeface="Arial" panose="020B0604020202020204" pitchFamily="34" charset="0"/>
              </a:rPr>
              <a:t>AC Current 2mA, 20mA</a:t>
            </a:r>
          </a:p>
        </p:txBody>
      </p:sp>
      <p:sp>
        <p:nvSpPr>
          <p:cNvPr id="35" name="TextBox 34">
            <a:extLst>
              <a:ext uri="{FF2B5EF4-FFF2-40B4-BE49-F238E27FC236}">
                <a16:creationId xmlns:a16="http://schemas.microsoft.com/office/drawing/2014/main" id="{40815F22-17AF-4E5C-AF3F-5864C12F1525}"/>
              </a:ext>
            </a:extLst>
          </p:cNvPr>
          <p:cNvSpPr txBox="1"/>
          <p:nvPr/>
        </p:nvSpPr>
        <p:spPr>
          <a:xfrm>
            <a:off x="6648128" y="1739189"/>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±(1.0%+3)</a:t>
            </a:r>
            <a:endParaRPr lang="en-GB" sz="280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6EF29852-ADC9-76C9-AD2B-3696F43EB787}"/>
              </a:ext>
            </a:extLst>
          </p:cNvPr>
          <p:cNvSpPr txBox="1"/>
          <p:nvPr/>
        </p:nvSpPr>
        <p:spPr>
          <a:xfrm>
            <a:off x="2544165" y="2262409"/>
            <a:ext cx="3860352" cy="523220"/>
          </a:xfrm>
          <a:prstGeom prst="rect">
            <a:avLst/>
          </a:prstGeom>
          <a:noFill/>
        </p:spPr>
        <p:txBody>
          <a:bodyPr wrap="none" rtlCol="0">
            <a:spAutoFit/>
          </a:bodyPr>
          <a:lstStyle/>
          <a:p>
            <a:r>
              <a:rPr lang="en-GB" sz="2800">
                <a:latin typeface="Arial" panose="020B0604020202020204" pitchFamily="34" charset="0"/>
                <a:cs typeface="Arial" panose="020B0604020202020204" pitchFamily="34" charset="0"/>
              </a:rPr>
              <a:t>AC Current 200mA, 2A</a:t>
            </a:r>
          </a:p>
        </p:txBody>
      </p:sp>
      <p:sp>
        <p:nvSpPr>
          <p:cNvPr id="37" name="TextBox 36">
            <a:extLst>
              <a:ext uri="{FF2B5EF4-FFF2-40B4-BE49-F238E27FC236}">
                <a16:creationId xmlns:a16="http://schemas.microsoft.com/office/drawing/2014/main" id="{D22F6DA8-3B56-57A0-C56B-0B6F6AB29BA7}"/>
              </a:ext>
            </a:extLst>
          </p:cNvPr>
          <p:cNvSpPr txBox="1"/>
          <p:nvPr/>
        </p:nvSpPr>
        <p:spPr>
          <a:xfrm>
            <a:off x="6648128" y="2262409"/>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±(1.8%+3)</a:t>
            </a:r>
            <a:endParaRPr lang="en-GB" sz="280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01EE5BFC-FB64-4C5A-EE5F-C234E8CF456D}"/>
              </a:ext>
            </a:extLst>
          </p:cNvPr>
          <p:cNvSpPr txBox="1"/>
          <p:nvPr/>
        </p:nvSpPr>
        <p:spPr>
          <a:xfrm>
            <a:off x="2544165" y="2785629"/>
            <a:ext cx="3560590" cy="523220"/>
          </a:xfrm>
          <a:prstGeom prst="rect">
            <a:avLst/>
          </a:prstGeom>
          <a:noFill/>
        </p:spPr>
        <p:txBody>
          <a:bodyPr wrap="none" rtlCol="0">
            <a:spAutoFit/>
          </a:bodyPr>
          <a:lstStyle/>
          <a:p>
            <a:r>
              <a:rPr lang="en-GB" sz="2800">
                <a:latin typeface="Arial" panose="020B0604020202020204" pitchFamily="34" charset="0"/>
                <a:cs typeface="Arial" panose="020B0604020202020204" pitchFamily="34" charset="0"/>
              </a:rPr>
              <a:t>AC Current 10A, 20A</a:t>
            </a:r>
          </a:p>
        </p:txBody>
      </p:sp>
      <p:sp>
        <p:nvSpPr>
          <p:cNvPr id="39" name="TextBox 38">
            <a:extLst>
              <a:ext uri="{FF2B5EF4-FFF2-40B4-BE49-F238E27FC236}">
                <a16:creationId xmlns:a16="http://schemas.microsoft.com/office/drawing/2014/main" id="{D5B8A55E-D399-71B2-91C7-227505D644C7}"/>
              </a:ext>
            </a:extLst>
          </p:cNvPr>
          <p:cNvSpPr txBox="1"/>
          <p:nvPr/>
        </p:nvSpPr>
        <p:spPr>
          <a:xfrm>
            <a:off x="6648128" y="2785629"/>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±(3.0%+7)</a:t>
            </a:r>
            <a:endParaRPr lang="en-GB" sz="280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CF934442-6934-CFCC-85AD-D892F0E36A89}"/>
              </a:ext>
            </a:extLst>
          </p:cNvPr>
          <p:cNvSpPr txBox="1"/>
          <p:nvPr/>
        </p:nvSpPr>
        <p:spPr>
          <a:xfrm>
            <a:off x="2544165" y="4262904"/>
            <a:ext cx="4083169"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Resistance </a:t>
            </a:r>
            <a:r>
              <a:rPr lang="en-GB" sz="2000">
                <a:latin typeface="Arial" panose="020B0604020202020204" pitchFamily="34" charset="0"/>
                <a:cs typeface="Arial" panose="020B0604020202020204" pitchFamily="34" charset="0"/>
              </a:rPr>
              <a:t>2k, 20k, 200k, 2M</a:t>
            </a:r>
            <a:endParaRPr lang="en-GB" sz="280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A473CCDC-C8CA-FD62-D134-6DD33363B202}"/>
              </a:ext>
            </a:extLst>
          </p:cNvPr>
          <p:cNvSpPr txBox="1"/>
          <p:nvPr/>
        </p:nvSpPr>
        <p:spPr>
          <a:xfrm>
            <a:off x="6648128" y="4237079"/>
            <a:ext cx="1851789" cy="523220"/>
          </a:xfrm>
          <a:prstGeom prst="rect">
            <a:avLst/>
          </a:prstGeom>
          <a:noFill/>
        </p:spPr>
        <p:txBody>
          <a:bodyPr wrap="none" rtlCol="0">
            <a:spAutoFit/>
          </a:bodyPr>
          <a:lstStyle/>
          <a:p>
            <a:r>
              <a:rPr lang="en-GB" sz="2800" b="0" i="0">
                <a:latin typeface="+mj-lt"/>
                <a:cs typeface="Arial" panose="020B0604020202020204" pitchFamily="34" charset="0"/>
              </a:rPr>
              <a:t>±(0.8%+1)</a:t>
            </a:r>
            <a:endParaRPr lang="en-GB" sz="280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8D05F94A-47A9-9F8F-ED8B-1C8A2816E8B0}"/>
              </a:ext>
            </a:extLst>
          </p:cNvPr>
          <p:cNvSpPr txBox="1"/>
          <p:nvPr/>
        </p:nvSpPr>
        <p:spPr>
          <a:xfrm>
            <a:off x="2544165" y="4733495"/>
            <a:ext cx="3031599" cy="523220"/>
          </a:xfrm>
          <a:prstGeom prst="rect">
            <a:avLst/>
          </a:prstGeom>
          <a:noFill/>
        </p:spPr>
        <p:txBody>
          <a:bodyPr wrap="none" rtlCol="0">
            <a:spAutoFit/>
          </a:bodyPr>
          <a:lstStyle/>
          <a:p>
            <a:r>
              <a:rPr lang="en-GB" sz="2800">
                <a:latin typeface="Arial" panose="020B0604020202020204" pitchFamily="34" charset="0"/>
                <a:cs typeface="Arial" panose="020B0604020202020204" pitchFamily="34" charset="0"/>
              </a:rPr>
              <a:t>Resistance 20M</a:t>
            </a:r>
            <a:r>
              <a:rPr lang="el-GR" sz="2800"/>
              <a:t>Ω</a:t>
            </a:r>
            <a:endParaRPr lang="en-GB" sz="280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F020D45C-8469-DAD4-C2AB-9D414598DBDF}"/>
              </a:ext>
            </a:extLst>
          </p:cNvPr>
          <p:cNvSpPr txBox="1"/>
          <p:nvPr/>
        </p:nvSpPr>
        <p:spPr>
          <a:xfrm>
            <a:off x="6648128" y="4707670"/>
            <a:ext cx="1851789" cy="523220"/>
          </a:xfrm>
          <a:prstGeom prst="rect">
            <a:avLst/>
          </a:prstGeom>
          <a:noFill/>
        </p:spPr>
        <p:txBody>
          <a:bodyPr wrap="none" rtlCol="0">
            <a:spAutoFit/>
          </a:bodyPr>
          <a:lstStyle/>
          <a:p>
            <a:r>
              <a:rPr lang="en-GB" sz="2800" b="0" i="0">
                <a:latin typeface="+mj-lt"/>
                <a:cs typeface="Arial" panose="020B0604020202020204" pitchFamily="34" charset="0"/>
              </a:rPr>
              <a:t>±(1.0%+2)</a:t>
            </a:r>
            <a:endParaRPr lang="en-GB" sz="280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59BA8BBE-CE72-2932-F465-45BB0252FD33}"/>
              </a:ext>
            </a:extLst>
          </p:cNvPr>
          <p:cNvSpPr txBox="1"/>
          <p:nvPr/>
        </p:nvSpPr>
        <p:spPr>
          <a:xfrm>
            <a:off x="150408" y="5319906"/>
            <a:ext cx="8348104" cy="646331"/>
          </a:xfrm>
          <a:prstGeom prst="rect">
            <a:avLst/>
          </a:prstGeom>
          <a:noFill/>
        </p:spPr>
        <p:txBody>
          <a:bodyPr wrap="square" rtlCol="0">
            <a:spAutoFit/>
          </a:bodyPr>
          <a:lstStyle/>
          <a:p>
            <a:pPr algn="l"/>
            <a:r>
              <a:rPr lang="en-GB">
                <a:latin typeface="Arial" panose="020B0604020202020204" pitchFamily="34" charset="0"/>
                <a:cs typeface="Arial" panose="020B0604020202020204" pitchFamily="34" charset="0"/>
              </a:rPr>
              <a:t>The 318 and 328 have the same specs except 328 can take 20A nut 318 can measure smaller currents </a:t>
            </a:r>
          </a:p>
        </p:txBody>
      </p:sp>
      <p:sp>
        <p:nvSpPr>
          <p:cNvPr id="45" name="TextBox 44">
            <a:extLst>
              <a:ext uri="{FF2B5EF4-FFF2-40B4-BE49-F238E27FC236}">
                <a16:creationId xmlns:a16="http://schemas.microsoft.com/office/drawing/2014/main" id="{0825B6D0-75E6-F733-981A-F1940AADB7DA}"/>
              </a:ext>
            </a:extLst>
          </p:cNvPr>
          <p:cNvSpPr txBox="1"/>
          <p:nvPr/>
        </p:nvSpPr>
        <p:spPr>
          <a:xfrm>
            <a:off x="33192" y="6256843"/>
            <a:ext cx="8933008" cy="646331"/>
          </a:xfrm>
          <a:prstGeom prst="rect">
            <a:avLst/>
          </a:prstGeom>
          <a:noFill/>
        </p:spPr>
        <p:txBody>
          <a:bodyPr wrap="square" rtlCol="0">
            <a:spAutoFit/>
          </a:bodyPr>
          <a:lstStyle/>
          <a:p>
            <a:pPr algn="l"/>
            <a:r>
              <a:rPr lang="en-GB">
                <a:latin typeface="Arial" panose="020B0604020202020204" pitchFamily="34" charset="0"/>
                <a:cs typeface="Arial" panose="020B0604020202020204" pitchFamily="34" charset="0"/>
              </a:rPr>
              <a:t>Rapid Electronics (1997) </a:t>
            </a:r>
            <a:r>
              <a:rPr lang="en-GB" i="1">
                <a:latin typeface="Arial" panose="020B0604020202020204" pitchFamily="34" charset="0"/>
                <a:cs typeface="Arial" panose="020B0604020202020204" pitchFamily="34" charset="0"/>
              </a:rPr>
              <a:t>Instruction Manual 318/328 Digital LCD Multimeter Rev A</a:t>
            </a:r>
            <a:r>
              <a:rPr lang="en-GB">
                <a:latin typeface="Arial" panose="020B0604020202020204" pitchFamily="34" charset="0"/>
                <a:cs typeface="Arial" panose="020B0604020202020204" pitchFamily="34" charset="0"/>
              </a:rPr>
              <a:t>. (printed manual)</a:t>
            </a:r>
          </a:p>
        </p:txBody>
      </p:sp>
    </p:spTree>
    <p:extLst>
      <p:ext uri="{BB962C8B-B14F-4D97-AF65-F5344CB8AC3E}">
        <p14:creationId xmlns:p14="http://schemas.microsoft.com/office/powerpoint/2010/main" val="13338128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E4A8B8-F843-A74C-1D83-892847558DBE}"/>
              </a:ext>
            </a:extLst>
          </p:cNvPr>
          <p:cNvSpPr>
            <a:spLocks noGrp="1"/>
          </p:cNvSpPr>
          <p:nvPr>
            <p:ph type="title"/>
          </p:nvPr>
        </p:nvSpPr>
        <p:spPr/>
        <p:txBody>
          <a:bodyPr/>
          <a:lstStyle/>
          <a:p>
            <a:r>
              <a:rPr lang="en-GB"/>
              <a:t>Rapid 328 DMM page 1</a:t>
            </a:r>
          </a:p>
        </p:txBody>
      </p:sp>
      <p:pic>
        <p:nvPicPr>
          <p:cNvPr id="7" name="Picture 6">
            <a:extLst>
              <a:ext uri="{FF2B5EF4-FFF2-40B4-BE49-F238E27FC236}">
                <a16:creationId xmlns:a16="http://schemas.microsoft.com/office/drawing/2014/main" id="{4BA328D4-49CF-D320-4DBE-CCAE0C5A29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00" y="852356"/>
            <a:ext cx="2055420" cy="3981642"/>
          </a:xfrm>
          <a:prstGeom prst="rect">
            <a:avLst/>
          </a:prstGeom>
        </p:spPr>
      </p:pic>
      <p:sp>
        <p:nvSpPr>
          <p:cNvPr id="9" name="TextBox 8">
            <a:extLst>
              <a:ext uri="{FF2B5EF4-FFF2-40B4-BE49-F238E27FC236}">
                <a16:creationId xmlns:a16="http://schemas.microsoft.com/office/drawing/2014/main" id="{29EEFA1A-709E-BA03-5C83-8F716E719EC8}"/>
              </a:ext>
            </a:extLst>
          </p:cNvPr>
          <p:cNvSpPr txBox="1"/>
          <p:nvPr/>
        </p:nvSpPr>
        <p:spPr>
          <a:xfrm>
            <a:off x="2502651" y="1004692"/>
            <a:ext cx="4101251"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DC Voltage All ex 1000V</a:t>
            </a:r>
          </a:p>
        </p:txBody>
      </p:sp>
      <p:sp>
        <p:nvSpPr>
          <p:cNvPr id="10" name="TextBox 9">
            <a:extLst>
              <a:ext uri="{FF2B5EF4-FFF2-40B4-BE49-F238E27FC236}">
                <a16:creationId xmlns:a16="http://schemas.microsoft.com/office/drawing/2014/main" id="{DDE6B91E-E85B-9D77-D91E-75304A17CE94}"/>
              </a:ext>
            </a:extLst>
          </p:cNvPr>
          <p:cNvSpPr txBox="1"/>
          <p:nvPr/>
        </p:nvSpPr>
        <p:spPr>
          <a:xfrm>
            <a:off x="6872153" y="993913"/>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±(0.5%+1)</a:t>
            </a:r>
            <a:endParaRPr lang="en-GB" sz="280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1CFCD5B-2656-84BC-9D5D-D6FDC6145AC3}"/>
              </a:ext>
            </a:extLst>
          </p:cNvPr>
          <p:cNvSpPr txBox="1"/>
          <p:nvPr/>
        </p:nvSpPr>
        <p:spPr>
          <a:xfrm>
            <a:off x="2479211" y="3800143"/>
            <a:ext cx="2949846" cy="523220"/>
          </a:xfrm>
          <a:prstGeom prst="rect">
            <a:avLst/>
          </a:prstGeom>
          <a:noFill/>
        </p:spPr>
        <p:txBody>
          <a:bodyPr wrap="none" rtlCol="0">
            <a:spAutoFit/>
          </a:bodyPr>
          <a:lstStyle/>
          <a:p>
            <a:r>
              <a:rPr lang="en-GB" sz="2800">
                <a:latin typeface="Arial" panose="020B0604020202020204" pitchFamily="34" charset="0"/>
                <a:cs typeface="Arial" panose="020B0604020202020204" pitchFamily="34" charset="0"/>
              </a:rPr>
              <a:t>DC Current 20</a:t>
            </a:r>
            <a:r>
              <a:rPr lang="el-GR" sz="2800"/>
              <a:t>μ</a:t>
            </a:r>
            <a:r>
              <a:rPr lang="en-GB" sz="2800"/>
              <a:t>A</a:t>
            </a:r>
            <a:endParaRPr lang="en-GB" sz="28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6FF443C-E4B2-B0E9-229D-2E4E6DAFA0AA}"/>
              </a:ext>
            </a:extLst>
          </p:cNvPr>
          <p:cNvSpPr txBox="1"/>
          <p:nvPr/>
        </p:nvSpPr>
        <p:spPr>
          <a:xfrm>
            <a:off x="6872153" y="3800143"/>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±(2.0%+5)</a:t>
            </a:r>
            <a:endParaRPr lang="en-GB" sz="280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0F2C1DA-7E89-0DF2-7E75-520ED93F2545}"/>
              </a:ext>
            </a:extLst>
          </p:cNvPr>
          <p:cNvSpPr txBox="1"/>
          <p:nvPr/>
        </p:nvSpPr>
        <p:spPr>
          <a:xfrm>
            <a:off x="2502651" y="2087489"/>
            <a:ext cx="3420552"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AC Voltage  200 mV</a:t>
            </a:r>
          </a:p>
        </p:txBody>
      </p:sp>
      <p:sp>
        <p:nvSpPr>
          <p:cNvPr id="14" name="TextBox 13">
            <a:extLst>
              <a:ext uri="{FF2B5EF4-FFF2-40B4-BE49-F238E27FC236}">
                <a16:creationId xmlns:a16="http://schemas.microsoft.com/office/drawing/2014/main" id="{CDAEFB66-1919-2BD7-19A6-80F577749906}"/>
              </a:ext>
            </a:extLst>
          </p:cNvPr>
          <p:cNvSpPr txBox="1"/>
          <p:nvPr/>
        </p:nvSpPr>
        <p:spPr>
          <a:xfrm>
            <a:off x="6872153" y="2073040"/>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±(1.2%+3)</a:t>
            </a:r>
            <a:endParaRPr lang="en-GB" sz="280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44D81B7-9A5C-D0B4-DF48-7DB2976F74E6}"/>
              </a:ext>
            </a:extLst>
          </p:cNvPr>
          <p:cNvSpPr txBox="1"/>
          <p:nvPr/>
        </p:nvSpPr>
        <p:spPr>
          <a:xfrm>
            <a:off x="2489475" y="1470527"/>
            <a:ext cx="3143233"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DC Voltage 1000V</a:t>
            </a:r>
          </a:p>
        </p:txBody>
      </p:sp>
      <p:sp>
        <p:nvSpPr>
          <p:cNvPr id="16" name="TextBox 15">
            <a:extLst>
              <a:ext uri="{FF2B5EF4-FFF2-40B4-BE49-F238E27FC236}">
                <a16:creationId xmlns:a16="http://schemas.microsoft.com/office/drawing/2014/main" id="{586097C1-BC93-CFC3-51C5-D12FF5BA7CE5}"/>
              </a:ext>
            </a:extLst>
          </p:cNvPr>
          <p:cNvSpPr txBox="1"/>
          <p:nvPr/>
        </p:nvSpPr>
        <p:spPr>
          <a:xfrm>
            <a:off x="6872153" y="1459748"/>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±(0.8%+2)</a:t>
            </a:r>
            <a:endParaRPr lang="en-GB" sz="280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4ADB8F04-7E7F-D2C8-2A87-705411AF1B41}"/>
              </a:ext>
            </a:extLst>
          </p:cNvPr>
          <p:cNvSpPr txBox="1"/>
          <p:nvPr/>
        </p:nvSpPr>
        <p:spPr>
          <a:xfrm>
            <a:off x="2515827" y="2581567"/>
            <a:ext cx="4431854"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AC Voltage  2V, 20V, 200V</a:t>
            </a:r>
          </a:p>
        </p:txBody>
      </p:sp>
      <p:sp>
        <p:nvSpPr>
          <p:cNvPr id="18" name="TextBox 17">
            <a:extLst>
              <a:ext uri="{FF2B5EF4-FFF2-40B4-BE49-F238E27FC236}">
                <a16:creationId xmlns:a16="http://schemas.microsoft.com/office/drawing/2014/main" id="{37CE6D8F-DE6F-36A5-D0E5-33018D822195}"/>
              </a:ext>
            </a:extLst>
          </p:cNvPr>
          <p:cNvSpPr txBox="1"/>
          <p:nvPr/>
        </p:nvSpPr>
        <p:spPr>
          <a:xfrm>
            <a:off x="6872153" y="2567118"/>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±(0.8%+3)</a:t>
            </a:r>
            <a:endParaRPr lang="en-GB" sz="280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3663EEB9-FEF0-ADDB-A483-466FF3938141}"/>
              </a:ext>
            </a:extLst>
          </p:cNvPr>
          <p:cNvSpPr txBox="1"/>
          <p:nvPr/>
        </p:nvSpPr>
        <p:spPr>
          <a:xfrm>
            <a:off x="2489475" y="3091238"/>
            <a:ext cx="3021405"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AC Voltage  700V</a:t>
            </a:r>
          </a:p>
        </p:txBody>
      </p:sp>
      <p:sp>
        <p:nvSpPr>
          <p:cNvPr id="20" name="TextBox 19">
            <a:extLst>
              <a:ext uri="{FF2B5EF4-FFF2-40B4-BE49-F238E27FC236}">
                <a16:creationId xmlns:a16="http://schemas.microsoft.com/office/drawing/2014/main" id="{0BD257BC-858D-0FB8-EFFE-5158B5CC25C7}"/>
              </a:ext>
            </a:extLst>
          </p:cNvPr>
          <p:cNvSpPr txBox="1"/>
          <p:nvPr/>
        </p:nvSpPr>
        <p:spPr>
          <a:xfrm>
            <a:off x="6872153" y="3075645"/>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±(1.2%+3)</a:t>
            </a:r>
            <a:endParaRPr lang="en-GB" sz="280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D8165533-3A07-0D39-B95C-9FA38FEC433D}"/>
              </a:ext>
            </a:extLst>
          </p:cNvPr>
          <p:cNvSpPr txBox="1"/>
          <p:nvPr/>
        </p:nvSpPr>
        <p:spPr>
          <a:xfrm>
            <a:off x="2479211" y="4323363"/>
            <a:ext cx="4330032" cy="523220"/>
          </a:xfrm>
          <a:prstGeom prst="rect">
            <a:avLst/>
          </a:prstGeom>
          <a:noFill/>
        </p:spPr>
        <p:txBody>
          <a:bodyPr wrap="none" rtlCol="0">
            <a:spAutoFit/>
          </a:bodyPr>
          <a:lstStyle/>
          <a:p>
            <a:r>
              <a:rPr lang="en-GB" sz="2800">
                <a:latin typeface="Arial" panose="020B0604020202020204" pitchFamily="34" charset="0"/>
                <a:cs typeface="Arial" panose="020B0604020202020204" pitchFamily="34" charset="0"/>
              </a:rPr>
              <a:t>DC Current </a:t>
            </a:r>
            <a:r>
              <a:rPr lang="en-GB" sz="2000">
                <a:latin typeface="Arial" panose="020B0604020202020204" pitchFamily="34" charset="0"/>
                <a:cs typeface="Arial" panose="020B0604020202020204" pitchFamily="34" charset="0"/>
              </a:rPr>
              <a:t>200</a:t>
            </a:r>
            <a:r>
              <a:rPr lang="el-GR" sz="2000"/>
              <a:t>μ</a:t>
            </a:r>
            <a:r>
              <a:rPr lang="en-GB" sz="2000"/>
              <a:t>A, 2mA, 20mA</a:t>
            </a:r>
            <a:endParaRPr lang="en-GB" sz="280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367520B2-6B93-A3F4-BD96-A782823521EF}"/>
              </a:ext>
            </a:extLst>
          </p:cNvPr>
          <p:cNvSpPr txBox="1"/>
          <p:nvPr/>
        </p:nvSpPr>
        <p:spPr>
          <a:xfrm>
            <a:off x="6872153" y="4323363"/>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±(0.8%+1)</a:t>
            </a:r>
            <a:endParaRPr lang="en-GB" sz="280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92305031-4179-3496-1474-204E070CA1A3}"/>
              </a:ext>
            </a:extLst>
          </p:cNvPr>
          <p:cNvSpPr txBox="1"/>
          <p:nvPr/>
        </p:nvSpPr>
        <p:spPr>
          <a:xfrm>
            <a:off x="2450994" y="4867166"/>
            <a:ext cx="3960764" cy="523220"/>
          </a:xfrm>
          <a:prstGeom prst="rect">
            <a:avLst/>
          </a:prstGeom>
          <a:noFill/>
        </p:spPr>
        <p:txBody>
          <a:bodyPr wrap="none" rtlCol="0">
            <a:spAutoFit/>
          </a:bodyPr>
          <a:lstStyle/>
          <a:p>
            <a:r>
              <a:rPr lang="en-GB" sz="2800">
                <a:latin typeface="Arial" panose="020B0604020202020204" pitchFamily="34" charset="0"/>
                <a:cs typeface="Arial" panose="020B0604020202020204" pitchFamily="34" charset="0"/>
              </a:rPr>
              <a:t>DC Current 200</a:t>
            </a:r>
            <a:r>
              <a:rPr lang="en-GB" sz="2800"/>
              <a:t>mA, 2A </a:t>
            </a:r>
            <a:endParaRPr lang="en-GB" sz="280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C344E261-76E3-3F87-B7D0-CD6DD60E3C1E}"/>
              </a:ext>
            </a:extLst>
          </p:cNvPr>
          <p:cNvSpPr txBox="1"/>
          <p:nvPr/>
        </p:nvSpPr>
        <p:spPr>
          <a:xfrm>
            <a:off x="6872153" y="4867166"/>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±(1.5%+1)</a:t>
            </a:r>
            <a:endParaRPr lang="en-GB" sz="280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F81AEEE1-7DD0-CD51-88C2-B212121EEB4E}"/>
              </a:ext>
            </a:extLst>
          </p:cNvPr>
          <p:cNvSpPr txBox="1"/>
          <p:nvPr/>
        </p:nvSpPr>
        <p:spPr>
          <a:xfrm>
            <a:off x="2450994" y="5387473"/>
            <a:ext cx="3661002" cy="523220"/>
          </a:xfrm>
          <a:prstGeom prst="rect">
            <a:avLst/>
          </a:prstGeom>
          <a:noFill/>
        </p:spPr>
        <p:txBody>
          <a:bodyPr wrap="none" rtlCol="0">
            <a:spAutoFit/>
          </a:bodyPr>
          <a:lstStyle/>
          <a:p>
            <a:r>
              <a:rPr lang="en-GB" sz="2800">
                <a:latin typeface="Arial" panose="020B0604020202020204" pitchFamily="34" charset="0"/>
                <a:cs typeface="Arial" panose="020B0604020202020204" pitchFamily="34" charset="0"/>
              </a:rPr>
              <a:t>DC Current 10A, 20A</a:t>
            </a:r>
            <a:r>
              <a:rPr lang="en-GB" sz="2800"/>
              <a:t> </a:t>
            </a:r>
            <a:endParaRPr lang="en-GB" sz="280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9EDD0EC7-71EA-627A-E1AD-AC10CB7FA5E0}"/>
              </a:ext>
            </a:extLst>
          </p:cNvPr>
          <p:cNvSpPr txBox="1"/>
          <p:nvPr/>
        </p:nvSpPr>
        <p:spPr>
          <a:xfrm>
            <a:off x="6872153" y="5387473"/>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±(2.0%+5)</a:t>
            </a:r>
            <a:endParaRPr lang="en-GB" sz="280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C890453A-AAA1-4000-06F7-D2A673A0342A}"/>
              </a:ext>
            </a:extLst>
          </p:cNvPr>
          <p:cNvSpPr txBox="1"/>
          <p:nvPr/>
        </p:nvSpPr>
        <p:spPr>
          <a:xfrm>
            <a:off x="33192" y="6256843"/>
            <a:ext cx="8933008" cy="646331"/>
          </a:xfrm>
          <a:prstGeom prst="rect">
            <a:avLst/>
          </a:prstGeom>
          <a:noFill/>
        </p:spPr>
        <p:txBody>
          <a:bodyPr wrap="square" rtlCol="0">
            <a:spAutoFit/>
          </a:bodyPr>
          <a:lstStyle/>
          <a:p>
            <a:pPr algn="l"/>
            <a:r>
              <a:rPr lang="en-GB">
                <a:latin typeface="Arial" panose="020B0604020202020204" pitchFamily="34" charset="0"/>
                <a:cs typeface="Arial" panose="020B0604020202020204" pitchFamily="34" charset="0"/>
              </a:rPr>
              <a:t>Rapid Electronics (1997) </a:t>
            </a:r>
            <a:r>
              <a:rPr lang="en-GB" i="1">
                <a:latin typeface="Arial" panose="020B0604020202020204" pitchFamily="34" charset="0"/>
                <a:cs typeface="Arial" panose="020B0604020202020204" pitchFamily="34" charset="0"/>
              </a:rPr>
              <a:t>Instruction Manual 318/328 Digital LCD Multimeter Rev A</a:t>
            </a:r>
            <a:r>
              <a:rPr lang="en-GB">
                <a:latin typeface="Arial" panose="020B0604020202020204" pitchFamily="34" charset="0"/>
                <a:cs typeface="Arial" panose="020B0604020202020204" pitchFamily="34" charset="0"/>
              </a:rPr>
              <a:t>. (printed manual)</a:t>
            </a:r>
          </a:p>
        </p:txBody>
      </p:sp>
    </p:spTree>
    <p:extLst>
      <p:ext uri="{BB962C8B-B14F-4D97-AF65-F5344CB8AC3E}">
        <p14:creationId xmlns:p14="http://schemas.microsoft.com/office/powerpoint/2010/main" val="21104518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3B109-1B28-D9E3-150A-1BA53B840A5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92F53B6-D9F3-0D1F-7F64-162BD6A4946E}"/>
              </a:ext>
            </a:extLst>
          </p:cNvPr>
          <p:cNvSpPr>
            <a:spLocks noGrp="1"/>
          </p:cNvSpPr>
          <p:nvPr>
            <p:ph type="title"/>
          </p:nvPr>
        </p:nvSpPr>
        <p:spPr/>
        <p:txBody>
          <a:bodyPr/>
          <a:lstStyle/>
          <a:p>
            <a:r>
              <a:rPr lang="en-GB"/>
              <a:t>Rapid 328 DMM page 2</a:t>
            </a:r>
          </a:p>
        </p:txBody>
      </p:sp>
      <p:pic>
        <p:nvPicPr>
          <p:cNvPr id="7" name="Picture 6">
            <a:extLst>
              <a:ext uri="{FF2B5EF4-FFF2-40B4-BE49-F238E27FC236}">
                <a16:creationId xmlns:a16="http://schemas.microsoft.com/office/drawing/2014/main" id="{7958503B-30A6-8C3D-BFAC-6D2C434411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00" y="852356"/>
            <a:ext cx="2055420" cy="3981642"/>
          </a:xfrm>
          <a:prstGeom prst="rect">
            <a:avLst/>
          </a:prstGeom>
        </p:spPr>
      </p:pic>
      <p:sp>
        <p:nvSpPr>
          <p:cNvPr id="2" name="TextBox 1">
            <a:extLst>
              <a:ext uri="{FF2B5EF4-FFF2-40B4-BE49-F238E27FC236}">
                <a16:creationId xmlns:a16="http://schemas.microsoft.com/office/drawing/2014/main" id="{55D097DC-1258-2BBA-E734-CC078D308FEF}"/>
              </a:ext>
            </a:extLst>
          </p:cNvPr>
          <p:cNvSpPr txBox="1"/>
          <p:nvPr/>
        </p:nvSpPr>
        <p:spPr>
          <a:xfrm>
            <a:off x="2537140" y="1215969"/>
            <a:ext cx="3129383" cy="523220"/>
          </a:xfrm>
          <a:prstGeom prst="rect">
            <a:avLst/>
          </a:prstGeom>
          <a:noFill/>
        </p:spPr>
        <p:txBody>
          <a:bodyPr wrap="none" rtlCol="0">
            <a:spAutoFit/>
          </a:bodyPr>
          <a:lstStyle/>
          <a:p>
            <a:r>
              <a:rPr lang="en-GB" sz="2800">
                <a:latin typeface="Arial" panose="020B0604020202020204" pitchFamily="34" charset="0"/>
                <a:cs typeface="Arial" panose="020B0604020202020204" pitchFamily="34" charset="0"/>
              </a:rPr>
              <a:t>AC Current 200</a:t>
            </a:r>
            <a:r>
              <a:rPr lang="el-GR" sz="2800"/>
              <a:t>μ</a:t>
            </a:r>
            <a:r>
              <a:rPr lang="en-GB" sz="2800"/>
              <a:t>A</a:t>
            </a:r>
            <a:endParaRPr lang="en-GB" sz="28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AF6E974-9269-4060-CDD5-08C715C8A1C9}"/>
              </a:ext>
            </a:extLst>
          </p:cNvPr>
          <p:cNvSpPr txBox="1"/>
          <p:nvPr/>
        </p:nvSpPr>
        <p:spPr>
          <a:xfrm>
            <a:off x="6727640" y="1215969"/>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±(1.8%+3)</a:t>
            </a:r>
            <a:endParaRPr lang="en-GB" sz="28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4697BCF-3242-EAA8-DC62-981B4C80A362}"/>
              </a:ext>
            </a:extLst>
          </p:cNvPr>
          <p:cNvSpPr txBox="1"/>
          <p:nvPr/>
        </p:nvSpPr>
        <p:spPr>
          <a:xfrm>
            <a:off x="2544165" y="3739684"/>
            <a:ext cx="3031599" cy="523220"/>
          </a:xfrm>
          <a:prstGeom prst="rect">
            <a:avLst/>
          </a:prstGeom>
          <a:noFill/>
        </p:spPr>
        <p:txBody>
          <a:bodyPr wrap="none" rtlCol="0">
            <a:spAutoFit/>
          </a:bodyPr>
          <a:lstStyle/>
          <a:p>
            <a:r>
              <a:rPr lang="en-GB" sz="2800">
                <a:latin typeface="Arial" panose="020B0604020202020204" pitchFamily="34" charset="0"/>
                <a:cs typeface="Arial" panose="020B0604020202020204" pitchFamily="34" charset="0"/>
              </a:rPr>
              <a:t>Resistance 200</a:t>
            </a:r>
            <a:r>
              <a:rPr lang="el-GR" sz="2800"/>
              <a:t> Ω</a:t>
            </a:r>
            <a:endParaRPr lang="en-GB" sz="28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9D5AD90-3A58-328A-5C41-5C16836FD2B2}"/>
              </a:ext>
            </a:extLst>
          </p:cNvPr>
          <p:cNvSpPr txBox="1"/>
          <p:nvPr/>
        </p:nvSpPr>
        <p:spPr>
          <a:xfrm>
            <a:off x="6727640" y="3713859"/>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±(0.8%+3)</a:t>
            </a:r>
            <a:endParaRPr lang="en-GB" sz="28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BE117B4-C1AF-D4D6-0E90-7F7B194CABEF}"/>
              </a:ext>
            </a:extLst>
          </p:cNvPr>
          <p:cNvSpPr txBox="1"/>
          <p:nvPr/>
        </p:nvSpPr>
        <p:spPr>
          <a:xfrm>
            <a:off x="2537140" y="1739189"/>
            <a:ext cx="3959738" cy="523220"/>
          </a:xfrm>
          <a:prstGeom prst="rect">
            <a:avLst/>
          </a:prstGeom>
          <a:noFill/>
        </p:spPr>
        <p:txBody>
          <a:bodyPr wrap="none" rtlCol="0">
            <a:spAutoFit/>
          </a:bodyPr>
          <a:lstStyle/>
          <a:p>
            <a:r>
              <a:rPr lang="en-GB" sz="2800">
                <a:latin typeface="Arial" panose="020B0604020202020204" pitchFamily="34" charset="0"/>
                <a:cs typeface="Arial" panose="020B0604020202020204" pitchFamily="34" charset="0"/>
              </a:rPr>
              <a:t>AC Current 2mA, 20mA</a:t>
            </a:r>
          </a:p>
        </p:txBody>
      </p:sp>
      <p:sp>
        <p:nvSpPr>
          <p:cNvPr id="27" name="TextBox 26">
            <a:extLst>
              <a:ext uri="{FF2B5EF4-FFF2-40B4-BE49-F238E27FC236}">
                <a16:creationId xmlns:a16="http://schemas.microsoft.com/office/drawing/2014/main" id="{7EF0C0B9-EA52-ABBA-71E5-FB28AF120BD1}"/>
              </a:ext>
            </a:extLst>
          </p:cNvPr>
          <p:cNvSpPr txBox="1"/>
          <p:nvPr/>
        </p:nvSpPr>
        <p:spPr>
          <a:xfrm>
            <a:off x="6727640" y="1739189"/>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±(1.0%+3)</a:t>
            </a:r>
            <a:endParaRPr lang="en-GB" sz="280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51D3217E-41F9-2AE1-F27A-F295E38FFFB7}"/>
              </a:ext>
            </a:extLst>
          </p:cNvPr>
          <p:cNvSpPr txBox="1"/>
          <p:nvPr/>
        </p:nvSpPr>
        <p:spPr>
          <a:xfrm>
            <a:off x="2544165" y="2262409"/>
            <a:ext cx="3860352" cy="523220"/>
          </a:xfrm>
          <a:prstGeom prst="rect">
            <a:avLst/>
          </a:prstGeom>
          <a:noFill/>
        </p:spPr>
        <p:txBody>
          <a:bodyPr wrap="none" rtlCol="0">
            <a:spAutoFit/>
          </a:bodyPr>
          <a:lstStyle/>
          <a:p>
            <a:r>
              <a:rPr lang="en-GB" sz="2800">
                <a:latin typeface="Arial" panose="020B0604020202020204" pitchFamily="34" charset="0"/>
                <a:cs typeface="Arial" panose="020B0604020202020204" pitchFamily="34" charset="0"/>
              </a:rPr>
              <a:t>AC Current 200mA, 2A</a:t>
            </a:r>
          </a:p>
        </p:txBody>
      </p:sp>
      <p:sp>
        <p:nvSpPr>
          <p:cNvPr id="29" name="TextBox 28">
            <a:extLst>
              <a:ext uri="{FF2B5EF4-FFF2-40B4-BE49-F238E27FC236}">
                <a16:creationId xmlns:a16="http://schemas.microsoft.com/office/drawing/2014/main" id="{020F510E-D303-5B7B-445F-F16C254933CC}"/>
              </a:ext>
            </a:extLst>
          </p:cNvPr>
          <p:cNvSpPr txBox="1"/>
          <p:nvPr/>
        </p:nvSpPr>
        <p:spPr>
          <a:xfrm>
            <a:off x="6727640" y="2262409"/>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±(1.8%+3)</a:t>
            </a:r>
            <a:endParaRPr lang="en-GB" sz="280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F218EF8-BC38-59B1-2A27-EA2D78002C26}"/>
              </a:ext>
            </a:extLst>
          </p:cNvPr>
          <p:cNvSpPr txBox="1"/>
          <p:nvPr/>
        </p:nvSpPr>
        <p:spPr>
          <a:xfrm>
            <a:off x="2544165" y="2785629"/>
            <a:ext cx="3560590" cy="523220"/>
          </a:xfrm>
          <a:prstGeom prst="rect">
            <a:avLst/>
          </a:prstGeom>
          <a:noFill/>
        </p:spPr>
        <p:txBody>
          <a:bodyPr wrap="none" rtlCol="0">
            <a:spAutoFit/>
          </a:bodyPr>
          <a:lstStyle/>
          <a:p>
            <a:r>
              <a:rPr lang="en-GB" sz="2800">
                <a:latin typeface="Arial" panose="020B0604020202020204" pitchFamily="34" charset="0"/>
                <a:cs typeface="Arial" panose="020B0604020202020204" pitchFamily="34" charset="0"/>
              </a:rPr>
              <a:t>AC Current 10A, 20A</a:t>
            </a:r>
          </a:p>
        </p:txBody>
      </p:sp>
      <p:sp>
        <p:nvSpPr>
          <p:cNvPr id="31" name="TextBox 30">
            <a:extLst>
              <a:ext uri="{FF2B5EF4-FFF2-40B4-BE49-F238E27FC236}">
                <a16:creationId xmlns:a16="http://schemas.microsoft.com/office/drawing/2014/main" id="{47407302-4886-9EDC-BA60-0A1E64D81432}"/>
              </a:ext>
            </a:extLst>
          </p:cNvPr>
          <p:cNvSpPr txBox="1"/>
          <p:nvPr/>
        </p:nvSpPr>
        <p:spPr>
          <a:xfrm>
            <a:off x="6727640" y="2785629"/>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±(3.0%+7)</a:t>
            </a:r>
            <a:endParaRPr lang="en-GB" sz="280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AC38D9DA-35AC-378E-1210-85F17E98456C}"/>
              </a:ext>
            </a:extLst>
          </p:cNvPr>
          <p:cNvSpPr txBox="1"/>
          <p:nvPr/>
        </p:nvSpPr>
        <p:spPr>
          <a:xfrm>
            <a:off x="2544165" y="4262904"/>
            <a:ext cx="4083169"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Resistance </a:t>
            </a:r>
            <a:r>
              <a:rPr lang="en-GB" sz="2000">
                <a:latin typeface="Arial" panose="020B0604020202020204" pitchFamily="34" charset="0"/>
                <a:cs typeface="Arial" panose="020B0604020202020204" pitchFamily="34" charset="0"/>
              </a:rPr>
              <a:t>2k, 20k, 200k, 2M</a:t>
            </a:r>
            <a:endParaRPr lang="en-GB" sz="280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01569AF2-54BC-C132-4C1A-DA97A9104D3C}"/>
              </a:ext>
            </a:extLst>
          </p:cNvPr>
          <p:cNvSpPr txBox="1"/>
          <p:nvPr/>
        </p:nvSpPr>
        <p:spPr>
          <a:xfrm>
            <a:off x="6727640" y="4237079"/>
            <a:ext cx="1851789" cy="523220"/>
          </a:xfrm>
          <a:prstGeom prst="rect">
            <a:avLst/>
          </a:prstGeom>
          <a:noFill/>
        </p:spPr>
        <p:txBody>
          <a:bodyPr wrap="none" rtlCol="0">
            <a:spAutoFit/>
          </a:bodyPr>
          <a:lstStyle/>
          <a:p>
            <a:r>
              <a:rPr lang="en-GB" sz="2800" b="0" i="0">
                <a:latin typeface="+mj-lt"/>
                <a:cs typeface="Arial" panose="020B0604020202020204" pitchFamily="34" charset="0"/>
              </a:rPr>
              <a:t>±(0.8%+1)</a:t>
            </a:r>
            <a:endParaRPr lang="en-GB" sz="280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72102459-CE51-2513-14B8-6E3546BF0B73}"/>
              </a:ext>
            </a:extLst>
          </p:cNvPr>
          <p:cNvSpPr txBox="1"/>
          <p:nvPr/>
        </p:nvSpPr>
        <p:spPr>
          <a:xfrm>
            <a:off x="2544165" y="4746747"/>
            <a:ext cx="3031599" cy="523220"/>
          </a:xfrm>
          <a:prstGeom prst="rect">
            <a:avLst/>
          </a:prstGeom>
          <a:noFill/>
        </p:spPr>
        <p:txBody>
          <a:bodyPr wrap="none" rtlCol="0">
            <a:spAutoFit/>
          </a:bodyPr>
          <a:lstStyle/>
          <a:p>
            <a:r>
              <a:rPr lang="en-GB" sz="2800">
                <a:latin typeface="Arial" panose="020B0604020202020204" pitchFamily="34" charset="0"/>
                <a:cs typeface="Arial" panose="020B0604020202020204" pitchFamily="34" charset="0"/>
              </a:rPr>
              <a:t>Resistance 20M</a:t>
            </a:r>
            <a:r>
              <a:rPr lang="el-GR" sz="2800"/>
              <a:t>Ω</a:t>
            </a:r>
            <a:endParaRPr lang="en-GB" sz="280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6F35B2D7-D390-E003-290D-446A6FEA69E2}"/>
              </a:ext>
            </a:extLst>
          </p:cNvPr>
          <p:cNvSpPr txBox="1"/>
          <p:nvPr/>
        </p:nvSpPr>
        <p:spPr>
          <a:xfrm>
            <a:off x="6727640" y="4720922"/>
            <a:ext cx="1851789" cy="523220"/>
          </a:xfrm>
          <a:prstGeom prst="rect">
            <a:avLst/>
          </a:prstGeom>
          <a:noFill/>
        </p:spPr>
        <p:txBody>
          <a:bodyPr wrap="none" rtlCol="0">
            <a:spAutoFit/>
          </a:bodyPr>
          <a:lstStyle/>
          <a:p>
            <a:r>
              <a:rPr lang="en-GB" sz="2800" b="0" i="0">
                <a:latin typeface="+mj-lt"/>
                <a:cs typeface="Arial" panose="020B0604020202020204" pitchFamily="34" charset="0"/>
              </a:rPr>
              <a:t>±(1.0%+2)</a:t>
            </a:r>
            <a:endParaRPr lang="en-GB" sz="280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35A691D0-F8E7-8C3E-F29E-ACEC30CAC696}"/>
              </a:ext>
            </a:extLst>
          </p:cNvPr>
          <p:cNvSpPr txBox="1"/>
          <p:nvPr/>
        </p:nvSpPr>
        <p:spPr>
          <a:xfrm>
            <a:off x="33192" y="6256843"/>
            <a:ext cx="8933008" cy="646331"/>
          </a:xfrm>
          <a:prstGeom prst="rect">
            <a:avLst/>
          </a:prstGeom>
          <a:noFill/>
        </p:spPr>
        <p:txBody>
          <a:bodyPr wrap="square" rtlCol="0">
            <a:spAutoFit/>
          </a:bodyPr>
          <a:lstStyle/>
          <a:p>
            <a:pPr algn="l"/>
            <a:r>
              <a:rPr lang="en-GB">
                <a:latin typeface="Arial" panose="020B0604020202020204" pitchFamily="34" charset="0"/>
                <a:cs typeface="Arial" panose="020B0604020202020204" pitchFamily="34" charset="0"/>
              </a:rPr>
              <a:t>Rapid Electronics (1997) </a:t>
            </a:r>
            <a:r>
              <a:rPr lang="en-GB" i="1">
                <a:latin typeface="Arial" panose="020B0604020202020204" pitchFamily="34" charset="0"/>
                <a:cs typeface="Arial" panose="020B0604020202020204" pitchFamily="34" charset="0"/>
              </a:rPr>
              <a:t>Instruction Manual 318/328 Digital LCD Multimeter Rev A</a:t>
            </a:r>
            <a:r>
              <a:rPr lang="en-GB">
                <a:latin typeface="Arial" panose="020B0604020202020204" pitchFamily="34" charset="0"/>
                <a:cs typeface="Arial" panose="020B0604020202020204" pitchFamily="34" charset="0"/>
              </a:rPr>
              <a:t>. (printed manual)</a:t>
            </a:r>
          </a:p>
        </p:txBody>
      </p:sp>
    </p:spTree>
    <p:extLst>
      <p:ext uri="{BB962C8B-B14F-4D97-AF65-F5344CB8AC3E}">
        <p14:creationId xmlns:p14="http://schemas.microsoft.com/office/powerpoint/2010/main" val="23643825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52C46-6169-68BC-DFFB-042EBD1EDEF1}"/>
              </a:ext>
            </a:extLst>
          </p:cNvPr>
          <p:cNvSpPr>
            <a:spLocks noGrp="1"/>
          </p:cNvSpPr>
          <p:nvPr>
            <p:ph type="title"/>
          </p:nvPr>
        </p:nvSpPr>
        <p:spPr/>
        <p:txBody>
          <a:bodyPr/>
          <a:lstStyle/>
          <a:p>
            <a:r>
              <a:rPr lang="en-GB"/>
              <a:t>Rapid 212</a:t>
            </a:r>
          </a:p>
        </p:txBody>
      </p:sp>
      <p:sp>
        <p:nvSpPr>
          <p:cNvPr id="3" name="TextBox 2">
            <a:extLst>
              <a:ext uri="{FF2B5EF4-FFF2-40B4-BE49-F238E27FC236}">
                <a16:creationId xmlns:a16="http://schemas.microsoft.com/office/drawing/2014/main" id="{F94C85C3-0099-1564-8F96-0288F5AFC812}"/>
              </a:ext>
            </a:extLst>
          </p:cNvPr>
          <p:cNvSpPr txBox="1"/>
          <p:nvPr/>
        </p:nvSpPr>
        <p:spPr>
          <a:xfrm>
            <a:off x="2502651" y="800388"/>
            <a:ext cx="2942857"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DC Voltage 200V</a:t>
            </a:r>
          </a:p>
        </p:txBody>
      </p:sp>
      <p:sp>
        <p:nvSpPr>
          <p:cNvPr id="4" name="TextBox 3">
            <a:extLst>
              <a:ext uri="{FF2B5EF4-FFF2-40B4-BE49-F238E27FC236}">
                <a16:creationId xmlns:a16="http://schemas.microsoft.com/office/drawing/2014/main" id="{3360C0FE-AB41-4A02-E7A0-1C38228C71B0}"/>
              </a:ext>
            </a:extLst>
          </p:cNvPr>
          <p:cNvSpPr txBox="1"/>
          <p:nvPr/>
        </p:nvSpPr>
        <p:spPr>
          <a:xfrm>
            <a:off x="6513850" y="789609"/>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±(0.5%+2)</a:t>
            </a:r>
            <a:endParaRPr lang="en-GB" sz="28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9D36D35-7DBB-02ED-5350-A3682119A898}"/>
              </a:ext>
            </a:extLst>
          </p:cNvPr>
          <p:cNvSpPr txBox="1"/>
          <p:nvPr/>
        </p:nvSpPr>
        <p:spPr>
          <a:xfrm>
            <a:off x="2502651" y="2439382"/>
            <a:ext cx="3568028" cy="523220"/>
          </a:xfrm>
          <a:prstGeom prst="rect">
            <a:avLst/>
          </a:prstGeom>
          <a:noFill/>
        </p:spPr>
        <p:txBody>
          <a:bodyPr wrap="none" rtlCol="0">
            <a:spAutoFit/>
          </a:bodyPr>
          <a:lstStyle/>
          <a:p>
            <a:r>
              <a:rPr lang="en-GB" sz="2800">
                <a:latin typeface="Arial" panose="020B0604020202020204" pitchFamily="34" charset="0"/>
                <a:cs typeface="Arial" panose="020B0604020202020204" pitchFamily="34" charset="0"/>
              </a:rPr>
              <a:t>DC Current </a:t>
            </a:r>
            <a:r>
              <a:rPr lang="el-GR" sz="2800"/>
              <a:t>μ</a:t>
            </a:r>
            <a:r>
              <a:rPr lang="en-GB" sz="2800"/>
              <a:t>A 20</a:t>
            </a:r>
            <a:r>
              <a:rPr lang="en-GB" sz="2800">
                <a:latin typeface="Arial" panose="020B0604020202020204" pitchFamily="34" charset="0"/>
                <a:cs typeface="Arial" panose="020B0604020202020204" pitchFamily="34" charset="0"/>
              </a:rPr>
              <a:t>mA</a:t>
            </a:r>
          </a:p>
        </p:txBody>
      </p:sp>
      <p:sp>
        <p:nvSpPr>
          <p:cNvPr id="6" name="TextBox 5">
            <a:extLst>
              <a:ext uri="{FF2B5EF4-FFF2-40B4-BE49-F238E27FC236}">
                <a16:creationId xmlns:a16="http://schemas.microsoft.com/office/drawing/2014/main" id="{36A447EC-99BD-E334-B3CE-8E694BFE041D}"/>
              </a:ext>
            </a:extLst>
          </p:cNvPr>
          <p:cNvSpPr txBox="1"/>
          <p:nvPr/>
        </p:nvSpPr>
        <p:spPr>
          <a:xfrm>
            <a:off x="6513850" y="2402182"/>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±(1.0%+2)</a:t>
            </a:r>
            <a:endParaRPr lang="en-GB" sz="28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DE57CCF-C99D-C35C-67A2-57C5D852B12A}"/>
              </a:ext>
            </a:extLst>
          </p:cNvPr>
          <p:cNvSpPr txBox="1"/>
          <p:nvPr/>
        </p:nvSpPr>
        <p:spPr>
          <a:xfrm>
            <a:off x="2502651" y="4139413"/>
            <a:ext cx="3352200" cy="523220"/>
          </a:xfrm>
          <a:prstGeom prst="rect">
            <a:avLst/>
          </a:prstGeom>
          <a:noFill/>
        </p:spPr>
        <p:txBody>
          <a:bodyPr wrap="none" rtlCol="0">
            <a:spAutoFit/>
          </a:bodyPr>
          <a:lstStyle/>
          <a:p>
            <a:r>
              <a:rPr lang="en-GB" sz="2800">
                <a:latin typeface="Arial" panose="020B0604020202020204" pitchFamily="34" charset="0"/>
                <a:cs typeface="Arial" panose="020B0604020202020204" pitchFamily="34" charset="0"/>
              </a:rPr>
              <a:t>Resistance 0-200</a:t>
            </a:r>
            <a:r>
              <a:rPr lang="el-GR" sz="2800"/>
              <a:t>Ω</a:t>
            </a:r>
            <a:endParaRPr lang="en-GB" sz="28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241CD8A-A1C3-E81C-9B6A-37C670F43803}"/>
              </a:ext>
            </a:extLst>
          </p:cNvPr>
          <p:cNvSpPr txBox="1"/>
          <p:nvPr/>
        </p:nvSpPr>
        <p:spPr>
          <a:xfrm>
            <a:off x="6513850" y="4113588"/>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±(0.8%+3)</a:t>
            </a:r>
            <a:endParaRPr lang="en-GB" sz="280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987E23D-16FA-6E56-77D8-6DECB27CC663}"/>
              </a:ext>
            </a:extLst>
          </p:cNvPr>
          <p:cNvSpPr txBox="1"/>
          <p:nvPr/>
        </p:nvSpPr>
        <p:spPr>
          <a:xfrm>
            <a:off x="2502651" y="1808089"/>
            <a:ext cx="2560766"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AC Voltage  All</a:t>
            </a:r>
          </a:p>
        </p:txBody>
      </p:sp>
      <p:sp>
        <p:nvSpPr>
          <p:cNvPr id="10" name="TextBox 9">
            <a:extLst>
              <a:ext uri="{FF2B5EF4-FFF2-40B4-BE49-F238E27FC236}">
                <a16:creationId xmlns:a16="http://schemas.microsoft.com/office/drawing/2014/main" id="{CA56330C-7050-D76E-319A-002D14E9EB08}"/>
              </a:ext>
            </a:extLst>
          </p:cNvPr>
          <p:cNvSpPr txBox="1"/>
          <p:nvPr/>
        </p:nvSpPr>
        <p:spPr>
          <a:xfrm>
            <a:off x="6513850" y="1793640"/>
            <a:ext cx="2052165" cy="523220"/>
          </a:xfrm>
          <a:prstGeom prst="rect">
            <a:avLst/>
          </a:prstGeom>
          <a:noFill/>
        </p:spPr>
        <p:txBody>
          <a:bodyPr wrap="none" rtlCol="0">
            <a:spAutoFit/>
          </a:bodyPr>
          <a:lstStyle/>
          <a:p>
            <a:pPr algn="l"/>
            <a:r>
              <a:rPr lang="en-GB" sz="2800" b="0" i="0">
                <a:latin typeface="+mj-lt"/>
                <a:cs typeface="Arial" panose="020B0604020202020204" pitchFamily="34" charset="0"/>
              </a:rPr>
              <a:t>±(1.2%+10)</a:t>
            </a:r>
            <a:endParaRPr lang="en-GB" sz="280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AB83B20-1EF2-6E71-9E35-55C73E506611}"/>
              </a:ext>
            </a:extLst>
          </p:cNvPr>
          <p:cNvSpPr txBox="1"/>
          <p:nvPr/>
        </p:nvSpPr>
        <p:spPr>
          <a:xfrm>
            <a:off x="2525021" y="3408347"/>
            <a:ext cx="2743059"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DC Current 10A</a:t>
            </a:r>
          </a:p>
        </p:txBody>
      </p:sp>
      <p:sp>
        <p:nvSpPr>
          <p:cNvPr id="12" name="TextBox 11">
            <a:extLst>
              <a:ext uri="{FF2B5EF4-FFF2-40B4-BE49-F238E27FC236}">
                <a16:creationId xmlns:a16="http://schemas.microsoft.com/office/drawing/2014/main" id="{2A962A12-5B33-F80F-8F92-3421E3CE5115}"/>
              </a:ext>
            </a:extLst>
          </p:cNvPr>
          <p:cNvSpPr txBox="1"/>
          <p:nvPr/>
        </p:nvSpPr>
        <p:spPr>
          <a:xfrm>
            <a:off x="6513850" y="3456849"/>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±(3.0%+2)</a:t>
            </a:r>
            <a:endParaRPr lang="en-GB" sz="280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A889D17-B52B-1396-ABE1-067C7F85C1A3}"/>
              </a:ext>
            </a:extLst>
          </p:cNvPr>
          <p:cNvSpPr txBox="1"/>
          <p:nvPr/>
        </p:nvSpPr>
        <p:spPr>
          <a:xfrm>
            <a:off x="2453407" y="4616153"/>
            <a:ext cx="2610010" cy="523220"/>
          </a:xfrm>
          <a:prstGeom prst="rect">
            <a:avLst/>
          </a:prstGeom>
          <a:noFill/>
        </p:spPr>
        <p:txBody>
          <a:bodyPr wrap="none" rtlCol="0">
            <a:spAutoFit/>
          </a:bodyPr>
          <a:lstStyle/>
          <a:p>
            <a:r>
              <a:rPr lang="en-GB" sz="2800">
                <a:latin typeface="Arial" panose="020B0604020202020204" pitchFamily="34" charset="0"/>
                <a:cs typeface="Arial" panose="020B0604020202020204" pitchFamily="34" charset="0"/>
              </a:rPr>
              <a:t>Resistance k</a:t>
            </a:r>
            <a:r>
              <a:rPr lang="el-GR" sz="2800"/>
              <a:t>Ω</a:t>
            </a:r>
            <a:endParaRPr lang="en-GB" sz="28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B380032-23C4-5A97-94BF-609B110C1FAC}"/>
              </a:ext>
            </a:extLst>
          </p:cNvPr>
          <p:cNvSpPr txBox="1"/>
          <p:nvPr/>
        </p:nvSpPr>
        <p:spPr>
          <a:xfrm>
            <a:off x="6513850" y="4658366"/>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±(0.8%+2)</a:t>
            </a:r>
            <a:endParaRPr lang="en-GB" sz="280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26E1E21-67C7-E46F-BB80-D059B6E15E8E}"/>
              </a:ext>
            </a:extLst>
          </p:cNvPr>
          <p:cNvSpPr txBox="1"/>
          <p:nvPr/>
        </p:nvSpPr>
        <p:spPr>
          <a:xfrm>
            <a:off x="2531153" y="5039307"/>
            <a:ext cx="2454518" cy="400110"/>
          </a:xfrm>
          <a:prstGeom prst="rect">
            <a:avLst/>
          </a:prstGeom>
          <a:noFill/>
        </p:spPr>
        <p:txBody>
          <a:bodyPr wrap="none" rtlCol="0">
            <a:spAutoFit/>
          </a:bodyPr>
          <a:lstStyle/>
          <a:p>
            <a:r>
              <a:rPr lang="en-GB" sz="2000">
                <a:latin typeface="Arial" panose="020B0604020202020204" pitchFamily="34" charset="0"/>
                <a:cs typeface="Arial" panose="020B0604020202020204" pitchFamily="34" charset="0"/>
              </a:rPr>
              <a:t>(2k</a:t>
            </a:r>
            <a:r>
              <a:rPr lang="el-GR" sz="2000"/>
              <a:t>Ω</a:t>
            </a:r>
            <a:r>
              <a:rPr lang="en-GB" sz="2000">
                <a:latin typeface="Arial" panose="020B0604020202020204" pitchFamily="34" charset="0"/>
                <a:cs typeface="Arial" panose="020B0604020202020204" pitchFamily="34" charset="0"/>
              </a:rPr>
              <a:t>, 20k</a:t>
            </a:r>
            <a:r>
              <a:rPr lang="el-GR" sz="2000"/>
              <a:t>Ω</a:t>
            </a:r>
            <a:r>
              <a:rPr lang="en-GB" sz="2000">
                <a:latin typeface="Arial" panose="020B0604020202020204" pitchFamily="34" charset="0"/>
                <a:cs typeface="Arial" panose="020B0604020202020204" pitchFamily="34" charset="0"/>
              </a:rPr>
              <a:t>, 200k</a:t>
            </a:r>
            <a:r>
              <a:rPr lang="el-GR" sz="2000"/>
              <a:t>Ω</a:t>
            </a:r>
            <a:r>
              <a:rPr lang="en-GB" sz="2000">
                <a:latin typeface="Arial" panose="020B0604020202020204" pitchFamily="34" charset="0"/>
                <a:cs typeface="Arial" panose="020B0604020202020204" pitchFamily="34" charset="0"/>
              </a:rPr>
              <a:t>)</a:t>
            </a:r>
          </a:p>
        </p:txBody>
      </p:sp>
      <p:sp>
        <p:nvSpPr>
          <p:cNvPr id="16" name="TextBox 15">
            <a:extLst>
              <a:ext uri="{FF2B5EF4-FFF2-40B4-BE49-F238E27FC236}">
                <a16:creationId xmlns:a16="http://schemas.microsoft.com/office/drawing/2014/main" id="{9CB2B126-55F5-D509-16FA-621433BB5453}"/>
              </a:ext>
            </a:extLst>
          </p:cNvPr>
          <p:cNvSpPr txBox="1"/>
          <p:nvPr/>
        </p:nvSpPr>
        <p:spPr>
          <a:xfrm>
            <a:off x="2525021" y="2936777"/>
            <a:ext cx="3243196"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DC Current 200mA</a:t>
            </a:r>
          </a:p>
        </p:txBody>
      </p:sp>
      <p:sp>
        <p:nvSpPr>
          <p:cNvPr id="17" name="TextBox 16">
            <a:extLst>
              <a:ext uri="{FF2B5EF4-FFF2-40B4-BE49-F238E27FC236}">
                <a16:creationId xmlns:a16="http://schemas.microsoft.com/office/drawing/2014/main" id="{62D3ECF3-BEA1-68C8-0789-CF1A6FD8DF8C}"/>
              </a:ext>
            </a:extLst>
          </p:cNvPr>
          <p:cNvSpPr txBox="1"/>
          <p:nvPr/>
        </p:nvSpPr>
        <p:spPr>
          <a:xfrm>
            <a:off x="6513850" y="2873752"/>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±(1.5%+2)</a:t>
            </a:r>
            <a:endParaRPr lang="en-GB" sz="280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46B6435-8738-D506-3B9F-BB8DD34D628A}"/>
              </a:ext>
            </a:extLst>
          </p:cNvPr>
          <p:cNvSpPr txBox="1"/>
          <p:nvPr/>
        </p:nvSpPr>
        <p:spPr>
          <a:xfrm>
            <a:off x="2453407" y="5452101"/>
            <a:ext cx="3312125" cy="523220"/>
          </a:xfrm>
          <a:prstGeom prst="rect">
            <a:avLst/>
          </a:prstGeom>
          <a:noFill/>
        </p:spPr>
        <p:txBody>
          <a:bodyPr wrap="none" rtlCol="0">
            <a:spAutoFit/>
          </a:bodyPr>
          <a:lstStyle/>
          <a:p>
            <a:r>
              <a:rPr lang="en-GB" sz="2800">
                <a:latin typeface="Arial" panose="020B0604020202020204" pitchFamily="34" charset="0"/>
                <a:cs typeface="Arial" panose="020B0604020202020204" pitchFamily="34" charset="0"/>
              </a:rPr>
              <a:t>Resistance 2000k</a:t>
            </a:r>
            <a:r>
              <a:rPr lang="el-GR" sz="2800"/>
              <a:t>Ω</a:t>
            </a:r>
            <a:endParaRPr lang="en-GB" sz="280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6D9B4E55-0520-1D88-ECB4-B182DA0E2DD2}"/>
              </a:ext>
            </a:extLst>
          </p:cNvPr>
          <p:cNvSpPr txBox="1"/>
          <p:nvPr/>
        </p:nvSpPr>
        <p:spPr>
          <a:xfrm>
            <a:off x="6513850" y="5494314"/>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±(1.0%+2)</a:t>
            </a:r>
            <a:endParaRPr lang="en-GB" sz="280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AC0A989C-30B8-86D1-E53A-F48A1A8C0ABF}"/>
              </a:ext>
            </a:extLst>
          </p:cNvPr>
          <p:cNvSpPr txBox="1"/>
          <p:nvPr/>
        </p:nvSpPr>
        <p:spPr>
          <a:xfrm>
            <a:off x="2531153" y="5875255"/>
            <a:ext cx="2454518" cy="400110"/>
          </a:xfrm>
          <a:prstGeom prst="rect">
            <a:avLst/>
          </a:prstGeom>
          <a:noFill/>
        </p:spPr>
        <p:txBody>
          <a:bodyPr wrap="none" rtlCol="0">
            <a:spAutoFit/>
          </a:bodyPr>
          <a:lstStyle/>
          <a:p>
            <a:r>
              <a:rPr lang="en-GB" sz="2000">
                <a:latin typeface="Arial" panose="020B0604020202020204" pitchFamily="34" charset="0"/>
                <a:cs typeface="Arial" panose="020B0604020202020204" pitchFamily="34" charset="0"/>
              </a:rPr>
              <a:t>(2k</a:t>
            </a:r>
            <a:r>
              <a:rPr lang="el-GR" sz="2000"/>
              <a:t>Ω</a:t>
            </a:r>
            <a:r>
              <a:rPr lang="en-GB" sz="2000">
                <a:latin typeface="Arial" panose="020B0604020202020204" pitchFamily="34" charset="0"/>
                <a:cs typeface="Arial" panose="020B0604020202020204" pitchFamily="34" charset="0"/>
              </a:rPr>
              <a:t>, 20k</a:t>
            </a:r>
            <a:r>
              <a:rPr lang="el-GR" sz="2000"/>
              <a:t>Ω</a:t>
            </a:r>
            <a:r>
              <a:rPr lang="en-GB" sz="2000">
                <a:latin typeface="Arial" panose="020B0604020202020204" pitchFamily="34" charset="0"/>
                <a:cs typeface="Arial" panose="020B0604020202020204" pitchFamily="34" charset="0"/>
              </a:rPr>
              <a:t>, 200k</a:t>
            </a:r>
            <a:r>
              <a:rPr lang="el-GR" sz="2000"/>
              <a:t>Ω</a:t>
            </a:r>
            <a:r>
              <a:rPr lang="en-GB" sz="2000">
                <a:latin typeface="Arial" panose="020B0604020202020204" pitchFamily="34" charset="0"/>
                <a:cs typeface="Arial" panose="020B0604020202020204" pitchFamily="34" charset="0"/>
              </a:rPr>
              <a:t>)</a:t>
            </a:r>
          </a:p>
        </p:txBody>
      </p:sp>
      <p:sp>
        <p:nvSpPr>
          <p:cNvPr id="21" name="TextBox 20">
            <a:extLst>
              <a:ext uri="{FF2B5EF4-FFF2-40B4-BE49-F238E27FC236}">
                <a16:creationId xmlns:a16="http://schemas.microsoft.com/office/drawing/2014/main" id="{642BDCF9-98CF-ADDB-02B2-E3DA485A9DF8}"/>
              </a:ext>
            </a:extLst>
          </p:cNvPr>
          <p:cNvSpPr txBox="1"/>
          <p:nvPr/>
        </p:nvSpPr>
        <p:spPr>
          <a:xfrm>
            <a:off x="2489475" y="1292727"/>
            <a:ext cx="2942857"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DC Voltage 600V</a:t>
            </a:r>
          </a:p>
        </p:txBody>
      </p:sp>
      <p:sp>
        <p:nvSpPr>
          <p:cNvPr id="22" name="TextBox 21">
            <a:extLst>
              <a:ext uri="{FF2B5EF4-FFF2-40B4-BE49-F238E27FC236}">
                <a16:creationId xmlns:a16="http://schemas.microsoft.com/office/drawing/2014/main" id="{4DB877DE-1F9E-B821-B6CA-E6FF8C29EA7D}"/>
              </a:ext>
            </a:extLst>
          </p:cNvPr>
          <p:cNvSpPr txBox="1"/>
          <p:nvPr/>
        </p:nvSpPr>
        <p:spPr>
          <a:xfrm>
            <a:off x="6513850" y="1281948"/>
            <a:ext cx="1851789" cy="523220"/>
          </a:xfrm>
          <a:prstGeom prst="rect">
            <a:avLst/>
          </a:prstGeom>
          <a:noFill/>
        </p:spPr>
        <p:txBody>
          <a:bodyPr wrap="none" rtlCol="0">
            <a:spAutoFit/>
          </a:bodyPr>
          <a:lstStyle/>
          <a:p>
            <a:pPr algn="l"/>
            <a:r>
              <a:rPr lang="en-GB" sz="2800" b="0" i="0">
                <a:latin typeface="+mj-lt"/>
                <a:cs typeface="Arial" panose="020B0604020202020204" pitchFamily="34" charset="0"/>
              </a:rPr>
              <a:t>±(0.8%+2)</a:t>
            </a:r>
            <a:endParaRPr lang="en-GB" sz="280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92B46A43-ACE3-DDDC-7685-5F1114C2E2F7}"/>
              </a:ext>
            </a:extLst>
          </p:cNvPr>
          <p:cNvSpPr txBox="1"/>
          <p:nvPr/>
        </p:nvSpPr>
        <p:spPr>
          <a:xfrm>
            <a:off x="0" y="6154734"/>
            <a:ext cx="9144000" cy="646331"/>
          </a:xfrm>
          <a:prstGeom prst="rect">
            <a:avLst/>
          </a:prstGeom>
          <a:noFill/>
        </p:spPr>
        <p:txBody>
          <a:bodyPr wrap="square" rtlCol="0">
            <a:spAutoFit/>
          </a:bodyPr>
          <a:lstStyle/>
          <a:p>
            <a:pPr algn="l"/>
            <a:r>
              <a:rPr lang="en-GB">
                <a:latin typeface="Arial" panose="020B0604020202020204" pitchFamily="34" charset="0"/>
                <a:cs typeface="Arial" panose="020B0604020202020204" pitchFamily="34" charset="0"/>
              </a:rPr>
              <a:t>Rapid Electronics (2003) 212 Pocket-sized Digital Multimeter, Operators Instruction Manual Rev A (Printed version)</a:t>
            </a:r>
          </a:p>
        </p:txBody>
      </p:sp>
      <p:sp>
        <p:nvSpPr>
          <p:cNvPr id="24" name="TextBox 23">
            <a:extLst>
              <a:ext uri="{FF2B5EF4-FFF2-40B4-BE49-F238E27FC236}">
                <a16:creationId xmlns:a16="http://schemas.microsoft.com/office/drawing/2014/main" id="{18D79AFA-CA23-E57E-D8B8-AD336B64BA0F}"/>
              </a:ext>
            </a:extLst>
          </p:cNvPr>
          <p:cNvSpPr txBox="1"/>
          <p:nvPr/>
        </p:nvSpPr>
        <p:spPr>
          <a:xfrm>
            <a:off x="584200" y="1350112"/>
            <a:ext cx="1549536" cy="1938992"/>
          </a:xfrm>
          <a:prstGeom prst="rect">
            <a:avLst/>
          </a:prstGeom>
          <a:noFill/>
        </p:spPr>
        <p:txBody>
          <a:bodyPr wrap="square" rtlCol="0">
            <a:spAutoFit/>
          </a:bodyPr>
          <a:lstStyle/>
          <a:p>
            <a:pPr algn="l"/>
            <a:r>
              <a:rPr lang="en-GB" sz="2000">
                <a:latin typeface="Arial" panose="020B0604020202020204" pitchFamily="34" charset="0"/>
                <a:cs typeface="Arial" panose="020B0604020202020204" pitchFamily="34" charset="0"/>
              </a:rPr>
              <a:t>No photo but looks similar to ATP DT-830D+ in these slides</a:t>
            </a:r>
          </a:p>
        </p:txBody>
      </p:sp>
    </p:spTree>
    <p:extLst>
      <p:ext uri="{BB962C8B-B14F-4D97-AF65-F5344CB8AC3E}">
        <p14:creationId xmlns:p14="http://schemas.microsoft.com/office/powerpoint/2010/main" val="6210841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99277-E03C-90F7-67ED-84B3A41217D1}"/>
              </a:ext>
            </a:extLst>
          </p:cNvPr>
          <p:cNvSpPr>
            <a:spLocks noGrp="1"/>
          </p:cNvSpPr>
          <p:nvPr>
            <p:ph type="title"/>
          </p:nvPr>
        </p:nvSpPr>
        <p:spPr/>
        <p:txBody>
          <a:bodyPr/>
          <a:lstStyle/>
          <a:p>
            <a:r>
              <a:rPr lang="en-US"/>
              <a:t>DT-830B</a:t>
            </a:r>
          </a:p>
        </p:txBody>
      </p:sp>
      <p:pic>
        <p:nvPicPr>
          <p:cNvPr id="4" name="Picture 3">
            <a:extLst>
              <a:ext uri="{FF2B5EF4-FFF2-40B4-BE49-F238E27FC236}">
                <a16:creationId xmlns:a16="http://schemas.microsoft.com/office/drawing/2014/main" id="{255CA1BD-1165-1BA0-3920-ABC9BC5000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00" y="1564370"/>
            <a:ext cx="2249510" cy="3975879"/>
          </a:xfrm>
          <a:prstGeom prst="rect">
            <a:avLst/>
          </a:prstGeom>
        </p:spPr>
      </p:pic>
      <p:sp>
        <p:nvSpPr>
          <p:cNvPr id="5" name="TextBox 4">
            <a:extLst>
              <a:ext uri="{FF2B5EF4-FFF2-40B4-BE49-F238E27FC236}">
                <a16:creationId xmlns:a16="http://schemas.microsoft.com/office/drawing/2014/main" id="{95844C95-1E4A-F785-F2D9-C23330D83772}"/>
              </a:ext>
            </a:extLst>
          </p:cNvPr>
          <p:cNvSpPr txBox="1"/>
          <p:nvPr/>
        </p:nvSpPr>
        <p:spPr>
          <a:xfrm>
            <a:off x="3780082" y="1679330"/>
            <a:ext cx="5168348" cy="584775"/>
          </a:xfrm>
          <a:prstGeom prst="rect">
            <a:avLst/>
          </a:prstGeom>
          <a:noFill/>
        </p:spPr>
        <p:txBody>
          <a:bodyPr wrap="square">
            <a:spAutoFit/>
          </a:bodyPr>
          <a:lstStyle/>
          <a:p>
            <a:pPr>
              <a:buNone/>
            </a:pPr>
            <a:r>
              <a:rPr lang="en-GB" sz="3200">
                <a:effectLst/>
              </a:rPr>
              <a:t>DC Voltage</a:t>
            </a:r>
            <a:r>
              <a:rPr lang="en-GB" sz="3200"/>
              <a:t>       ±(0.5% +2)</a:t>
            </a:r>
            <a:endParaRPr lang="en-GB" sz="3200">
              <a:effectLst/>
            </a:endParaRPr>
          </a:p>
        </p:txBody>
      </p:sp>
      <p:sp>
        <p:nvSpPr>
          <p:cNvPr id="6" name="TextBox 5">
            <a:extLst>
              <a:ext uri="{FF2B5EF4-FFF2-40B4-BE49-F238E27FC236}">
                <a16:creationId xmlns:a16="http://schemas.microsoft.com/office/drawing/2014/main" id="{44ABA996-BBA0-5712-6FAE-29C9D9E3ACBB}"/>
              </a:ext>
            </a:extLst>
          </p:cNvPr>
          <p:cNvSpPr txBox="1"/>
          <p:nvPr/>
        </p:nvSpPr>
        <p:spPr>
          <a:xfrm>
            <a:off x="3780082" y="2472995"/>
            <a:ext cx="5435048" cy="584775"/>
          </a:xfrm>
          <a:prstGeom prst="rect">
            <a:avLst/>
          </a:prstGeom>
          <a:noFill/>
        </p:spPr>
        <p:txBody>
          <a:bodyPr wrap="square">
            <a:spAutoFit/>
          </a:bodyPr>
          <a:lstStyle/>
          <a:p>
            <a:pPr>
              <a:buNone/>
            </a:pPr>
            <a:r>
              <a:rPr lang="en-GB" sz="3200">
                <a:effectLst/>
              </a:rPr>
              <a:t>AC Voltage       </a:t>
            </a:r>
            <a:r>
              <a:rPr lang="en-GB" sz="3200"/>
              <a:t>±(1.2% +10)</a:t>
            </a:r>
            <a:endParaRPr lang="en-GB" sz="3200">
              <a:effectLst/>
            </a:endParaRPr>
          </a:p>
        </p:txBody>
      </p:sp>
      <p:sp>
        <p:nvSpPr>
          <p:cNvPr id="7" name="TextBox 6">
            <a:extLst>
              <a:ext uri="{FF2B5EF4-FFF2-40B4-BE49-F238E27FC236}">
                <a16:creationId xmlns:a16="http://schemas.microsoft.com/office/drawing/2014/main" id="{99394A19-8EE4-2248-A8C4-EA82CF1CEC23}"/>
              </a:ext>
            </a:extLst>
          </p:cNvPr>
          <p:cNvSpPr txBox="1"/>
          <p:nvPr/>
        </p:nvSpPr>
        <p:spPr>
          <a:xfrm>
            <a:off x="3797852" y="3211722"/>
            <a:ext cx="5168348" cy="1569660"/>
          </a:xfrm>
          <a:prstGeom prst="rect">
            <a:avLst/>
          </a:prstGeom>
          <a:noFill/>
        </p:spPr>
        <p:txBody>
          <a:bodyPr wrap="square">
            <a:spAutoFit/>
          </a:bodyPr>
          <a:lstStyle/>
          <a:p>
            <a:pPr>
              <a:buNone/>
            </a:pPr>
            <a:r>
              <a:rPr lang="en-GB" sz="3200">
                <a:effectLst/>
              </a:rPr>
              <a:t>DC Current</a:t>
            </a:r>
          </a:p>
          <a:p>
            <a:pPr>
              <a:buFont typeface="Arial" panose="020B0604020202020204" pitchFamily="34" charset="0"/>
              <a:buChar char="•"/>
            </a:pPr>
            <a:r>
              <a:rPr lang="en-GB" sz="3200"/>
              <a:t>Lower ranges  ±(1.5%+2)</a:t>
            </a:r>
            <a:endParaRPr lang="en-GB" sz="3200">
              <a:effectLst/>
            </a:endParaRPr>
          </a:p>
          <a:p>
            <a:pPr>
              <a:buFont typeface="Arial" panose="020B0604020202020204" pitchFamily="34" charset="0"/>
              <a:buChar char="•"/>
            </a:pPr>
            <a:r>
              <a:rPr lang="en-GB" sz="3200">
                <a:effectLst/>
              </a:rPr>
              <a:t>10 A range       ±(3%+7)</a:t>
            </a:r>
          </a:p>
        </p:txBody>
      </p:sp>
      <p:sp>
        <p:nvSpPr>
          <p:cNvPr id="8" name="TextBox 7">
            <a:extLst>
              <a:ext uri="{FF2B5EF4-FFF2-40B4-BE49-F238E27FC236}">
                <a16:creationId xmlns:a16="http://schemas.microsoft.com/office/drawing/2014/main" id="{2CF54608-95DE-EB11-6C22-B67EF1FAA745}"/>
              </a:ext>
            </a:extLst>
          </p:cNvPr>
          <p:cNvSpPr txBox="1"/>
          <p:nvPr/>
        </p:nvSpPr>
        <p:spPr>
          <a:xfrm>
            <a:off x="3823252" y="4955474"/>
            <a:ext cx="5168348" cy="584775"/>
          </a:xfrm>
          <a:prstGeom prst="rect">
            <a:avLst/>
          </a:prstGeom>
          <a:noFill/>
        </p:spPr>
        <p:txBody>
          <a:bodyPr wrap="square">
            <a:spAutoFit/>
          </a:bodyPr>
          <a:lstStyle/>
          <a:p>
            <a:pPr>
              <a:buNone/>
            </a:pPr>
            <a:r>
              <a:rPr lang="en-GB" sz="3200">
                <a:effectLst/>
              </a:rPr>
              <a:t>Resistance        ±(1.0% +</a:t>
            </a:r>
            <a:r>
              <a:rPr lang="en-GB" sz="3200"/>
              <a:t>2)</a:t>
            </a:r>
            <a:endParaRPr lang="en-GB" sz="3200">
              <a:effectLst/>
            </a:endParaRPr>
          </a:p>
        </p:txBody>
      </p:sp>
      <p:sp>
        <p:nvSpPr>
          <p:cNvPr id="9" name="TextBox 8">
            <a:extLst>
              <a:ext uri="{FF2B5EF4-FFF2-40B4-BE49-F238E27FC236}">
                <a16:creationId xmlns:a16="http://schemas.microsoft.com/office/drawing/2014/main" id="{BD6DA0FB-C1EA-E643-8D9C-715AD21B4A97}"/>
              </a:ext>
            </a:extLst>
          </p:cNvPr>
          <p:cNvSpPr txBox="1"/>
          <p:nvPr/>
        </p:nvSpPr>
        <p:spPr>
          <a:xfrm>
            <a:off x="1596939" y="738331"/>
            <a:ext cx="7369261" cy="523220"/>
          </a:xfrm>
          <a:prstGeom prst="rect">
            <a:avLst/>
          </a:prstGeom>
          <a:noFill/>
        </p:spPr>
        <p:txBody>
          <a:bodyPr wrap="square" rtlCol="0">
            <a:spAutoFit/>
          </a:bodyPr>
          <a:lstStyle/>
          <a:p>
            <a:pPr algn="l"/>
            <a:r>
              <a:rPr lang="en-GB" sz="2800">
                <a:latin typeface="Arial" panose="020B0604020202020204" pitchFamily="34" charset="0"/>
                <a:cs typeface="Arial" panose="020B0604020202020204" pitchFamily="34" charset="0"/>
              </a:rPr>
              <a:t>No specification found, suggested estimates:</a:t>
            </a:r>
          </a:p>
        </p:txBody>
      </p:sp>
    </p:spTree>
    <p:extLst>
      <p:ext uri="{BB962C8B-B14F-4D97-AF65-F5344CB8AC3E}">
        <p14:creationId xmlns:p14="http://schemas.microsoft.com/office/powerpoint/2010/main" val="389566537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E8A05-920B-C414-D64F-85EDC9E79C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B974A3-2D8F-839C-E43F-6C2918816BFE}"/>
              </a:ext>
            </a:extLst>
          </p:cNvPr>
          <p:cNvSpPr>
            <a:spLocks noGrp="1"/>
          </p:cNvSpPr>
          <p:nvPr>
            <p:ph type="title"/>
          </p:nvPr>
        </p:nvSpPr>
        <p:spPr/>
        <p:txBody>
          <a:bodyPr/>
          <a:lstStyle/>
          <a:p>
            <a:r>
              <a:rPr lang="en-US"/>
              <a:t>ATP DT-830D+</a:t>
            </a:r>
          </a:p>
        </p:txBody>
      </p:sp>
      <p:pic>
        <p:nvPicPr>
          <p:cNvPr id="5" name="Picture 4">
            <a:extLst>
              <a:ext uri="{FF2B5EF4-FFF2-40B4-BE49-F238E27FC236}">
                <a16:creationId xmlns:a16="http://schemas.microsoft.com/office/drawing/2014/main" id="{1BC87239-7181-0284-48D5-DB3D8F997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132" y="1285460"/>
            <a:ext cx="2365614" cy="3962402"/>
          </a:xfrm>
          <a:prstGeom prst="rect">
            <a:avLst/>
          </a:prstGeom>
        </p:spPr>
      </p:pic>
      <p:sp>
        <p:nvSpPr>
          <p:cNvPr id="4" name="TextBox 3">
            <a:extLst>
              <a:ext uri="{FF2B5EF4-FFF2-40B4-BE49-F238E27FC236}">
                <a16:creationId xmlns:a16="http://schemas.microsoft.com/office/drawing/2014/main" id="{F6050673-CFB0-E6C1-EC43-62E313D8F1B1}"/>
              </a:ext>
            </a:extLst>
          </p:cNvPr>
          <p:cNvSpPr txBox="1"/>
          <p:nvPr/>
        </p:nvSpPr>
        <p:spPr>
          <a:xfrm>
            <a:off x="3780082" y="1679330"/>
            <a:ext cx="5168348" cy="584775"/>
          </a:xfrm>
          <a:prstGeom prst="rect">
            <a:avLst/>
          </a:prstGeom>
          <a:noFill/>
        </p:spPr>
        <p:txBody>
          <a:bodyPr wrap="square">
            <a:spAutoFit/>
          </a:bodyPr>
          <a:lstStyle/>
          <a:p>
            <a:pPr>
              <a:buNone/>
            </a:pPr>
            <a:r>
              <a:rPr lang="en-GB" sz="3200">
                <a:effectLst/>
              </a:rPr>
              <a:t>DC Voltage</a:t>
            </a:r>
            <a:r>
              <a:rPr lang="en-GB" sz="3200"/>
              <a:t>       ±(0.5% +2)</a:t>
            </a:r>
            <a:endParaRPr lang="en-GB" sz="3200">
              <a:effectLst/>
            </a:endParaRPr>
          </a:p>
        </p:txBody>
      </p:sp>
      <p:sp>
        <p:nvSpPr>
          <p:cNvPr id="7" name="TextBox 6">
            <a:extLst>
              <a:ext uri="{FF2B5EF4-FFF2-40B4-BE49-F238E27FC236}">
                <a16:creationId xmlns:a16="http://schemas.microsoft.com/office/drawing/2014/main" id="{49DD8F06-2FDE-AC82-378E-91CFD3AA8BA8}"/>
              </a:ext>
            </a:extLst>
          </p:cNvPr>
          <p:cNvSpPr txBox="1"/>
          <p:nvPr/>
        </p:nvSpPr>
        <p:spPr>
          <a:xfrm>
            <a:off x="3780082" y="2472995"/>
            <a:ext cx="5435048" cy="584775"/>
          </a:xfrm>
          <a:prstGeom prst="rect">
            <a:avLst/>
          </a:prstGeom>
          <a:noFill/>
        </p:spPr>
        <p:txBody>
          <a:bodyPr wrap="square">
            <a:spAutoFit/>
          </a:bodyPr>
          <a:lstStyle/>
          <a:p>
            <a:pPr>
              <a:buNone/>
            </a:pPr>
            <a:r>
              <a:rPr lang="en-GB" sz="3200">
                <a:effectLst/>
              </a:rPr>
              <a:t>AC Voltage       </a:t>
            </a:r>
            <a:r>
              <a:rPr lang="en-GB" sz="3200"/>
              <a:t>±(1.2% +10)</a:t>
            </a:r>
            <a:endParaRPr lang="en-GB" sz="3200">
              <a:effectLst/>
            </a:endParaRPr>
          </a:p>
        </p:txBody>
      </p:sp>
      <p:sp>
        <p:nvSpPr>
          <p:cNvPr id="9" name="TextBox 8">
            <a:extLst>
              <a:ext uri="{FF2B5EF4-FFF2-40B4-BE49-F238E27FC236}">
                <a16:creationId xmlns:a16="http://schemas.microsoft.com/office/drawing/2014/main" id="{5948B7BC-1AB0-2C47-E574-365E68762CFB}"/>
              </a:ext>
            </a:extLst>
          </p:cNvPr>
          <p:cNvSpPr txBox="1"/>
          <p:nvPr/>
        </p:nvSpPr>
        <p:spPr>
          <a:xfrm>
            <a:off x="3797852" y="3211722"/>
            <a:ext cx="5168348" cy="1569660"/>
          </a:xfrm>
          <a:prstGeom prst="rect">
            <a:avLst/>
          </a:prstGeom>
          <a:noFill/>
        </p:spPr>
        <p:txBody>
          <a:bodyPr wrap="square">
            <a:spAutoFit/>
          </a:bodyPr>
          <a:lstStyle/>
          <a:p>
            <a:pPr>
              <a:buNone/>
            </a:pPr>
            <a:r>
              <a:rPr lang="en-GB" sz="3200">
                <a:effectLst/>
              </a:rPr>
              <a:t>DC Current</a:t>
            </a:r>
          </a:p>
          <a:p>
            <a:pPr>
              <a:buFont typeface="Arial" panose="020B0604020202020204" pitchFamily="34" charset="0"/>
              <a:buChar char="•"/>
            </a:pPr>
            <a:r>
              <a:rPr lang="en-GB" sz="3200"/>
              <a:t>Lower ranges  ±(1.5%+2)</a:t>
            </a:r>
            <a:endParaRPr lang="en-GB" sz="3200">
              <a:effectLst/>
            </a:endParaRPr>
          </a:p>
          <a:p>
            <a:pPr>
              <a:buFont typeface="Arial" panose="020B0604020202020204" pitchFamily="34" charset="0"/>
              <a:buChar char="•"/>
            </a:pPr>
            <a:r>
              <a:rPr lang="en-GB" sz="3200">
                <a:effectLst/>
              </a:rPr>
              <a:t>10 A range       ±(3%+7)</a:t>
            </a:r>
          </a:p>
        </p:txBody>
      </p:sp>
      <p:sp>
        <p:nvSpPr>
          <p:cNvPr id="11" name="TextBox 10">
            <a:extLst>
              <a:ext uri="{FF2B5EF4-FFF2-40B4-BE49-F238E27FC236}">
                <a16:creationId xmlns:a16="http://schemas.microsoft.com/office/drawing/2014/main" id="{F7002165-CB54-74E3-A0B2-3045BF7A914E}"/>
              </a:ext>
            </a:extLst>
          </p:cNvPr>
          <p:cNvSpPr txBox="1"/>
          <p:nvPr/>
        </p:nvSpPr>
        <p:spPr>
          <a:xfrm>
            <a:off x="3823252" y="4955474"/>
            <a:ext cx="5168348" cy="584775"/>
          </a:xfrm>
          <a:prstGeom prst="rect">
            <a:avLst/>
          </a:prstGeom>
          <a:noFill/>
        </p:spPr>
        <p:txBody>
          <a:bodyPr wrap="square">
            <a:spAutoFit/>
          </a:bodyPr>
          <a:lstStyle/>
          <a:p>
            <a:pPr>
              <a:buNone/>
            </a:pPr>
            <a:r>
              <a:rPr lang="en-GB" sz="3200">
                <a:effectLst/>
              </a:rPr>
              <a:t>Resistance        ±(1.0% +</a:t>
            </a:r>
            <a:r>
              <a:rPr lang="en-GB" sz="3200"/>
              <a:t>2)</a:t>
            </a:r>
            <a:endParaRPr lang="en-GB" sz="3200">
              <a:effectLst/>
            </a:endParaRPr>
          </a:p>
        </p:txBody>
      </p:sp>
      <p:sp>
        <p:nvSpPr>
          <p:cNvPr id="12" name="TextBox 11">
            <a:extLst>
              <a:ext uri="{FF2B5EF4-FFF2-40B4-BE49-F238E27FC236}">
                <a16:creationId xmlns:a16="http://schemas.microsoft.com/office/drawing/2014/main" id="{EC5A8A25-C046-6CAC-7A7E-73A425AC2577}"/>
              </a:ext>
            </a:extLst>
          </p:cNvPr>
          <p:cNvSpPr txBox="1"/>
          <p:nvPr/>
        </p:nvSpPr>
        <p:spPr>
          <a:xfrm>
            <a:off x="1596939" y="738331"/>
            <a:ext cx="7120860" cy="523220"/>
          </a:xfrm>
          <a:prstGeom prst="rect">
            <a:avLst/>
          </a:prstGeom>
          <a:noFill/>
        </p:spPr>
        <p:txBody>
          <a:bodyPr wrap="none" rtlCol="0">
            <a:spAutoFit/>
          </a:bodyPr>
          <a:lstStyle/>
          <a:p>
            <a:pPr algn="l"/>
            <a:r>
              <a:rPr lang="en-GB" sz="2800">
                <a:latin typeface="Arial" panose="020B0604020202020204" pitchFamily="34" charset="0"/>
                <a:cs typeface="Arial" panose="020B0604020202020204" pitchFamily="34" charset="0"/>
              </a:rPr>
              <a:t>No specification found, use these estimates</a:t>
            </a:r>
          </a:p>
        </p:txBody>
      </p:sp>
    </p:spTree>
    <p:extLst>
      <p:ext uri="{BB962C8B-B14F-4D97-AF65-F5344CB8AC3E}">
        <p14:creationId xmlns:p14="http://schemas.microsoft.com/office/powerpoint/2010/main" val="1473853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28575">
          <a:solidFill>
            <a:schemeClr val="tx1"/>
          </a:solid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28575">
          <a:solidFill>
            <a:schemeClr val="tx1"/>
          </a:solidFill>
          <a:tailEnd type="none" w="med" len="lg"/>
        </a:ln>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28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5510</Words>
  <Application>Microsoft Office PowerPoint</Application>
  <PresentationFormat>On-screen Show (4:3)</PresentationFormat>
  <Paragraphs>865</Paragraphs>
  <Slides>95</Slides>
  <Notes>27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95</vt:i4>
      </vt:variant>
    </vt:vector>
  </HeadingPairs>
  <TitlesOfParts>
    <vt:vector size="102" baseType="lpstr">
      <vt:lpstr>ＭＳ Ｐゴシック</vt:lpstr>
      <vt:lpstr>Aptos</vt:lpstr>
      <vt:lpstr>Arial</vt:lpstr>
      <vt:lpstr>Cambria Math</vt:lpstr>
      <vt:lpstr>Times New Roman</vt:lpstr>
      <vt:lpstr>Office Theme</vt:lpstr>
      <vt:lpstr>Image</vt:lpstr>
      <vt:lpstr>Electric Circuits 1</vt:lpstr>
      <vt:lpstr>Physics Specification 3.3</vt:lpstr>
      <vt:lpstr>Physics Specification 3.3</vt:lpstr>
      <vt:lpstr>Physics Specification 3.3</vt:lpstr>
      <vt:lpstr>Physics Specification 3.3</vt:lpstr>
      <vt:lpstr>Physics Specification 3.3</vt:lpstr>
      <vt:lpstr>Physics Specification 3.3</vt:lpstr>
      <vt:lpstr>Physics Specification 3.3</vt:lpstr>
      <vt:lpstr>Physics Specification 3.3</vt:lpstr>
      <vt:lpstr>Physics Specification 3.3</vt:lpstr>
      <vt:lpstr>Physics Specification 3.3</vt:lpstr>
      <vt:lpstr>Revision summary</vt:lpstr>
      <vt:lpstr>Definitions </vt:lpstr>
      <vt:lpstr>Unit-Symbols and Quantity-symbols </vt:lpstr>
      <vt:lpstr>Symbols used in electricity</vt:lpstr>
      <vt:lpstr>Hands on - get the lamp working </vt:lpstr>
      <vt:lpstr>What is electric current?</vt:lpstr>
      <vt:lpstr>What is electric charge?</vt:lpstr>
      <vt:lpstr>What is the unit of electric charge?</vt:lpstr>
      <vt:lpstr>What is electric current?    (again)</vt:lpstr>
      <vt:lpstr>What is the unit of electric current?</vt:lpstr>
      <vt:lpstr>How are current and charge related?</vt:lpstr>
      <vt:lpstr>Example 1</vt:lpstr>
      <vt:lpstr>Exercise</vt:lpstr>
      <vt:lpstr>Exercise</vt:lpstr>
      <vt:lpstr>Define Potential Difference</vt:lpstr>
      <vt:lpstr>What is the unit of potential difference?</vt:lpstr>
      <vt:lpstr>Give two other words for potential difference?</vt:lpstr>
      <vt:lpstr>Voltage and emf</vt:lpstr>
      <vt:lpstr>Example 2</vt:lpstr>
      <vt:lpstr>Example 3</vt:lpstr>
      <vt:lpstr>Exercises</vt:lpstr>
      <vt:lpstr>Example 4</vt:lpstr>
      <vt:lpstr>Series vs parallel</vt:lpstr>
      <vt:lpstr>Exercise</vt:lpstr>
      <vt:lpstr>What direction does electric current flow? </vt:lpstr>
      <vt:lpstr>Which direction is right?</vt:lpstr>
      <vt:lpstr>Measuring current and voltage</vt:lpstr>
      <vt:lpstr>Measuring current</vt:lpstr>
      <vt:lpstr>Measuring current</vt:lpstr>
      <vt:lpstr>Measuring voltage</vt:lpstr>
      <vt:lpstr>Measuring voltage</vt:lpstr>
      <vt:lpstr>Exercise</vt:lpstr>
      <vt:lpstr>Example 6 Multimeter accuracy</vt:lpstr>
      <vt:lpstr>Exercise</vt:lpstr>
      <vt:lpstr>Resistance</vt:lpstr>
      <vt:lpstr>What is electrical resistance?</vt:lpstr>
      <vt:lpstr>What is the SI unit of resistance?</vt:lpstr>
      <vt:lpstr>Example 5</vt:lpstr>
      <vt:lpstr>Exercise</vt:lpstr>
      <vt:lpstr>What is a resistor?</vt:lpstr>
      <vt:lpstr>What is a variable resistor?</vt:lpstr>
      <vt:lpstr>How do you measure resistance?</vt:lpstr>
      <vt:lpstr>Electrical circuit symbols (Recap)</vt:lpstr>
      <vt:lpstr>Exercise</vt:lpstr>
      <vt:lpstr>State Ohm’s Law.</vt:lpstr>
      <vt:lpstr>Verify Ohm’s Law</vt:lpstr>
      <vt:lpstr>Are these two circuits the same?</vt:lpstr>
      <vt:lpstr>Graph</vt:lpstr>
      <vt:lpstr>Example 7</vt:lpstr>
      <vt:lpstr>Example 8</vt:lpstr>
      <vt:lpstr>Exercise</vt:lpstr>
      <vt:lpstr>Effect of varying temperature on resistance.</vt:lpstr>
      <vt:lpstr>Effect of varying temperature on resistance</vt:lpstr>
      <vt:lpstr>Electric Power</vt:lpstr>
      <vt:lpstr>Recap: What is Power?</vt:lpstr>
      <vt:lpstr>Derive P=VI.</vt:lpstr>
      <vt:lpstr>Example 9</vt:lpstr>
      <vt:lpstr>Exercise</vt:lpstr>
      <vt:lpstr>Power when you know R</vt:lpstr>
      <vt:lpstr>Write 3 power and 3 work equations</vt:lpstr>
      <vt:lpstr>The heating effect of electric current</vt:lpstr>
      <vt:lpstr>Example 10</vt:lpstr>
      <vt:lpstr>Exercises</vt:lpstr>
      <vt:lpstr>Example 11</vt:lpstr>
      <vt:lpstr>Example 12</vt:lpstr>
      <vt:lpstr>High voltage transmission</vt:lpstr>
      <vt:lpstr>Water analogy for electricity</vt:lpstr>
      <vt:lpstr>Water analogy for electricity</vt:lpstr>
      <vt:lpstr>Memory aid: EMF vs voltage</vt:lpstr>
      <vt:lpstr>Hands on : increasing the voltage</vt:lpstr>
      <vt:lpstr>Revision summary</vt:lpstr>
      <vt:lpstr>Appendix - Multimeters</vt:lpstr>
      <vt:lpstr>UNI-T UT33B</vt:lpstr>
      <vt:lpstr>Mercury MTB02</vt:lpstr>
      <vt:lpstr>Duratool D03046 and D03047</vt:lpstr>
      <vt:lpstr>Duratool D03124</vt:lpstr>
      <vt:lpstr>Bosstek DT9330</vt:lpstr>
      <vt:lpstr>Rapid Electronics 318 DMM</vt:lpstr>
      <vt:lpstr>Rapid Electronics 318 DMM continued</vt:lpstr>
      <vt:lpstr>Rapid 328 DMM page 1</vt:lpstr>
      <vt:lpstr>Rapid 328 DMM page 2</vt:lpstr>
      <vt:lpstr>Rapid 212</vt:lpstr>
      <vt:lpstr>DT-830B</vt:lpstr>
      <vt:lpstr>ATP DT-830D+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 and Temperature</dc:title>
  <dc:creator>Richard Downey</dc:creator>
  <cp:lastModifiedBy>Tom  Tierney</cp:lastModifiedBy>
  <cp:revision>2</cp:revision>
  <dcterms:created xsi:type="dcterms:W3CDTF">2025-07-04T08:11:55Z</dcterms:created>
  <dcterms:modified xsi:type="dcterms:W3CDTF">2026-03-29T08:45:38Z</dcterms:modified>
</cp:coreProperties>
</file>