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40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80" d="100"/>
          <a:sy n="80" d="100"/>
        </p:scale>
        <p:origin x="6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4E137-380B-428C-B524-0CFF016416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2C426C-464F-4FF6-A2D4-1AB1E2FE20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E29DE9-6A0D-4699-8D60-2472A9D08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764C8-36C6-4B5C-AE5E-A5B12C02242B}" type="datetimeFigureOut">
              <a:rPr lang="en-IE" smtClean="0"/>
              <a:t>02/02/2023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4EE863-2B75-44EB-84D4-5CFC42508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58074E-4955-4ACF-900D-4B7307251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ABE04-4FE1-4014-9BAF-D13D7B57718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12498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CB5E2-5DCB-4A9A-9846-C86BA63A0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2079FA-82A4-40DE-9274-1EAB3F6EAD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40F2C4-4A45-4BB4-91A0-F29493961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764C8-36C6-4B5C-AE5E-A5B12C02242B}" type="datetimeFigureOut">
              <a:rPr lang="en-IE" smtClean="0"/>
              <a:t>02/02/2023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BD47E9-74A0-4F67-97B2-E8AAE587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F7EE2F-873D-4FBA-888A-9EC0EAF36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ABE04-4FE1-4014-9BAF-D13D7B57718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46889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3C6DA9-9A4F-4FB9-9905-36ECF19DA4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815719-40E1-4F06-9587-AB79B0F4EA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429A5E-A9DB-4ACC-8AB2-AB7CD9080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764C8-36C6-4B5C-AE5E-A5B12C02242B}" type="datetimeFigureOut">
              <a:rPr lang="en-IE" smtClean="0"/>
              <a:t>02/02/2023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186D09-F82E-4BDD-9186-FDF86D8E0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BDDA05-D557-45C7-B47A-854F7B5D2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ABE04-4FE1-4014-9BAF-D13D7B57718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53223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D8A4C-0089-4C45-8AB6-B749BAE97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58A987-91DD-4867-A426-163EE83B5C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9878C1-ED0B-44B1-AE38-140763A37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764C8-36C6-4B5C-AE5E-A5B12C02242B}" type="datetimeFigureOut">
              <a:rPr lang="en-IE" smtClean="0"/>
              <a:t>02/02/2023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ED8A7E-EB09-45F6-8E19-A78BC53D2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7D6E44-67C3-4F7A-BF17-96A66C748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ABE04-4FE1-4014-9BAF-D13D7B57718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95763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4EE86-4985-4A2C-94E3-A3601C062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9B20BF-24D2-4644-8E33-DC078AF199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FF4DA2-F7DF-48A9-8093-53B8414FD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764C8-36C6-4B5C-AE5E-A5B12C02242B}" type="datetimeFigureOut">
              <a:rPr lang="en-IE" smtClean="0"/>
              <a:t>02/02/2023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F30D22-DF9D-4984-9C91-92DA78421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4B8F5F-DBCA-4672-BC05-2DAAD3A2F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ABE04-4FE1-4014-9BAF-D13D7B57718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24994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DCEB1-6191-418A-AFBF-E2E08DE44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F9CA03-221D-4299-848E-EE5EA152C3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C3F35B-C84D-4E28-B1E5-FFD6D4C174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6D9B7B-8B52-4247-AFD2-3555F4056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764C8-36C6-4B5C-AE5E-A5B12C02242B}" type="datetimeFigureOut">
              <a:rPr lang="en-IE" smtClean="0"/>
              <a:t>02/02/2023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AD99F7-0E17-4172-B357-FC2352ADA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D61830-1E4D-4BB1-9E17-E8F744ADD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ABE04-4FE1-4014-9BAF-D13D7B57718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50424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4823D-1FDC-484F-88D6-B76795681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78739F-E953-4444-8836-2D0F92759D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3C8B03-B3C3-4C36-A040-C7E49D4B1E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765A40-E158-4BAC-B504-1B37B348A3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EF87B9-0A4E-4B82-BF4D-BE739310F2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80E447-2031-4187-8EB3-3EA073D7C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764C8-36C6-4B5C-AE5E-A5B12C02242B}" type="datetimeFigureOut">
              <a:rPr lang="en-IE" smtClean="0"/>
              <a:t>02/02/2023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18D19A-F284-4D3D-9EC3-C7E537291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C2028C-78D5-47BD-A2AC-D9868D2FA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ABE04-4FE1-4014-9BAF-D13D7B57718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40723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B0430-FC3B-45A7-A32E-C136D392A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2744D7-B2E8-4263-BEDC-78E009C8B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764C8-36C6-4B5C-AE5E-A5B12C02242B}" type="datetimeFigureOut">
              <a:rPr lang="en-IE" smtClean="0"/>
              <a:t>02/02/2023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52EE2B-03DA-4C38-BD31-9B46F5508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3A70A1-EA44-44AF-85D5-71BB2660F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ABE04-4FE1-4014-9BAF-D13D7B57718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98910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DAA766-644F-4132-8DD6-9AF796704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764C8-36C6-4B5C-AE5E-A5B12C02242B}" type="datetimeFigureOut">
              <a:rPr lang="en-IE" smtClean="0"/>
              <a:t>02/02/2023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280628-B731-41F1-9913-64E1878ED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6AFFCE-FBEF-468F-930B-A8453B5BE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ABE04-4FE1-4014-9BAF-D13D7B57718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41571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A80BB-42AD-4508-81C1-A7EBE0BA5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0DA517-58BE-473D-B027-E3C9008B2B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AE009B-1494-4980-9453-9FCDD55272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EA3B3F-62DA-4B87-82E1-2CA3E6E00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764C8-36C6-4B5C-AE5E-A5B12C02242B}" type="datetimeFigureOut">
              <a:rPr lang="en-IE" smtClean="0"/>
              <a:t>02/02/2023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E7ABE3-9256-4BD8-BD06-956A19B55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59ADB7-2DC9-4FB1-941E-0439358D1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ABE04-4FE1-4014-9BAF-D13D7B57718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64553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FFDC0-B055-41A7-9B7B-8298461E1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A8E4BE-7B9C-48BC-83FD-8B34774D63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729BB4-4E17-4B9D-A32D-B2AA007E7D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589E5A-147D-4819-BB8E-AFB6844FB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764C8-36C6-4B5C-AE5E-A5B12C02242B}" type="datetimeFigureOut">
              <a:rPr lang="en-IE" smtClean="0"/>
              <a:t>02/02/2023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FF8777-D2D4-42A8-A409-E0B59BA03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2D6C45-C4C6-45FD-B8C6-A6F712AE8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ABE04-4FE1-4014-9BAF-D13D7B57718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43657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175612-9C0A-4C79-B613-DF7551CC8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3F067E-843F-41AC-9ADB-34AAB6ED2D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38A048-ECBC-40C6-B888-5E0CECF1F9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764C8-36C6-4B5C-AE5E-A5B12C02242B}" type="datetimeFigureOut">
              <a:rPr lang="en-IE" smtClean="0"/>
              <a:t>02/02/2023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9E385A-8E95-48A2-A7A2-0858635C93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8E1CA1-CFB0-4020-B138-A42FAA6AB5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ABE04-4FE1-4014-9BAF-D13D7B57718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19264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p4OJoFlWVyY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lanetary.org/articles/20130926-gravity-assist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D8375-0C35-4DED-A41C-53EF2CB44F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Science Fiction</a:t>
            </a:r>
            <a:endParaRPr lang="en-I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018B40-2081-4ED8-91A2-B9F0A02BBB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The facts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383290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034D8-52A0-471E-B7A5-93737C440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Martian (Gravity Assist)</a:t>
            </a:r>
            <a:endParaRPr lang="en-IE" dirty="0"/>
          </a:p>
        </p:txBody>
      </p:sp>
      <p:pic>
        <p:nvPicPr>
          <p:cNvPr id="4" name="Online Media 3" title="Gravity assist scene in The Martian">
            <a:hlinkClick r:id="" action="ppaction://media"/>
            <a:extLst>
              <a:ext uri="{FF2B5EF4-FFF2-40B4-BE49-F238E27FC236}">
                <a16:creationId xmlns:a16="http://schemas.microsoft.com/office/drawing/2014/main" id="{431348F8-21DF-4C9B-AAF7-4E107E7D62E6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105786" y="1690688"/>
            <a:ext cx="8108899" cy="4561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911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E6FDF-1922-49F0-A3C3-61A0F5DD1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Gravity Assist</a:t>
            </a:r>
            <a:endParaRPr lang="en-I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F1D4DD8-FFD4-4870-8CB1-1EE4002135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2772" y="2354996"/>
            <a:ext cx="3007520" cy="390977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6FF9CA0-D8FC-4DEC-B304-2D17A6F4A5D1}"/>
              </a:ext>
            </a:extLst>
          </p:cNvPr>
          <p:cNvSpPr txBox="1"/>
          <p:nvPr/>
        </p:nvSpPr>
        <p:spPr>
          <a:xfrm>
            <a:off x="1481708" y="1532455"/>
            <a:ext cx="6490197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Is this plausible?</a:t>
            </a:r>
          </a:p>
          <a:p>
            <a:endParaRPr lang="en-GB" dirty="0"/>
          </a:p>
          <a:p>
            <a:pPr marL="285750" indent="-285750">
              <a:buFontTx/>
              <a:buChar char="-"/>
            </a:pPr>
            <a:r>
              <a:rPr lang="en-GB" dirty="0"/>
              <a:t>Gravity assist means using the gravitational attraction of a planet to increase, or decrease, the velocity of a passing spacecraft</a:t>
            </a:r>
          </a:p>
          <a:p>
            <a:pPr marL="285750" indent="-285750">
              <a:buFontTx/>
              <a:buChar char="-"/>
            </a:pPr>
            <a:endParaRPr lang="en-GB" dirty="0"/>
          </a:p>
          <a:p>
            <a:pPr marL="285750" indent="-285750">
              <a:buFontTx/>
              <a:buChar char="-"/>
            </a:pPr>
            <a:r>
              <a:rPr lang="en-GB" dirty="0"/>
              <a:t>is the effect real?</a:t>
            </a:r>
          </a:p>
          <a:p>
            <a:pPr marL="285750" indent="-285750">
              <a:buFontTx/>
              <a:buChar char="-"/>
            </a:pPr>
            <a:endParaRPr lang="en-GB" dirty="0"/>
          </a:p>
          <a:p>
            <a:pPr marL="285750" indent="-285750">
              <a:buFontTx/>
              <a:buChar char="-"/>
            </a:pPr>
            <a:endParaRPr lang="en-GB" dirty="0"/>
          </a:p>
          <a:p>
            <a:pPr marL="285750" indent="-285750">
              <a:buFontTx/>
              <a:buChar char="-"/>
            </a:pPr>
            <a:r>
              <a:rPr lang="en-GB" dirty="0"/>
              <a:t>The effect is real, but you have to factor in the motion of the planet itself to control it…..</a:t>
            </a:r>
          </a:p>
          <a:p>
            <a:pPr marL="285750" indent="-285750">
              <a:buFontTx/>
              <a:buChar char="-"/>
            </a:pPr>
            <a:endParaRPr lang="en-GB" dirty="0"/>
          </a:p>
          <a:p>
            <a:pPr marL="285750" indent="-285750">
              <a:buFontTx/>
              <a:buChar char="-"/>
            </a:pPr>
            <a:r>
              <a:rPr lang="en-GB" dirty="0">
                <a:hlinkClick r:id="rId3"/>
              </a:rPr>
              <a:t>Gravity assist | The Planetary Society</a:t>
            </a:r>
            <a:endParaRPr lang="en-IE" dirty="0"/>
          </a:p>
          <a:p>
            <a:endParaRPr lang="en-GB" dirty="0"/>
          </a:p>
          <a:p>
            <a:pPr marL="285750" indent="-285750">
              <a:buFontTx/>
              <a:buChar char="-"/>
            </a:pPr>
            <a:endParaRPr lang="en-GB" dirty="0"/>
          </a:p>
          <a:p>
            <a:pPr marL="285750" indent="-285750">
              <a:buFontTx/>
              <a:buChar char="-"/>
            </a:pPr>
            <a:endParaRPr lang="en-GB" dirty="0"/>
          </a:p>
          <a:p>
            <a:pPr marL="285750" indent="-285750">
              <a:buFontTx/>
              <a:buChar char="-"/>
            </a:pPr>
            <a:endParaRPr lang="en-GB" dirty="0"/>
          </a:p>
          <a:p>
            <a:pPr marL="285750" indent="-285750">
              <a:buFontTx/>
              <a:buChar char="-"/>
            </a:pPr>
            <a:endParaRPr lang="en-GB" dirty="0"/>
          </a:p>
          <a:p>
            <a:pPr marL="285750" indent="-285750">
              <a:buFontTx/>
              <a:buChar char="-"/>
            </a:pPr>
            <a:endParaRPr lang="en-GB" dirty="0"/>
          </a:p>
          <a:p>
            <a:pPr marL="285750" indent="-285750">
              <a:buFontTx/>
              <a:buChar char="-"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897352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CEFFAC40E5954F9A9E01A5E873C56A" ma:contentTypeVersion="15" ma:contentTypeDescription="Create a new document." ma:contentTypeScope="" ma:versionID="08e69c2136d633be09c2e294a3998d94">
  <xsd:schema xmlns:xsd="http://www.w3.org/2001/XMLSchema" xmlns:xs="http://www.w3.org/2001/XMLSchema" xmlns:p="http://schemas.microsoft.com/office/2006/metadata/properties" xmlns:ns3="11802992-a67b-4895-bf87-1ec05fd96432" xmlns:ns4="bbb143a9-e604-4eea-bcde-aa80cf463ef4" targetNamespace="http://schemas.microsoft.com/office/2006/metadata/properties" ma:root="true" ma:fieldsID="6e5534495a7e8d605a5a188fbc2e1b28" ns3:_="" ns4:_="">
    <xsd:import namespace="11802992-a67b-4895-bf87-1ec05fd96432"/>
    <xsd:import namespace="bbb143a9-e604-4eea-bcde-aa80cf463ef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802992-a67b-4895-bf87-1ec05fd964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b143a9-e604-4eea-bcde-aa80cf463ef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11802992-a67b-4895-bf87-1ec05fd96432" xsi:nil="true"/>
  </documentManagement>
</p:properties>
</file>

<file path=customXml/itemProps1.xml><?xml version="1.0" encoding="utf-8"?>
<ds:datastoreItem xmlns:ds="http://schemas.openxmlformats.org/officeDocument/2006/customXml" ds:itemID="{088D5BF5-796C-452E-94C5-40D6A31224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802992-a67b-4895-bf87-1ec05fd96432"/>
    <ds:schemaRef ds:uri="bbb143a9-e604-4eea-bcde-aa80cf463ef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AA71297-6049-413C-8EB8-7A4E99207DE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111D204-280A-42AB-A9CF-BA2396B08BF2}">
  <ds:schemaRefs>
    <ds:schemaRef ds:uri="http://purl.org/dc/elements/1.1/"/>
    <ds:schemaRef ds:uri="http://schemas.microsoft.com/office/2006/documentManagement/types"/>
    <ds:schemaRef ds:uri="http://purl.org/dc/terms/"/>
    <ds:schemaRef ds:uri="bbb143a9-e604-4eea-bcde-aa80cf463ef4"/>
    <ds:schemaRef ds:uri="http://purl.org/dc/dcmitype/"/>
    <ds:schemaRef ds:uri="http://schemas.microsoft.com/office/infopath/2007/PartnerControls"/>
    <ds:schemaRef ds:uri="11802992-a67b-4895-bf87-1ec05fd96432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</Words>
  <Application>Microsoft Office PowerPoint</Application>
  <PresentationFormat>Widescreen</PresentationFormat>
  <Paragraphs>19</Paragraphs>
  <Slides>3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Science Fiction</vt:lpstr>
      <vt:lpstr>The Martian (Gravity Assist)</vt:lpstr>
      <vt:lpstr>Gravity Assist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Fiction</dc:title>
  <dc:creator>Tom Tierney</dc:creator>
  <cp:lastModifiedBy>Tom Tierney</cp:lastModifiedBy>
  <cp:revision>1</cp:revision>
  <dcterms:created xsi:type="dcterms:W3CDTF">2023-02-02T16:07:16Z</dcterms:created>
  <dcterms:modified xsi:type="dcterms:W3CDTF">2023-02-02T16:07:44Z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0x0101007BCEFFAC40E5954F9A9E01A5E873C56A</vt:lpwstr>
  </property>
</Properties>
</file>