
<file path=[Content_Types].xml><?xml version="1.0" encoding="utf-8"?>
<Types xmlns="http://schemas.openxmlformats.org/package/2006/content-types">
  <Default Extension="gif" ContentType="image/gif"/>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47"/>
  </p:notesMasterIdLst>
  <p:handoutMasterIdLst>
    <p:handoutMasterId r:id="rId48"/>
  </p:handoutMasterIdLst>
  <p:sldIdLst>
    <p:sldId id="450" r:id="rId2"/>
    <p:sldId id="449" r:id="rId3"/>
    <p:sldId id="504" r:id="rId4"/>
    <p:sldId id="347" r:id="rId5"/>
    <p:sldId id="310" r:id="rId6"/>
    <p:sldId id="279" r:id="rId7"/>
    <p:sldId id="493" r:id="rId8"/>
    <p:sldId id="521" r:id="rId9"/>
    <p:sldId id="527" r:id="rId10"/>
    <p:sldId id="454" r:id="rId11"/>
    <p:sldId id="506" r:id="rId12"/>
    <p:sldId id="523" r:id="rId13"/>
    <p:sldId id="470" r:id="rId14"/>
    <p:sldId id="503" r:id="rId15"/>
    <p:sldId id="473" r:id="rId16"/>
    <p:sldId id="472" r:id="rId17"/>
    <p:sldId id="522" r:id="rId18"/>
    <p:sldId id="474" r:id="rId19"/>
    <p:sldId id="526" r:id="rId20"/>
    <p:sldId id="476" r:id="rId21"/>
    <p:sldId id="482" r:id="rId22"/>
    <p:sldId id="475" r:id="rId23"/>
    <p:sldId id="502" r:id="rId24"/>
    <p:sldId id="500" r:id="rId25"/>
    <p:sldId id="485" r:id="rId26"/>
    <p:sldId id="486" r:id="rId27"/>
    <p:sldId id="480" r:id="rId28"/>
    <p:sldId id="487" r:id="rId29"/>
    <p:sldId id="528" r:id="rId30"/>
    <p:sldId id="478" r:id="rId31"/>
    <p:sldId id="501" r:id="rId32"/>
    <p:sldId id="488" r:id="rId33"/>
    <p:sldId id="489" r:id="rId34"/>
    <p:sldId id="509" r:id="rId35"/>
    <p:sldId id="508" r:id="rId36"/>
    <p:sldId id="490" r:id="rId37"/>
    <p:sldId id="491" r:id="rId38"/>
    <p:sldId id="510" r:id="rId39"/>
    <p:sldId id="512" r:id="rId40"/>
    <p:sldId id="492" r:id="rId41"/>
    <p:sldId id="511" r:id="rId42"/>
    <p:sldId id="495" r:id="rId43"/>
    <p:sldId id="496" r:id="rId44"/>
    <p:sldId id="507" r:id="rId45"/>
    <p:sldId id="525" r:id="rId4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DEBD"/>
    <a:srgbClr val="2D00D2"/>
    <a:srgbClr val="FFFF99"/>
    <a:srgbClr val="3333FF"/>
    <a:srgbClr val="F2F2F2"/>
    <a:srgbClr val="EDE8E5"/>
    <a:srgbClr val="000000"/>
    <a:srgbClr val="EAEA16"/>
    <a:srgbClr val="F6F1B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D722D6-470E-44C0-A365-C83C14B1D810}" v="364" dt="2026-09-23T08:30:02.92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5841" autoAdjust="0"/>
    <p:restoredTop sz="91738" autoAdjust="0"/>
  </p:normalViewPr>
  <p:slideViewPr>
    <p:cSldViewPr snapToGrid="0">
      <p:cViewPr>
        <p:scale>
          <a:sx n="50" d="100"/>
          <a:sy n="50" d="100"/>
        </p:scale>
        <p:origin x="644" y="140"/>
      </p:cViewPr>
      <p:guideLst/>
    </p:cSldViewPr>
  </p:slideViewPr>
  <p:outlineViewPr>
    <p:cViewPr>
      <p:scale>
        <a:sx n="33" d="100"/>
        <a:sy n="33" d="100"/>
      </p:scale>
      <p:origin x="0" y="-7836"/>
    </p:cViewPr>
  </p:outlineViewPr>
  <p:notesTextViewPr>
    <p:cViewPr>
      <p:scale>
        <a:sx n="1" d="1"/>
        <a:sy n="1" d="1"/>
      </p:scale>
      <p:origin x="0" y="0"/>
    </p:cViewPr>
  </p:notesTextViewPr>
  <p:sorterViewPr>
    <p:cViewPr>
      <p:scale>
        <a:sx n="125" d="100"/>
        <a:sy n="125" d="100"/>
      </p:scale>
      <p:origin x="0" y="-1596"/>
    </p:cViewPr>
  </p:sorterViewPr>
  <p:notesViewPr>
    <p:cSldViewPr snapToGrid="0">
      <p:cViewPr varScale="1">
        <p:scale>
          <a:sx n="45" d="100"/>
          <a:sy n="45" d="100"/>
        </p:scale>
        <p:origin x="2760" y="6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notesMaster" Target="notesMasters/notes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handoutMaster" Target="handoutMasters/handout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Downey" userId="f032eefed87cb979" providerId="LiveId" clId="{C61F987E-EBF1-431E-BACD-B825DB2E2BED}"/>
    <pc:docChg chg="undo custSel addSld delSld modSld sldOrd modMainMaster">
      <pc:chgData name="Richard Downey" userId="f032eefed87cb979" providerId="LiveId" clId="{C61F987E-EBF1-431E-BACD-B825DB2E2BED}" dt="2026-09-23T08:34:20.171" v="19970" actId="1035"/>
      <pc:docMkLst>
        <pc:docMk/>
      </pc:docMkLst>
      <pc:sldChg chg="addSp delSp modSp mod addAnim delAnim modAnim">
        <pc:chgData name="Richard Downey" userId="f032eefed87cb979" providerId="LiveId" clId="{C61F987E-EBF1-431E-BACD-B825DB2E2BED}" dt="2026-09-23T08:13:17.382" v="19721" actId="170"/>
        <pc:sldMkLst>
          <pc:docMk/>
          <pc:sldMk cId="0" sldId="279"/>
        </pc:sldMkLst>
        <pc:spChg chg="add mod topLvl">
          <ac:chgData name="Richard Downey" userId="f032eefed87cb979" providerId="LiveId" clId="{C61F987E-EBF1-431E-BACD-B825DB2E2BED}" dt="2026-09-05T17:48:07.473" v="18921" actId="165"/>
          <ac:spMkLst>
            <pc:docMk/>
            <pc:sldMk cId="0" sldId="279"/>
            <ac:spMk id="2" creationId="{2D2E7CA7-BB9A-7681-A902-D27A18F3C9EF}"/>
          </ac:spMkLst>
        </pc:spChg>
        <pc:spChg chg="mod">
          <ac:chgData name="Richard Downey" userId="f032eefed87cb979" providerId="LiveId" clId="{C61F987E-EBF1-431E-BACD-B825DB2E2BED}" dt="2026-09-06T15:40:41.139" v="19544" actId="20577"/>
          <ac:spMkLst>
            <pc:docMk/>
            <pc:sldMk cId="0" sldId="279"/>
            <ac:spMk id="3" creationId="{227E73A5-A958-36A2-64D2-8CD42BFE3C0C}"/>
          </ac:spMkLst>
        </pc:spChg>
        <pc:spChg chg="add mod">
          <ac:chgData name="Richard Downey" userId="f032eefed87cb979" providerId="LiveId" clId="{C61F987E-EBF1-431E-BACD-B825DB2E2BED}" dt="2026-09-05T17:42:30.602" v="18913" actId="20577"/>
          <ac:spMkLst>
            <pc:docMk/>
            <pc:sldMk cId="0" sldId="279"/>
            <ac:spMk id="4" creationId="{FD9FDEE3-8AFD-D72D-65CB-7D3C4E51D9BC}"/>
          </ac:spMkLst>
        </pc:spChg>
        <pc:spChg chg="ord">
          <ac:chgData name="Richard Downey" userId="f032eefed87cb979" providerId="LiveId" clId="{C61F987E-EBF1-431E-BACD-B825DB2E2BED}" dt="2026-09-23T08:13:17.382" v="19721" actId="170"/>
          <ac:spMkLst>
            <pc:docMk/>
            <pc:sldMk cId="0" sldId="279"/>
            <ac:spMk id="11" creationId="{3D34E7D9-7350-7CD8-1C7A-3912B32AB46A}"/>
          </ac:spMkLst>
        </pc:spChg>
        <pc:grpChg chg="add del mod">
          <ac:chgData name="Richard Downey" userId="f032eefed87cb979" providerId="LiveId" clId="{C61F987E-EBF1-431E-BACD-B825DB2E2BED}" dt="2026-09-05T17:48:07.473" v="18921" actId="165"/>
          <ac:grpSpMkLst>
            <pc:docMk/>
            <pc:sldMk cId="0" sldId="279"/>
            <ac:grpSpMk id="5" creationId="{4EF552DF-6A9F-B7C9-A86A-9133E77C1E09}"/>
          </ac:grpSpMkLst>
        </pc:grpChg>
        <pc:picChg chg="mod topLvl">
          <ac:chgData name="Richard Downey" userId="f032eefed87cb979" providerId="LiveId" clId="{C61F987E-EBF1-431E-BACD-B825DB2E2BED}" dt="2026-09-05T17:48:07.473" v="18921" actId="165"/>
          <ac:picMkLst>
            <pc:docMk/>
            <pc:sldMk cId="0" sldId="279"/>
            <ac:picMk id="6" creationId="{6FD29134-36CF-7FAB-C30B-A3AA95118B09}"/>
          </ac:picMkLst>
        </pc:picChg>
      </pc:sldChg>
      <pc:sldChg chg="addSp delSp modSp mod">
        <pc:chgData name="Richard Downey" userId="f032eefed87cb979" providerId="LiveId" clId="{C61F987E-EBF1-431E-BACD-B825DB2E2BED}" dt="2026-09-05T17:47:05.062" v="18919" actId="22"/>
        <pc:sldMkLst>
          <pc:docMk/>
          <pc:sldMk cId="3058243251" sldId="310"/>
        </pc:sldMkLst>
        <pc:spChg chg="add">
          <ac:chgData name="Richard Downey" userId="f032eefed87cb979" providerId="LiveId" clId="{C61F987E-EBF1-431E-BACD-B825DB2E2BED}" dt="2026-09-05T17:46:31.030" v="18917" actId="22"/>
          <ac:spMkLst>
            <pc:docMk/>
            <pc:sldMk cId="3058243251" sldId="310"/>
            <ac:spMk id="10" creationId="{4393CC80-17E5-4D96-E82A-F448A16CE128}"/>
          </ac:spMkLst>
        </pc:spChg>
        <pc:spChg chg="add">
          <ac:chgData name="Richard Downey" userId="f032eefed87cb979" providerId="LiveId" clId="{C61F987E-EBF1-431E-BACD-B825DB2E2BED}" dt="2026-09-05T17:46:31.030" v="18917" actId="22"/>
          <ac:spMkLst>
            <pc:docMk/>
            <pc:sldMk cId="3058243251" sldId="310"/>
            <ac:spMk id="12" creationId="{D2C1DF68-2656-A350-FB5F-F08CD5D93E60}"/>
          </ac:spMkLst>
        </pc:spChg>
        <pc:spChg chg="add">
          <ac:chgData name="Richard Downey" userId="f032eefed87cb979" providerId="LiveId" clId="{C61F987E-EBF1-431E-BACD-B825DB2E2BED}" dt="2026-09-05T17:47:05.062" v="18919" actId="22"/>
          <ac:spMkLst>
            <pc:docMk/>
            <pc:sldMk cId="3058243251" sldId="310"/>
            <ac:spMk id="16" creationId="{AB9F5B78-8B8B-07B5-9B13-25951FD8A425}"/>
          </ac:spMkLst>
        </pc:spChg>
        <pc:spChg chg="add">
          <ac:chgData name="Richard Downey" userId="f032eefed87cb979" providerId="LiveId" clId="{C61F987E-EBF1-431E-BACD-B825DB2E2BED}" dt="2026-09-05T17:47:05.062" v="18919" actId="22"/>
          <ac:spMkLst>
            <pc:docMk/>
            <pc:sldMk cId="3058243251" sldId="310"/>
            <ac:spMk id="18" creationId="{BB59EAC5-ECC1-1685-F064-5B3A2C3DF7CB}"/>
          </ac:spMkLst>
        </pc:spChg>
      </pc:sldChg>
      <pc:sldChg chg="addSp delSp modSp mod addAnim delAnim modAnim">
        <pc:chgData name="Richard Downey" userId="f032eefed87cb979" providerId="LiveId" clId="{C61F987E-EBF1-431E-BACD-B825DB2E2BED}" dt="2026-09-23T08:12:26.257" v="19719" actId="1076"/>
        <pc:sldMkLst>
          <pc:docMk/>
          <pc:sldMk cId="3346643974" sldId="347"/>
        </pc:sldMkLst>
        <pc:spChg chg="add del mod">
          <ac:chgData name="Richard Downey" userId="f032eefed87cb979" providerId="LiveId" clId="{C61F987E-EBF1-431E-BACD-B825DB2E2BED}" dt="2026-09-23T08:11:51.602" v="19714" actId="478"/>
          <ac:spMkLst>
            <pc:docMk/>
            <pc:sldMk cId="3346643974" sldId="347"/>
            <ac:spMk id="2" creationId="{DDE9D53E-6BD9-BD30-8A27-6EEDEA3F0C5C}"/>
          </ac:spMkLst>
        </pc:spChg>
        <pc:spChg chg="mod">
          <ac:chgData name="Richard Downey" userId="f032eefed87cb979" providerId="LiveId" clId="{C61F987E-EBF1-431E-BACD-B825DB2E2BED}" dt="2026-09-23T08:06:49.778" v="19643" actId="165"/>
          <ac:spMkLst>
            <pc:docMk/>
            <pc:sldMk cId="3346643974" sldId="347"/>
            <ac:spMk id="5" creationId="{BE3C729F-7280-6985-429D-11470AB72E9E}"/>
          </ac:spMkLst>
        </pc:spChg>
        <pc:spChg chg="mod">
          <ac:chgData name="Richard Downey" userId="f032eefed87cb979" providerId="LiveId" clId="{C61F987E-EBF1-431E-BACD-B825DB2E2BED}" dt="2026-09-23T08:06:49.778" v="19643" actId="165"/>
          <ac:spMkLst>
            <pc:docMk/>
            <pc:sldMk cId="3346643974" sldId="347"/>
            <ac:spMk id="6" creationId="{1236556B-4F76-B8A4-C67B-038C0AA4C709}"/>
          </ac:spMkLst>
        </pc:spChg>
        <pc:spChg chg="mod">
          <ac:chgData name="Richard Downey" userId="f032eefed87cb979" providerId="LiveId" clId="{C61F987E-EBF1-431E-BACD-B825DB2E2BED}" dt="2026-09-23T08:06:49.778" v="19643" actId="165"/>
          <ac:spMkLst>
            <pc:docMk/>
            <pc:sldMk cId="3346643974" sldId="347"/>
            <ac:spMk id="7" creationId="{EEEA4959-7868-D504-FC93-3FA9C20EB40E}"/>
          </ac:spMkLst>
        </pc:spChg>
        <pc:spChg chg="mod">
          <ac:chgData name="Richard Downey" userId="f032eefed87cb979" providerId="LiveId" clId="{C61F987E-EBF1-431E-BACD-B825DB2E2BED}" dt="2026-09-23T08:06:49.778" v="19643" actId="165"/>
          <ac:spMkLst>
            <pc:docMk/>
            <pc:sldMk cId="3346643974" sldId="347"/>
            <ac:spMk id="9" creationId="{7F9E308C-E89A-84D4-F8C0-E003C35468C7}"/>
          </ac:spMkLst>
        </pc:spChg>
        <pc:spChg chg="mod">
          <ac:chgData name="Richard Downey" userId="f032eefed87cb979" providerId="LiveId" clId="{C61F987E-EBF1-431E-BACD-B825DB2E2BED}" dt="2026-09-23T08:06:49.778" v="19643" actId="165"/>
          <ac:spMkLst>
            <pc:docMk/>
            <pc:sldMk cId="3346643974" sldId="347"/>
            <ac:spMk id="11" creationId="{97E69837-A673-748C-F29B-6BB3AB4DA663}"/>
          </ac:spMkLst>
        </pc:spChg>
        <pc:spChg chg="mod">
          <ac:chgData name="Richard Downey" userId="f032eefed87cb979" providerId="LiveId" clId="{C61F987E-EBF1-431E-BACD-B825DB2E2BED}" dt="2026-09-23T08:06:49.778" v="19643" actId="165"/>
          <ac:spMkLst>
            <pc:docMk/>
            <pc:sldMk cId="3346643974" sldId="347"/>
            <ac:spMk id="13" creationId="{424123A0-48CB-21F2-B13A-99A3482227B0}"/>
          </ac:spMkLst>
        </pc:spChg>
        <pc:spChg chg="mod">
          <ac:chgData name="Richard Downey" userId="f032eefed87cb979" providerId="LiveId" clId="{C61F987E-EBF1-431E-BACD-B825DB2E2BED}" dt="2026-09-23T08:06:49.778" v="19643" actId="165"/>
          <ac:spMkLst>
            <pc:docMk/>
            <pc:sldMk cId="3346643974" sldId="347"/>
            <ac:spMk id="14" creationId="{11637E10-C614-3E35-95F1-7901F8D70BC1}"/>
          </ac:spMkLst>
        </pc:spChg>
        <pc:spChg chg="add mod">
          <ac:chgData name="Richard Downey" userId="f032eefed87cb979" providerId="LiveId" clId="{C61F987E-EBF1-431E-BACD-B825DB2E2BED}" dt="2026-09-23T08:11:58.862" v="19715" actId="164"/>
          <ac:spMkLst>
            <pc:docMk/>
            <pc:sldMk cId="3346643974" sldId="347"/>
            <ac:spMk id="16" creationId="{FA63394E-AC3F-AE03-BA46-2A0801414AEA}"/>
          </ac:spMkLst>
        </pc:spChg>
        <pc:spChg chg="mod">
          <ac:chgData name="Richard Downey" userId="f032eefed87cb979" providerId="LiveId" clId="{C61F987E-EBF1-431E-BACD-B825DB2E2BED}" dt="2026-09-23T08:12:04.170" v="19716" actId="338"/>
          <ac:spMkLst>
            <pc:docMk/>
            <pc:sldMk cId="3346643974" sldId="347"/>
            <ac:spMk id="17" creationId="{C602DC8C-FE56-A4C0-C292-5FFCDCF838E9}"/>
          </ac:spMkLst>
        </pc:spChg>
        <pc:spChg chg="mod topLvl">
          <ac:chgData name="Richard Downey" userId="f032eefed87cb979" providerId="LiveId" clId="{C61F987E-EBF1-431E-BACD-B825DB2E2BED}" dt="2026-09-23T08:11:58.862" v="19715" actId="164"/>
          <ac:spMkLst>
            <pc:docMk/>
            <pc:sldMk cId="3346643974" sldId="347"/>
            <ac:spMk id="18" creationId="{661867C7-9410-3BEF-2E46-2107AD2DF3B1}"/>
          </ac:spMkLst>
        </pc:spChg>
        <pc:spChg chg="mod topLvl">
          <ac:chgData name="Richard Downey" userId="f032eefed87cb979" providerId="LiveId" clId="{C61F987E-EBF1-431E-BACD-B825DB2E2BED}" dt="2026-09-23T08:12:04.170" v="19716" actId="338"/>
          <ac:spMkLst>
            <pc:docMk/>
            <pc:sldMk cId="3346643974" sldId="347"/>
            <ac:spMk id="21" creationId="{553CA095-F645-368B-800F-D0CB479D1AC7}"/>
          </ac:spMkLst>
        </pc:spChg>
        <pc:spChg chg="mod topLvl">
          <ac:chgData name="Richard Downey" userId="f032eefed87cb979" providerId="LiveId" clId="{C61F987E-EBF1-431E-BACD-B825DB2E2BED}" dt="2026-09-23T08:12:04.170" v="19716" actId="338"/>
          <ac:spMkLst>
            <pc:docMk/>
            <pc:sldMk cId="3346643974" sldId="347"/>
            <ac:spMk id="22" creationId="{3DB717B3-B141-E335-F754-7B1A5B04C05D}"/>
          </ac:spMkLst>
        </pc:spChg>
        <pc:spChg chg="add mod">
          <ac:chgData name="Richard Downey" userId="f032eefed87cb979" providerId="LiveId" clId="{C61F987E-EBF1-431E-BACD-B825DB2E2BED}" dt="2026-09-06T10:24:01.963" v="18923" actId="207"/>
          <ac:spMkLst>
            <pc:docMk/>
            <pc:sldMk cId="3346643974" sldId="347"/>
            <ac:spMk id="26" creationId="{A9E670E3-AE5F-42C8-C4CC-F099C17C4EFA}"/>
          </ac:spMkLst>
        </pc:spChg>
        <pc:spChg chg="add mod">
          <ac:chgData name="Richard Downey" userId="f032eefed87cb979" providerId="LiveId" clId="{C61F987E-EBF1-431E-BACD-B825DB2E2BED}" dt="2026-09-06T12:18:24.981" v="19148" actId="207"/>
          <ac:spMkLst>
            <pc:docMk/>
            <pc:sldMk cId="3346643974" sldId="347"/>
            <ac:spMk id="28" creationId="{FEBDDE82-80FB-F383-3556-589A7F90D000}"/>
          </ac:spMkLst>
        </pc:spChg>
        <pc:grpChg chg="mod">
          <ac:chgData name="Richard Downey" userId="f032eefed87cb979" providerId="LiveId" clId="{C61F987E-EBF1-431E-BACD-B825DB2E2BED}" dt="2026-09-23T08:12:04.170" v="19716" actId="338"/>
          <ac:grpSpMkLst>
            <pc:docMk/>
            <pc:sldMk cId="3346643974" sldId="347"/>
            <ac:grpSpMk id="4" creationId="{20364282-62CE-6C02-6A0A-A24785AC9D64}"/>
          </ac:grpSpMkLst>
        </pc:grpChg>
        <pc:grpChg chg="add mod">
          <ac:chgData name="Richard Downey" userId="f032eefed87cb979" providerId="LiveId" clId="{C61F987E-EBF1-431E-BACD-B825DB2E2BED}" dt="2026-09-23T08:12:18.298" v="19717" actId="164"/>
          <ac:grpSpMkLst>
            <pc:docMk/>
            <pc:sldMk cId="3346643974" sldId="347"/>
            <ac:grpSpMk id="24" creationId="{768E6460-A7E3-BDFA-9712-8E3D49706E7A}"/>
          </ac:grpSpMkLst>
        </pc:grpChg>
        <pc:grpChg chg="add mod">
          <ac:chgData name="Richard Downey" userId="f032eefed87cb979" providerId="LiveId" clId="{C61F987E-EBF1-431E-BACD-B825DB2E2BED}" dt="2026-09-23T08:12:18.298" v="19717" actId="164"/>
          <ac:grpSpMkLst>
            <pc:docMk/>
            <pc:sldMk cId="3346643974" sldId="347"/>
            <ac:grpSpMk id="27" creationId="{3676C9C0-EE3B-B0AB-6344-17115936F4CF}"/>
          </ac:grpSpMkLst>
        </pc:grpChg>
        <pc:grpChg chg="add mod">
          <ac:chgData name="Richard Downey" userId="f032eefed87cb979" providerId="LiveId" clId="{C61F987E-EBF1-431E-BACD-B825DB2E2BED}" dt="2026-09-23T08:12:26.257" v="19719" actId="1076"/>
          <ac:grpSpMkLst>
            <pc:docMk/>
            <pc:sldMk cId="3346643974" sldId="347"/>
            <ac:grpSpMk id="29" creationId="{EED3E9FD-256D-9E34-826B-2C0341D892AE}"/>
          </ac:grpSpMkLst>
        </pc:grpChg>
        <pc:cxnChg chg="mod">
          <ac:chgData name="Richard Downey" userId="f032eefed87cb979" providerId="LiveId" clId="{C61F987E-EBF1-431E-BACD-B825DB2E2BED}" dt="2026-09-23T08:12:04.170" v="19716" actId="338"/>
          <ac:cxnSpMkLst>
            <pc:docMk/>
            <pc:sldMk cId="3346643974" sldId="347"/>
            <ac:cxnSpMk id="19" creationId="{6895B8C3-9B6A-B9FC-4C76-05D2EEC16AFE}"/>
          </ac:cxnSpMkLst>
        </pc:cxnChg>
        <pc:cxnChg chg="mod">
          <ac:chgData name="Richard Downey" userId="f032eefed87cb979" providerId="LiveId" clId="{C61F987E-EBF1-431E-BACD-B825DB2E2BED}" dt="2026-09-23T08:12:04.170" v="19716" actId="338"/>
          <ac:cxnSpMkLst>
            <pc:docMk/>
            <pc:sldMk cId="3346643974" sldId="347"/>
            <ac:cxnSpMk id="20" creationId="{5B6EA0A3-1E84-5607-F075-A44590E49B47}"/>
          </ac:cxnSpMkLst>
        </pc:cxnChg>
      </pc:sldChg>
      <pc:sldChg chg="addSp delSp modSp mod">
        <pc:chgData name="Richard Downey" userId="f032eefed87cb979" providerId="LiveId" clId="{C61F987E-EBF1-431E-BACD-B825DB2E2BED}" dt="2026-09-06T10:23:49.508" v="18922" actId="207"/>
        <pc:sldMkLst>
          <pc:docMk/>
          <pc:sldMk cId="1052935002" sldId="449"/>
        </pc:sldMkLst>
        <pc:spChg chg="mod">
          <ac:chgData name="Richard Downey" userId="f032eefed87cb979" providerId="LiveId" clId="{C61F987E-EBF1-431E-BACD-B825DB2E2BED}" dt="2026-09-04T18:35:34.934" v="18783" actId="1035"/>
          <ac:spMkLst>
            <pc:docMk/>
            <pc:sldMk cId="1052935002" sldId="449"/>
            <ac:spMk id="2" creationId="{021C8F72-6880-3234-5ED5-35F59D0ED4BF}"/>
          </ac:spMkLst>
        </pc:spChg>
        <pc:spChg chg="add mod">
          <ac:chgData name="Richard Downey" userId="f032eefed87cb979" providerId="LiveId" clId="{C61F987E-EBF1-431E-BACD-B825DB2E2BED}" dt="2026-09-06T10:23:49.508" v="18922" actId="207"/>
          <ac:spMkLst>
            <pc:docMk/>
            <pc:sldMk cId="1052935002" sldId="449"/>
            <ac:spMk id="6" creationId="{DFB0EF78-BAA6-9CC8-3AD3-40D6E9CDAAAD}"/>
          </ac:spMkLst>
        </pc:spChg>
        <pc:spChg chg="mod">
          <ac:chgData name="Richard Downey" userId="f032eefed87cb979" providerId="LiveId" clId="{C61F987E-EBF1-431E-BACD-B825DB2E2BED}" dt="2026-09-04T18:35:34.934" v="18783" actId="1035"/>
          <ac:spMkLst>
            <pc:docMk/>
            <pc:sldMk cId="1052935002" sldId="449"/>
            <ac:spMk id="19" creationId="{2F1EB973-C86B-B3D2-1A46-D333C0974AEE}"/>
          </ac:spMkLst>
        </pc:spChg>
        <pc:spChg chg="mod">
          <ac:chgData name="Richard Downey" userId="f032eefed87cb979" providerId="LiveId" clId="{C61F987E-EBF1-431E-BACD-B825DB2E2BED}" dt="2026-09-04T18:34:10.301" v="18778" actId="1035"/>
          <ac:spMkLst>
            <pc:docMk/>
            <pc:sldMk cId="1052935002" sldId="449"/>
            <ac:spMk id="25" creationId="{56A5C7FD-3DE3-8F41-8A18-5A77C788E7EA}"/>
          </ac:spMkLst>
        </pc:spChg>
      </pc:sldChg>
      <pc:sldChg chg="modSp mod modNotesTx">
        <pc:chgData name="Richard Downey" userId="f032eefed87cb979" providerId="LiveId" clId="{C61F987E-EBF1-431E-BACD-B825DB2E2BED}" dt="2026-09-06T15:39:58.061" v="19542" actId="20577"/>
        <pc:sldMkLst>
          <pc:docMk/>
          <pc:sldMk cId="1754122906" sldId="450"/>
        </pc:sldMkLst>
        <pc:spChg chg="mod">
          <ac:chgData name="Richard Downey" userId="f032eefed87cb979" providerId="LiveId" clId="{C61F987E-EBF1-431E-BACD-B825DB2E2BED}" dt="2026-09-06T15:39:58.061" v="19542" actId="20577"/>
          <ac:spMkLst>
            <pc:docMk/>
            <pc:sldMk cId="1754122906" sldId="450"/>
            <ac:spMk id="6" creationId="{A2F6B8C2-1691-A1D9-4EEF-520DE10732CD}"/>
          </ac:spMkLst>
        </pc:spChg>
      </pc:sldChg>
      <pc:sldChg chg="modSp add ord">
        <pc:chgData name="Richard Downey" userId="f032eefed87cb979" providerId="LiveId" clId="{C61F987E-EBF1-431E-BACD-B825DB2E2BED}" dt="2026-09-04T21:31:28.849" v="18823" actId="20577"/>
        <pc:sldMkLst>
          <pc:docMk/>
          <pc:sldMk cId="1922641920" sldId="454"/>
        </pc:sldMkLst>
        <pc:spChg chg="mod">
          <ac:chgData name="Richard Downey" userId="f032eefed87cb979" providerId="LiveId" clId="{C61F987E-EBF1-431E-BACD-B825DB2E2BED}" dt="2026-09-04T21:31:28.849" v="18823" actId="20577"/>
          <ac:spMkLst>
            <pc:docMk/>
            <pc:sldMk cId="1922641920" sldId="454"/>
            <ac:spMk id="3" creationId="{87D5419E-7C4E-1EFC-2CED-C9A3E1D5275C}"/>
          </ac:spMkLst>
        </pc:spChg>
      </pc:sldChg>
      <pc:sldChg chg="addSp delSp modSp mod">
        <pc:chgData name="Richard Downey" userId="f032eefed87cb979" providerId="LiveId" clId="{C61F987E-EBF1-431E-BACD-B825DB2E2BED}" dt="2026-09-06T11:31:04.235" v="19144" actId="1076"/>
        <pc:sldMkLst>
          <pc:docMk/>
          <pc:sldMk cId="4140470180" sldId="470"/>
        </pc:sldMkLst>
        <pc:spChg chg="add mod">
          <ac:chgData name="Richard Downey" userId="f032eefed87cb979" providerId="LiveId" clId="{C61F987E-EBF1-431E-BACD-B825DB2E2BED}" dt="2026-09-06T11:31:04.235" v="19144" actId="1076"/>
          <ac:spMkLst>
            <pc:docMk/>
            <pc:sldMk cId="4140470180" sldId="470"/>
            <ac:spMk id="22" creationId="{AE1EF3A3-A381-7E71-ED36-4E108A1690DD}"/>
          </ac:spMkLst>
        </pc:spChg>
      </pc:sldChg>
      <pc:sldChg chg="delSp modSp mod">
        <pc:chgData name="Richard Downey" userId="f032eefed87cb979" providerId="LiveId" clId="{C61F987E-EBF1-431E-BACD-B825DB2E2BED}" dt="2026-09-06T15:43:45.850" v="19550" actId="20577"/>
        <pc:sldMkLst>
          <pc:docMk/>
          <pc:sldMk cId="3248981314" sldId="472"/>
        </pc:sldMkLst>
        <pc:spChg chg="mod">
          <ac:chgData name="Richard Downey" userId="f032eefed87cb979" providerId="LiveId" clId="{C61F987E-EBF1-431E-BACD-B825DB2E2BED}" dt="2026-09-06T15:43:45.850" v="19550" actId="20577"/>
          <ac:spMkLst>
            <pc:docMk/>
            <pc:sldMk cId="3248981314" sldId="472"/>
            <ac:spMk id="15" creationId="{677DF7AD-E814-2D89-C74A-1511A32DC862}"/>
          </ac:spMkLst>
        </pc:spChg>
        <pc:spChg chg="mod">
          <ac:chgData name="Richard Downey" userId="f032eefed87cb979" providerId="LiveId" clId="{C61F987E-EBF1-431E-BACD-B825DB2E2BED}" dt="2026-08-26T21:00:31.536" v="18593" actId="20577"/>
          <ac:spMkLst>
            <pc:docMk/>
            <pc:sldMk cId="3248981314" sldId="472"/>
            <ac:spMk id="49" creationId="{0134F953-D31A-02EA-398A-1132EAE8B7A8}"/>
          </ac:spMkLst>
        </pc:spChg>
      </pc:sldChg>
      <pc:sldChg chg="modSp mod">
        <pc:chgData name="Richard Downey" userId="f032eefed87cb979" providerId="LiveId" clId="{C61F987E-EBF1-431E-BACD-B825DB2E2BED}" dt="2026-09-04T21:31:55.622" v="18825" actId="20577"/>
        <pc:sldMkLst>
          <pc:docMk/>
          <pc:sldMk cId="3068945561" sldId="473"/>
        </pc:sldMkLst>
        <pc:spChg chg="mod">
          <ac:chgData name="Richard Downey" userId="f032eefed87cb979" providerId="LiveId" clId="{C61F987E-EBF1-431E-BACD-B825DB2E2BED}" dt="2026-09-04T21:31:55.622" v="18825" actId="20577"/>
          <ac:spMkLst>
            <pc:docMk/>
            <pc:sldMk cId="3068945561" sldId="473"/>
            <ac:spMk id="2" creationId="{6A951EAA-E144-F7E5-EE34-6AE4E0C118E1}"/>
          </ac:spMkLst>
        </pc:spChg>
      </pc:sldChg>
      <pc:sldChg chg="modSp mod addAnim delAnim modAnim modNotesTx">
        <pc:chgData name="Richard Downey" userId="f032eefed87cb979" providerId="LiveId" clId="{C61F987E-EBF1-431E-BACD-B825DB2E2BED}" dt="2026-09-06T15:54:27.033" v="19553" actId="20577"/>
        <pc:sldMkLst>
          <pc:docMk/>
          <pc:sldMk cId="2396995377" sldId="475"/>
        </pc:sldMkLst>
        <pc:spChg chg="mod">
          <ac:chgData name="Richard Downey" userId="f032eefed87cb979" providerId="LiveId" clId="{C61F987E-EBF1-431E-BACD-B825DB2E2BED}" dt="2026-08-26T21:01:55.792" v="18618" actId="20577"/>
          <ac:spMkLst>
            <pc:docMk/>
            <pc:sldMk cId="2396995377" sldId="475"/>
            <ac:spMk id="5" creationId="{97BC0F2B-CB89-7B4B-98FB-1D62D65C4EAA}"/>
          </ac:spMkLst>
        </pc:spChg>
        <pc:spChg chg="mod">
          <ac:chgData name="Richard Downey" userId="f032eefed87cb979" providerId="LiveId" clId="{C61F987E-EBF1-431E-BACD-B825DB2E2BED}" dt="2026-08-26T21:01:45.525" v="18617" actId="1037"/>
          <ac:spMkLst>
            <pc:docMk/>
            <pc:sldMk cId="2396995377" sldId="475"/>
            <ac:spMk id="22" creationId="{B824EFD4-22BA-4CD1-CAFC-E657D2D3AA79}"/>
          </ac:spMkLst>
        </pc:spChg>
      </pc:sldChg>
      <pc:sldChg chg="modSp mod modAnim">
        <pc:chgData name="Richard Downey" userId="f032eefed87cb979" providerId="LiveId" clId="{C61F987E-EBF1-431E-BACD-B825DB2E2BED}" dt="2026-08-26T21:00:54.530" v="18595" actId="20577"/>
        <pc:sldMkLst>
          <pc:docMk/>
          <pc:sldMk cId="570531185" sldId="476"/>
        </pc:sldMkLst>
        <pc:spChg chg="mod">
          <ac:chgData name="Richard Downey" userId="f032eefed87cb979" providerId="LiveId" clId="{C61F987E-EBF1-431E-BACD-B825DB2E2BED}" dt="2026-08-26T21:00:50.707" v="18594" actId="20577"/>
          <ac:spMkLst>
            <pc:docMk/>
            <pc:sldMk cId="570531185" sldId="476"/>
            <ac:spMk id="3" creationId="{0AF618F7-E1F8-0435-C9C0-98FB21B5F9B9}"/>
          </ac:spMkLst>
        </pc:spChg>
        <pc:spChg chg="mod">
          <ac:chgData name="Richard Downey" userId="f032eefed87cb979" providerId="LiveId" clId="{C61F987E-EBF1-431E-BACD-B825DB2E2BED}" dt="2026-08-26T21:00:54.530" v="18595" actId="20577"/>
          <ac:spMkLst>
            <pc:docMk/>
            <pc:sldMk cId="570531185" sldId="476"/>
            <ac:spMk id="8" creationId="{C179D7E1-B2B1-62E3-559A-64E0FD10019B}"/>
          </ac:spMkLst>
        </pc:spChg>
      </pc:sldChg>
      <pc:sldChg chg="modSp mod modAnim">
        <pc:chgData name="Richard Downey" userId="f032eefed87cb979" providerId="LiveId" clId="{C61F987E-EBF1-431E-BACD-B825DB2E2BED}" dt="2026-08-26T21:03:49.215" v="18632" actId="20577"/>
        <pc:sldMkLst>
          <pc:docMk/>
          <pc:sldMk cId="761923199" sldId="478"/>
        </pc:sldMkLst>
        <pc:spChg chg="mod">
          <ac:chgData name="Richard Downey" userId="f032eefed87cb979" providerId="LiveId" clId="{C61F987E-EBF1-431E-BACD-B825DB2E2BED}" dt="2026-08-26T21:03:44.476" v="18631" actId="20577"/>
          <ac:spMkLst>
            <pc:docMk/>
            <pc:sldMk cId="761923199" sldId="478"/>
            <ac:spMk id="11" creationId="{D85E7A98-88B7-4B61-0317-B90F38EE89DA}"/>
          </ac:spMkLst>
        </pc:spChg>
        <pc:spChg chg="mod">
          <ac:chgData name="Richard Downey" userId="f032eefed87cb979" providerId="LiveId" clId="{C61F987E-EBF1-431E-BACD-B825DB2E2BED}" dt="2026-08-26T21:03:49.215" v="18632" actId="20577"/>
          <ac:spMkLst>
            <pc:docMk/>
            <pc:sldMk cId="761923199" sldId="478"/>
            <ac:spMk id="12" creationId="{A39DFE4B-C34B-DBB9-8D7E-B8456B65151C}"/>
          </ac:spMkLst>
        </pc:spChg>
      </pc:sldChg>
      <pc:sldChg chg="modSp mod">
        <pc:chgData name="Richard Downey" userId="f032eefed87cb979" providerId="LiveId" clId="{C61F987E-EBF1-431E-BACD-B825DB2E2BED}" dt="2026-08-26T21:03:32.275" v="18630" actId="20577"/>
        <pc:sldMkLst>
          <pc:docMk/>
          <pc:sldMk cId="2186581953" sldId="480"/>
        </pc:sldMkLst>
        <pc:spChg chg="mod">
          <ac:chgData name="Richard Downey" userId="f032eefed87cb979" providerId="LiveId" clId="{C61F987E-EBF1-431E-BACD-B825DB2E2BED}" dt="2026-08-26T21:03:32.275" v="18630" actId="20577"/>
          <ac:spMkLst>
            <pc:docMk/>
            <pc:sldMk cId="2186581953" sldId="480"/>
            <ac:spMk id="9" creationId="{A97EDE83-CA9B-9637-CB82-0419893ABD63}"/>
          </ac:spMkLst>
        </pc:spChg>
        <pc:spChg chg="mod">
          <ac:chgData name="Richard Downey" userId="f032eefed87cb979" providerId="LiveId" clId="{C61F987E-EBF1-431E-BACD-B825DB2E2BED}" dt="2026-08-26T21:03:27.643" v="18629" actId="20577"/>
          <ac:spMkLst>
            <pc:docMk/>
            <pc:sldMk cId="2186581953" sldId="480"/>
            <ac:spMk id="10" creationId="{3C150A33-6107-B39A-583E-610759726B7E}"/>
          </ac:spMkLst>
        </pc:spChg>
      </pc:sldChg>
      <pc:sldChg chg="modSp mod">
        <pc:chgData name="Richard Downey" userId="f032eefed87cb979" providerId="LiveId" clId="{C61F987E-EBF1-431E-BACD-B825DB2E2BED}" dt="2026-08-26T21:01:16.043" v="18600" actId="20577"/>
        <pc:sldMkLst>
          <pc:docMk/>
          <pc:sldMk cId="3473883238" sldId="482"/>
        </pc:sldMkLst>
        <pc:spChg chg="mod">
          <ac:chgData name="Richard Downey" userId="f032eefed87cb979" providerId="LiveId" clId="{C61F987E-EBF1-431E-BACD-B825DB2E2BED}" dt="2026-08-26T21:01:16.043" v="18600" actId="20577"/>
          <ac:spMkLst>
            <pc:docMk/>
            <pc:sldMk cId="3473883238" sldId="482"/>
            <ac:spMk id="46" creationId="{47A088BE-01FD-0D6D-8422-2E6FD74DAACD}"/>
          </ac:spMkLst>
        </pc:spChg>
      </pc:sldChg>
      <pc:sldChg chg="modSp mod modNotesTx">
        <pc:chgData name="Richard Downey" userId="f032eefed87cb979" providerId="LiveId" clId="{C61F987E-EBF1-431E-BACD-B825DB2E2BED}" dt="2026-09-06T15:43:14.106" v="19548" actId="33524"/>
        <pc:sldMkLst>
          <pc:docMk/>
          <pc:sldMk cId="3688489425" sldId="485"/>
        </pc:sldMkLst>
        <pc:spChg chg="mod">
          <ac:chgData name="Richard Downey" userId="f032eefed87cb979" providerId="LiveId" clId="{C61F987E-EBF1-431E-BACD-B825DB2E2BED}" dt="2026-09-06T15:32:41.487" v="19464" actId="1037"/>
          <ac:spMkLst>
            <pc:docMk/>
            <pc:sldMk cId="3688489425" sldId="485"/>
            <ac:spMk id="15" creationId="{2935E8CB-0997-CA7F-FCB7-162FCD9CCDD1}"/>
          </ac:spMkLst>
        </pc:spChg>
      </pc:sldChg>
      <pc:sldChg chg="addSp modSp mod">
        <pc:chgData name="Richard Downey" userId="f032eefed87cb979" providerId="LiveId" clId="{C61F987E-EBF1-431E-BACD-B825DB2E2BED}" dt="2026-09-06T11:15:18.060" v="18986" actId="1076"/>
        <pc:sldMkLst>
          <pc:docMk/>
          <pc:sldMk cId="513488851" sldId="486"/>
        </pc:sldMkLst>
        <pc:spChg chg="add mod">
          <ac:chgData name="Richard Downey" userId="f032eefed87cb979" providerId="LiveId" clId="{C61F987E-EBF1-431E-BACD-B825DB2E2BED}" dt="2026-09-06T11:15:18.060" v="18986" actId="1076"/>
          <ac:spMkLst>
            <pc:docMk/>
            <pc:sldMk cId="513488851" sldId="486"/>
            <ac:spMk id="5" creationId="{C8AC0283-E488-E66A-5CFA-C24E98769C02}"/>
          </ac:spMkLst>
        </pc:spChg>
        <pc:spChg chg="mod">
          <ac:chgData name="Richard Downey" userId="f032eefed87cb979" providerId="LiveId" clId="{C61F987E-EBF1-431E-BACD-B825DB2E2BED}" dt="2026-08-26T21:03:09.375" v="18628" actId="20577"/>
          <ac:spMkLst>
            <pc:docMk/>
            <pc:sldMk cId="513488851" sldId="486"/>
            <ac:spMk id="9" creationId="{D1B92CD8-2302-9917-B160-292A504CD4A7}"/>
          </ac:spMkLst>
        </pc:spChg>
        <pc:spChg chg="mod">
          <ac:chgData name="Richard Downey" userId="f032eefed87cb979" providerId="LiveId" clId="{C61F987E-EBF1-431E-BACD-B825DB2E2BED}" dt="2026-08-26T21:02:46.852" v="18626" actId="20577"/>
          <ac:spMkLst>
            <pc:docMk/>
            <pc:sldMk cId="513488851" sldId="486"/>
            <ac:spMk id="14" creationId="{EB2BAE5C-AA7A-A63B-CA41-9BFB9F1944FF}"/>
          </ac:spMkLst>
        </pc:spChg>
        <pc:spChg chg="mod">
          <ac:chgData name="Richard Downey" userId="f032eefed87cb979" providerId="LiveId" clId="{C61F987E-EBF1-431E-BACD-B825DB2E2BED}" dt="2026-09-06T11:11:12.936" v="18975" actId="164"/>
          <ac:spMkLst>
            <pc:docMk/>
            <pc:sldMk cId="513488851" sldId="486"/>
            <ac:spMk id="17" creationId="{9182E757-3CB9-1E09-2464-B252015385D4}"/>
          </ac:spMkLst>
        </pc:spChg>
        <pc:spChg chg="mod">
          <ac:chgData name="Richard Downey" userId="f032eefed87cb979" providerId="LiveId" clId="{C61F987E-EBF1-431E-BACD-B825DB2E2BED}" dt="2026-09-06T11:11:12.936" v="18975" actId="164"/>
          <ac:spMkLst>
            <pc:docMk/>
            <pc:sldMk cId="513488851" sldId="486"/>
            <ac:spMk id="18" creationId="{240ECE9D-2FDD-8E7B-F56C-02AC326AE847}"/>
          </ac:spMkLst>
        </pc:spChg>
        <pc:spChg chg="mod">
          <ac:chgData name="Richard Downey" userId="f032eefed87cb979" providerId="LiveId" clId="{C61F987E-EBF1-431E-BACD-B825DB2E2BED}" dt="2026-09-06T11:11:12.936" v="18975" actId="164"/>
          <ac:spMkLst>
            <pc:docMk/>
            <pc:sldMk cId="513488851" sldId="486"/>
            <ac:spMk id="19" creationId="{ED5B3C73-A1AC-DA8F-4F16-692053D4420C}"/>
          </ac:spMkLst>
        </pc:spChg>
        <pc:spChg chg="mod">
          <ac:chgData name="Richard Downey" userId="f032eefed87cb979" providerId="LiveId" clId="{C61F987E-EBF1-431E-BACD-B825DB2E2BED}" dt="2026-09-06T11:11:12.936" v="18975" actId="164"/>
          <ac:spMkLst>
            <pc:docMk/>
            <pc:sldMk cId="513488851" sldId="486"/>
            <ac:spMk id="20" creationId="{3A7B250B-001B-CA50-E21E-1E5509C6594F}"/>
          </ac:spMkLst>
        </pc:spChg>
        <pc:spChg chg="mod">
          <ac:chgData name="Richard Downey" userId="f032eefed87cb979" providerId="LiveId" clId="{C61F987E-EBF1-431E-BACD-B825DB2E2BED}" dt="2026-09-06T11:11:12.936" v="18975" actId="164"/>
          <ac:spMkLst>
            <pc:docMk/>
            <pc:sldMk cId="513488851" sldId="486"/>
            <ac:spMk id="21" creationId="{213BFBB8-FBAD-9950-0FA3-C56A1E25965A}"/>
          </ac:spMkLst>
        </pc:spChg>
        <pc:spChg chg="mod">
          <ac:chgData name="Richard Downey" userId="f032eefed87cb979" providerId="LiveId" clId="{C61F987E-EBF1-431E-BACD-B825DB2E2BED}" dt="2026-09-06T11:11:12.936" v="18975" actId="164"/>
          <ac:spMkLst>
            <pc:docMk/>
            <pc:sldMk cId="513488851" sldId="486"/>
            <ac:spMk id="22" creationId="{CC7FCA24-520E-73AD-0FA6-6C559C88569B}"/>
          </ac:spMkLst>
        </pc:spChg>
        <pc:spChg chg="mod">
          <ac:chgData name="Richard Downey" userId="f032eefed87cb979" providerId="LiveId" clId="{C61F987E-EBF1-431E-BACD-B825DB2E2BED}" dt="2026-09-06T11:11:12.936" v="18975" actId="164"/>
          <ac:spMkLst>
            <pc:docMk/>
            <pc:sldMk cId="513488851" sldId="486"/>
            <ac:spMk id="23" creationId="{CCF4B790-59BF-742F-72E8-0449FE720614}"/>
          </ac:spMkLst>
        </pc:spChg>
        <pc:spChg chg="mod">
          <ac:chgData name="Richard Downey" userId="f032eefed87cb979" providerId="LiveId" clId="{C61F987E-EBF1-431E-BACD-B825DB2E2BED}" dt="2026-09-06T11:11:12.936" v="18975" actId="164"/>
          <ac:spMkLst>
            <pc:docMk/>
            <pc:sldMk cId="513488851" sldId="486"/>
            <ac:spMk id="24" creationId="{482C8204-AE5A-FB20-C10A-14437669C5AD}"/>
          </ac:spMkLst>
        </pc:spChg>
        <pc:spChg chg="mod">
          <ac:chgData name="Richard Downey" userId="f032eefed87cb979" providerId="LiveId" clId="{C61F987E-EBF1-431E-BACD-B825DB2E2BED}" dt="2026-09-06T11:11:12.936" v="18975" actId="164"/>
          <ac:spMkLst>
            <pc:docMk/>
            <pc:sldMk cId="513488851" sldId="486"/>
            <ac:spMk id="26" creationId="{25BCEBCA-EB70-B4E7-63A1-A20575B54784}"/>
          </ac:spMkLst>
        </pc:spChg>
        <pc:spChg chg="mod">
          <ac:chgData name="Richard Downey" userId="f032eefed87cb979" providerId="LiveId" clId="{C61F987E-EBF1-431E-BACD-B825DB2E2BED}" dt="2026-09-06T11:11:12.936" v="18975" actId="164"/>
          <ac:spMkLst>
            <pc:docMk/>
            <pc:sldMk cId="513488851" sldId="486"/>
            <ac:spMk id="29" creationId="{4DFBB1CD-7D9C-5605-EA97-645148FC4BAF}"/>
          </ac:spMkLst>
        </pc:spChg>
      </pc:sldChg>
      <pc:sldChg chg="addSp modSp mod">
        <pc:chgData name="Richard Downey" userId="f032eefed87cb979" providerId="LiveId" clId="{C61F987E-EBF1-431E-BACD-B825DB2E2BED}" dt="2026-09-06T11:22:12.600" v="19134" actId="1076"/>
        <pc:sldMkLst>
          <pc:docMk/>
          <pc:sldMk cId="7457708" sldId="487"/>
        </pc:sldMkLst>
        <pc:spChg chg="mod">
          <ac:chgData name="Richard Downey" userId="f032eefed87cb979" providerId="LiveId" clId="{C61F987E-EBF1-431E-BACD-B825DB2E2BED}" dt="2026-08-26T21:04:10.513" v="18633" actId="20577"/>
          <ac:spMkLst>
            <pc:docMk/>
            <pc:sldMk cId="7457708" sldId="487"/>
            <ac:spMk id="2" creationId="{39F4B4A7-D1FD-D731-C5A5-EE68A3C159A2}"/>
          </ac:spMkLst>
        </pc:spChg>
        <pc:spChg chg="add mod">
          <ac:chgData name="Richard Downey" userId="f032eefed87cb979" providerId="LiveId" clId="{C61F987E-EBF1-431E-BACD-B825DB2E2BED}" dt="2026-09-06T11:22:12.600" v="19134" actId="1076"/>
          <ac:spMkLst>
            <pc:docMk/>
            <pc:sldMk cId="7457708" sldId="487"/>
            <ac:spMk id="4" creationId="{3A8C231F-876B-6267-905B-02A0790A00E7}"/>
          </ac:spMkLst>
        </pc:spChg>
        <pc:spChg chg="mod">
          <ac:chgData name="Richard Downey" userId="f032eefed87cb979" providerId="LiveId" clId="{C61F987E-EBF1-431E-BACD-B825DB2E2BED}" dt="2026-09-06T11:17:08.855" v="19107" actId="1036"/>
          <ac:spMkLst>
            <pc:docMk/>
            <pc:sldMk cId="7457708" sldId="487"/>
            <ac:spMk id="31" creationId="{1B17EE3E-DE66-65F9-9092-E006D9139BBF}"/>
          </ac:spMkLst>
        </pc:spChg>
        <pc:spChg chg="mod">
          <ac:chgData name="Richard Downey" userId="f032eefed87cb979" providerId="LiveId" clId="{C61F987E-EBF1-431E-BACD-B825DB2E2BED}" dt="2026-09-06T11:17:06.874" v="19105" actId="1036"/>
          <ac:spMkLst>
            <pc:docMk/>
            <pc:sldMk cId="7457708" sldId="487"/>
            <ac:spMk id="32" creationId="{DE74295C-407D-CA93-35C4-6E81AED57BB6}"/>
          </ac:spMkLst>
        </pc:spChg>
        <pc:spChg chg="mod">
          <ac:chgData name="Richard Downey" userId="f032eefed87cb979" providerId="LiveId" clId="{C61F987E-EBF1-431E-BACD-B825DB2E2BED}" dt="2026-09-06T11:17:05.751" v="19104" actId="1036"/>
          <ac:spMkLst>
            <pc:docMk/>
            <pc:sldMk cId="7457708" sldId="487"/>
            <ac:spMk id="33" creationId="{1E095085-C2F9-FE65-86F5-F38D989C3EA2}"/>
          </ac:spMkLst>
        </pc:spChg>
        <pc:spChg chg="mod">
          <ac:chgData name="Richard Downey" userId="f032eefed87cb979" providerId="LiveId" clId="{C61F987E-EBF1-431E-BACD-B825DB2E2BED}" dt="2026-09-06T11:17:04.238" v="19102" actId="1036"/>
          <ac:spMkLst>
            <pc:docMk/>
            <pc:sldMk cId="7457708" sldId="487"/>
            <ac:spMk id="34" creationId="{769387C1-C284-4139-09B5-C9E7077D5F73}"/>
          </ac:spMkLst>
        </pc:spChg>
        <pc:spChg chg="mod">
          <ac:chgData name="Richard Downey" userId="f032eefed87cb979" providerId="LiveId" clId="{C61F987E-EBF1-431E-BACD-B825DB2E2BED}" dt="2026-09-06T11:17:24.851" v="19122" actId="1036"/>
          <ac:spMkLst>
            <pc:docMk/>
            <pc:sldMk cId="7457708" sldId="487"/>
            <ac:spMk id="36" creationId="{FA03E7CD-8D7D-A122-9BCD-6AE7C8D1D14A}"/>
          </ac:spMkLst>
        </pc:spChg>
        <pc:spChg chg="mod">
          <ac:chgData name="Richard Downey" userId="f032eefed87cb979" providerId="LiveId" clId="{C61F987E-EBF1-431E-BACD-B825DB2E2BED}" dt="2026-09-06T11:17:22.937" v="19120" actId="1036"/>
          <ac:spMkLst>
            <pc:docMk/>
            <pc:sldMk cId="7457708" sldId="487"/>
            <ac:spMk id="37" creationId="{3E2BC3DA-3428-9702-8D8B-43F3945AFF37}"/>
          </ac:spMkLst>
        </pc:spChg>
        <pc:spChg chg="mod">
          <ac:chgData name="Richard Downey" userId="f032eefed87cb979" providerId="LiveId" clId="{C61F987E-EBF1-431E-BACD-B825DB2E2BED}" dt="2026-09-06T11:17:21.307" v="19118" actId="1036"/>
          <ac:spMkLst>
            <pc:docMk/>
            <pc:sldMk cId="7457708" sldId="487"/>
            <ac:spMk id="38" creationId="{A6E0294B-B22C-27D6-7BD3-C070C9E9E324}"/>
          </ac:spMkLst>
        </pc:spChg>
        <pc:spChg chg="mod">
          <ac:chgData name="Richard Downey" userId="f032eefed87cb979" providerId="LiveId" clId="{C61F987E-EBF1-431E-BACD-B825DB2E2BED}" dt="2026-09-06T11:17:19.899" v="19116" actId="1036"/>
          <ac:spMkLst>
            <pc:docMk/>
            <pc:sldMk cId="7457708" sldId="487"/>
            <ac:spMk id="39" creationId="{C652D0CF-D461-C51B-DE8E-D2A1B0F29665}"/>
          </ac:spMkLst>
        </pc:spChg>
        <pc:spChg chg="mod">
          <ac:chgData name="Richard Downey" userId="f032eefed87cb979" providerId="LiveId" clId="{C61F987E-EBF1-431E-BACD-B825DB2E2BED}" dt="2026-09-06T11:17:17.991" v="19113" actId="1036"/>
          <ac:spMkLst>
            <pc:docMk/>
            <pc:sldMk cId="7457708" sldId="487"/>
            <ac:spMk id="40" creationId="{3451A17D-B200-5888-D1C2-5311C9F0E2E5}"/>
          </ac:spMkLst>
        </pc:spChg>
        <pc:spChg chg="mod">
          <ac:chgData name="Richard Downey" userId="f032eefed87cb979" providerId="LiveId" clId="{C61F987E-EBF1-431E-BACD-B825DB2E2BED}" dt="2026-09-06T11:16:49.837" v="19094" actId="1036"/>
          <ac:spMkLst>
            <pc:docMk/>
            <pc:sldMk cId="7457708" sldId="487"/>
            <ac:spMk id="41" creationId="{FC215945-AFDD-BE10-D63E-437F84744206}"/>
          </ac:spMkLst>
        </pc:spChg>
        <pc:spChg chg="mod">
          <ac:chgData name="Richard Downey" userId="f032eefed87cb979" providerId="LiveId" clId="{C61F987E-EBF1-431E-BACD-B825DB2E2BED}" dt="2026-09-06T11:16:43.168" v="19083" actId="1036"/>
          <ac:spMkLst>
            <pc:docMk/>
            <pc:sldMk cId="7457708" sldId="487"/>
            <ac:spMk id="42" creationId="{1F35EEEF-1387-3F25-58AE-0FF0D8257001}"/>
          </ac:spMkLst>
        </pc:spChg>
        <pc:spChg chg="mod">
          <ac:chgData name="Richard Downey" userId="f032eefed87cb979" providerId="LiveId" clId="{C61F987E-EBF1-431E-BACD-B825DB2E2BED}" dt="2026-09-06T11:16:55.220" v="19098" actId="1036"/>
          <ac:spMkLst>
            <pc:docMk/>
            <pc:sldMk cId="7457708" sldId="487"/>
            <ac:spMk id="45" creationId="{9598B100-71A1-11E2-BEE6-9FFB04D07D7C}"/>
          </ac:spMkLst>
        </pc:spChg>
        <pc:spChg chg="mod">
          <ac:chgData name="Richard Downey" userId="f032eefed87cb979" providerId="LiveId" clId="{C61F987E-EBF1-431E-BACD-B825DB2E2BED}" dt="2026-09-06T11:16:53.682" v="19097" actId="1036"/>
          <ac:spMkLst>
            <pc:docMk/>
            <pc:sldMk cId="7457708" sldId="487"/>
            <ac:spMk id="46" creationId="{A4FC6DE1-367C-A7F3-5E01-F53924A8439D}"/>
          </ac:spMkLst>
        </pc:spChg>
        <pc:spChg chg="mod">
          <ac:chgData name="Richard Downey" userId="f032eefed87cb979" providerId="LiveId" clId="{C61F987E-EBF1-431E-BACD-B825DB2E2BED}" dt="2026-09-06T11:16:12.874" v="19058" actId="1036"/>
          <ac:spMkLst>
            <pc:docMk/>
            <pc:sldMk cId="7457708" sldId="487"/>
            <ac:spMk id="52" creationId="{AD809613-3EE5-4417-F5BC-CF2FC6761A53}"/>
          </ac:spMkLst>
        </pc:spChg>
        <pc:spChg chg="mod">
          <ac:chgData name="Richard Downey" userId="f032eefed87cb979" providerId="LiveId" clId="{C61F987E-EBF1-431E-BACD-B825DB2E2BED}" dt="2026-09-06T11:16:09.428" v="19047" actId="1036"/>
          <ac:spMkLst>
            <pc:docMk/>
            <pc:sldMk cId="7457708" sldId="487"/>
            <ac:spMk id="53" creationId="{E7AE0646-C1C6-E7CC-A6B6-0A13DE3F99C9}"/>
          </ac:spMkLst>
        </pc:spChg>
        <pc:spChg chg="mod">
          <ac:chgData name="Richard Downey" userId="f032eefed87cb979" providerId="LiveId" clId="{C61F987E-EBF1-431E-BACD-B825DB2E2BED}" dt="2026-09-06T11:16:06.623" v="19039" actId="1036"/>
          <ac:spMkLst>
            <pc:docMk/>
            <pc:sldMk cId="7457708" sldId="487"/>
            <ac:spMk id="54" creationId="{247779A1-E5D9-FE39-94A9-3F17FCE63BD4}"/>
          </ac:spMkLst>
        </pc:spChg>
        <pc:spChg chg="mod">
          <ac:chgData name="Richard Downey" userId="f032eefed87cb979" providerId="LiveId" clId="{C61F987E-EBF1-431E-BACD-B825DB2E2BED}" dt="2026-09-06T11:16:02.926" v="19032" actId="1035"/>
          <ac:spMkLst>
            <pc:docMk/>
            <pc:sldMk cId="7457708" sldId="487"/>
            <ac:spMk id="55" creationId="{7CFF63BF-68C5-DB24-0EC2-77F59C02FFFF}"/>
          </ac:spMkLst>
        </pc:spChg>
        <pc:spChg chg="mod">
          <ac:chgData name="Richard Downey" userId="f032eefed87cb979" providerId="LiveId" clId="{C61F987E-EBF1-431E-BACD-B825DB2E2BED}" dt="2026-09-06T11:15:57.128" v="19007" actId="1036"/>
          <ac:spMkLst>
            <pc:docMk/>
            <pc:sldMk cId="7457708" sldId="487"/>
            <ac:spMk id="56" creationId="{DB61B84A-36E2-FBF9-C74E-BFFA45616EA6}"/>
          </ac:spMkLst>
        </pc:spChg>
        <pc:spChg chg="mod">
          <ac:chgData name="Richard Downey" userId="f032eefed87cb979" providerId="LiveId" clId="{C61F987E-EBF1-431E-BACD-B825DB2E2BED}" dt="2026-09-06T11:15:52.052" v="18996" actId="1036"/>
          <ac:spMkLst>
            <pc:docMk/>
            <pc:sldMk cId="7457708" sldId="487"/>
            <ac:spMk id="57" creationId="{1EFE3ED7-649B-3FEE-89C2-DC3AF1E88877}"/>
          </ac:spMkLst>
        </pc:spChg>
        <pc:spChg chg="mod">
          <ac:chgData name="Richard Downey" userId="f032eefed87cb979" providerId="LiveId" clId="{C61F987E-EBF1-431E-BACD-B825DB2E2BED}" dt="2026-09-06T11:16:23.640" v="19078" actId="1036"/>
          <ac:spMkLst>
            <pc:docMk/>
            <pc:sldMk cId="7457708" sldId="487"/>
            <ac:spMk id="65" creationId="{272989DD-BB90-E952-2DE5-3582332DC6BA}"/>
          </ac:spMkLst>
        </pc:spChg>
        <pc:spChg chg="mod">
          <ac:chgData name="Richard Downey" userId="f032eefed87cb979" providerId="LiveId" clId="{C61F987E-EBF1-431E-BACD-B825DB2E2BED}" dt="2026-09-06T11:16:18.536" v="19071" actId="1035"/>
          <ac:spMkLst>
            <pc:docMk/>
            <pc:sldMk cId="7457708" sldId="487"/>
            <ac:spMk id="71" creationId="{CA59C9CA-77B3-5030-EA8A-DB0D6E4E38AD}"/>
          </ac:spMkLst>
        </pc:spChg>
        <pc:grpChg chg="add mod">
          <ac:chgData name="Richard Downey" userId="f032eefed87cb979" providerId="LiveId" clId="{C61F987E-EBF1-431E-BACD-B825DB2E2BED}" dt="2026-09-06T11:18:01.965" v="19123" actId="164"/>
          <ac:grpSpMkLst>
            <pc:docMk/>
            <pc:sldMk cId="7457708" sldId="487"/>
            <ac:grpSpMk id="3" creationId="{ED475203-711C-6103-CBE9-6DCCCFE420BF}"/>
          </ac:grpSpMkLst>
        </pc:grpChg>
        <pc:grpChg chg="mod">
          <ac:chgData name="Richard Downey" userId="f032eefed87cb979" providerId="LiveId" clId="{C61F987E-EBF1-431E-BACD-B825DB2E2BED}" dt="2026-09-06T11:18:01.965" v="19123" actId="164"/>
          <ac:grpSpMkLst>
            <pc:docMk/>
            <pc:sldMk cId="7457708" sldId="487"/>
            <ac:grpSpMk id="74" creationId="{AEC6AF61-E6A4-6C3E-2181-DCC7F9C7B159}"/>
          </ac:grpSpMkLst>
        </pc:grpChg>
        <pc:grpChg chg="mod">
          <ac:chgData name="Richard Downey" userId="f032eefed87cb979" providerId="LiveId" clId="{C61F987E-EBF1-431E-BACD-B825DB2E2BED}" dt="2026-09-06T11:18:01.965" v="19123" actId="164"/>
          <ac:grpSpMkLst>
            <pc:docMk/>
            <pc:sldMk cId="7457708" sldId="487"/>
            <ac:grpSpMk id="75" creationId="{3691E641-AD74-DC63-8FC3-52AD609D1FB9}"/>
          </ac:grpSpMkLst>
        </pc:grpChg>
      </pc:sldChg>
      <pc:sldChg chg="modSp mod">
        <pc:chgData name="Richard Downey" userId="f032eefed87cb979" providerId="LiveId" clId="{C61F987E-EBF1-431E-BACD-B825DB2E2BED}" dt="2026-09-22T21:03:19.054" v="19636" actId="207"/>
        <pc:sldMkLst>
          <pc:docMk/>
          <pc:sldMk cId="146928343" sldId="490"/>
        </pc:sldMkLst>
        <pc:spChg chg="mod">
          <ac:chgData name="Richard Downey" userId="f032eefed87cb979" providerId="LiveId" clId="{C61F987E-EBF1-431E-BACD-B825DB2E2BED}" dt="2026-09-22T21:03:19.054" v="19636" actId="207"/>
          <ac:spMkLst>
            <pc:docMk/>
            <pc:sldMk cId="146928343" sldId="490"/>
            <ac:spMk id="5" creationId="{92FAAF8D-EB7D-72BE-E763-0342DA428222}"/>
          </ac:spMkLst>
        </pc:spChg>
      </pc:sldChg>
      <pc:sldChg chg="modSp modAnim">
        <pc:chgData name="Richard Downey" userId="f032eefed87cb979" providerId="LiveId" clId="{C61F987E-EBF1-431E-BACD-B825DB2E2BED}" dt="2026-09-04T21:21:58.708" v="18786" actId="207"/>
        <pc:sldMkLst>
          <pc:docMk/>
          <pc:sldMk cId="2625553119" sldId="491"/>
        </pc:sldMkLst>
        <pc:spChg chg="mod">
          <ac:chgData name="Richard Downey" userId="f032eefed87cb979" providerId="LiveId" clId="{C61F987E-EBF1-431E-BACD-B825DB2E2BED}" dt="2026-09-04T21:21:49.866" v="18785" actId="20577"/>
          <ac:spMkLst>
            <pc:docMk/>
            <pc:sldMk cId="2625553119" sldId="491"/>
            <ac:spMk id="3" creationId="{A88A917E-96CC-39EF-48B3-5A39DD741BF9}"/>
          </ac:spMkLst>
        </pc:spChg>
        <pc:spChg chg="mod">
          <ac:chgData name="Richard Downey" userId="f032eefed87cb979" providerId="LiveId" clId="{C61F987E-EBF1-431E-BACD-B825DB2E2BED}" dt="2026-09-04T21:21:58.708" v="18786" actId="207"/>
          <ac:spMkLst>
            <pc:docMk/>
            <pc:sldMk cId="2625553119" sldId="491"/>
            <ac:spMk id="6" creationId="{24F598E1-7606-6F79-6907-7588C231DDC4}"/>
          </ac:spMkLst>
        </pc:spChg>
        <pc:spChg chg="mod">
          <ac:chgData name="Richard Downey" userId="f032eefed87cb979" providerId="LiveId" clId="{C61F987E-EBF1-431E-BACD-B825DB2E2BED}" dt="2026-09-04T21:21:58.708" v="18786" actId="207"/>
          <ac:spMkLst>
            <pc:docMk/>
            <pc:sldMk cId="2625553119" sldId="491"/>
            <ac:spMk id="7" creationId="{978B616C-69B4-C8B1-3844-9F5109832054}"/>
          </ac:spMkLst>
        </pc:spChg>
        <pc:spChg chg="mod">
          <ac:chgData name="Richard Downey" userId="f032eefed87cb979" providerId="LiveId" clId="{C61F987E-EBF1-431E-BACD-B825DB2E2BED}" dt="2026-09-04T21:21:58.708" v="18786" actId="207"/>
          <ac:spMkLst>
            <pc:docMk/>
            <pc:sldMk cId="2625553119" sldId="491"/>
            <ac:spMk id="8" creationId="{5BD93799-E33B-E58C-AD17-D17078290457}"/>
          </ac:spMkLst>
        </pc:spChg>
        <pc:spChg chg="mod">
          <ac:chgData name="Richard Downey" userId="f032eefed87cb979" providerId="LiveId" clId="{C61F987E-EBF1-431E-BACD-B825DB2E2BED}" dt="2026-09-04T21:21:58.708" v="18786" actId="207"/>
          <ac:spMkLst>
            <pc:docMk/>
            <pc:sldMk cId="2625553119" sldId="491"/>
            <ac:spMk id="9" creationId="{20D17DF8-0766-EFA5-A9DB-DA67FEA0BE7B}"/>
          </ac:spMkLst>
        </pc:spChg>
      </pc:sldChg>
      <pc:sldChg chg="modSp mod modAnim">
        <pc:chgData name="Richard Downey" userId="f032eefed87cb979" providerId="LiveId" clId="{C61F987E-EBF1-431E-BACD-B825DB2E2BED}" dt="2026-09-06T15:33:19.076" v="19471" actId="20577"/>
        <pc:sldMkLst>
          <pc:docMk/>
          <pc:sldMk cId="1733985960" sldId="492"/>
        </pc:sldMkLst>
        <pc:spChg chg="mod">
          <ac:chgData name="Richard Downey" userId="f032eefed87cb979" providerId="LiveId" clId="{C61F987E-EBF1-431E-BACD-B825DB2E2BED}" dt="2026-09-04T21:22:13.690" v="18790" actId="20577"/>
          <ac:spMkLst>
            <pc:docMk/>
            <pc:sldMk cId="1733985960" sldId="492"/>
            <ac:spMk id="3" creationId="{567B3110-182F-D348-B58C-F539E49F3FBE}"/>
          </ac:spMkLst>
        </pc:spChg>
        <pc:spChg chg="mod">
          <ac:chgData name="Richard Downey" userId="f032eefed87cb979" providerId="LiveId" clId="{C61F987E-EBF1-431E-BACD-B825DB2E2BED}" dt="2026-09-06T15:33:19.076" v="19471" actId="20577"/>
          <ac:spMkLst>
            <pc:docMk/>
            <pc:sldMk cId="1733985960" sldId="492"/>
            <ac:spMk id="4" creationId="{C5AB1F06-68EB-8167-4C76-C7867AE2D9AF}"/>
          </ac:spMkLst>
        </pc:spChg>
      </pc:sldChg>
      <pc:sldChg chg="modSp">
        <pc:chgData name="Richard Downey" userId="f032eefed87cb979" providerId="LiveId" clId="{C61F987E-EBF1-431E-BACD-B825DB2E2BED}" dt="2026-09-22T21:06:17.338" v="19642" actId="113"/>
        <pc:sldMkLst>
          <pc:docMk/>
          <pc:sldMk cId="3748518994" sldId="493"/>
        </pc:sldMkLst>
        <pc:spChg chg="mod">
          <ac:chgData name="Richard Downey" userId="f032eefed87cb979" providerId="LiveId" clId="{C61F987E-EBF1-431E-BACD-B825DB2E2BED}" dt="2026-09-22T21:06:17.338" v="19642" actId="113"/>
          <ac:spMkLst>
            <pc:docMk/>
            <pc:sldMk cId="3748518994" sldId="493"/>
            <ac:spMk id="2" creationId="{777B5D67-C33C-3F7C-7756-B9FAC58130F6}"/>
          </ac:spMkLst>
        </pc:spChg>
      </pc:sldChg>
      <pc:sldChg chg="modSp mod modAnim modNotesTx">
        <pc:chgData name="Richard Downey" userId="f032eefed87cb979" providerId="LiveId" clId="{C61F987E-EBF1-431E-BACD-B825DB2E2BED}" dt="2026-09-06T15:36:00.961" v="19533" actId="20577"/>
        <pc:sldMkLst>
          <pc:docMk/>
          <pc:sldMk cId="1884698006" sldId="495"/>
        </pc:sldMkLst>
        <pc:spChg chg="mod">
          <ac:chgData name="Richard Downey" userId="f032eefed87cb979" providerId="LiveId" clId="{C61F987E-EBF1-431E-BACD-B825DB2E2BED}" dt="2026-09-06T15:33:59.347" v="19482" actId="20577"/>
          <ac:spMkLst>
            <pc:docMk/>
            <pc:sldMk cId="1884698006" sldId="495"/>
            <ac:spMk id="4" creationId="{B48E125D-9827-83A7-C250-926E692DE461}"/>
          </ac:spMkLst>
        </pc:spChg>
      </pc:sldChg>
      <pc:sldChg chg="addSp delSp modSp mod modAnim">
        <pc:chgData name="Richard Downey" userId="f032eefed87cb979" providerId="LiveId" clId="{C61F987E-EBF1-431E-BACD-B825DB2E2BED}" dt="2026-09-06T15:36:23.969" v="19535" actId="6549"/>
        <pc:sldMkLst>
          <pc:docMk/>
          <pc:sldMk cId="1118427537" sldId="496"/>
        </pc:sldMkLst>
        <pc:spChg chg="mod">
          <ac:chgData name="Richard Downey" userId="f032eefed87cb979" providerId="LiveId" clId="{C61F987E-EBF1-431E-BACD-B825DB2E2BED}" dt="2026-08-26T21:06:38.758" v="18642" actId="14100"/>
          <ac:spMkLst>
            <pc:docMk/>
            <pc:sldMk cId="1118427537" sldId="496"/>
            <ac:spMk id="2" creationId="{C615785F-4167-2DB6-2FBF-158803F0566C}"/>
          </ac:spMkLst>
        </pc:spChg>
        <pc:spChg chg="mod">
          <ac:chgData name="Richard Downey" userId="f032eefed87cb979" providerId="LiveId" clId="{C61F987E-EBF1-431E-BACD-B825DB2E2BED}" dt="2026-09-06T15:36:23.969" v="19535" actId="6549"/>
          <ac:spMkLst>
            <pc:docMk/>
            <pc:sldMk cId="1118427537" sldId="496"/>
            <ac:spMk id="4" creationId="{42F423BB-6404-1B7A-A330-4271D4E3CB84}"/>
          </ac:spMkLst>
        </pc:spChg>
        <pc:spChg chg="mod ord">
          <ac:chgData name="Richard Downey" userId="f032eefed87cb979" providerId="LiveId" clId="{C61F987E-EBF1-431E-BACD-B825DB2E2BED}" dt="2026-08-26T21:06:29.554" v="18641" actId="207"/>
          <ac:spMkLst>
            <pc:docMk/>
            <pc:sldMk cId="1118427537" sldId="496"/>
            <ac:spMk id="5" creationId="{F1D16421-313F-347D-F84D-D70AA9132884}"/>
          </ac:spMkLst>
        </pc:spChg>
        <pc:spChg chg="add mod">
          <ac:chgData name="Richard Downey" userId="f032eefed87cb979" providerId="LiveId" clId="{C61F987E-EBF1-431E-BACD-B825DB2E2BED}" dt="2026-08-26T21:09:47.500" v="18650" actId="1076"/>
          <ac:spMkLst>
            <pc:docMk/>
            <pc:sldMk cId="1118427537" sldId="496"/>
            <ac:spMk id="6" creationId="{991A7333-AC1A-512F-8AC9-E8ADE933C6AB}"/>
          </ac:spMkLst>
        </pc:spChg>
        <pc:spChg chg="add mod">
          <ac:chgData name="Richard Downey" userId="f032eefed87cb979" providerId="LiveId" clId="{C61F987E-EBF1-431E-BACD-B825DB2E2BED}" dt="2026-08-26T21:09:54.281" v="18652" actId="571"/>
          <ac:spMkLst>
            <pc:docMk/>
            <pc:sldMk cId="1118427537" sldId="496"/>
            <ac:spMk id="8" creationId="{4956F441-86EC-92A3-80FD-73584E004AFF}"/>
          </ac:spMkLst>
        </pc:spChg>
        <pc:grpChg chg="mod">
          <ac:chgData name="Richard Downey" userId="f032eefed87cb979" providerId="LiveId" clId="{C61F987E-EBF1-431E-BACD-B825DB2E2BED}" dt="2026-08-26T21:06:22.526" v="18640" actId="207"/>
          <ac:grpSpMkLst>
            <pc:docMk/>
            <pc:sldMk cId="1118427537" sldId="496"/>
            <ac:grpSpMk id="23" creationId="{241F53EF-960C-5147-440F-F07DBF4821B6}"/>
          </ac:grpSpMkLst>
        </pc:grpChg>
        <pc:cxnChg chg="mod">
          <ac:chgData name="Richard Downey" userId="f032eefed87cb979" providerId="LiveId" clId="{C61F987E-EBF1-431E-BACD-B825DB2E2BED}" dt="2026-08-27T18:13:41.003" v="18771" actId="1582"/>
          <ac:cxnSpMkLst>
            <pc:docMk/>
            <pc:sldMk cId="1118427537" sldId="496"/>
            <ac:cxnSpMk id="17" creationId="{37FAC2A0-2F08-29AF-3F1C-5992F416E50D}"/>
          </ac:cxnSpMkLst>
        </pc:cxnChg>
        <pc:cxnChg chg="mod">
          <ac:chgData name="Richard Downey" userId="f032eefed87cb979" providerId="LiveId" clId="{C61F987E-EBF1-431E-BACD-B825DB2E2BED}" dt="2026-08-26T21:10:23.570" v="18658" actId="14100"/>
          <ac:cxnSpMkLst>
            <pc:docMk/>
            <pc:sldMk cId="1118427537" sldId="496"/>
            <ac:cxnSpMk id="39" creationId="{F58D3B43-692B-A309-BF6A-74CF1CBF55B0}"/>
          </ac:cxnSpMkLst>
        </pc:cxnChg>
        <pc:cxnChg chg="mod">
          <ac:chgData name="Richard Downey" userId="f032eefed87cb979" providerId="LiveId" clId="{C61F987E-EBF1-431E-BACD-B825DB2E2BED}" dt="2026-08-26T21:10:30.409" v="18659" actId="14100"/>
          <ac:cxnSpMkLst>
            <pc:docMk/>
            <pc:sldMk cId="1118427537" sldId="496"/>
            <ac:cxnSpMk id="41" creationId="{E11537AC-76E4-C2B4-EF6F-3983EB4CCCDB}"/>
          </ac:cxnSpMkLst>
        </pc:cxnChg>
      </pc:sldChg>
      <pc:sldChg chg="modSp mod modNotesTx">
        <pc:chgData name="Richard Downey" userId="f032eefed87cb979" providerId="LiveId" clId="{C61F987E-EBF1-431E-BACD-B825DB2E2BED}" dt="2026-09-22T21:01:11.493" v="19631" actId="20577"/>
        <pc:sldMkLst>
          <pc:docMk/>
          <pc:sldMk cId="2376489826" sldId="500"/>
        </pc:sldMkLst>
        <pc:spChg chg="mod">
          <ac:chgData name="Richard Downey" userId="f032eefed87cb979" providerId="LiveId" clId="{C61F987E-EBF1-431E-BACD-B825DB2E2BED}" dt="2026-08-26T21:02:18.929" v="18624" actId="20577"/>
          <ac:spMkLst>
            <pc:docMk/>
            <pc:sldMk cId="2376489826" sldId="500"/>
            <ac:spMk id="2" creationId="{99873FB6-3629-FD97-3CFA-CFBA337D2A57}"/>
          </ac:spMkLst>
        </pc:spChg>
        <pc:spChg chg="mod">
          <ac:chgData name="Richard Downey" userId="f032eefed87cb979" providerId="LiveId" clId="{C61F987E-EBF1-431E-BACD-B825DB2E2BED}" dt="2026-09-06T15:42:34.954" v="19545" actId="20577"/>
          <ac:spMkLst>
            <pc:docMk/>
            <pc:sldMk cId="2376489826" sldId="500"/>
            <ac:spMk id="6" creationId="{06FFEFF5-3D8E-67AD-5A2C-B6FE7491E919}"/>
          </ac:spMkLst>
        </pc:spChg>
      </pc:sldChg>
      <pc:sldChg chg="modSp mod modNotesTx">
        <pc:chgData name="Richard Downey" userId="f032eefed87cb979" providerId="LiveId" clId="{C61F987E-EBF1-431E-BACD-B825DB2E2BED}" dt="2026-09-06T15:32:14.635" v="19455" actId="20577"/>
        <pc:sldMkLst>
          <pc:docMk/>
          <pc:sldMk cId="591165567" sldId="502"/>
        </pc:sldMkLst>
        <pc:spChg chg="mod">
          <ac:chgData name="Richard Downey" userId="f032eefed87cb979" providerId="LiveId" clId="{C61F987E-EBF1-431E-BACD-B825DB2E2BED}" dt="2026-08-26T21:02:09.424" v="18623" actId="20577"/>
          <ac:spMkLst>
            <pc:docMk/>
            <pc:sldMk cId="591165567" sldId="502"/>
            <ac:spMk id="46" creationId="{B33F6D41-4920-8879-CED3-9F3C83DD40DA}"/>
          </ac:spMkLst>
        </pc:spChg>
      </pc:sldChg>
      <pc:sldChg chg="addSp delSp modSp mod addAnim delAnim modAnim chgLayout">
        <pc:chgData name="Richard Downey" userId="f032eefed87cb979" providerId="LiveId" clId="{C61F987E-EBF1-431E-BACD-B825DB2E2BED}" dt="2026-09-04T21:23:27.691" v="18798"/>
        <pc:sldMkLst>
          <pc:docMk/>
          <pc:sldMk cId="3040351589" sldId="506"/>
        </pc:sldMkLst>
        <pc:spChg chg="mod ord">
          <ac:chgData name="Richard Downey" userId="f032eefed87cb979" providerId="LiveId" clId="{C61F987E-EBF1-431E-BACD-B825DB2E2BED}" dt="2026-08-27T18:12:20.329" v="18749" actId="6264"/>
          <ac:spMkLst>
            <pc:docMk/>
            <pc:sldMk cId="3040351589" sldId="506"/>
            <ac:spMk id="2" creationId="{0313A30A-F3AC-DC7D-CADB-CB48F36BF4D4}"/>
          </ac:spMkLst>
        </pc:spChg>
        <pc:spChg chg="add mod ord">
          <ac:chgData name="Richard Downey" userId="f032eefed87cb979" providerId="LiveId" clId="{C61F987E-EBF1-431E-BACD-B825DB2E2BED}" dt="2026-08-27T18:12:40.115" v="18769" actId="1036"/>
          <ac:spMkLst>
            <pc:docMk/>
            <pc:sldMk cId="3040351589" sldId="506"/>
            <ac:spMk id="8" creationId="{7B2DC035-8A2C-DDC1-5710-FCA23880E2DF}"/>
          </ac:spMkLst>
        </pc:spChg>
      </pc:sldChg>
      <pc:sldChg chg="addSp delSp modSp mod modAnim">
        <pc:chgData name="Richard Downey" userId="f032eefed87cb979" providerId="LiveId" clId="{C61F987E-EBF1-431E-BACD-B825DB2E2BED}" dt="2026-09-06T14:06:17.348" v="19220" actId="207"/>
        <pc:sldMkLst>
          <pc:docMk/>
          <pc:sldMk cId="1281692641" sldId="507"/>
        </pc:sldMkLst>
        <pc:spChg chg="mod ord topLvl">
          <ac:chgData name="Richard Downey" userId="f032eefed87cb979" providerId="LiveId" clId="{C61F987E-EBF1-431E-BACD-B825DB2E2BED}" dt="2026-08-26T21:21:18.004" v="18712" actId="164"/>
          <ac:spMkLst>
            <pc:docMk/>
            <pc:sldMk cId="1281692641" sldId="507"/>
            <ac:spMk id="2" creationId="{657CA767-B5FC-CA28-78AB-64291C4743F5}"/>
          </ac:spMkLst>
        </pc:spChg>
        <pc:spChg chg="mod ord topLvl">
          <ac:chgData name="Richard Downey" userId="f032eefed87cb979" providerId="LiveId" clId="{C61F987E-EBF1-431E-BACD-B825DB2E2BED}" dt="2026-08-26T21:21:18.004" v="18712" actId="164"/>
          <ac:spMkLst>
            <pc:docMk/>
            <pc:sldMk cId="1281692641" sldId="507"/>
            <ac:spMk id="5" creationId="{41861C08-0209-A6F9-0643-892FC223F7B0}"/>
          </ac:spMkLst>
        </pc:spChg>
        <pc:spChg chg="mod topLvl">
          <ac:chgData name="Richard Downey" userId="f032eefed87cb979" providerId="LiveId" clId="{C61F987E-EBF1-431E-BACD-B825DB2E2BED}" dt="2026-08-26T21:21:18.004" v="18712" actId="164"/>
          <ac:spMkLst>
            <pc:docMk/>
            <pc:sldMk cId="1281692641" sldId="507"/>
            <ac:spMk id="11" creationId="{8515D565-2671-6DFF-6898-8568E3BE6C83}"/>
          </ac:spMkLst>
        </pc:spChg>
        <pc:spChg chg="mod topLvl">
          <ac:chgData name="Richard Downey" userId="f032eefed87cb979" providerId="LiveId" clId="{C61F987E-EBF1-431E-BACD-B825DB2E2BED}" dt="2026-08-26T21:21:18.004" v="18712" actId="164"/>
          <ac:spMkLst>
            <pc:docMk/>
            <pc:sldMk cId="1281692641" sldId="507"/>
            <ac:spMk id="13" creationId="{7BC81872-B6B9-B839-B754-114EC54C84FF}"/>
          </ac:spMkLst>
        </pc:spChg>
        <pc:spChg chg="add mod ord">
          <ac:chgData name="Richard Downey" userId="f032eefed87cb979" providerId="LiveId" clId="{C61F987E-EBF1-431E-BACD-B825DB2E2BED}" dt="2026-08-26T21:21:18.004" v="18712" actId="164"/>
          <ac:spMkLst>
            <pc:docMk/>
            <pc:sldMk cId="1281692641" sldId="507"/>
            <ac:spMk id="16" creationId="{7354B11E-8C8E-8438-171F-4B547815E5A1}"/>
          </ac:spMkLst>
        </pc:spChg>
        <pc:spChg chg="mod">
          <ac:chgData name="Richard Downey" userId="f032eefed87cb979" providerId="LiveId" clId="{C61F987E-EBF1-431E-BACD-B825DB2E2BED}" dt="2026-08-26T21:21:39.034" v="18714" actId="255"/>
          <ac:spMkLst>
            <pc:docMk/>
            <pc:sldMk cId="1281692641" sldId="507"/>
            <ac:spMk id="20" creationId="{A5FB2833-901C-FB9E-AA2B-97B4CEB17A8C}"/>
          </ac:spMkLst>
        </pc:spChg>
        <pc:spChg chg="mod">
          <ac:chgData name="Richard Downey" userId="f032eefed87cb979" providerId="LiveId" clId="{C61F987E-EBF1-431E-BACD-B825DB2E2BED}" dt="2026-08-26T21:22:46.356" v="18729" actId="1076"/>
          <ac:spMkLst>
            <pc:docMk/>
            <pc:sldMk cId="1281692641" sldId="507"/>
            <ac:spMk id="21" creationId="{D7469DDF-8822-CB92-CD16-2773F956E380}"/>
          </ac:spMkLst>
        </pc:spChg>
        <pc:spChg chg="mod">
          <ac:chgData name="Richard Downey" userId="f032eefed87cb979" providerId="LiveId" clId="{C61F987E-EBF1-431E-BACD-B825DB2E2BED}" dt="2026-08-26T21:21:39.034" v="18714" actId="255"/>
          <ac:spMkLst>
            <pc:docMk/>
            <pc:sldMk cId="1281692641" sldId="507"/>
            <ac:spMk id="22" creationId="{BA2299FD-D4E9-A2F0-621F-390832AAA723}"/>
          </ac:spMkLst>
        </pc:spChg>
        <pc:spChg chg="mod">
          <ac:chgData name="Richard Downey" userId="f032eefed87cb979" providerId="LiveId" clId="{C61F987E-EBF1-431E-BACD-B825DB2E2BED}" dt="2026-08-26T21:21:39.034" v="18714" actId="255"/>
          <ac:spMkLst>
            <pc:docMk/>
            <pc:sldMk cId="1281692641" sldId="507"/>
            <ac:spMk id="24" creationId="{BC438B54-68FD-B9E4-3444-877681811171}"/>
          </ac:spMkLst>
        </pc:spChg>
        <pc:spChg chg="mod">
          <ac:chgData name="Richard Downey" userId="f032eefed87cb979" providerId="LiveId" clId="{C61F987E-EBF1-431E-BACD-B825DB2E2BED}" dt="2026-08-26T21:21:39.034" v="18714" actId="255"/>
          <ac:spMkLst>
            <pc:docMk/>
            <pc:sldMk cId="1281692641" sldId="507"/>
            <ac:spMk id="25" creationId="{80D983CF-209D-818F-BC71-A1B8C00F952B}"/>
          </ac:spMkLst>
        </pc:spChg>
        <pc:spChg chg="mod">
          <ac:chgData name="Richard Downey" userId="f032eefed87cb979" providerId="LiveId" clId="{C61F987E-EBF1-431E-BACD-B825DB2E2BED}" dt="2026-08-26T21:21:39.034" v="18714" actId="255"/>
          <ac:spMkLst>
            <pc:docMk/>
            <pc:sldMk cId="1281692641" sldId="507"/>
            <ac:spMk id="27" creationId="{65DFDEC2-D8ED-79BC-8350-D565E4D6DCFC}"/>
          </ac:spMkLst>
        </pc:spChg>
        <pc:spChg chg="mod">
          <ac:chgData name="Richard Downey" userId="f032eefed87cb979" providerId="LiveId" clId="{C61F987E-EBF1-431E-BACD-B825DB2E2BED}" dt="2026-08-26T21:21:39.034" v="18714" actId="255"/>
          <ac:spMkLst>
            <pc:docMk/>
            <pc:sldMk cId="1281692641" sldId="507"/>
            <ac:spMk id="28" creationId="{E559EBBF-4CB7-2624-9265-BA18DD0C7936}"/>
          </ac:spMkLst>
        </pc:spChg>
        <pc:spChg chg="mod">
          <ac:chgData name="Richard Downey" userId="f032eefed87cb979" providerId="LiveId" clId="{C61F987E-EBF1-431E-BACD-B825DB2E2BED}" dt="2026-08-26T21:21:39.034" v="18714" actId="255"/>
          <ac:spMkLst>
            <pc:docMk/>
            <pc:sldMk cId="1281692641" sldId="507"/>
            <ac:spMk id="29" creationId="{6AD3F593-B8A7-A2D0-C88F-D4FE5A1CE913}"/>
          </ac:spMkLst>
        </pc:spChg>
        <pc:spChg chg="mod">
          <ac:chgData name="Richard Downey" userId="f032eefed87cb979" providerId="LiveId" clId="{C61F987E-EBF1-431E-BACD-B825DB2E2BED}" dt="2026-08-26T21:21:39.034" v="18714" actId="255"/>
          <ac:spMkLst>
            <pc:docMk/>
            <pc:sldMk cId="1281692641" sldId="507"/>
            <ac:spMk id="30" creationId="{B19D6261-DA47-BE94-3814-CA03F89C15CC}"/>
          </ac:spMkLst>
        </pc:spChg>
        <pc:spChg chg="mod">
          <ac:chgData name="Richard Downey" userId="f032eefed87cb979" providerId="LiveId" clId="{C61F987E-EBF1-431E-BACD-B825DB2E2BED}" dt="2026-08-26T21:21:39.034" v="18714" actId="255"/>
          <ac:spMkLst>
            <pc:docMk/>
            <pc:sldMk cId="1281692641" sldId="507"/>
            <ac:spMk id="31" creationId="{815AE253-BAD1-7201-1500-BC2E05F816B6}"/>
          </ac:spMkLst>
        </pc:spChg>
        <pc:spChg chg="mod topLvl">
          <ac:chgData name="Richard Downey" userId="f032eefed87cb979" providerId="LiveId" clId="{C61F987E-EBF1-431E-BACD-B825DB2E2BED}" dt="2026-08-26T21:21:18.004" v="18712" actId="164"/>
          <ac:spMkLst>
            <pc:docMk/>
            <pc:sldMk cId="1281692641" sldId="507"/>
            <ac:spMk id="36" creationId="{538804EF-7771-2565-639C-A952D2EB7863}"/>
          </ac:spMkLst>
        </pc:spChg>
        <pc:spChg chg="mod topLvl">
          <ac:chgData name="Richard Downey" userId="f032eefed87cb979" providerId="LiveId" clId="{C61F987E-EBF1-431E-BACD-B825DB2E2BED}" dt="2026-08-26T21:21:18.004" v="18712" actId="164"/>
          <ac:spMkLst>
            <pc:docMk/>
            <pc:sldMk cId="1281692641" sldId="507"/>
            <ac:spMk id="37" creationId="{57F9B5B0-4156-196F-D7D8-A57C65B0E51D}"/>
          </ac:spMkLst>
        </pc:spChg>
        <pc:spChg chg="mod topLvl">
          <ac:chgData name="Richard Downey" userId="f032eefed87cb979" providerId="LiveId" clId="{C61F987E-EBF1-431E-BACD-B825DB2E2BED}" dt="2026-08-26T21:21:18.004" v="18712" actId="164"/>
          <ac:spMkLst>
            <pc:docMk/>
            <pc:sldMk cId="1281692641" sldId="507"/>
            <ac:spMk id="47" creationId="{6367B879-DA51-3BDB-C4FC-059D4E568A15}"/>
          </ac:spMkLst>
        </pc:spChg>
        <pc:spChg chg="mod topLvl">
          <ac:chgData name="Richard Downey" userId="f032eefed87cb979" providerId="LiveId" clId="{C61F987E-EBF1-431E-BACD-B825DB2E2BED}" dt="2026-08-26T21:21:18.004" v="18712" actId="164"/>
          <ac:spMkLst>
            <pc:docMk/>
            <pc:sldMk cId="1281692641" sldId="507"/>
            <ac:spMk id="51" creationId="{87D5CA95-3DFA-2E03-A312-F98C0C7AF4F0}"/>
          </ac:spMkLst>
        </pc:spChg>
        <pc:spChg chg="mod topLvl">
          <ac:chgData name="Richard Downey" userId="f032eefed87cb979" providerId="LiveId" clId="{C61F987E-EBF1-431E-BACD-B825DB2E2BED}" dt="2026-08-26T21:21:18.004" v="18712" actId="164"/>
          <ac:spMkLst>
            <pc:docMk/>
            <pc:sldMk cId="1281692641" sldId="507"/>
            <ac:spMk id="55" creationId="{742BD765-5651-AB08-3E88-B7733D39CA29}"/>
          </ac:spMkLst>
        </pc:spChg>
        <pc:spChg chg="mod">
          <ac:chgData name="Richard Downey" userId="f032eefed87cb979" providerId="LiveId" clId="{C61F987E-EBF1-431E-BACD-B825DB2E2BED}" dt="2026-09-06T14:06:17.348" v="19220" actId="207"/>
          <ac:spMkLst>
            <pc:docMk/>
            <pc:sldMk cId="1281692641" sldId="507"/>
            <ac:spMk id="63" creationId="{DB1C5BD9-3A95-6F9B-A576-543A9AD13CEB}"/>
          </ac:spMkLst>
        </pc:spChg>
        <pc:spChg chg="mod">
          <ac:chgData name="Richard Downey" userId="f032eefed87cb979" providerId="LiveId" clId="{C61F987E-EBF1-431E-BACD-B825DB2E2BED}" dt="2026-09-06T14:06:17.348" v="19220" actId="207"/>
          <ac:spMkLst>
            <pc:docMk/>
            <pc:sldMk cId="1281692641" sldId="507"/>
            <ac:spMk id="64" creationId="{BA93252A-F4FE-948C-4711-58939AA9DC8A}"/>
          </ac:spMkLst>
        </pc:spChg>
        <pc:spChg chg="mod">
          <ac:chgData name="Richard Downey" userId="f032eefed87cb979" providerId="LiveId" clId="{C61F987E-EBF1-431E-BACD-B825DB2E2BED}" dt="2026-09-06T14:06:17.348" v="19220" actId="207"/>
          <ac:spMkLst>
            <pc:docMk/>
            <pc:sldMk cId="1281692641" sldId="507"/>
            <ac:spMk id="65" creationId="{44C921D1-34A3-62DE-FD3D-6B6FE37CFCF8}"/>
          </ac:spMkLst>
        </pc:spChg>
        <pc:spChg chg="mod">
          <ac:chgData name="Richard Downey" userId="f032eefed87cb979" providerId="LiveId" clId="{C61F987E-EBF1-431E-BACD-B825DB2E2BED}" dt="2026-09-06T14:06:17.348" v="19220" actId="207"/>
          <ac:spMkLst>
            <pc:docMk/>
            <pc:sldMk cId="1281692641" sldId="507"/>
            <ac:spMk id="66" creationId="{2926C1AD-EE8D-EBC3-390D-BE17F91E0CF5}"/>
          </ac:spMkLst>
        </pc:spChg>
        <pc:spChg chg="mod">
          <ac:chgData name="Richard Downey" userId="f032eefed87cb979" providerId="LiveId" clId="{C61F987E-EBF1-431E-BACD-B825DB2E2BED}" dt="2026-09-06T14:06:17.348" v="19220" actId="207"/>
          <ac:spMkLst>
            <pc:docMk/>
            <pc:sldMk cId="1281692641" sldId="507"/>
            <ac:spMk id="67" creationId="{3CDACCFF-EC21-60A6-FEDF-F3787726F244}"/>
          </ac:spMkLst>
        </pc:spChg>
        <pc:spChg chg="mod">
          <ac:chgData name="Richard Downey" userId="f032eefed87cb979" providerId="LiveId" clId="{C61F987E-EBF1-431E-BACD-B825DB2E2BED}" dt="2026-09-06T14:06:17.348" v="19220" actId="207"/>
          <ac:spMkLst>
            <pc:docMk/>
            <pc:sldMk cId="1281692641" sldId="507"/>
            <ac:spMk id="68" creationId="{5451D555-E87F-3DFA-21E0-40A0E10754BF}"/>
          </ac:spMkLst>
        </pc:spChg>
        <pc:spChg chg="mod topLvl">
          <ac:chgData name="Richard Downey" userId="f032eefed87cb979" providerId="LiveId" clId="{C61F987E-EBF1-431E-BACD-B825DB2E2BED}" dt="2026-08-26T21:23:33.385" v="18735" actId="165"/>
          <ac:spMkLst>
            <pc:docMk/>
            <pc:sldMk cId="1281692641" sldId="507"/>
            <ac:spMk id="77" creationId="{E094FA34-3AAC-CA6D-F9DB-BD457F982A8A}"/>
          </ac:spMkLst>
        </pc:spChg>
        <pc:spChg chg="mod topLvl">
          <ac:chgData name="Richard Downey" userId="f032eefed87cb979" providerId="LiveId" clId="{C61F987E-EBF1-431E-BACD-B825DB2E2BED}" dt="2026-08-26T21:23:33.385" v="18735" actId="165"/>
          <ac:spMkLst>
            <pc:docMk/>
            <pc:sldMk cId="1281692641" sldId="507"/>
            <ac:spMk id="79" creationId="{B4A51E9F-7F04-9F35-2384-BAD21C6039A1}"/>
          </ac:spMkLst>
        </pc:spChg>
        <pc:grpChg chg="mod ord">
          <ac:chgData name="Richard Downey" userId="f032eefed87cb979" providerId="LiveId" clId="{C61F987E-EBF1-431E-BACD-B825DB2E2BED}" dt="2026-08-26T21:24:13.246" v="18744" actId="1076"/>
          <ac:grpSpMkLst>
            <pc:docMk/>
            <pc:sldMk cId="1281692641" sldId="507"/>
            <ac:grpSpMk id="19" creationId="{B59E6AAE-D373-B7C6-5800-521D009CA32C}"/>
          </ac:grpSpMkLst>
        </pc:grpChg>
        <pc:cxnChg chg="mod">
          <ac:chgData name="Richard Downey" userId="f032eefed87cb979" providerId="LiveId" clId="{C61F987E-EBF1-431E-BACD-B825DB2E2BED}" dt="2026-08-27T18:13:23.791" v="18770" actId="1582"/>
          <ac:cxnSpMkLst>
            <pc:docMk/>
            <pc:sldMk cId="1281692641" sldId="507"/>
            <ac:cxnSpMk id="17" creationId="{12F48E22-25EB-A1AE-779C-D28E2A92B70B}"/>
          </ac:cxnSpMkLst>
        </pc:cxnChg>
      </pc:sldChg>
      <pc:sldChg chg="modSp mod">
        <pc:chgData name="Richard Downey" userId="f032eefed87cb979" providerId="LiveId" clId="{C61F987E-EBF1-431E-BACD-B825DB2E2BED}" dt="2026-09-22T21:04:11.720" v="19641" actId="1076"/>
        <pc:sldMkLst>
          <pc:docMk/>
          <pc:sldMk cId="210902100" sldId="510"/>
        </pc:sldMkLst>
        <pc:spChg chg="mod">
          <ac:chgData name="Richard Downey" userId="f032eefed87cb979" providerId="LiveId" clId="{C61F987E-EBF1-431E-BACD-B825DB2E2BED}" dt="2026-09-22T21:04:11.720" v="19641" actId="1076"/>
          <ac:spMkLst>
            <pc:docMk/>
            <pc:sldMk cId="210902100" sldId="510"/>
            <ac:spMk id="6" creationId="{F070A7BC-7D88-A6F0-377B-29FC4E33BF97}"/>
          </ac:spMkLst>
        </pc:spChg>
        <pc:spChg chg="mod">
          <ac:chgData name="Richard Downey" userId="f032eefed87cb979" providerId="LiveId" clId="{C61F987E-EBF1-431E-BACD-B825DB2E2BED}" dt="2026-09-22T21:04:11.720" v="19641" actId="1076"/>
          <ac:spMkLst>
            <pc:docMk/>
            <pc:sldMk cId="210902100" sldId="510"/>
            <ac:spMk id="7" creationId="{F3828F1F-B302-DFB2-2EAD-08D82A3E3D8E}"/>
          </ac:spMkLst>
        </pc:spChg>
        <pc:spChg chg="mod">
          <ac:chgData name="Richard Downey" userId="f032eefed87cb979" providerId="LiveId" clId="{C61F987E-EBF1-431E-BACD-B825DB2E2BED}" dt="2026-09-22T21:04:11.720" v="19641" actId="1076"/>
          <ac:spMkLst>
            <pc:docMk/>
            <pc:sldMk cId="210902100" sldId="510"/>
            <ac:spMk id="8" creationId="{79EE9806-808B-BBC6-B36C-105D7BCC1AC1}"/>
          </ac:spMkLst>
        </pc:spChg>
        <pc:spChg chg="mod">
          <ac:chgData name="Richard Downey" userId="f032eefed87cb979" providerId="LiveId" clId="{C61F987E-EBF1-431E-BACD-B825DB2E2BED}" dt="2026-09-22T21:04:11.720" v="19641" actId="1076"/>
          <ac:spMkLst>
            <pc:docMk/>
            <pc:sldMk cId="210902100" sldId="510"/>
            <ac:spMk id="9" creationId="{80CDD65B-9CD3-7DE3-E297-E1E912351013}"/>
          </ac:spMkLst>
        </pc:spChg>
      </pc:sldChg>
      <pc:sldChg chg="addSp modSp mod modAnim">
        <pc:chgData name="Richard Downey" userId="f032eefed87cb979" providerId="LiveId" clId="{C61F987E-EBF1-431E-BACD-B825DB2E2BED}" dt="2026-09-06T14:02:51.826" v="19219" actId="1038"/>
        <pc:sldMkLst>
          <pc:docMk/>
          <pc:sldMk cId="3906239219" sldId="511"/>
        </pc:sldMkLst>
        <pc:spChg chg="mod">
          <ac:chgData name="Richard Downey" userId="f032eefed87cb979" providerId="LiveId" clId="{C61F987E-EBF1-431E-BACD-B825DB2E2BED}" dt="2026-09-04T21:22:24.694" v="18794" actId="20577"/>
          <ac:spMkLst>
            <pc:docMk/>
            <pc:sldMk cId="3906239219" sldId="511"/>
            <ac:spMk id="3" creationId="{6ADC3DEB-C20F-E030-6129-765885EB9F6F}"/>
          </ac:spMkLst>
        </pc:spChg>
        <pc:spChg chg="add mod">
          <ac:chgData name="Richard Downey" userId="f032eefed87cb979" providerId="LiveId" clId="{C61F987E-EBF1-431E-BACD-B825DB2E2BED}" dt="2026-09-06T14:02:51.826" v="19219" actId="1038"/>
          <ac:spMkLst>
            <pc:docMk/>
            <pc:sldMk cId="3906239219" sldId="511"/>
            <ac:spMk id="9" creationId="{CE320AE8-3F1D-C6C1-FCE3-72116342AD3C}"/>
          </ac:spMkLst>
        </pc:spChg>
        <pc:grpChg chg="mod">
          <ac:chgData name="Richard Downey" userId="f032eefed87cb979" providerId="LiveId" clId="{C61F987E-EBF1-431E-BACD-B825DB2E2BED}" dt="2026-09-06T14:02:51.826" v="19219" actId="1038"/>
          <ac:grpSpMkLst>
            <pc:docMk/>
            <pc:sldMk cId="3906239219" sldId="511"/>
            <ac:grpSpMk id="35" creationId="{C29666E9-56CF-44CE-D119-DF6599E1AAF7}"/>
          </ac:grpSpMkLst>
        </pc:grpChg>
      </pc:sldChg>
      <pc:sldChg chg="modSp mod modAnim">
        <pc:chgData name="Richard Downey" userId="f032eefed87cb979" providerId="LiveId" clId="{C61F987E-EBF1-431E-BACD-B825DB2E2BED}" dt="2026-09-04T21:25:41.668" v="18810" actId="207"/>
        <pc:sldMkLst>
          <pc:docMk/>
          <pc:sldMk cId="1005854942" sldId="512"/>
        </pc:sldMkLst>
        <pc:spChg chg="mod">
          <ac:chgData name="Richard Downey" userId="f032eefed87cb979" providerId="LiveId" clId="{C61F987E-EBF1-431E-BACD-B825DB2E2BED}" dt="2026-09-04T21:22:08.063" v="18788" actId="20577"/>
          <ac:spMkLst>
            <pc:docMk/>
            <pc:sldMk cId="1005854942" sldId="512"/>
            <ac:spMk id="3" creationId="{558A2FDA-8ACE-0C5B-C11E-AD329E14D28A}"/>
          </ac:spMkLst>
        </pc:spChg>
        <pc:spChg chg="mod">
          <ac:chgData name="Richard Downey" userId="f032eefed87cb979" providerId="LiveId" clId="{C61F987E-EBF1-431E-BACD-B825DB2E2BED}" dt="2026-09-04T21:25:41.668" v="18810" actId="207"/>
          <ac:spMkLst>
            <pc:docMk/>
            <pc:sldMk cId="1005854942" sldId="512"/>
            <ac:spMk id="6" creationId="{7248299B-1DFC-A4C0-546B-23D6ACFBB82F}"/>
          </ac:spMkLst>
        </pc:spChg>
        <pc:spChg chg="mod">
          <ac:chgData name="Richard Downey" userId="f032eefed87cb979" providerId="LiveId" clId="{C61F987E-EBF1-431E-BACD-B825DB2E2BED}" dt="2026-09-04T21:25:41.668" v="18810" actId="207"/>
          <ac:spMkLst>
            <pc:docMk/>
            <pc:sldMk cId="1005854942" sldId="512"/>
            <ac:spMk id="7" creationId="{564E9800-3133-31E3-331A-61243BF3E8F9}"/>
          </ac:spMkLst>
        </pc:spChg>
        <pc:spChg chg="mod">
          <ac:chgData name="Richard Downey" userId="f032eefed87cb979" providerId="LiveId" clId="{C61F987E-EBF1-431E-BACD-B825DB2E2BED}" dt="2026-09-04T21:25:41.668" v="18810" actId="207"/>
          <ac:spMkLst>
            <pc:docMk/>
            <pc:sldMk cId="1005854942" sldId="512"/>
            <ac:spMk id="8" creationId="{A4EAE935-E67B-9910-4458-F9F7517ED742}"/>
          </ac:spMkLst>
        </pc:spChg>
      </pc:sldChg>
      <pc:sldChg chg="modSp add mod modAnim">
        <pc:chgData name="Richard Downey" userId="f032eefed87cb979" providerId="LiveId" clId="{C61F987E-EBF1-431E-BACD-B825DB2E2BED}" dt="2026-08-26T20:59:53.349" v="18592" actId="14100"/>
        <pc:sldMkLst>
          <pc:docMk/>
          <pc:sldMk cId="2451436131" sldId="521"/>
        </pc:sldMkLst>
        <pc:spChg chg="mod">
          <ac:chgData name="Richard Downey" userId="f032eefed87cb979" providerId="LiveId" clId="{C61F987E-EBF1-431E-BACD-B825DB2E2BED}" dt="2026-08-26T20:59:30.509" v="18586" actId="20577"/>
          <ac:spMkLst>
            <pc:docMk/>
            <pc:sldMk cId="2451436131" sldId="521"/>
            <ac:spMk id="55" creationId="{808EA2B0-155E-E7DC-E681-C0A368E7773D}"/>
          </ac:spMkLst>
        </pc:spChg>
        <pc:spChg chg="mod">
          <ac:chgData name="Richard Downey" userId="f032eefed87cb979" providerId="LiveId" clId="{C61F987E-EBF1-431E-BACD-B825DB2E2BED}" dt="2026-08-26T20:59:53.349" v="18592" actId="14100"/>
          <ac:spMkLst>
            <pc:docMk/>
            <pc:sldMk cId="2451436131" sldId="521"/>
            <ac:spMk id="60" creationId="{49DD00CF-8721-BDE7-2079-050C7DF557BE}"/>
          </ac:spMkLst>
        </pc:spChg>
      </pc:sldChg>
      <pc:sldChg chg="modAnim">
        <pc:chgData name="Richard Downey" userId="f032eefed87cb979" providerId="LiveId" clId="{C61F987E-EBF1-431E-BACD-B825DB2E2BED}" dt="2026-09-22T20:58:59.520" v="19558"/>
        <pc:sldMkLst>
          <pc:docMk/>
          <pc:sldMk cId="517897680" sldId="522"/>
        </pc:sldMkLst>
      </pc:sldChg>
      <pc:sldChg chg="addSp delSp modSp new mod modClrScheme modAnim chgLayout modNotesTx">
        <pc:chgData name="Richard Downey" userId="f032eefed87cb979" providerId="LiveId" clId="{C61F987E-EBF1-431E-BACD-B825DB2E2BED}" dt="2026-09-22T20:57:58.597" v="19557" actId="692"/>
        <pc:sldMkLst>
          <pc:docMk/>
          <pc:sldMk cId="4217849617" sldId="523"/>
        </pc:sldMkLst>
        <pc:spChg chg="add mod">
          <ac:chgData name="Richard Downey" userId="f032eefed87cb979" providerId="LiveId" clId="{C61F987E-EBF1-431E-BACD-B825DB2E2BED}" dt="2026-09-06T11:02:46.038" v="18974" actId="164"/>
          <ac:spMkLst>
            <pc:docMk/>
            <pc:sldMk cId="4217849617" sldId="523"/>
            <ac:spMk id="2" creationId="{3474012A-9FF0-1378-88BB-9CB70EBEA895}"/>
          </ac:spMkLst>
        </pc:spChg>
        <pc:spChg chg="add mod">
          <ac:chgData name="Richard Downey" userId="f032eefed87cb979" providerId="LiveId" clId="{C61F987E-EBF1-431E-BACD-B825DB2E2BED}" dt="2026-09-06T11:02:46.038" v="18974" actId="164"/>
          <ac:spMkLst>
            <pc:docMk/>
            <pc:sldMk cId="4217849617" sldId="523"/>
            <ac:spMk id="4" creationId="{8293B8CE-FB28-9E7A-5E46-AE749F7A0610}"/>
          </ac:spMkLst>
        </pc:spChg>
        <pc:spChg chg="add mod">
          <ac:chgData name="Richard Downey" userId="f032eefed87cb979" providerId="LiveId" clId="{C61F987E-EBF1-431E-BACD-B825DB2E2BED}" dt="2026-09-06T11:02:46.038" v="18974" actId="164"/>
          <ac:spMkLst>
            <pc:docMk/>
            <pc:sldMk cId="4217849617" sldId="523"/>
            <ac:spMk id="11" creationId="{BC37ACA9-AB23-814F-77C3-83142B302DD1}"/>
          </ac:spMkLst>
        </pc:spChg>
        <pc:spChg chg="add mod">
          <ac:chgData name="Richard Downey" userId="f032eefed87cb979" providerId="LiveId" clId="{C61F987E-EBF1-431E-BACD-B825DB2E2BED}" dt="2026-09-06T11:02:46.038" v="18974" actId="164"/>
          <ac:spMkLst>
            <pc:docMk/>
            <pc:sldMk cId="4217849617" sldId="523"/>
            <ac:spMk id="12" creationId="{D41D7098-DB1C-A276-7D00-AF8EDCDF455B}"/>
          </ac:spMkLst>
        </pc:spChg>
        <pc:spChg chg="mod">
          <ac:chgData name="Richard Downey" userId="f032eefed87cb979" providerId="LiveId" clId="{C61F987E-EBF1-431E-BACD-B825DB2E2BED}" dt="2026-09-06T11:02:46.038" v="18974" actId="164"/>
          <ac:spMkLst>
            <pc:docMk/>
            <pc:sldMk cId="4217849617" sldId="523"/>
            <ac:spMk id="20" creationId="{06ED89DA-1131-C49A-BAB3-427C28C21114}"/>
          </ac:spMkLst>
        </pc:spChg>
        <pc:grpChg chg="mod">
          <ac:chgData name="Richard Downey" userId="f032eefed87cb979" providerId="LiveId" clId="{C61F987E-EBF1-431E-BACD-B825DB2E2BED}" dt="2026-09-06T11:02:46.038" v="18974" actId="164"/>
          <ac:grpSpMkLst>
            <pc:docMk/>
            <pc:sldMk cId="4217849617" sldId="523"/>
            <ac:grpSpMk id="13" creationId="{A7FEC87F-4E0C-5AA5-A6A7-2CC3EAC307FD}"/>
          </ac:grpSpMkLst>
        </pc:grpChg>
        <pc:grpChg chg="add mod">
          <ac:chgData name="Richard Downey" userId="f032eefed87cb979" providerId="LiveId" clId="{C61F987E-EBF1-431E-BACD-B825DB2E2BED}" dt="2026-09-06T11:02:46.038" v="18974" actId="164"/>
          <ac:grpSpMkLst>
            <pc:docMk/>
            <pc:sldMk cId="4217849617" sldId="523"/>
            <ac:grpSpMk id="22" creationId="{54366E9E-B0CF-0C27-2AE4-D14B137ABBBF}"/>
          </ac:grpSpMkLst>
        </pc:grpChg>
        <pc:cxnChg chg="add mod">
          <ac:chgData name="Richard Downey" userId="f032eefed87cb979" providerId="LiveId" clId="{C61F987E-EBF1-431E-BACD-B825DB2E2BED}" dt="2026-09-22T20:57:58.597" v="19557" actId="692"/>
          <ac:cxnSpMkLst>
            <pc:docMk/>
            <pc:sldMk cId="4217849617" sldId="523"/>
            <ac:cxnSpMk id="24" creationId="{7AA451E0-191E-0A31-D838-D24037607AD0}"/>
          </ac:cxnSpMkLst>
        </pc:cxnChg>
      </pc:sldChg>
      <pc:sldChg chg="addSp delSp modSp new del mod modClrScheme modAnim chgLayout">
        <pc:chgData name="Richard Downey" userId="f032eefed87cb979" providerId="LiveId" clId="{C61F987E-EBF1-431E-BACD-B825DB2E2BED}" dt="2026-09-23T08:32:02.171" v="19954" actId="47"/>
        <pc:sldMkLst>
          <pc:docMk/>
          <pc:sldMk cId="3124366671" sldId="524"/>
        </pc:sldMkLst>
        <pc:spChg chg="add mod">
          <ac:chgData name="Richard Downey" userId="f032eefed87cb979" providerId="LiveId" clId="{C61F987E-EBF1-431E-BACD-B825DB2E2BED}" dt="2026-09-23T08:19:33.649" v="19797" actId="1076"/>
          <ac:spMkLst>
            <pc:docMk/>
            <pc:sldMk cId="3124366671" sldId="524"/>
            <ac:spMk id="2" creationId="{D941EABF-980A-ED3E-008F-50C8D2F089AF}"/>
          </ac:spMkLst>
        </pc:spChg>
        <pc:spChg chg="add mod ord">
          <ac:chgData name="Richard Downey" userId="f032eefed87cb979" providerId="LiveId" clId="{C61F987E-EBF1-431E-BACD-B825DB2E2BED}" dt="2026-09-06T13:58:40.921" v="19194" actId="20577"/>
          <ac:spMkLst>
            <pc:docMk/>
            <pc:sldMk cId="3124366671" sldId="524"/>
            <ac:spMk id="3" creationId="{03805E00-0083-8E31-D27C-BE63AA2FC3F3}"/>
          </ac:spMkLst>
        </pc:spChg>
        <pc:spChg chg="add mod">
          <ac:chgData name="Richard Downey" userId="f032eefed87cb979" providerId="LiveId" clId="{C61F987E-EBF1-431E-BACD-B825DB2E2BED}" dt="2026-09-23T08:19:33.649" v="19797" actId="1076"/>
          <ac:spMkLst>
            <pc:docMk/>
            <pc:sldMk cId="3124366671" sldId="524"/>
            <ac:spMk id="4" creationId="{93705859-9FB6-CF31-4221-831E0D3E5865}"/>
          </ac:spMkLst>
        </pc:spChg>
        <pc:spChg chg="mod">
          <ac:chgData name="Richard Downey" userId="f032eefed87cb979" providerId="LiveId" clId="{C61F987E-EBF1-431E-BACD-B825DB2E2BED}" dt="2026-09-23T08:19:04.493" v="19787" actId="1035"/>
          <ac:spMkLst>
            <pc:docMk/>
            <pc:sldMk cId="3124366671" sldId="524"/>
            <ac:spMk id="34" creationId="{2FBC6A4A-CCA2-36EF-0630-E6A3736EF5BE}"/>
          </ac:spMkLst>
        </pc:spChg>
        <pc:spChg chg="mod">
          <ac:chgData name="Richard Downey" userId="f032eefed87cb979" providerId="LiveId" clId="{C61F987E-EBF1-431E-BACD-B825DB2E2BED}" dt="2026-09-23T08:19:09.653" v="19795" actId="1035"/>
          <ac:spMkLst>
            <pc:docMk/>
            <pc:sldMk cId="3124366671" sldId="524"/>
            <ac:spMk id="35" creationId="{03B38340-8400-79C0-DC2A-0305CD36F40E}"/>
          </ac:spMkLst>
        </pc:spChg>
        <pc:spChg chg="add mod">
          <ac:chgData name="Richard Downey" userId="f032eefed87cb979" providerId="LiveId" clId="{C61F987E-EBF1-431E-BACD-B825DB2E2BED}" dt="2026-09-23T08:19:33.649" v="19797" actId="1076"/>
          <ac:spMkLst>
            <pc:docMk/>
            <pc:sldMk cId="3124366671" sldId="524"/>
            <ac:spMk id="45" creationId="{8C95FD33-78E0-54D2-A067-365BB2DE30AC}"/>
          </ac:spMkLst>
        </pc:spChg>
        <pc:spChg chg="add mod">
          <ac:chgData name="Richard Downey" userId="f032eefed87cb979" providerId="LiveId" clId="{C61F987E-EBF1-431E-BACD-B825DB2E2BED}" dt="2026-09-23T08:19:33.649" v="19797" actId="1076"/>
          <ac:spMkLst>
            <pc:docMk/>
            <pc:sldMk cId="3124366671" sldId="524"/>
            <ac:spMk id="46" creationId="{5A2B7541-69E7-072F-9508-2B54D89A2A7A}"/>
          </ac:spMkLst>
        </pc:spChg>
        <pc:spChg chg="mod">
          <ac:chgData name="Richard Downey" userId="f032eefed87cb979" providerId="LiveId" clId="{C61F987E-EBF1-431E-BACD-B825DB2E2BED}" dt="2026-09-23T08:19:33.649" v="19797" actId="1076"/>
          <ac:spMkLst>
            <pc:docMk/>
            <pc:sldMk cId="3124366671" sldId="524"/>
            <ac:spMk id="47" creationId="{26B06E1C-B3B6-6F23-23B5-08C118D8AFD5}"/>
          </ac:spMkLst>
        </pc:spChg>
        <pc:spChg chg="mod">
          <ac:chgData name="Richard Downey" userId="f032eefed87cb979" providerId="LiveId" clId="{C61F987E-EBF1-431E-BACD-B825DB2E2BED}" dt="2026-09-23T08:19:33.649" v="19797" actId="1076"/>
          <ac:spMkLst>
            <pc:docMk/>
            <pc:sldMk cId="3124366671" sldId="524"/>
            <ac:spMk id="48" creationId="{DF2A8EF8-DCEE-639C-6140-D8B016783E22}"/>
          </ac:spMkLst>
        </pc:spChg>
        <pc:grpChg chg="mod">
          <ac:chgData name="Richard Downey" userId="f032eefed87cb979" providerId="LiveId" clId="{C61F987E-EBF1-431E-BACD-B825DB2E2BED}" dt="2026-09-23T08:19:33.649" v="19797" actId="1076"/>
          <ac:grpSpMkLst>
            <pc:docMk/>
            <pc:sldMk cId="3124366671" sldId="524"/>
            <ac:grpSpMk id="6" creationId="{FDC22D7D-FBF8-91FB-D7F1-EF2DF9EFB122}"/>
          </ac:grpSpMkLst>
        </pc:grpChg>
        <pc:grpChg chg="mod">
          <ac:chgData name="Richard Downey" userId="f032eefed87cb979" providerId="LiveId" clId="{C61F987E-EBF1-431E-BACD-B825DB2E2BED}" dt="2026-09-23T08:19:33.649" v="19797" actId="1076"/>
          <ac:grpSpMkLst>
            <pc:docMk/>
            <pc:sldMk cId="3124366671" sldId="524"/>
            <ac:grpSpMk id="31" creationId="{8E68B7FD-23C6-DC9C-8E94-B509AA5EA655}"/>
          </ac:grpSpMkLst>
        </pc:grpChg>
      </pc:sldChg>
      <pc:sldChg chg="modSp new mod">
        <pc:chgData name="Richard Downey" userId="f032eefed87cb979" providerId="LiveId" clId="{C61F987E-EBF1-431E-BACD-B825DB2E2BED}" dt="2026-09-04T21:32:13.254" v="18828" actId="20577"/>
        <pc:sldMkLst>
          <pc:docMk/>
          <pc:sldMk cId="4287105980" sldId="527"/>
        </pc:sldMkLst>
        <pc:spChg chg="mod">
          <ac:chgData name="Richard Downey" userId="f032eefed87cb979" providerId="LiveId" clId="{C61F987E-EBF1-431E-BACD-B825DB2E2BED}" dt="2026-09-04T21:32:13.254" v="18828" actId="20577"/>
          <ac:spMkLst>
            <pc:docMk/>
            <pc:sldMk cId="4287105980" sldId="527"/>
            <ac:spMk id="2" creationId="{F6324158-82FD-3D65-B274-C9BD8E165E7F}"/>
          </ac:spMkLst>
        </pc:spChg>
      </pc:sldChg>
      <pc:sldChg chg="addSp modSp add mod">
        <pc:chgData name="Richard Downey" userId="f032eefed87cb979" providerId="LiveId" clId="{C61F987E-EBF1-431E-BACD-B825DB2E2BED}" dt="2026-09-23T08:34:20.171" v="19970" actId="1035"/>
        <pc:sldMkLst>
          <pc:docMk/>
          <pc:sldMk cId="3622899800" sldId="528"/>
        </pc:sldMkLst>
        <pc:spChg chg="mod">
          <ac:chgData name="Richard Downey" userId="f032eefed87cb979" providerId="LiveId" clId="{C61F987E-EBF1-431E-BACD-B825DB2E2BED}" dt="2026-09-23T08:31:02.928" v="19947" actId="1035"/>
          <ac:spMkLst>
            <pc:docMk/>
            <pc:sldMk cId="3622899800" sldId="528"/>
            <ac:spMk id="2" creationId="{FFF7BAA4-8B60-92DE-AB43-9F5A51E8250E}"/>
          </ac:spMkLst>
        </pc:spChg>
        <pc:spChg chg="mod">
          <ac:chgData name="Richard Downey" userId="f032eefed87cb979" providerId="LiveId" clId="{C61F987E-EBF1-431E-BACD-B825DB2E2BED}" dt="2026-09-23T08:24:59.701" v="19875" actId="20577"/>
          <ac:spMkLst>
            <pc:docMk/>
            <pc:sldMk cId="3622899800" sldId="528"/>
            <ac:spMk id="3" creationId="{52B6E7F0-3A53-FB03-346A-EC080D02050F}"/>
          </ac:spMkLst>
        </pc:spChg>
        <pc:spChg chg="mod">
          <ac:chgData name="Richard Downey" userId="f032eefed87cb979" providerId="LiveId" clId="{C61F987E-EBF1-431E-BACD-B825DB2E2BED}" dt="2026-09-23T08:31:02.928" v="19947" actId="1035"/>
          <ac:spMkLst>
            <pc:docMk/>
            <pc:sldMk cId="3622899800" sldId="528"/>
            <ac:spMk id="4" creationId="{68B92B86-270F-A600-BFB4-AF6616E1921A}"/>
          </ac:spMkLst>
        </pc:spChg>
        <pc:spChg chg="add mod ord">
          <ac:chgData name="Richard Downey" userId="f032eefed87cb979" providerId="LiveId" clId="{C61F987E-EBF1-431E-BACD-B825DB2E2BED}" dt="2026-09-23T08:34:05.835" v="19963" actId="14100"/>
          <ac:spMkLst>
            <pc:docMk/>
            <pc:sldMk cId="3622899800" sldId="528"/>
            <ac:spMk id="5" creationId="{578D9202-D745-0AFA-07E1-165FF819DE83}"/>
          </ac:spMkLst>
        </pc:spChg>
        <pc:spChg chg="add mod ord">
          <ac:chgData name="Richard Downey" userId="f032eefed87cb979" providerId="LiveId" clId="{C61F987E-EBF1-431E-BACD-B825DB2E2BED}" dt="2026-09-23T08:34:09.607" v="19964" actId="14100"/>
          <ac:spMkLst>
            <pc:docMk/>
            <pc:sldMk cId="3622899800" sldId="528"/>
            <ac:spMk id="30" creationId="{D16A27B1-0D1A-1AD2-0F18-98458B8084FC}"/>
          </ac:spMkLst>
        </pc:spChg>
        <pc:spChg chg="mod">
          <ac:chgData name="Richard Downey" userId="f032eefed87cb979" providerId="LiveId" clId="{C61F987E-EBF1-431E-BACD-B825DB2E2BED}" dt="2026-09-23T08:31:10.857" v="19952" actId="1038"/>
          <ac:spMkLst>
            <pc:docMk/>
            <pc:sldMk cId="3622899800" sldId="528"/>
            <ac:spMk id="45" creationId="{F3F63002-E940-E3CC-4DBE-DE973DF2F9A4}"/>
          </ac:spMkLst>
        </pc:spChg>
        <pc:spChg chg="mod">
          <ac:chgData name="Richard Downey" userId="f032eefed87cb979" providerId="LiveId" clId="{C61F987E-EBF1-431E-BACD-B825DB2E2BED}" dt="2026-09-23T08:31:10.857" v="19952" actId="1038"/>
          <ac:spMkLst>
            <pc:docMk/>
            <pc:sldMk cId="3622899800" sldId="528"/>
            <ac:spMk id="46" creationId="{91E00C7A-11C0-2D74-539D-227FF8183E00}"/>
          </ac:spMkLst>
        </pc:spChg>
        <pc:spChg chg="mod">
          <ac:chgData name="Richard Downey" userId="f032eefed87cb979" providerId="LiveId" clId="{C61F987E-EBF1-431E-BACD-B825DB2E2BED}" dt="2026-09-23T08:34:20.171" v="19970" actId="1035"/>
          <ac:spMkLst>
            <pc:docMk/>
            <pc:sldMk cId="3622899800" sldId="528"/>
            <ac:spMk id="47" creationId="{B381DF8B-2A3C-0E1E-84DA-5A6364245C7E}"/>
          </ac:spMkLst>
        </pc:spChg>
        <pc:spChg chg="mod">
          <ac:chgData name="Richard Downey" userId="f032eefed87cb979" providerId="LiveId" clId="{C61F987E-EBF1-431E-BACD-B825DB2E2BED}" dt="2026-09-23T08:34:20.171" v="19970" actId="1035"/>
          <ac:spMkLst>
            <pc:docMk/>
            <pc:sldMk cId="3622899800" sldId="528"/>
            <ac:spMk id="48" creationId="{305D5B9B-AECD-C91F-08E1-1B3153A72989}"/>
          </ac:spMkLst>
        </pc:spChg>
        <pc:grpChg chg="mod">
          <ac:chgData name="Richard Downey" userId="f032eefed87cb979" providerId="LiveId" clId="{C61F987E-EBF1-431E-BACD-B825DB2E2BED}" dt="2026-09-23T08:34:20.171" v="19970" actId="1035"/>
          <ac:grpSpMkLst>
            <pc:docMk/>
            <pc:sldMk cId="3622899800" sldId="528"/>
            <ac:grpSpMk id="6" creationId="{7864A332-2976-2234-7D04-721B622DE83C}"/>
          </ac:grpSpMkLst>
        </pc:grpChg>
        <pc:grpChg chg="mod">
          <ac:chgData name="Richard Downey" userId="f032eefed87cb979" providerId="LiveId" clId="{C61F987E-EBF1-431E-BACD-B825DB2E2BED}" dt="2026-09-23T08:34:20.171" v="19970" actId="1035"/>
          <ac:grpSpMkLst>
            <pc:docMk/>
            <pc:sldMk cId="3622899800" sldId="528"/>
            <ac:grpSpMk id="31" creationId="{817CB185-2E6E-7A86-496A-336025646A57}"/>
          </ac:grpSpMkLst>
        </pc:grpChg>
      </pc:sldChg>
      <pc:sldChg chg="modSp add del mod">
        <pc:chgData name="Richard Downey" userId="f032eefed87cb979" providerId="LiveId" clId="{C61F987E-EBF1-431E-BACD-B825DB2E2BED}" dt="2026-09-23T08:32:05.004" v="19955" actId="47"/>
        <pc:sldMkLst>
          <pc:docMk/>
          <pc:sldMk cId="4038025412" sldId="529"/>
        </pc:sldMkLst>
        <pc:spChg chg="mod">
          <ac:chgData name="Richard Downey" userId="f032eefed87cb979" providerId="LiveId" clId="{C61F987E-EBF1-431E-BACD-B825DB2E2BED}" dt="2026-09-23T08:25:38.507" v="19913" actId="1036"/>
          <ac:spMkLst>
            <pc:docMk/>
            <pc:sldMk cId="4038025412" sldId="529"/>
            <ac:spMk id="2" creationId="{6DE3EB5A-3C57-2025-5849-DEDBAABC080E}"/>
          </ac:spMkLst>
        </pc:spChg>
        <pc:spChg chg="mod">
          <ac:chgData name="Richard Downey" userId="f032eefed87cb979" providerId="LiveId" clId="{C61F987E-EBF1-431E-BACD-B825DB2E2BED}" dt="2026-09-23T08:25:29.343" v="19903" actId="20577"/>
          <ac:spMkLst>
            <pc:docMk/>
            <pc:sldMk cId="4038025412" sldId="529"/>
            <ac:spMk id="3" creationId="{ABF1DD5E-1199-D0B4-9102-75A18C470716}"/>
          </ac:spMkLst>
        </pc:spChg>
        <pc:spChg chg="mod">
          <ac:chgData name="Richard Downey" userId="f032eefed87cb979" providerId="LiveId" clId="{C61F987E-EBF1-431E-BACD-B825DB2E2BED}" dt="2026-09-23T08:25:38.507" v="19913" actId="1036"/>
          <ac:spMkLst>
            <pc:docMk/>
            <pc:sldMk cId="4038025412" sldId="529"/>
            <ac:spMk id="4" creationId="{A9AF5EA0-930E-CC12-F715-DAAD525DFDFB}"/>
          </ac:spMkLst>
        </pc:spChg>
        <pc:spChg chg="mod">
          <ac:chgData name="Richard Downey" userId="f032eefed87cb979" providerId="LiveId" clId="{C61F987E-EBF1-431E-BACD-B825DB2E2BED}" dt="2026-09-23T08:25:38.507" v="19913" actId="1036"/>
          <ac:spMkLst>
            <pc:docMk/>
            <pc:sldMk cId="4038025412" sldId="529"/>
            <ac:spMk id="45" creationId="{97D434C3-10C0-333F-4E96-7B032B923814}"/>
          </ac:spMkLst>
        </pc:spChg>
        <pc:spChg chg="mod">
          <ac:chgData name="Richard Downey" userId="f032eefed87cb979" providerId="LiveId" clId="{C61F987E-EBF1-431E-BACD-B825DB2E2BED}" dt="2026-09-23T08:25:38.507" v="19913" actId="1036"/>
          <ac:spMkLst>
            <pc:docMk/>
            <pc:sldMk cId="4038025412" sldId="529"/>
            <ac:spMk id="46" creationId="{DCFA8C19-BF68-848B-8A23-B95D2895BD47}"/>
          </ac:spMkLst>
        </pc:spChg>
        <pc:spChg chg="mod">
          <ac:chgData name="Richard Downey" userId="f032eefed87cb979" providerId="LiveId" clId="{C61F987E-EBF1-431E-BACD-B825DB2E2BED}" dt="2026-09-23T08:25:38.507" v="19913" actId="1036"/>
          <ac:spMkLst>
            <pc:docMk/>
            <pc:sldMk cId="4038025412" sldId="529"/>
            <ac:spMk id="47" creationId="{8E6D5575-77CF-5BC3-7A9A-405231A11B95}"/>
          </ac:spMkLst>
        </pc:spChg>
        <pc:spChg chg="mod">
          <ac:chgData name="Richard Downey" userId="f032eefed87cb979" providerId="LiveId" clId="{C61F987E-EBF1-431E-BACD-B825DB2E2BED}" dt="2026-09-23T08:25:38.507" v="19913" actId="1036"/>
          <ac:spMkLst>
            <pc:docMk/>
            <pc:sldMk cId="4038025412" sldId="529"/>
            <ac:spMk id="48" creationId="{9C5060C6-871D-EA13-8798-00D366406DC1}"/>
          </ac:spMkLst>
        </pc:spChg>
        <pc:grpChg chg="mod">
          <ac:chgData name="Richard Downey" userId="f032eefed87cb979" providerId="LiveId" clId="{C61F987E-EBF1-431E-BACD-B825DB2E2BED}" dt="2026-09-23T08:25:38.507" v="19913" actId="1036"/>
          <ac:grpSpMkLst>
            <pc:docMk/>
            <pc:sldMk cId="4038025412" sldId="529"/>
            <ac:grpSpMk id="6" creationId="{A426D36E-7D35-F44B-70D4-2C3CDB24A339}"/>
          </ac:grpSpMkLst>
        </pc:grpChg>
        <pc:grpChg chg="mod">
          <ac:chgData name="Richard Downey" userId="f032eefed87cb979" providerId="LiveId" clId="{C61F987E-EBF1-431E-BACD-B825DB2E2BED}" dt="2026-09-23T08:25:38.507" v="19913" actId="1036"/>
          <ac:grpSpMkLst>
            <pc:docMk/>
            <pc:sldMk cId="4038025412" sldId="529"/>
            <ac:grpSpMk id="31" creationId="{F5906711-53FC-F478-1EC0-B413D57BECC4}"/>
          </ac:grpSpMkLst>
        </pc:gr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6B137698-C041-1176-181C-1A0AC04C940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0E1288BF-AFDA-E808-C6E5-E5A94F41BB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607EF19-CF41-44CF-B2FF-6D10763E6881}" type="datetimeFigureOut">
              <a:rPr lang="en-GB" smtClean="0"/>
              <a:t>23/09/2026</a:t>
            </a:fld>
            <a:endParaRPr lang="en-GB"/>
          </a:p>
        </p:txBody>
      </p:sp>
      <p:sp>
        <p:nvSpPr>
          <p:cNvPr id="4" name="Footer Placeholder 3">
            <a:extLst>
              <a:ext uri="{FF2B5EF4-FFF2-40B4-BE49-F238E27FC236}">
                <a16:creationId xmlns:a16="http://schemas.microsoft.com/office/drawing/2014/main" id="{7E02D47D-AAC3-DD38-2038-9FD47AED0C9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3C5466-F002-A88E-8EA0-FD268976BB0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F76F0EF-2DA2-4478-87BE-4F12A64AED8B}" type="slidenum">
              <a:rPr lang="en-GB" smtClean="0"/>
              <a:t>‹#›</a:t>
            </a:fld>
            <a:endParaRPr lang="en-GB"/>
          </a:p>
        </p:txBody>
      </p:sp>
    </p:spTree>
    <p:extLst>
      <p:ext uri="{BB962C8B-B14F-4D97-AF65-F5344CB8AC3E}">
        <p14:creationId xmlns:p14="http://schemas.microsoft.com/office/powerpoint/2010/main" val="383391950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7D0809-8702-4866-AD6B-ECB4CD0DB84C}" type="datetimeFigureOut">
              <a:rPr lang="en-GB" smtClean="0"/>
              <a:t>23/09/2026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4AE0E37-5F31-4073-8F35-FD795A549926}" type="slidenum">
              <a:rPr lang="en-GB" smtClean="0"/>
              <a:t>‹#›</a:t>
            </a:fld>
            <a:endParaRPr lang="en-GB"/>
          </a:p>
        </p:txBody>
      </p:sp>
    </p:spTree>
    <p:extLst>
      <p:ext uri="{BB962C8B-B14F-4D97-AF65-F5344CB8AC3E}">
        <p14:creationId xmlns:p14="http://schemas.microsoft.com/office/powerpoint/2010/main" val="11945906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https://www.antarctica.gov.au/news/2022/whale-scientists-pick-up-good-vibrations/"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Arial" panose="020B0604020202020204" pitchFamily="34" charset="0"/>
                <a:ea typeface="+mn-ea"/>
                <a:cs typeface="Arial" panose="020B0604020202020204" pitchFamily="34" charset="0"/>
              </a:rPr>
              <a:t>The blue whale has the most powerful voice of any animal with a maximum measured loudness of 191 dB (</a:t>
            </a:r>
            <a:r>
              <a:rPr lang="en-GB" dirty="0">
                <a:hlinkClick r:id="rId3"/>
              </a:rPr>
              <a:t>https://www.antarctica.gov.au/news/2015/antarctic-blue-whale-song-penetrates-the-vast-southern-ocean)</a:t>
            </a:r>
            <a:r>
              <a:rPr lang="en-GB" sz="1200" b="0" i="0" kern="1200" dirty="0">
                <a:solidFill>
                  <a:schemeClr val="tx1"/>
                </a:solidFill>
                <a:effectLst/>
                <a:latin typeface="Arial" panose="020B0604020202020204" pitchFamily="34" charset="0"/>
                <a:ea typeface="+mn-ea"/>
                <a:cs typeface="Arial" panose="020B0604020202020204" pitchFamily="34" charset="0"/>
              </a:rPr>
              <a:t>. The blue whale’s call can be detected up to 1000 km away (https://www.marinemammals.gov.au/research/antarctic-blue-whale-and-krill-voyage-2019/team-members/dr-brian-miller/)</a:t>
            </a:r>
            <a:r>
              <a:rPr lang="en-GB" dirty="0"/>
              <a:t>. Part of the reason for these extraordinary numbers it that sound behaves differently in water than in air</a:t>
            </a:r>
            <a:endParaRPr lang="en-GB" sz="1200" b="0" i="0" kern="1200" dirty="0">
              <a:solidFill>
                <a:schemeClr val="tx1"/>
              </a:solidFill>
              <a:effectLst/>
              <a:latin typeface="Arial" panose="020B0604020202020204" pitchFamily="34" charset="0"/>
              <a:ea typeface="+mn-ea"/>
              <a:cs typeface="Arial" panose="020B0604020202020204" pitchFamily="34" charset="0"/>
            </a:endParaRPr>
          </a:p>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a:t>
            </a:fld>
            <a:endParaRPr lang="en-GB"/>
          </a:p>
        </p:txBody>
      </p:sp>
    </p:spTree>
    <p:extLst>
      <p:ext uri="{BB962C8B-B14F-4D97-AF65-F5344CB8AC3E}">
        <p14:creationId xmlns:p14="http://schemas.microsoft.com/office/powerpoint/2010/main" val="38604753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6EFA1-C73C-FA17-80C4-C7B9974D6D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E35658-3AE8-DD99-9518-34D79C151E8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F5221EB-9A4F-2C02-19EF-CDF6A5BDA5B7}"/>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B3FB0EC-D977-DF61-D6F6-CD06E0DB569C}"/>
              </a:ext>
            </a:extLst>
          </p:cNvPr>
          <p:cNvSpPr>
            <a:spLocks noGrp="1"/>
          </p:cNvSpPr>
          <p:nvPr>
            <p:ph type="sldNum" sz="quarter" idx="5"/>
          </p:nvPr>
        </p:nvSpPr>
        <p:spPr/>
        <p:txBody>
          <a:bodyPr/>
          <a:lstStyle/>
          <a:p>
            <a:fld id="{84AE0E37-5F31-4073-8F35-FD795A549926}" type="slidenum">
              <a:rPr lang="en-GB" smtClean="0"/>
              <a:t>2</a:t>
            </a:fld>
            <a:endParaRPr lang="en-GB"/>
          </a:p>
        </p:txBody>
      </p:sp>
    </p:spTree>
    <p:extLst>
      <p:ext uri="{BB962C8B-B14F-4D97-AF65-F5344CB8AC3E}">
        <p14:creationId xmlns:p14="http://schemas.microsoft.com/office/powerpoint/2010/main" val="248385391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a:p>
        </p:txBody>
      </p:sp>
      <p:sp>
        <p:nvSpPr>
          <p:cNvPr id="4" name="Slide Number Placeholder 3"/>
          <p:cNvSpPr>
            <a:spLocks noGrp="1"/>
          </p:cNvSpPr>
          <p:nvPr>
            <p:ph type="sldNum" sz="quarter" idx="5"/>
          </p:nvPr>
        </p:nvSpPr>
        <p:spPr/>
        <p:txBody>
          <a:bodyPr/>
          <a:lstStyle/>
          <a:p>
            <a:fld id="{DF1B994A-1B49-4279-A175-37679869E865}" type="slidenum">
              <a:rPr lang="en-IE" smtClean="0"/>
              <a:t>4</a:t>
            </a:fld>
            <a:endParaRPr lang="en-IE"/>
          </a:p>
        </p:txBody>
      </p:sp>
    </p:spTree>
    <p:extLst>
      <p:ext uri="{BB962C8B-B14F-4D97-AF65-F5344CB8AC3E}">
        <p14:creationId xmlns:p14="http://schemas.microsoft.com/office/powerpoint/2010/main" val="8512198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4AE0E37-5F31-4073-8F35-FD795A549926}" type="slidenum">
              <a:rPr lang="en-GB" smtClean="0"/>
              <a:t>10</a:t>
            </a:fld>
            <a:endParaRPr lang="en-GB"/>
          </a:p>
        </p:txBody>
      </p:sp>
    </p:spTree>
    <p:extLst>
      <p:ext uri="{BB962C8B-B14F-4D97-AF65-F5344CB8AC3E}">
        <p14:creationId xmlns:p14="http://schemas.microsoft.com/office/powerpoint/2010/main" val="3334133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 wave” moves is not incorrect, but “Energy” is much stronger physics</a:t>
            </a:r>
          </a:p>
        </p:txBody>
      </p:sp>
      <p:sp>
        <p:nvSpPr>
          <p:cNvPr id="4" name="Slide Number Placeholder 3"/>
          <p:cNvSpPr>
            <a:spLocks noGrp="1"/>
          </p:cNvSpPr>
          <p:nvPr>
            <p:ph type="sldNum" sz="quarter" idx="5"/>
          </p:nvPr>
        </p:nvSpPr>
        <p:spPr/>
        <p:txBody>
          <a:bodyPr/>
          <a:lstStyle/>
          <a:p>
            <a:fld id="{84AE0E37-5F31-4073-8F35-FD795A549926}" type="slidenum">
              <a:rPr lang="en-GB" smtClean="0"/>
              <a:t>12</a:t>
            </a:fld>
            <a:endParaRPr lang="en-GB"/>
          </a:p>
        </p:txBody>
      </p:sp>
    </p:spTree>
    <p:extLst>
      <p:ext uri="{BB962C8B-B14F-4D97-AF65-F5344CB8AC3E}">
        <p14:creationId xmlns:p14="http://schemas.microsoft.com/office/powerpoint/2010/main" val="6089074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DC4D09-00C9-A872-904C-F43BD54281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722C318-67CF-0925-FAE8-4AF1B88B70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A1B4A-1820-C8C2-BA45-206C76FD25B9}"/>
              </a:ext>
            </a:extLst>
          </p:cNvPr>
          <p:cNvSpPr>
            <a:spLocks noGrp="1"/>
          </p:cNvSpPr>
          <p:nvPr>
            <p:ph type="body" idx="1"/>
          </p:nvPr>
        </p:nvSpPr>
        <p:spPr/>
        <p:txBody>
          <a:bodyPr/>
          <a:lstStyle/>
          <a:p>
            <a:r>
              <a:rPr lang="en-GB" dirty="0"/>
              <a:t>I expect you would need a large speaker and a low frequency sound, The videos show it well.</a:t>
            </a:r>
          </a:p>
        </p:txBody>
      </p:sp>
      <p:sp>
        <p:nvSpPr>
          <p:cNvPr id="4" name="Slide Number Placeholder 3">
            <a:extLst>
              <a:ext uri="{FF2B5EF4-FFF2-40B4-BE49-F238E27FC236}">
                <a16:creationId xmlns:a16="http://schemas.microsoft.com/office/drawing/2014/main" id="{710EA75D-3152-2D82-10E7-10893F2FCE62}"/>
              </a:ext>
            </a:extLst>
          </p:cNvPr>
          <p:cNvSpPr>
            <a:spLocks noGrp="1"/>
          </p:cNvSpPr>
          <p:nvPr>
            <p:ph type="sldNum" sz="quarter" idx="5"/>
          </p:nvPr>
        </p:nvSpPr>
        <p:spPr/>
        <p:txBody>
          <a:bodyPr/>
          <a:lstStyle/>
          <a:p>
            <a:fld id="{84AE0E37-5F31-4073-8F35-FD795A549926}" type="slidenum">
              <a:rPr lang="en-GB" smtClean="0"/>
              <a:t>14</a:t>
            </a:fld>
            <a:endParaRPr lang="en-GB"/>
          </a:p>
        </p:txBody>
      </p:sp>
    </p:spTree>
    <p:extLst>
      <p:ext uri="{BB962C8B-B14F-4D97-AF65-F5344CB8AC3E}">
        <p14:creationId xmlns:p14="http://schemas.microsoft.com/office/powerpoint/2010/main" val="3067660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15</a:t>
            </a:fld>
            <a:endParaRPr lang="en-GB"/>
          </a:p>
        </p:txBody>
      </p:sp>
    </p:spTree>
    <p:extLst>
      <p:ext uri="{BB962C8B-B14F-4D97-AF65-F5344CB8AC3E}">
        <p14:creationId xmlns:p14="http://schemas.microsoft.com/office/powerpoint/2010/main" val="488561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Might be difficult to get working, the videos are clear. It is an example of both resonance and propagation.</a:t>
            </a:r>
          </a:p>
        </p:txBody>
      </p:sp>
      <p:sp>
        <p:nvSpPr>
          <p:cNvPr id="4" name="Slide Number Placeholder 3"/>
          <p:cNvSpPr>
            <a:spLocks noGrp="1"/>
          </p:cNvSpPr>
          <p:nvPr>
            <p:ph type="sldNum" sz="quarter" idx="5"/>
          </p:nvPr>
        </p:nvSpPr>
        <p:spPr/>
        <p:txBody>
          <a:bodyPr/>
          <a:lstStyle/>
          <a:p>
            <a:fld id="{84AE0E37-5F31-4073-8F35-FD795A549926}" type="slidenum">
              <a:rPr lang="en-GB" smtClean="0"/>
              <a:t>16</a:t>
            </a:fld>
            <a:endParaRPr lang="en-GB"/>
          </a:p>
        </p:txBody>
      </p:sp>
    </p:spTree>
    <p:extLst>
      <p:ext uri="{BB962C8B-B14F-4D97-AF65-F5344CB8AC3E}">
        <p14:creationId xmlns:p14="http://schemas.microsoft.com/office/powerpoint/2010/main" val="23656417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21</a:t>
            </a:fld>
            <a:endParaRPr lang="en-GB"/>
          </a:p>
        </p:txBody>
      </p:sp>
    </p:spTree>
    <p:extLst>
      <p:ext uri="{BB962C8B-B14F-4D97-AF65-F5344CB8AC3E}">
        <p14:creationId xmlns:p14="http://schemas.microsoft.com/office/powerpoint/2010/main" val="26356251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4AE0E37-5F31-4073-8F35-FD795A549926}" type="slidenum">
              <a:rPr lang="en-GB" smtClean="0"/>
              <a:t>22</a:t>
            </a:fld>
            <a:endParaRPr lang="en-GB"/>
          </a:p>
        </p:txBody>
      </p:sp>
    </p:spTree>
    <p:extLst>
      <p:ext uri="{BB962C8B-B14F-4D97-AF65-F5344CB8AC3E}">
        <p14:creationId xmlns:p14="http://schemas.microsoft.com/office/powerpoint/2010/main" val="3849990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710E5B-B0D5-EEA7-7132-52FA7B9162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F79E89D-E93A-845F-AC31-D6749030DAA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2882B7-AC75-0C43-8DA4-64DAACDA80C0}"/>
              </a:ext>
            </a:extLst>
          </p:cNvPr>
          <p:cNvSpPr>
            <a:spLocks noGrp="1"/>
          </p:cNvSpPr>
          <p:nvPr>
            <p:ph type="body" idx="1"/>
          </p:nvPr>
        </p:nvSpPr>
        <p:spPr/>
        <p:txBody>
          <a:bodyPr/>
          <a:lstStyle/>
          <a:p>
            <a:r>
              <a:rPr lang="en-GB" dirty="0"/>
              <a:t>Note: use frequencies lower than about 60 Hz if possible, some people may even be able to “see” the frequency without the camera. Frequencies this low are hard to measure with </a:t>
            </a:r>
            <a:r>
              <a:rPr lang="en-GB" dirty="0" err="1"/>
              <a:t>phyphox</a:t>
            </a:r>
            <a:r>
              <a:rPr lang="en-GB" dirty="0"/>
              <a:t> but they work better for the visual inspection and the video. A variation is to have two strings at different pitches.</a:t>
            </a:r>
          </a:p>
        </p:txBody>
      </p:sp>
      <p:sp>
        <p:nvSpPr>
          <p:cNvPr id="4" name="Slide Number Placeholder 3">
            <a:extLst>
              <a:ext uri="{FF2B5EF4-FFF2-40B4-BE49-F238E27FC236}">
                <a16:creationId xmlns:a16="http://schemas.microsoft.com/office/drawing/2014/main" id="{67BE490C-3366-A293-904F-F47ECF24BA13}"/>
              </a:ext>
            </a:extLst>
          </p:cNvPr>
          <p:cNvSpPr>
            <a:spLocks noGrp="1"/>
          </p:cNvSpPr>
          <p:nvPr>
            <p:ph type="sldNum" sz="quarter" idx="5"/>
          </p:nvPr>
        </p:nvSpPr>
        <p:spPr/>
        <p:txBody>
          <a:bodyPr/>
          <a:lstStyle/>
          <a:p>
            <a:fld id="{84AE0E37-5F31-4073-8F35-FD795A549926}" type="slidenum">
              <a:rPr lang="en-GB" smtClean="0"/>
              <a:t>23</a:t>
            </a:fld>
            <a:endParaRPr lang="en-GB"/>
          </a:p>
        </p:txBody>
      </p:sp>
    </p:spTree>
    <p:extLst>
      <p:ext uri="{BB962C8B-B14F-4D97-AF65-F5344CB8AC3E}">
        <p14:creationId xmlns:p14="http://schemas.microsoft.com/office/powerpoint/2010/main" val="17566029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2E7994-A852-EF1B-1FAE-680CAAAC95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D64348-F337-0BB4-D49D-460EB5EFBD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72C38-4EE2-05F9-D8A7-3ED3DCD99A22}"/>
              </a:ext>
            </a:extLst>
          </p:cNvPr>
          <p:cNvSpPr>
            <a:spLocks noGrp="1"/>
          </p:cNvSpPr>
          <p:nvPr>
            <p:ph type="body" idx="1"/>
          </p:nvPr>
        </p:nvSpPr>
        <p:spPr/>
        <p:txBody>
          <a:bodyPr/>
          <a:lstStyle/>
          <a:p>
            <a:r>
              <a:rPr lang="en-GB" dirty="0"/>
              <a:t>Notes – These are not mandatory, just useful for measuring and visualising. Twisted wave can be used in a browser on a laptop or </a:t>
            </a:r>
            <a:r>
              <a:rPr lang="en-GB" dirty="0" err="1"/>
              <a:t>chromebook</a:t>
            </a:r>
            <a:r>
              <a:rPr lang="en-GB" dirty="0"/>
              <a:t>. It has an app for </a:t>
            </a:r>
            <a:r>
              <a:rPr lang="en-GB" dirty="0" err="1"/>
              <a:t>ipads</a:t>
            </a:r>
            <a:r>
              <a:rPr lang="en-GB" dirty="0"/>
              <a:t> (browser may not work on ipad), there are 2 experiments on the next two slides to reinforce some concepts.</a:t>
            </a:r>
          </a:p>
        </p:txBody>
      </p:sp>
      <p:sp>
        <p:nvSpPr>
          <p:cNvPr id="4" name="Slide Number Placeholder 3">
            <a:extLst>
              <a:ext uri="{FF2B5EF4-FFF2-40B4-BE49-F238E27FC236}">
                <a16:creationId xmlns:a16="http://schemas.microsoft.com/office/drawing/2014/main" id="{D99CBE76-8919-03A5-BBB7-7DC48D3FBD96}"/>
              </a:ext>
            </a:extLst>
          </p:cNvPr>
          <p:cNvSpPr>
            <a:spLocks noGrp="1"/>
          </p:cNvSpPr>
          <p:nvPr>
            <p:ph type="sldNum" sz="quarter" idx="5"/>
          </p:nvPr>
        </p:nvSpPr>
        <p:spPr/>
        <p:txBody>
          <a:bodyPr/>
          <a:lstStyle/>
          <a:p>
            <a:fld id="{84AE0E37-5F31-4073-8F35-FD795A549926}" type="slidenum">
              <a:rPr lang="en-GB" smtClean="0"/>
              <a:t>24</a:t>
            </a:fld>
            <a:endParaRPr lang="en-GB"/>
          </a:p>
        </p:txBody>
      </p:sp>
    </p:spTree>
    <p:extLst>
      <p:ext uri="{BB962C8B-B14F-4D97-AF65-F5344CB8AC3E}">
        <p14:creationId xmlns:p14="http://schemas.microsoft.com/office/powerpoint/2010/main" val="28178237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Note: 1. there are clearly harmonics in this waveform. Harmonics are on the course in section 2.6 so they can be discussed here if students ask. </a:t>
            </a:r>
          </a:p>
          <a:p>
            <a:r>
              <a:rPr lang="en-GB" dirty="0"/>
              <a:t>2. An app like </a:t>
            </a:r>
            <a:r>
              <a:rPr lang="en-GB" dirty="0" err="1"/>
              <a:t>phyphox</a:t>
            </a:r>
            <a:r>
              <a:rPr lang="en-GB" dirty="0"/>
              <a:t> can be used to generate tones which are then picked up by the likes of twisted wave or an oscilloscope, and the frequency can be verified from the waveform on the screen. </a:t>
            </a:r>
          </a:p>
          <a:p>
            <a:r>
              <a:rPr lang="en-GB" dirty="0"/>
              <a:t>3. If the recording is very low it can be amplified on screen using the amplify or normalise effect. </a:t>
            </a:r>
          </a:p>
        </p:txBody>
      </p:sp>
      <p:sp>
        <p:nvSpPr>
          <p:cNvPr id="4" name="Slide Number Placeholder 3"/>
          <p:cNvSpPr>
            <a:spLocks noGrp="1"/>
          </p:cNvSpPr>
          <p:nvPr>
            <p:ph type="sldNum" sz="quarter" idx="5"/>
          </p:nvPr>
        </p:nvSpPr>
        <p:spPr/>
        <p:txBody>
          <a:bodyPr/>
          <a:lstStyle/>
          <a:p>
            <a:fld id="{84AE0E37-5F31-4073-8F35-FD795A549926}" type="slidenum">
              <a:rPr lang="en-GB" smtClean="0"/>
              <a:t>25</a:t>
            </a:fld>
            <a:endParaRPr lang="en-GB"/>
          </a:p>
        </p:txBody>
      </p:sp>
    </p:spTree>
    <p:extLst>
      <p:ext uri="{BB962C8B-B14F-4D97-AF65-F5344CB8AC3E}">
        <p14:creationId xmlns:p14="http://schemas.microsoft.com/office/powerpoint/2010/main" val="137091816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1BD41-CB50-90C2-5CB9-81BA8824AF2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DC12F0-DE0D-CD18-6BAC-77461799FE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D6C7A4F-7873-5AC0-C04B-F388382F3FCE}"/>
              </a:ext>
            </a:extLst>
          </p:cNvPr>
          <p:cNvSpPr>
            <a:spLocks noGrp="1"/>
          </p:cNvSpPr>
          <p:nvPr>
            <p:ph type="body" idx="1"/>
          </p:nvPr>
        </p:nvSpPr>
        <p:spPr/>
        <p:txBody>
          <a:bodyPr/>
          <a:lstStyle/>
          <a:p>
            <a:r>
              <a:rPr lang="en-GB" dirty="0"/>
              <a:t>Note: </a:t>
            </a:r>
          </a:p>
        </p:txBody>
      </p:sp>
      <p:sp>
        <p:nvSpPr>
          <p:cNvPr id="4" name="Slide Number Placeholder 3">
            <a:extLst>
              <a:ext uri="{FF2B5EF4-FFF2-40B4-BE49-F238E27FC236}">
                <a16:creationId xmlns:a16="http://schemas.microsoft.com/office/drawing/2014/main" id="{367D1B78-ED8B-D8C2-D2E0-57B7497654E1}"/>
              </a:ext>
            </a:extLst>
          </p:cNvPr>
          <p:cNvSpPr>
            <a:spLocks noGrp="1"/>
          </p:cNvSpPr>
          <p:nvPr>
            <p:ph type="sldNum" sz="quarter" idx="5"/>
          </p:nvPr>
        </p:nvSpPr>
        <p:spPr/>
        <p:txBody>
          <a:bodyPr/>
          <a:lstStyle/>
          <a:p>
            <a:fld id="{84AE0E37-5F31-4073-8F35-FD795A549926}" type="slidenum">
              <a:rPr lang="en-GB" smtClean="0"/>
              <a:t>26</a:t>
            </a:fld>
            <a:endParaRPr lang="en-GB"/>
          </a:p>
        </p:txBody>
      </p:sp>
    </p:spTree>
    <p:extLst>
      <p:ext uri="{BB962C8B-B14F-4D97-AF65-F5344CB8AC3E}">
        <p14:creationId xmlns:p14="http://schemas.microsoft.com/office/powerpoint/2010/main" val="15283087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E27BCD-9077-D8C0-94BD-FE793E1854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B0102D-08F5-8305-903F-1B9BC6D73A6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A6CB6-AFFF-F51C-79A6-1406600C6AC4}"/>
              </a:ext>
            </a:extLst>
          </p:cNvPr>
          <p:cNvSpPr>
            <a:spLocks noGrp="1"/>
          </p:cNvSpPr>
          <p:nvPr>
            <p:ph type="body" idx="1"/>
          </p:nvPr>
        </p:nvSpPr>
        <p:spPr/>
        <p:txBody>
          <a:bodyPr/>
          <a:lstStyle/>
          <a:p>
            <a:r>
              <a:rPr lang="en-GB" dirty="0"/>
              <a:t>Note: </a:t>
            </a:r>
          </a:p>
        </p:txBody>
      </p:sp>
      <p:sp>
        <p:nvSpPr>
          <p:cNvPr id="4" name="Slide Number Placeholder 3">
            <a:extLst>
              <a:ext uri="{FF2B5EF4-FFF2-40B4-BE49-F238E27FC236}">
                <a16:creationId xmlns:a16="http://schemas.microsoft.com/office/drawing/2014/main" id="{AEC04831-99D0-FD1C-3B5B-E9D821C5C391}"/>
              </a:ext>
            </a:extLst>
          </p:cNvPr>
          <p:cNvSpPr>
            <a:spLocks noGrp="1"/>
          </p:cNvSpPr>
          <p:nvPr>
            <p:ph type="sldNum" sz="quarter" idx="5"/>
          </p:nvPr>
        </p:nvSpPr>
        <p:spPr/>
        <p:txBody>
          <a:bodyPr/>
          <a:lstStyle/>
          <a:p>
            <a:fld id="{84AE0E37-5F31-4073-8F35-FD795A549926}" type="slidenum">
              <a:rPr lang="en-GB" smtClean="0"/>
              <a:t>28</a:t>
            </a:fld>
            <a:endParaRPr lang="en-GB"/>
          </a:p>
        </p:txBody>
      </p:sp>
    </p:spTree>
    <p:extLst>
      <p:ext uri="{BB962C8B-B14F-4D97-AF65-F5344CB8AC3E}">
        <p14:creationId xmlns:p14="http://schemas.microsoft.com/office/powerpoint/2010/main" val="414327452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One of the reasons whales can communicate over large distances is this total internal reflection and a similar total internal reflection in the sea below the whale. The reflection below the whale is because sound-speed in the very deep water is greater than in the water above it due to the greater pressure. So, you have the whale swimming in the part of the sea with the lowest sound-speed. Above and below the sound-speed is higher and thus total internal reflection occurs above and below the whale.</a:t>
            </a:r>
          </a:p>
        </p:txBody>
      </p:sp>
      <p:sp>
        <p:nvSpPr>
          <p:cNvPr id="4" name="Slide Number Placeholder 3"/>
          <p:cNvSpPr>
            <a:spLocks noGrp="1"/>
          </p:cNvSpPr>
          <p:nvPr>
            <p:ph type="sldNum" sz="quarter" idx="5"/>
          </p:nvPr>
        </p:nvSpPr>
        <p:spPr/>
        <p:txBody>
          <a:bodyPr/>
          <a:lstStyle/>
          <a:p>
            <a:fld id="{84AE0E37-5F31-4073-8F35-FD795A549926}" type="slidenum">
              <a:rPr lang="en-GB" smtClean="0"/>
              <a:t>42</a:t>
            </a:fld>
            <a:endParaRPr lang="en-GB"/>
          </a:p>
        </p:txBody>
      </p:sp>
    </p:spTree>
    <p:extLst>
      <p:ext uri="{BB962C8B-B14F-4D97-AF65-F5344CB8AC3E}">
        <p14:creationId xmlns:p14="http://schemas.microsoft.com/office/powerpoint/2010/main" val="3138886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88B935-37AF-EE78-D1FE-FA72A612C3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1CC819-F2BA-4FD6-9673-170426A5190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5C2382E-DB0E-A624-2097-68FFC186937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23DAF74-0718-295B-2A3D-96C2006C9994}"/>
              </a:ext>
            </a:extLst>
          </p:cNvPr>
          <p:cNvSpPr>
            <a:spLocks noGrp="1"/>
          </p:cNvSpPr>
          <p:nvPr>
            <p:ph type="sldNum" sz="quarter" idx="5"/>
          </p:nvPr>
        </p:nvSpPr>
        <p:spPr/>
        <p:txBody>
          <a:bodyPr/>
          <a:lstStyle/>
          <a:p>
            <a:fld id="{84AE0E37-5F31-4073-8F35-FD795A549926}" type="slidenum">
              <a:rPr lang="en-GB" smtClean="0"/>
              <a:t>43</a:t>
            </a:fld>
            <a:endParaRPr lang="en-GB"/>
          </a:p>
        </p:txBody>
      </p:sp>
    </p:spTree>
    <p:extLst>
      <p:ext uri="{BB962C8B-B14F-4D97-AF65-F5344CB8AC3E}">
        <p14:creationId xmlns:p14="http://schemas.microsoft.com/office/powerpoint/2010/main" val="15083416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FE73D4-9AD6-5055-EC10-40DE97D703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E8250C-7771-CD6A-488D-8A15EB80509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339C36-95E9-9236-FFAE-8099CAFA3FB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653C429-F1B0-90DE-39FA-66246B2FE035}"/>
              </a:ext>
            </a:extLst>
          </p:cNvPr>
          <p:cNvSpPr>
            <a:spLocks noGrp="1"/>
          </p:cNvSpPr>
          <p:nvPr>
            <p:ph type="sldNum" sz="quarter" idx="5"/>
          </p:nvPr>
        </p:nvSpPr>
        <p:spPr/>
        <p:txBody>
          <a:bodyPr/>
          <a:lstStyle/>
          <a:p>
            <a:fld id="{84AE0E37-5F31-4073-8F35-FD795A549926}" type="slidenum">
              <a:rPr lang="en-GB" smtClean="0"/>
              <a:t>44</a:t>
            </a:fld>
            <a:endParaRPr lang="en-GB"/>
          </a:p>
        </p:txBody>
      </p:sp>
    </p:spTree>
    <p:extLst>
      <p:ext uri="{BB962C8B-B14F-4D97-AF65-F5344CB8AC3E}">
        <p14:creationId xmlns:p14="http://schemas.microsoft.com/office/powerpoint/2010/main" val="8658442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241300" y="155246"/>
            <a:ext cx="8724900" cy="594137"/>
          </a:xfrm>
        </p:spPr>
        <p:txBody>
          <a:bodyPr wrap="square">
            <a:spAutoFit/>
          </a:bodyPr>
          <a:lstStyle/>
          <a:p>
            <a:r>
              <a:rPr lang="en-US"/>
              <a:t>Click to edit Master title style</a:t>
            </a:r>
          </a:p>
        </p:txBody>
      </p:sp>
    </p:spTree>
    <p:extLst>
      <p:ext uri="{BB962C8B-B14F-4D97-AF65-F5344CB8AC3E}">
        <p14:creationId xmlns:p14="http://schemas.microsoft.com/office/powerpoint/2010/main" val="3432840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Yellow">
    <p:bg>
      <p:bgPr>
        <a:solidFill>
          <a:srgbClr val="FFFFC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66700" y="165879"/>
            <a:ext cx="86741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95397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Experiment">
    <p:bg>
      <p:bgPr>
        <a:solidFill>
          <a:srgbClr val="CEFA8E"/>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1D164B-9D98-7779-255A-E9DCAE09C244}"/>
              </a:ext>
            </a:extLst>
          </p:cNvPr>
          <p:cNvSpPr>
            <a:spLocks noGrp="1"/>
          </p:cNvSpPr>
          <p:nvPr>
            <p:ph type="title"/>
          </p:nvPr>
        </p:nvSpPr>
        <p:spPr>
          <a:xfrm>
            <a:off x="254000" y="197771"/>
            <a:ext cx="8712200" cy="594137"/>
          </a:xfrm>
        </p:spPr>
        <p:txBody>
          <a:bodyPr wrap="square">
            <a:spAutoFit/>
          </a:bodyPr>
          <a:lstStyle/>
          <a:p>
            <a:r>
              <a:rPr lang="en-US"/>
              <a:t>Click to edit Master title style</a:t>
            </a:r>
            <a:endParaRPr lang="en-GB"/>
          </a:p>
        </p:txBody>
      </p:sp>
    </p:spTree>
    <p:extLst>
      <p:ext uri="{BB962C8B-B14F-4D97-AF65-F5344CB8AC3E}">
        <p14:creationId xmlns:p14="http://schemas.microsoft.com/office/powerpoint/2010/main" val="21186388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Examp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122293" y="-1"/>
            <a:ext cx="6608118" cy="482633"/>
          </a:xfrm>
        </p:spPr>
        <p:txBody>
          <a:bodyPr>
            <a:normAutofit/>
          </a:bodyPr>
          <a:lstStyle>
            <a:lvl1pPr>
              <a:defRPr sz="2800" b="0"/>
            </a:lvl1pPr>
          </a:lstStyle>
          <a:p>
            <a:r>
              <a:rPr lang="en-US"/>
              <a:t>Input Example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2">
              <a:lumMod val="20000"/>
              <a:lumOff val="80000"/>
            </a:schemeClr>
          </a:solidFill>
        </p:spPr>
        <p:txBody>
          <a:bodyPr wrap="square">
            <a:spAutoFit/>
          </a:bodyPr>
          <a:lstStyle>
            <a:lvl1pPr marL="0" indent="0">
              <a:buNone/>
              <a:defRPr/>
            </a:lvl1pPr>
          </a:lstStyle>
          <a:p>
            <a:pPr lvl="0"/>
            <a:r>
              <a:rPr lang="en-US"/>
              <a:t>Click to edit question</a:t>
            </a:r>
            <a:endParaRPr lang="en-GB"/>
          </a:p>
        </p:txBody>
      </p:sp>
    </p:spTree>
    <p:extLst>
      <p:ext uri="{BB962C8B-B14F-4D97-AF65-F5344CB8AC3E}">
        <p14:creationId xmlns:p14="http://schemas.microsoft.com/office/powerpoint/2010/main" val="42200780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xercis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25C233-D9BE-E225-F7BE-7698F79F3003}"/>
              </a:ext>
            </a:extLst>
          </p:cNvPr>
          <p:cNvSpPr>
            <a:spLocks noGrp="1"/>
          </p:cNvSpPr>
          <p:nvPr>
            <p:ph type="title" hasCustomPrompt="1"/>
          </p:nvPr>
        </p:nvSpPr>
        <p:spPr>
          <a:xfrm>
            <a:off x="445861" y="-1"/>
            <a:ext cx="6284549" cy="461665"/>
          </a:xfrm>
        </p:spPr>
        <p:txBody>
          <a:bodyPr>
            <a:normAutofit/>
          </a:bodyPr>
          <a:lstStyle>
            <a:lvl1pPr>
              <a:defRPr sz="2800" b="0"/>
            </a:lvl1pPr>
          </a:lstStyle>
          <a:p>
            <a:r>
              <a:rPr lang="en-US"/>
              <a:t>Input exercise Number</a:t>
            </a:r>
            <a:endParaRPr lang="en-GB"/>
          </a:p>
        </p:txBody>
      </p:sp>
      <p:sp>
        <p:nvSpPr>
          <p:cNvPr id="7" name="Text Placeholder 6">
            <a:extLst>
              <a:ext uri="{FF2B5EF4-FFF2-40B4-BE49-F238E27FC236}">
                <a16:creationId xmlns:a16="http://schemas.microsoft.com/office/drawing/2014/main" id="{0CED2E70-2916-C899-0337-ABD454C29961}"/>
              </a:ext>
            </a:extLst>
          </p:cNvPr>
          <p:cNvSpPr>
            <a:spLocks noGrp="1"/>
          </p:cNvSpPr>
          <p:nvPr>
            <p:ph type="body" sz="quarter" idx="10" hasCustomPrompt="1"/>
          </p:nvPr>
        </p:nvSpPr>
        <p:spPr>
          <a:xfrm>
            <a:off x="122292" y="461664"/>
            <a:ext cx="8899415" cy="482633"/>
          </a:xfrm>
          <a:solidFill>
            <a:schemeClr val="accent5">
              <a:lumMod val="20000"/>
              <a:lumOff val="80000"/>
            </a:schemeClr>
          </a:solidFill>
        </p:spPr>
        <p:txBody>
          <a:bodyPr wrap="square">
            <a:spAutoFit/>
          </a:bodyPr>
          <a:lstStyle>
            <a:lvl1pPr marL="0" indent="0">
              <a:buNone/>
              <a:defRPr/>
            </a:lvl1pPr>
          </a:lstStyle>
          <a:p>
            <a:pPr lvl="0"/>
            <a:r>
              <a:rPr lang="en-US"/>
              <a:t>Click to edit question</a:t>
            </a:r>
            <a:endParaRPr lang="en-GB"/>
          </a:p>
        </p:txBody>
      </p:sp>
      <p:grpSp>
        <p:nvGrpSpPr>
          <p:cNvPr id="15" name="Group 14">
            <a:extLst>
              <a:ext uri="{FF2B5EF4-FFF2-40B4-BE49-F238E27FC236}">
                <a16:creationId xmlns:a16="http://schemas.microsoft.com/office/drawing/2014/main" id="{C6133B34-898E-FCC8-FDC3-D75FA7519BEB}"/>
              </a:ext>
            </a:extLst>
          </p:cNvPr>
          <p:cNvGrpSpPr/>
          <p:nvPr userDrawn="1"/>
        </p:nvGrpSpPr>
        <p:grpSpPr>
          <a:xfrm rot="18736192">
            <a:off x="-25117" y="236182"/>
            <a:ext cx="518058" cy="67097"/>
            <a:chOff x="1183906" y="1940011"/>
            <a:chExt cx="2671402" cy="345990"/>
          </a:xfrm>
        </p:grpSpPr>
        <p:sp>
          <p:nvSpPr>
            <p:cNvPr id="5" name="Rectangle: Rounded Corners 4">
              <a:extLst>
                <a:ext uri="{FF2B5EF4-FFF2-40B4-BE49-F238E27FC236}">
                  <a16:creationId xmlns:a16="http://schemas.microsoft.com/office/drawing/2014/main" id="{73AC3673-08E0-7D94-5468-44627F2E0C20}"/>
                </a:ext>
              </a:extLst>
            </p:cNvPr>
            <p:cNvSpPr/>
            <p:nvPr userDrawn="1"/>
          </p:nvSpPr>
          <p:spPr>
            <a:xfrm>
              <a:off x="3509319" y="1940011"/>
              <a:ext cx="345989" cy="345989"/>
            </a:xfrm>
            <a:prstGeom prst="round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F8E89A52-3F74-5919-DC11-B84243CE90CC}"/>
                </a:ext>
              </a:extLst>
            </p:cNvPr>
            <p:cNvSpPr/>
            <p:nvPr userDrawn="1"/>
          </p:nvSpPr>
          <p:spPr>
            <a:xfrm>
              <a:off x="3410465" y="1940011"/>
              <a:ext cx="210065" cy="345989"/>
            </a:xfrm>
            <a:prstGeom prst="rect">
              <a:avLst/>
            </a:pr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70EA5B23-706F-A306-D64F-E82256779845}"/>
                </a:ext>
              </a:extLst>
            </p:cNvPr>
            <p:cNvCxnSpPr>
              <a:stCxn id="6" idx="0"/>
              <a:endCxn id="6" idx="2"/>
            </p:cNvCxnSpPr>
            <p:nvPr userDrawn="1"/>
          </p:nvCxnSpPr>
          <p:spPr>
            <a:xfrm>
              <a:off x="3515498" y="1940011"/>
              <a:ext cx="0" cy="345989"/>
            </a:xfrm>
            <a:prstGeom prst="line">
              <a:avLst/>
            </a:prstGeom>
            <a:ln w="190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3" name="Freeform: Shape 12">
              <a:extLst>
                <a:ext uri="{FF2B5EF4-FFF2-40B4-BE49-F238E27FC236}">
                  <a16:creationId xmlns:a16="http://schemas.microsoft.com/office/drawing/2014/main" id="{E0CDAB73-8AEC-D6E2-08B9-7535F4DD898A}"/>
                </a:ext>
              </a:extLst>
            </p:cNvPr>
            <p:cNvSpPr/>
            <p:nvPr userDrawn="1"/>
          </p:nvSpPr>
          <p:spPr>
            <a:xfrm rot="16200000">
              <a:off x="2216866" y="907051"/>
              <a:ext cx="345990" cy="2411909"/>
            </a:xfrm>
            <a:custGeom>
              <a:avLst/>
              <a:gdLst>
                <a:gd name="csX0" fmla="*/ 345990 w 345990"/>
                <a:gd name="csY0" fmla="*/ 484255 h 2411909"/>
                <a:gd name="csX1" fmla="*/ 345989 w 345990"/>
                <a:gd name="csY1" fmla="*/ 484255 h 2411909"/>
                <a:gd name="csX2" fmla="*/ 345989 w 345990"/>
                <a:gd name="csY2" fmla="*/ 2411909 h 2411909"/>
                <a:gd name="csX3" fmla="*/ 0 w 345990"/>
                <a:gd name="csY3" fmla="*/ 2411909 h 2411909"/>
                <a:gd name="csX4" fmla="*/ 0 w 345990"/>
                <a:gd name="csY4" fmla="*/ 484255 h 2411909"/>
                <a:gd name="csX5" fmla="*/ 1 w 345990"/>
                <a:gd name="csY5" fmla="*/ 484255 h 2411909"/>
                <a:gd name="csX6" fmla="*/ 172996 w 345990"/>
                <a:gd name="csY6" fmla="*/ 0 h 2411909"/>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45990" h="2411909">
                  <a:moveTo>
                    <a:pt x="345990" y="484255"/>
                  </a:moveTo>
                  <a:lnTo>
                    <a:pt x="345989" y="484255"/>
                  </a:lnTo>
                  <a:lnTo>
                    <a:pt x="345989" y="2411909"/>
                  </a:lnTo>
                  <a:lnTo>
                    <a:pt x="0" y="2411909"/>
                  </a:lnTo>
                  <a:lnTo>
                    <a:pt x="0" y="484255"/>
                  </a:lnTo>
                  <a:lnTo>
                    <a:pt x="1" y="484255"/>
                  </a:lnTo>
                  <a:lnTo>
                    <a:pt x="172996" y="0"/>
                  </a:lnTo>
                  <a:close/>
                </a:path>
              </a:pathLst>
            </a:custGeom>
            <a:solidFill>
              <a:schemeClr val="bg1"/>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11" name="Isosceles Triangle 10">
              <a:extLst>
                <a:ext uri="{FF2B5EF4-FFF2-40B4-BE49-F238E27FC236}">
                  <a16:creationId xmlns:a16="http://schemas.microsoft.com/office/drawing/2014/main" id="{030482F8-C167-13FE-BE9F-9326CDBD45CE}"/>
                </a:ext>
              </a:extLst>
            </p:cNvPr>
            <p:cNvSpPr/>
            <p:nvPr userDrawn="1"/>
          </p:nvSpPr>
          <p:spPr>
            <a:xfrm rot="16200000" flipH="1">
              <a:off x="1236121" y="2036431"/>
              <a:ext cx="109419" cy="153147"/>
            </a:xfrm>
            <a:prstGeom prst="triangle">
              <a:avLst/>
            </a:prstGeom>
            <a:solidFill>
              <a:schemeClr val="tx1">
                <a:lumMod val="50000"/>
                <a:lumOff val="50000"/>
              </a:schemeClr>
            </a:solid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47A460C4-629A-BC11-12D6-6BBA94849A13}"/>
                </a:ext>
              </a:extLst>
            </p:cNvPr>
            <p:cNvSpPr/>
            <p:nvPr userDrawn="1"/>
          </p:nvSpPr>
          <p:spPr>
            <a:xfrm>
              <a:off x="1572895" y="1982788"/>
              <a:ext cx="131763" cy="257175"/>
            </a:xfrm>
            <a:custGeom>
              <a:avLst/>
              <a:gdLst>
                <a:gd name="csX0" fmla="*/ 38100 w 131763"/>
                <a:gd name="csY0" fmla="*/ 0 h 257175"/>
                <a:gd name="csX1" fmla="*/ 131763 w 131763"/>
                <a:gd name="csY1" fmla="*/ 50800 h 257175"/>
                <a:gd name="csX2" fmla="*/ 0 w 131763"/>
                <a:gd name="csY2" fmla="*/ 117475 h 257175"/>
                <a:gd name="csX3" fmla="*/ 131763 w 131763"/>
                <a:gd name="csY3" fmla="*/ 198437 h 257175"/>
                <a:gd name="csX4" fmla="*/ 23813 w 131763"/>
                <a:gd name="csY4" fmla="*/ 257175 h 257175"/>
              </a:gdLst>
              <a:ahLst/>
              <a:cxnLst>
                <a:cxn ang="0">
                  <a:pos x="csX0" y="csY0"/>
                </a:cxn>
                <a:cxn ang="0">
                  <a:pos x="csX1" y="csY1"/>
                </a:cxn>
                <a:cxn ang="0">
                  <a:pos x="csX2" y="csY2"/>
                </a:cxn>
                <a:cxn ang="0">
                  <a:pos x="csX3" y="csY3"/>
                </a:cxn>
                <a:cxn ang="0">
                  <a:pos x="csX4" y="csY4"/>
                </a:cxn>
              </a:cxnLst>
              <a:rect l="l" t="t" r="r" b="b"/>
              <a:pathLst>
                <a:path w="131763" h="257175">
                  <a:moveTo>
                    <a:pt x="38100" y="0"/>
                  </a:moveTo>
                  <a:lnTo>
                    <a:pt x="131763" y="50800"/>
                  </a:lnTo>
                  <a:lnTo>
                    <a:pt x="0" y="117475"/>
                  </a:lnTo>
                  <a:lnTo>
                    <a:pt x="131763" y="198437"/>
                  </a:lnTo>
                  <a:lnTo>
                    <a:pt x="23813" y="257175"/>
                  </a:lnTo>
                </a:path>
              </a:pathLst>
            </a:custGeom>
            <a:noFill/>
            <a:ln w="1905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512683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H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5302"/>
          </a:xfrm>
          <a:solidFill>
            <a:srgbClr val="F6A8C1"/>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F6A8C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157705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OL Exam question">
    <p:spTree>
      <p:nvGrpSpPr>
        <p:cNvPr id="1" name=""/>
        <p:cNvGrpSpPr/>
        <p:nvPr/>
      </p:nvGrpSpPr>
      <p:grpSpPr>
        <a:xfrm>
          <a:off x="0" y="0"/>
          <a:ext cx="0" cy="0"/>
          <a:chOff x="0" y="0"/>
          <a:chExt cx="0" cy="0"/>
        </a:xfrm>
      </p:grpSpPr>
      <p:sp>
        <p:nvSpPr>
          <p:cNvPr id="2" name="Title 1"/>
          <p:cNvSpPr>
            <a:spLocks noGrp="1"/>
          </p:cNvSpPr>
          <p:nvPr>
            <p:ph type="title"/>
          </p:nvPr>
        </p:nvSpPr>
        <p:spPr>
          <a:xfrm>
            <a:off x="10749" y="1"/>
            <a:ext cx="6740925" cy="424732"/>
          </a:xfrm>
          <a:solidFill>
            <a:srgbClr val="B9D8F4"/>
          </a:solidFill>
        </p:spPr>
        <p:txBody>
          <a:bodyPr vert="horz" lIns="91440" tIns="45720" rIns="91440" bIns="45720" rtlCol="0" anchor="t" anchorCtr="0">
            <a:spAutoFit/>
          </a:bodyPr>
          <a:lstStyle>
            <a:lvl1pPr>
              <a:defRPr lang="en-US" sz="2400" dirty="0"/>
            </a:lvl1pPr>
          </a:lstStyle>
          <a:p>
            <a:pPr marL="0" lvl="0"/>
            <a:r>
              <a:rPr lang="en-US"/>
              <a:t>Click to edit Master title style</a:t>
            </a:r>
          </a:p>
        </p:txBody>
      </p:sp>
      <p:sp>
        <p:nvSpPr>
          <p:cNvPr id="4" name="Freeform: Shape 3">
            <a:extLst>
              <a:ext uri="{FF2B5EF4-FFF2-40B4-BE49-F238E27FC236}">
                <a16:creationId xmlns:a16="http://schemas.microsoft.com/office/drawing/2014/main" id="{1A2471A4-13BA-2121-F37F-2C8B4AF0EAF6}"/>
              </a:ext>
            </a:extLst>
          </p:cNvPr>
          <p:cNvSpPr/>
          <p:nvPr userDrawn="1"/>
        </p:nvSpPr>
        <p:spPr>
          <a:xfrm>
            <a:off x="8327299" y="0"/>
            <a:ext cx="816701" cy="933856"/>
          </a:xfrm>
          <a:custGeom>
            <a:avLst/>
            <a:gdLst>
              <a:gd name="connsiteX0" fmla="*/ 0 w 816701"/>
              <a:gd name="connsiteY0" fmla="*/ 0 h 933856"/>
              <a:gd name="connsiteX1" fmla="*/ 816701 w 816701"/>
              <a:gd name="connsiteY1" fmla="*/ 0 h 933856"/>
              <a:gd name="connsiteX2" fmla="*/ 816701 w 816701"/>
              <a:gd name="connsiteY2" fmla="*/ 933856 h 933856"/>
              <a:gd name="connsiteX3" fmla="*/ 561489 w 816701"/>
              <a:gd name="connsiteY3" fmla="*/ 933856 h 933856"/>
              <a:gd name="connsiteX4" fmla="*/ 563783 w 816701"/>
              <a:gd name="connsiteY4" fmla="*/ 888636 h 933856"/>
              <a:gd name="connsiteX5" fmla="*/ 45362 w 816701"/>
              <a:gd name="connsiteY5" fmla="*/ 21748 h 933856"/>
              <a:gd name="connsiteX6" fmla="*/ 0 w 816701"/>
              <a:gd name="connsiteY6" fmla="*/ 0 h 933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16701" h="933856">
                <a:moveTo>
                  <a:pt x="0" y="0"/>
                </a:moveTo>
                <a:lnTo>
                  <a:pt x="816701" y="0"/>
                </a:lnTo>
                <a:lnTo>
                  <a:pt x="816701" y="933856"/>
                </a:lnTo>
                <a:lnTo>
                  <a:pt x="561489" y="933856"/>
                </a:lnTo>
                <a:lnTo>
                  <a:pt x="563783" y="888636"/>
                </a:lnTo>
                <a:cubicBezTo>
                  <a:pt x="563783" y="514303"/>
                  <a:pt x="354157" y="188696"/>
                  <a:pt x="45362" y="21748"/>
                </a:cubicBezTo>
                <a:lnTo>
                  <a:pt x="0" y="0"/>
                </a:lnTo>
                <a:close/>
              </a:path>
            </a:pathLst>
          </a:custGeom>
          <a:solidFill>
            <a:srgbClr val="B9D8F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930709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ub Section">
    <p:bg>
      <p:bgPr>
        <a:gradFill flip="none" rotWithShape="1">
          <a:gsLst>
            <a:gs pos="32000">
              <a:schemeClr val="tx2">
                <a:lumMod val="10000"/>
                <a:lumOff val="90000"/>
              </a:schemeClr>
            </a:gs>
            <a:gs pos="100000">
              <a:schemeClr val="tx2">
                <a:lumMod val="25000"/>
                <a:lumOff val="75000"/>
              </a:schemeClr>
            </a:gs>
          </a:gsLst>
          <a:path path="circle">
            <a:fillToRect l="50000" t="50000" r="50000" b="50000"/>
          </a:path>
          <a:tileRect/>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628650" y="1779254"/>
            <a:ext cx="7886700" cy="884202"/>
          </a:xfrm>
        </p:spPr>
        <p:txBody>
          <a:bodyPr>
            <a:normAutofit/>
          </a:bodyPr>
          <a:lstStyle>
            <a:lvl1pPr algn="ctr">
              <a:defRPr sz="4000">
                <a:solidFill>
                  <a:schemeClr val="tx1"/>
                </a:solidFill>
              </a:defRPr>
            </a:lvl1pPr>
          </a:lstStyle>
          <a:p>
            <a:r>
              <a:rPr lang="en-US"/>
              <a:t>Sub Section</a:t>
            </a:r>
            <a:endParaRPr lang="en-GB"/>
          </a:p>
        </p:txBody>
      </p:sp>
    </p:spTree>
    <p:extLst>
      <p:ext uri="{BB962C8B-B14F-4D97-AF65-F5344CB8AC3E}">
        <p14:creationId xmlns:p14="http://schemas.microsoft.com/office/powerpoint/2010/main" val="382220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efinition">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CC173-FD9A-E750-4E92-06C76F94D241}"/>
              </a:ext>
            </a:extLst>
          </p:cNvPr>
          <p:cNvSpPr>
            <a:spLocks noGrp="1"/>
          </p:cNvSpPr>
          <p:nvPr>
            <p:ph type="title" hasCustomPrompt="1"/>
          </p:nvPr>
        </p:nvSpPr>
        <p:spPr>
          <a:xfrm>
            <a:off x="228600" y="189858"/>
            <a:ext cx="8686800" cy="862114"/>
          </a:xfrm>
          <a:ln w="76200" cmpd="thickThin">
            <a:solidFill>
              <a:srgbClr val="C00000">
                <a:alpha val="95000"/>
              </a:srgbClr>
            </a:solidFill>
          </a:ln>
        </p:spPr>
        <p:txBody>
          <a:bodyPr wrap="square" lIns="180000" tIns="180000" rIns="180000" bIns="180000">
            <a:spAutoFit/>
          </a:bodyPr>
          <a:lstStyle>
            <a:lvl1pPr algn="l">
              <a:defRPr sz="3600">
                <a:solidFill>
                  <a:schemeClr val="tx1"/>
                </a:solidFill>
              </a:defRPr>
            </a:lvl1pPr>
          </a:lstStyle>
          <a:p>
            <a:r>
              <a:rPr lang="en-US"/>
              <a:t>Definition</a:t>
            </a:r>
            <a:endParaRPr lang="en-GB"/>
          </a:p>
        </p:txBody>
      </p:sp>
      <p:sp>
        <p:nvSpPr>
          <p:cNvPr id="4" name="Text Placeholder 3">
            <a:extLst>
              <a:ext uri="{FF2B5EF4-FFF2-40B4-BE49-F238E27FC236}">
                <a16:creationId xmlns:a16="http://schemas.microsoft.com/office/drawing/2014/main" id="{6E597D81-D9B5-3662-C28F-15B88D70A6CA}"/>
              </a:ext>
            </a:extLst>
          </p:cNvPr>
          <p:cNvSpPr>
            <a:spLocks noGrp="1"/>
          </p:cNvSpPr>
          <p:nvPr>
            <p:ph type="body" sz="quarter" idx="10"/>
          </p:nvPr>
        </p:nvSpPr>
        <p:spPr>
          <a:xfrm>
            <a:off x="669851" y="1403462"/>
            <a:ext cx="7985051" cy="1439368"/>
          </a:xfrm>
          <a:solidFill>
            <a:srgbClr val="FFFF99"/>
          </a:solidFill>
        </p:spPr>
        <p:txBody>
          <a:bodyPr>
            <a:spAutoFit/>
          </a:bodyPr>
          <a:lstStyle>
            <a:lvl1pPr marL="0" indent="0">
              <a:buFontTx/>
              <a:buNone/>
              <a:defRPr sz="3200"/>
            </a:lvl1pPr>
            <a:lvl2pPr>
              <a:buFontTx/>
              <a:buNone/>
              <a:defRPr sz="2800"/>
            </a:lvl2pPr>
            <a:lvl3pPr>
              <a:buFontTx/>
              <a:buNone/>
              <a:defRPr sz="2800"/>
            </a:lvl3pPr>
            <a:lvl4pPr>
              <a:buFontTx/>
              <a:buNone/>
              <a:defRPr sz="2000"/>
            </a:lvl4pPr>
            <a:lvl5pPr>
              <a:buFontTx/>
              <a:buNone/>
              <a:defRPr sz="2000"/>
            </a:lvl5p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1641442660"/>
      </p:ext>
    </p:extLst>
  </p:cSld>
  <p:clrMapOvr>
    <a:overrideClrMapping bg1="lt1" tx1="dk1" bg2="lt2" tx2="dk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0628410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59549"/>
            <a:ext cx="7886700" cy="884202"/>
          </a:xfrm>
          <a:prstGeom prst="rect">
            <a:avLst/>
          </a:prstGeom>
        </p:spPr>
        <p:txBody>
          <a:bodyPr vert="horz" lIns="91440" tIns="45720" rIns="91440" bIns="45720" rtlCol="0" anchor="t" anchorCtr="0">
            <a:normAutofit/>
          </a:bodyPr>
          <a:lstStyle/>
          <a:p>
            <a:r>
              <a:rPr lang="en-US"/>
              <a:t>Click to edit Master title style</a:t>
            </a:r>
          </a:p>
        </p:txBody>
      </p:sp>
      <p:sp>
        <p:nvSpPr>
          <p:cNvPr id="3" name="Text Placeholder 2"/>
          <p:cNvSpPr>
            <a:spLocks noGrp="1"/>
          </p:cNvSpPr>
          <p:nvPr>
            <p:ph type="body" idx="1"/>
          </p:nvPr>
        </p:nvSpPr>
        <p:spPr>
          <a:xfrm>
            <a:off x="97022" y="1081345"/>
            <a:ext cx="8855592"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64977976"/>
      </p:ext>
    </p:extLst>
  </p:cSld>
  <p:clrMap bg1="lt1" tx1="dk1" bg2="lt2" tx2="dk2" accent1="accent1" accent2="accent2" accent3="accent3" accent4="accent4" accent5="accent5" accent6="accent6" hlink="hlink" folHlink="folHlink"/>
  <p:sldLayoutIdLst>
    <p:sldLayoutId id="2147483678" r:id="rId1"/>
    <p:sldLayoutId id="2147483682" r:id="rId2"/>
    <p:sldLayoutId id="2147483683" r:id="rId3"/>
    <p:sldLayoutId id="2147483680" r:id="rId4"/>
    <p:sldLayoutId id="2147483681" r:id="rId5"/>
    <p:sldLayoutId id="2147483695" r:id="rId6"/>
    <p:sldLayoutId id="2147483696" r:id="rId7"/>
    <p:sldLayoutId id="2147483689" r:id="rId8"/>
    <p:sldLayoutId id="2147483685" r:id="rId9"/>
    <p:sldLayoutId id="2147483679" r:id="rId10"/>
  </p:sldLayoutIdLst>
  <p:txStyles>
    <p:titleStyle>
      <a:lvl1pPr algn="l" defTabSz="914400"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hyperlink" Target="https://commons.wikimedia.org/wiki/File:Image-Blue_Whale_and_Hector_Dolphine_Colored.jpg"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commons.wikimedia.org/wiki/File:Wave_On_Rope.png"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3.gif"/><Relationship Id="rId2" Type="http://schemas.openxmlformats.org/officeDocument/2006/relationships/image" Target="../media/image2.gif"/><Relationship Id="rId1" Type="http://schemas.openxmlformats.org/officeDocument/2006/relationships/slideLayout" Target="../slideLayouts/slideLayout1.xml"/><Relationship Id="rId5" Type="http://schemas.openxmlformats.org/officeDocument/2006/relationships/hyperlink" Target="https://commons.wikimedia.org/wiki/File:Longitudinal_Wave.gif" TargetMode="External"/><Relationship Id="rId4" Type="http://schemas.openxmlformats.org/officeDocument/2006/relationships/hyperlink" Target="https://commons.wikimedia.org/wiki/File:Transverswave.gif"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commons.wikimedia.org/wiki/File:LongitudinalWavePulse.gif" TargetMode="External"/><Relationship Id="rId2" Type="http://schemas.openxmlformats.org/officeDocument/2006/relationships/image" Target="../media/image4.gif"/><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hyperlink" Target="https://commons.wikimedia.org/wiki/File:Spherical_pressure_waves.gif" TargetMode="Externa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hyperlink" Target="https://commons.wikimedia.org/wiki/File:Dabbling_mallard_-_perched_on_a_rock,_and_making_waves_-_on_an_as-yet_unfrozen_pond._(30987425154).jpg"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hyperlink" Target="https://commons.wikimedia.org/wiki/File:Listening.svg" TargetMode="External"/><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hyperlink" Target="https://commons.wikimedia.org/wiki/File:BuzzerInBellJarVacuumExperiment.svg" TargetMode="Externa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www.youtube.com/shorts/4t3BsZ0pMg4"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hyperlink" Target="https://www.youtube.com/watch?v=rL5Vbw5gdi4"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shorts/Pagl1zg0j4A"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s://www.youtube.com/shorts/NVjLk0yKmmI"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hyperlink" Target="https://commons.wikimedia.org/wiki/File:Image-Blue_Whale_and_Hector_Dolphine_Colored.jpg" TargetMode="External"/></Relationships>
</file>

<file path=ppt/slides/_rels/slide2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7.gif"/></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twistedwave.com/"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6.xml.rels><?xml version="1.0" encoding="UTF-8" standalone="yes"?>
<Relationships xmlns="http://schemas.openxmlformats.org/package/2006/relationships"><Relationship Id="rId3" Type="http://schemas.openxmlformats.org/officeDocument/2006/relationships/hyperlink" Target="https://twistedwave.com/" TargetMode="Externa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hyperlink" Target="https://commons.wikimedia.org/wiki/File:IncreasingAmplitudeWaveform.sv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hyperlink" Target="https://noisemeter.co/sound-spectrum-analyzer/"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hyperlink" Target="https://commons.wikimedia.org/wiki/File:SpectrumLowHighPitch.svg" TargetMode="Externa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3" Type="http://schemas.openxmlformats.org/officeDocument/2006/relationships/hyperlink" Target="https://commons.wikimedia.org/wiki/File:Kintamani_dog_white.jpg" TargetMode="External"/><Relationship Id="rId2" Type="http://schemas.openxmlformats.org/officeDocument/2006/relationships/image" Target="../media/image9.png"/><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4.xml"/><Relationship Id="rId5" Type="http://schemas.openxmlformats.org/officeDocument/2006/relationships/image" Target="../media/image13.png"/><Relationship Id="rId4" Type="http://schemas.openxmlformats.org/officeDocument/2006/relationships/image" Target="../media/image12.png"/></Relationships>
</file>

<file path=ppt/slides/_rels/slide3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5.xml"/><Relationship Id="rId5" Type="http://schemas.openxmlformats.org/officeDocument/2006/relationships/image" Target="../media/image17.png"/><Relationship Id="rId4" Type="http://schemas.openxmlformats.org/officeDocument/2006/relationships/image" Target="../media/image16.png"/></Relationships>
</file>

<file path=ppt/slides/_rels/slide3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 Id="rId4" Type="http://schemas.openxmlformats.org/officeDocument/2006/relationships/image" Target="../media/image20.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4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hyperlink" Target="https://commons.wikimedia.org/wiki/File:Image-Blue_Whale_and_Hector_Dolphine_Colored.jpg" TargetMode="External"/><Relationship Id="rId4" Type="http://schemas.openxmlformats.org/officeDocument/2006/relationships/image" Target="../media/image25.png"/><Relationship Id="rId9" Type="http://schemas.openxmlformats.org/officeDocument/2006/relationships/image" Target="../media/image1.jp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image" Target="../media/image30.png"/><Relationship Id="rId7" Type="http://schemas.openxmlformats.org/officeDocument/2006/relationships/image" Target="../media/image34.png"/><Relationship Id="rId2" Type="http://schemas.openxmlformats.org/officeDocument/2006/relationships/notesSlide" Target="../notesSlides/notesSlide18.xml"/><Relationship Id="rId1" Type="http://schemas.openxmlformats.org/officeDocument/2006/relationships/slideLayout" Target="../slideLayouts/slideLayout5.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85BE0EB-58F2-5416-5078-7FA71D4A83CA}"/>
              </a:ext>
            </a:extLst>
          </p:cNvPr>
          <p:cNvSpPr>
            <a:spLocks noGrp="1"/>
          </p:cNvSpPr>
          <p:nvPr>
            <p:ph type="title"/>
          </p:nvPr>
        </p:nvSpPr>
        <p:spPr>
          <a:xfrm>
            <a:off x="679622" y="864973"/>
            <a:ext cx="8155459" cy="1450448"/>
          </a:xfrm>
        </p:spPr>
        <p:txBody>
          <a:bodyPr/>
          <a:lstStyle/>
          <a:p>
            <a:r>
              <a:rPr lang="en-GB" sz="7200" dirty="0"/>
              <a:t>2.5 Sound Energy</a:t>
            </a:r>
          </a:p>
        </p:txBody>
      </p:sp>
      <p:pic>
        <p:nvPicPr>
          <p:cNvPr id="3" name="Picture 2">
            <a:extLst>
              <a:ext uri="{FF2B5EF4-FFF2-40B4-BE49-F238E27FC236}">
                <a16:creationId xmlns:a16="http://schemas.microsoft.com/office/drawing/2014/main" id="{551F020C-03E4-BBAE-B99B-DE31ABBF9A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9894" y="2680364"/>
            <a:ext cx="8013998" cy="2914181"/>
          </a:xfrm>
          <a:prstGeom prst="rect">
            <a:avLst/>
          </a:prstGeom>
        </p:spPr>
      </p:pic>
      <p:sp>
        <p:nvSpPr>
          <p:cNvPr id="5" name="TextBox 4">
            <a:hlinkClick r:id="rId4"/>
            <a:extLst>
              <a:ext uri="{FF2B5EF4-FFF2-40B4-BE49-F238E27FC236}">
                <a16:creationId xmlns:a16="http://schemas.microsoft.com/office/drawing/2014/main" id="{DE03E859-9749-9E86-BF1D-55247FA53A3F}"/>
              </a:ext>
            </a:extLst>
          </p:cNvPr>
          <p:cNvSpPr txBox="1"/>
          <p:nvPr/>
        </p:nvSpPr>
        <p:spPr>
          <a:xfrm>
            <a:off x="7905657" y="5847464"/>
            <a:ext cx="568235" cy="276999"/>
          </a:xfrm>
          <a:prstGeom prst="rect">
            <a:avLst/>
          </a:prstGeom>
          <a:noFill/>
        </p:spPr>
        <p:txBody>
          <a:bodyPr wrap="square" rtlCol="0">
            <a:spAutoFit/>
          </a:bodyPr>
          <a:lstStyle/>
          <a:p>
            <a:pPr algn="l"/>
            <a:r>
              <a:rPr lang="en-GB" sz="1200" dirty="0">
                <a:latin typeface="Arial" panose="020B0604020202020204" pitchFamily="34" charset="0"/>
                <a:cs typeface="Arial" panose="020B0604020202020204" pitchFamily="34" charset="0"/>
              </a:rPr>
              <a:t>CC0</a:t>
            </a:r>
          </a:p>
        </p:txBody>
      </p:sp>
      <p:sp>
        <p:nvSpPr>
          <p:cNvPr id="6" name="TextBox 5">
            <a:extLst>
              <a:ext uri="{FF2B5EF4-FFF2-40B4-BE49-F238E27FC236}">
                <a16:creationId xmlns:a16="http://schemas.microsoft.com/office/drawing/2014/main" id="{A2F6B8C2-1691-A1D9-4EEF-520DE10732CD}"/>
              </a:ext>
            </a:extLst>
          </p:cNvPr>
          <p:cNvSpPr txBox="1"/>
          <p:nvPr/>
        </p:nvSpPr>
        <p:spPr>
          <a:xfrm>
            <a:off x="1347298" y="5847464"/>
            <a:ext cx="526297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Blue whale, the loudest animal</a:t>
            </a:r>
          </a:p>
        </p:txBody>
      </p:sp>
    </p:spTree>
    <p:extLst>
      <p:ext uri="{BB962C8B-B14F-4D97-AF65-F5344CB8AC3E}">
        <p14:creationId xmlns:p14="http://schemas.microsoft.com/office/powerpoint/2010/main" val="1754122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1B8A24-37CD-ABB6-5D4E-E13BB2EBF6B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F34CCE4-DE7A-38A1-1D54-5B5091003A75}"/>
              </a:ext>
            </a:extLst>
          </p:cNvPr>
          <p:cNvSpPr>
            <a:spLocks noGrp="1"/>
          </p:cNvSpPr>
          <p:nvPr>
            <p:ph type="title"/>
          </p:nvPr>
        </p:nvSpPr>
        <p:spPr/>
        <p:txBody>
          <a:bodyPr/>
          <a:lstStyle/>
          <a:p>
            <a:r>
              <a:rPr lang="en-GB" dirty="0"/>
              <a:t>Physics Specification 2.5</a:t>
            </a:r>
          </a:p>
        </p:txBody>
      </p:sp>
      <p:sp>
        <p:nvSpPr>
          <p:cNvPr id="19" name="TextBox 18">
            <a:extLst>
              <a:ext uri="{FF2B5EF4-FFF2-40B4-BE49-F238E27FC236}">
                <a16:creationId xmlns:a16="http://schemas.microsoft.com/office/drawing/2014/main" id="{2F1EB973-C86B-B3D2-1A46-D333C0974AEE}"/>
              </a:ext>
            </a:extLst>
          </p:cNvPr>
          <p:cNvSpPr txBox="1"/>
          <p:nvPr/>
        </p:nvSpPr>
        <p:spPr>
          <a:xfrm>
            <a:off x="324498" y="1243422"/>
            <a:ext cx="8441631" cy="1538883"/>
          </a:xfrm>
          <a:prstGeom prst="rect">
            <a:avLst/>
          </a:prstGeom>
          <a:noFill/>
        </p:spPr>
        <p:txBody>
          <a:bodyPr wrap="square" rtlCol="0">
            <a:spAutoFit/>
          </a:bodyPr>
          <a:lstStyle/>
          <a:p>
            <a:pPr algn="l">
              <a:spcAft>
                <a:spcPts val="600"/>
              </a:spcAft>
            </a:pPr>
            <a:r>
              <a:rPr lang="en-GB" sz="2800" b="1" u="sng" dirty="0">
                <a:solidFill>
                  <a:srgbClr val="FF0000"/>
                </a:solidFill>
                <a:latin typeface="Arial" panose="020B0604020202020204" pitchFamily="34" charset="0"/>
                <a:cs typeface="Arial" panose="020B0604020202020204" pitchFamily="34" charset="0"/>
              </a:rPr>
              <a:t>Students learn about							</a:t>
            </a:r>
          </a:p>
          <a:p>
            <a:pPr marL="457200" indent="-457200">
              <a:spcAft>
                <a:spcPts val="600"/>
              </a:spcAft>
              <a:buFont typeface="Arial" panose="020B0604020202020204" pitchFamily="34" charset="0"/>
              <a:buChar char="•"/>
            </a:pPr>
            <a:r>
              <a:rPr lang="en-GB" sz="2800" dirty="0"/>
              <a:t>sound energy needs a medium to travel through</a:t>
            </a:r>
          </a:p>
          <a:p>
            <a:pPr marL="457200" indent="-457200">
              <a:spcAft>
                <a:spcPts val="600"/>
              </a:spcAft>
              <a:buFont typeface="Arial" panose="020B0604020202020204" pitchFamily="34" charset="0"/>
              <a:buChar char="•"/>
            </a:pPr>
            <a:r>
              <a:rPr lang="en-GB" sz="2800" dirty="0">
                <a:latin typeface="Arial" panose="020B0604020202020204" pitchFamily="34" charset="0"/>
                <a:cs typeface="Arial" panose="020B0604020202020204" pitchFamily="34" charset="0"/>
              </a:rPr>
              <a:t>ultrasound</a:t>
            </a:r>
          </a:p>
        </p:txBody>
      </p:sp>
      <p:sp>
        <p:nvSpPr>
          <p:cNvPr id="25" name="TextBox 24">
            <a:extLst>
              <a:ext uri="{FF2B5EF4-FFF2-40B4-BE49-F238E27FC236}">
                <a16:creationId xmlns:a16="http://schemas.microsoft.com/office/drawing/2014/main" id="{56A5C7FD-3DE3-8F41-8A18-5A77C788E7EA}"/>
              </a:ext>
            </a:extLst>
          </p:cNvPr>
          <p:cNvSpPr txBox="1"/>
          <p:nvPr/>
        </p:nvSpPr>
        <p:spPr>
          <a:xfrm>
            <a:off x="351819" y="676010"/>
            <a:ext cx="8386990" cy="523220"/>
          </a:xfrm>
          <a:prstGeom prst="rect">
            <a:avLst/>
          </a:prstGeom>
          <a:noFill/>
        </p:spPr>
        <p:txBody>
          <a:bodyPr wrap="square">
            <a:spAutoFit/>
          </a:bodyPr>
          <a:lstStyle/>
          <a:p>
            <a:r>
              <a:rPr lang="en-GB" sz="2800" dirty="0">
                <a:solidFill>
                  <a:srgbClr val="FF0000"/>
                </a:solidFill>
              </a:rPr>
              <a:t>2.5 Sound energy</a:t>
            </a:r>
          </a:p>
        </p:txBody>
      </p:sp>
      <p:sp>
        <p:nvSpPr>
          <p:cNvPr id="2" name="TextBox 1">
            <a:extLst>
              <a:ext uri="{FF2B5EF4-FFF2-40B4-BE49-F238E27FC236}">
                <a16:creationId xmlns:a16="http://schemas.microsoft.com/office/drawing/2014/main" id="{021C8F72-6880-3234-5ED5-35F59D0ED4BF}"/>
              </a:ext>
            </a:extLst>
          </p:cNvPr>
          <p:cNvSpPr txBox="1"/>
          <p:nvPr/>
        </p:nvSpPr>
        <p:spPr>
          <a:xfrm>
            <a:off x="351819" y="2831853"/>
            <a:ext cx="8587436" cy="3770263"/>
          </a:xfrm>
          <a:prstGeom prst="rect">
            <a:avLst/>
          </a:prstGeom>
          <a:solidFill>
            <a:srgbClr val="F0F0F0"/>
          </a:solidFill>
        </p:spPr>
        <p:txBody>
          <a:bodyPr wrap="square" rtlCol="0">
            <a:spAutoFit/>
          </a:bodyPr>
          <a:lstStyle/>
          <a:p>
            <a:pPr>
              <a:spcAft>
                <a:spcPts val="600"/>
              </a:spcAft>
            </a:pPr>
            <a:r>
              <a:rPr lang="en-GB" sz="2800" b="1" u="sng" dirty="0">
                <a:solidFill>
                  <a:srgbClr val="FF0000"/>
                </a:solidFill>
                <a:latin typeface="Arial" panose="020B0604020202020204" pitchFamily="34" charset="0"/>
                <a:cs typeface="Arial" panose="020B0604020202020204" pitchFamily="34" charset="0"/>
              </a:rPr>
              <a:t>Students should be able to							</a:t>
            </a:r>
            <a:endParaRPr lang="en-GB" sz="2800" b="1" dirty="0">
              <a:solidFill>
                <a:srgbClr val="FF0000"/>
              </a:solidFill>
              <a:latin typeface="Arial" panose="020B0604020202020204" pitchFamily="34" charset="0"/>
              <a:cs typeface="Arial" panose="020B0604020202020204" pitchFamily="34" charset="0"/>
            </a:endParaRPr>
          </a:p>
          <a:p>
            <a:pPr marL="514350" indent="-514350">
              <a:spcAft>
                <a:spcPts val="600"/>
              </a:spcAft>
              <a:buFont typeface="+mj-lt"/>
              <a:buAutoNum type="arabicPeriod"/>
            </a:pPr>
            <a:r>
              <a:rPr lang="en-GB" sz="2800" dirty="0"/>
              <a:t>examine evidence to support the mechanical wave nature of sound </a:t>
            </a:r>
          </a:p>
          <a:p>
            <a:pPr marL="514350" indent="-514350">
              <a:spcAft>
                <a:spcPts val="600"/>
              </a:spcAft>
              <a:buFont typeface="+mj-lt"/>
              <a:buAutoNum type="arabicPeriod"/>
            </a:pPr>
            <a:r>
              <a:rPr lang="en-GB" sz="2800" dirty="0"/>
              <a:t>relate the pitch and loudness of sounds to their wave characteristics using observation and secondary data </a:t>
            </a:r>
          </a:p>
          <a:p>
            <a:pPr marL="514350" indent="-514350">
              <a:spcAft>
                <a:spcPts val="600"/>
              </a:spcAft>
              <a:buFont typeface="+mj-lt"/>
              <a:buAutoNum type="arabicPeriod"/>
            </a:pPr>
            <a:r>
              <a:rPr lang="en-GB" sz="2800" dirty="0"/>
              <a:t>investigate the use of ultrasound in technological and medical contexts using secondary sources</a:t>
            </a:r>
            <a:endParaRPr lang="en-GB" sz="2800" dirty="0">
              <a:latin typeface="Arial" panose="020B0604020202020204" pitchFamily="34" charset="0"/>
              <a:cs typeface="Arial" panose="020B0604020202020204" pitchFamily="34" charset="0"/>
            </a:endParaRPr>
          </a:p>
        </p:txBody>
      </p:sp>
      <p:sp>
        <p:nvSpPr>
          <p:cNvPr id="6" name="TextBox 5">
            <a:extLst>
              <a:ext uri="{FF2B5EF4-FFF2-40B4-BE49-F238E27FC236}">
                <a16:creationId xmlns:a16="http://schemas.microsoft.com/office/drawing/2014/main" id="{DFB0EF78-BAA6-9CC8-3AD3-40D6E9CDAAAD}"/>
              </a:ext>
            </a:extLst>
          </p:cNvPr>
          <p:cNvSpPr txBox="1"/>
          <p:nvPr/>
        </p:nvSpPr>
        <p:spPr>
          <a:xfrm>
            <a:off x="3456358" y="6511865"/>
            <a:ext cx="5509842" cy="338554"/>
          </a:xfrm>
          <a:prstGeom prst="rect">
            <a:avLst/>
          </a:prstGeom>
          <a:noFill/>
        </p:spPr>
        <p:txBody>
          <a:bodyPr wrap="none" rtlCol="0">
            <a:spAutoFit/>
          </a:bodyPr>
          <a:lstStyle/>
          <a:p>
            <a:pPr algn="r"/>
            <a:r>
              <a:rPr lang="en-GB" sz="1600" dirty="0">
                <a:solidFill>
                  <a:schemeClr val="bg1">
                    <a:lumMod val="65000"/>
                  </a:schemeClr>
                </a:solidFill>
              </a:rPr>
              <a:t>Source: LC Physics Specification (2025), ncca.ie, © NCCA</a:t>
            </a:r>
            <a:endParaRPr lang="en-GB" sz="1600" dirty="0">
              <a:solidFill>
                <a:schemeClr val="bg1">
                  <a:lumMod val="65000"/>
                </a:scheme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529350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A4588D-77C6-F0F1-D647-B3987291BF7F}"/>
              </a:ext>
            </a:extLst>
          </p:cNvPr>
          <p:cNvSpPr>
            <a:spLocks noGrp="1"/>
          </p:cNvSpPr>
          <p:nvPr>
            <p:ph type="title"/>
          </p:nvPr>
        </p:nvSpPr>
        <p:spPr/>
        <p:txBody>
          <a:bodyPr/>
          <a:lstStyle/>
          <a:p>
            <a:r>
              <a:rPr lang="en-GB" dirty="0"/>
              <a:t>Revision Summary</a:t>
            </a:r>
          </a:p>
        </p:txBody>
      </p:sp>
      <p:sp>
        <p:nvSpPr>
          <p:cNvPr id="3" name="TextBox 2">
            <a:extLst>
              <a:ext uri="{FF2B5EF4-FFF2-40B4-BE49-F238E27FC236}">
                <a16:creationId xmlns:a16="http://schemas.microsoft.com/office/drawing/2014/main" id="{D471D663-112F-2A7D-2C34-D7D3C8DA6952}"/>
              </a:ext>
            </a:extLst>
          </p:cNvPr>
          <p:cNvSpPr txBox="1"/>
          <p:nvPr/>
        </p:nvSpPr>
        <p:spPr>
          <a:xfrm>
            <a:off x="417095" y="1027037"/>
            <a:ext cx="8523705" cy="4308872"/>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Key Definitions: ultrasound</a:t>
            </a:r>
          </a:p>
          <a:p>
            <a:pPr algn="l">
              <a:spcAft>
                <a:spcPts val="1200"/>
              </a:spcAft>
            </a:pPr>
            <a:r>
              <a:rPr lang="en-GB" sz="2800" dirty="0">
                <a:latin typeface="Arial" panose="020B0604020202020204" pitchFamily="34" charset="0"/>
                <a:cs typeface="Arial" panose="020B0604020202020204" pitchFamily="34" charset="0"/>
              </a:rPr>
              <a:t>Concepts: medium, loudness, pitch</a:t>
            </a:r>
          </a:p>
          <a:p>
            <a:pPr algn="l">
              <a:spcAft>
                <a:spcPts val="1200"/>
              </a:spcAft>
            </a:pPr>
            <a:r>
              <a:rPr lang="en-GB" sz="2800" dirty="0">
                <a:latin typeface="Arial" panose="020B0604020202020204" pitchFamily="34" charset="0"/>
                <a:cs typeface="Arial" panose="020B0604020202020204" pitchFamily="34" charset="0"/>
              </a:rPr>
              <a:t>Demonstrations:</a:t>
            </a:r>
          </a:p>
          <a:p>
            <a:pPr algn="l">
              <a:spcAft>
                <a:spcPts val="1200"/>
              </a:spcAft>
            </a:pPr>
            <a:r>
              <a:rPr lang="en-GB" sz="2800" dirty="0">
                <a:latin typeface="Arial" panose="020B0604020202020204" pitchFamily="34" charset="0"/>
                <a:cs typeface="Arial" panose="020B0604020202020204" pitchFamily="34" charset="0"/>
              </a:rPr>
              <a:t>Evidence of the mechanical wave nature of sound: (e.g. candle in a sound wave, no sound in a vacuum)</a:t>
            </a:r>
          </a:p>
          <a:p>
            <a:pPr algn="l">
              <a:spcAft>
                <a:spcPts val="1200"/>
              </a:spcAft>
            </a:pPr>
            <a:r>
              <a:rPr lang="en-GB" sz="2800" dirty="0">
                <a:latin typeface="Arial" panose="020B0604020202020204" pitchFamily="34" charset="0"/>
                <a:cs typeface="Arial" panose="020B0604020202020204" pitchFamily="34" charset="0"/>
              </a:rPr>
              <a:t>Relate pitch and loudness to frequency and amplitude</a:t>
            </a:r>
          </a:p>
          <a:p>
            <a:pPr algn="l">
              <a:spcAft>
                <a:spcPts val="1200"/>
              </a:spcAft>
            </a:pPr>
            <a:r>
              <a:rPr lang="en-GB" sz="2800" dirty="0">
                <a:latin typeface="Arial" panose="020B0604020202020204" pitchFamily="34" charset="0"/>
                <a:cs typeface="Arial" panose="020B0604020202020204" pitchFamily="34" charset="0"/>
              </a:rPr>
              <a:t>Investigate: ultrasound in practice.</a:t>
            </a:r>
          </a:p>
        </p:txBody>
      </p:sp>
    </p:spTree>
    <p:extLst>
      <p:ext uri="{BB962C8B-B14F-4D97-AF65-F5344CB8AC3E}">
        <p14:creationId xmlns:p14="http://schemas.microsoft.com/office/powerpoint/2010/main" val="24836149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E8487F-3E4A-AA39-334D-698CD01F79A0}"/>
              </a:ext>
            </a:extLst>
          </p:cNvPr>
          <p:cNvSpPr>
            <a:spLocks noGrp="1"/>
          </p:cNvSpPr>
          <p:nvPr>
            <p:ph type="title"/>
          </p:nvPr>
        </p:nvSpPr>
        <p:spPr/>
        <p:txBody>
          <a:bodyPr/>
          <a:lstStyle/>
          <a:p>
            <a:r>
              <a:rPr lang="en-IE" dirty="0"/>
              <a:t>Recap: What is a wave?</a:t>
            </a:r>
            <a:endParaRPr lang="en-GB" dirty="0"/>
          </a:p>
        </p:txBody>
      </p:sp>
      <p:sp>
        <p:nvSpPr>
          <p:cNvPr id="25" name="Text Placeholder 24">
            <a:extLst>
              <a:ext uri="{FF2B5EF4-FFF2-40B4-BE49-F238E27FC236}">
                <a16:creationId xmlns:a16="http://schemas.microsoft.com/office/drawing/2014/main" id="{6FCABA76-1171-43F2-9E04-B1D64F337BC7}"/>
              </a:ext>
            </a:extLst>
          </p:cNvPr>
          <p:cNvSpPr>
            <a:spLocks noGrp="1"/>
          </p:cNvSpPr>
          <p:nvPr>
            <p:ph type="body" sz="quarter" idx="10"/>
          </p:nvPr>
        </p:nvSpPr>
        <p:spPr>
          <a:xfrm>
            <a:off x="669851" y="1403462"/>
            <a:ext cx="7985051" cy="1311128"/>
          </a:xfrm>
        </p:spPr>
        <p:txBody>
          <a:bodyPr/>
          <a:lstStyle/>
          <a:p>
            <a:r>
              <a:rPr lang="en-GB" dirty="0"/>
              <a:t>A wave is a disturbance that transfers energy without transferring matter.  </a:t>
            </a:r>
            <a:br>
              <a:rPr lang="en-GB" sz="2400" dirty="0"/>
            </a:br>
            <a:r>
              <a:rPr lang="en-GB" sz="2400" dirty="0"/>
              <a:t>                                                             LC specification</a:t>
            </a:r>
            <a:endParaRPr lang="en-GB" dirty="0"/>
          </a:p>
        </p:txBody>
      </p:sp>
      <p:sp>
        <p:nvSpPr>
          <p:cNvPr id="8" name="TextBox 7">
            <a:extLst>
              <a:ext uri="{FF2B5EF4-FFF2-40B4-BE49-F238E27FC236}">
                <a16:creationId xmlns:a16="http://schemas.microsoft.com/office/drawing/2014/main" id="{3CD5669B-F752-6646-B015-69FAD52E6EC3}"/>
              </a:ext>
            </a:extLst>
          </p:cNvPr>
          <p:cNvSpPr txBox="1"/>
          <p:nvPr/>
        </p:nvSpPr>
        <p:spPr>
          <a:xfrm>
            <a:off x="3382028" y="5810318"/>
            <a:ext cx="360387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No matter transferred</a:t>
            </a:r>
          </a:p>
        </p:txBody>
      </p:sp>
      <p:sp>
        <p:nvSpPr>
          <p:cNvPr id="26" name="TextBox 25">
            <a:extLst>
              <a:ext uri="{FF2B5EF4-FFF2-40B4-BE49-F238E27FC236}">
                <a16:creationId xmlns:a16="http://schemas.microsoft.com/office/drawing/2014/main" id="{A9E670E3-AE5F-42C8-C4CC-F099C17C4EFA}"/>
              </a:ext>
            </a:extLst>
          </p:cNvPr>
          <p:cNvSpPr txBox="1"/>
          <p:nvPr/>
        </p:nvSpPr>
        <p:spPr>
          <a:xfrm>
            <a:off x="2478526" y="6511865"/>
            <a:ext cx="6487674" cy="338554"/>
          </a:xfrm>
          <a:prstGeom prst="rect">
            <a:avLst/>
          </a:prstGeom>
          <a:noFill/>
        </p:spPr>
        <p:txBody>
          <a:bodyPr wrap="none" rtlCol="0">
            <a:spAutoFit/>
          </a:bodyPr>
          <a:lstStyle/>
          <a:p>
            <a:pPr algn="r"/>
            <a:r>
              <a:rPr lang="en-GB" sz="1600" dirty="0">
                <a:solidFill>
                  <a:schemeClr val="bg1">
                    <a:lumMod val="75000"/>
                  </a:schemeClr>
                </a:solidFill>
              </a:rPr>
              <a:t>Definition wording: LC Physics Specification (2025), ncca.ie, © NCCA</a:t>
            </a:r>
            <a:endParaRPr lang="en-GB" sz="1600" dirty="0">
              <a:solidFill>
                <a:schemeClr val="bg1">
                  <a:lumMod val="75000"/>
                </a:schemeClr>
              </a:solidFill>
              <a:latin typeface="Arial" panose="020B0604020202020204" pitchFamily="34" charset="0"/>
              <a:cs typeface="Arial" panose="020B0604020202020204" pitchFamily="34" charset="0"/>
            </a:endParaRPr>
          </a:p>
        </p:txBody>
      </p:sp>
      <p:sp>
        <p:nvSpPr>
          <p:cNvPr id="28" name="TextBox 27">
            <a:hlinkClick r:id="rId3"/>
            <a:extLst>
              <a:ext uri="{FF2B5EF4-FFF2-40B4-BE49-F238E27FC236}">
                <a16:creationId xmlns:a16="http://schemas.microsoft.com/office/drawing/2014/main" id="{FEBDDE82-80FB-F383-3556-589A7F90D000}"/>
              </a:ext>
            </a:extLst>
          </p:cNvPr>
          <p:cNvSpPr txBox="1"/>
          <p:nvPr/>
        </p:nvSpPr>
        <p:spPr>
          <a:xfrm>
            <a:off x="632966" y="4888537"/>
            <a:ext cx="543739" cy="307777"/>
          </a:xfrm>
          <a:prstGeom prst="rect">
            <a:avLst/>
          </a:prstGeom>
          <a:noFill/>
        </p:spPr>
        <p:txBody>
          <a:bodyPr wrap="none" rtlCol="0">
            <a:spAutoFit/>
          </a:bodyPr>
          <a:lstStyle/>
          <a:p>
            <a:pPr algn="l"/>
            <a:r>
              <a:rPr lang="en-GB" sz="1400" dirty="0">
                <a:solidFill>
                  <a:schemeClr val="bg1">
                    <a:lumMod val="75000"/>
                  </a:schemeClr>
                </a:solidFill>
                <a:latin typeface="Arial" panose="020B0604020202020204" pitchFamily="34" charset="0"/>
                <a:cs typeface="Arial" panose="020B0604020202020204" pitchFamily="34" charset="0"/>
              </a:rPr>
              <a:t>CC0</a:t>
            </a:r>
          </a:p>
        </p:txBody>
      </p:sp>
      <p:grpSp>
        <p:nvGrpSpPr>
          <p:cNvPr id="29" name="Group 28">
            <a:extLst>
              <a:ext uri="{FF2B5EF4-FFF2-40B4-BE49-F238E27FC236}">
                <a16:creationId xmlns:a16="http://schemas.microsoft.com/office/drawing/2014/main" id="{EED3E9FD-256D-9E34-826B-2C0341D892AE}"/>
              </a:ext>
            </a:extLst>
          </p:cNvPr>
          <p:cNvGrpSpPr/>
          <p:nvPr/>
        </p:nvGrpSpPr>
        <p:grpSpPr>
          <a:xfrm>
            <a:off x="624560" y="3313088"/>
            <a:ext cx="8215074" cy="2053440"/>
            <a:chOff x="624560" y="3313088"/>
            <a:chExt cx="8215074" cy="2053440"/>
          </a:xfrm>
        </p:grpSpPr>
        <p:grpSp>
          <p:nvGrpSpPr>
            <p:cNvPr id="27" name="Group 26">
              <a:extLst>
                <a:ext uri="{FF2B5EF4-FFF2-40B4-BE49-F238E27FC236}">
                  <a16:creationId xmlns:a16="http://schemas.microsoft.com/office/drawing/2014/main" id="{3676C9C0-EE3B-B0AB-6344-17115936F4CF}"/>
                </a:ext>
              </a:extLst>
            </p:cNvPr>
            <p:cNvGrpSpPr/>
            <p:nvPr/>
          </p:nvGrpSpPr>
          <p:grpSpPr>
            <a:xfrm>
              <a:off x="624560" y="3313088"/>
              <a:ext cx="8215074" cy="2053440"/>
              <a:chOff x="624560" y="3313088"/>
              <a:chExt cx="8215074" cy="2053440"/>
            </a:xfrm>
          </p:grpSpPr>
          <p:sp>
            <p:nvSpPr>
              <p:cNvPr id="17" name="Freeform: Shape 16">
                <a:extLst>
                  <a:ext uri="{FF2B5EF4-FFF2-40B4-BE49-F238E27FC236}">
                    <a16:creationId xmlns:a16="http://schemas.microsoft.com/office/drawing/2014/main" id="{C602DC8C-FE56-A4C0-C292-5FFCDCF838E9}"/>
                  </a:ext>
                </a:extLst>
              </p:cNvPr>
              <p:cNvSpPr/>
              <p:nvPr/>
            </p:nvSpPr>
            <p:spPr>
              <a:xfrm>
                <a:off x="2178914" y="4115389"/>
                <a:ext cx="6660720" cy="510797"/>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rgbClr val="CC6600"/>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cxnSp>
            <p:nvCxnSpPr>
              <p:cNvPr id="20" name="Straight Arrow Connector 19">
                <a:extLst>
                  <a:ext uri="{FF2B5EF4-FFF2-40B4-BE49-F238E27FC236}">
                    <a16:creationId xmlns:a16="http://schemas.microsoft.com/office/drawing/2014/main" id="{5B6EA0A3-1E84-5607-F075-A44590E49B47}"/>
                  </a:ext>
                </a:extLst>
              </p:cNvPr>
              <p:cNvCxnSpPr>
                <a:cxnSpLocks/>
              </p:cNvCxnSpPr>
              <p:nvPr/>
            </p:nvCxnSpPr>
            <p:spPr>
              <a:xfrm>
                <a:off x="4153205" y="3876886"/>
                <a:ext cx="1524129" cy="0"/>
              </a:xfrm>
              <a:prstGeom prst="straightConnector1">
                <a:avLst/>
              </a:prstGeom>
              <a:ln w="28575">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2" name="TextBox 21">
                <a:extLst>
                  <a:ext uri="{FF2B5EF4-FFF2-40B4-BE49-F238E27FC236}">
                    <a16:creationId xmlns:a16="http://schemas.microsoft.com/office/drawing/2014/main" id="{3DB717B3-B141-E335-F754-7B1A5B04C05D}"/>
                  </a:ext>
                </a:extLst>
              </p:cNvPr>
              <p:cNvSpPr txBox="1"/>
              <p:nvPr/>
            </p:nvSpPr>
            <p:spPr>
              <a:xfrm>
                <a:off x="3955503" y="3313088"/>
                <a:ext cx="2105063" cy="523220"/>
              </a:xfrm>
              <a:prstGeom prst="rect">
                <a:avLst/>
              </a:prstGeom>
              <a:noFill/>
            </p:spPr>
            <p:txBody>
              <a:bodyPr wrap="none" rtlCol="0">
                <a:spAutoFit/>
              </a:bodyPr>
              <a:lstStyle/>
              <a:p>
                <a:pPr algn="l"/>
                <a:r>
                  <a:rPr lang="en-GB" sz="2800" dirty="0"/>
                  <a:t>Disturbance</a:t>
                </a:r>
              </a:p>
            </p:txBody>
          </p:sp>
          <p:grpSp>
            <p:nvGrpSpPr>
              <p:cNvPr id="4" name="Group 3">
                <a:extLst>
                  <a:ext uri="{FF2B5EF4-FFF2-40B4-BE49-F238E27FC236}">
                    <a16:creationId xmlns:a16="http://schemas.microsoft.com/office/drawing/2014/main" id="{20364282-62CE-6C02-6A0A-A24785AC9D64}"/>
                  </a:ext>
                </a:extLst>
              </p:cNvPr>
              <p:cNvGrpSpPr/>
              <p:nvPr/>
            </p:nvGrpSpPr>
            <p:grpSpPr>
              <a:xfrm>
                <a:off x="624560" y="4003886"/>
                <a:ext cx="1785611" cy="1110794"/>
                <a:chOff x="941626" y="3149600"/>
                <a:chExt cx="1785611" cy="1110794"/>
              </a:xfrm>
            </p:grpSpPr>
            <p:sp>
              <p:nvSpPr>
                <p:cNvPr id="6" name="Freeform: Shape 5">
                  <a:extLst>
                    <a:ext uri="{FF2B5EF4-FFF2-40B4-BE49-F238E27FC236}">
                      <a16:creationId xmlns:a16="http://schemas.microsoft.com/office/drawing/2014/main" id="{1236556B-4F76-B8A4-C67B-038C0AA4C709}"/>
                    </a:ext>
                  </a:extLst>
                </p:cNvPr>
                <p:cNvSpPr/>
                <p:nvPr/>
              </p:nvSpPr>
              <p:spPr>
                <a:xfrm flipH="1">
                  <a:off x="1339692" y="3350529"/>
                  <a:ext cx="1148705" cy="909865"/>
                </a:xfrm>
                <a:custGeom>
                  <a:avLst/>
                  <a:gdLst>
                    <a:gd name="connsiteX0" fmla="*/ 670560 w 3078480"/>
                    <a:gd name="connsiteY0" fmla="*/ 0 h 1544320"/>
                    <a:gd name="connsiteX1" fmla="*/ 325120 w 3078480"/>
                    <a:gd name="connsiteY1" fmla="*/ 172720 h 1544320"/>
                    <a:gd name="connsiteX2" fmla="*/ 121920 w 3078480"/>
                    <a:gd name="connsiteY2" fmla="*/ 233680 h 1544320"/>
                    <a:gd name="connsiteX3" fmla="*/ 20320 w 3078480"/>
                    <a:gd name="connsiteY3" fmla="*/ 406400 h 1544320"/>
                    <a:gd name="connsiteX4" fmla="*/ 0 w 3078480"/>
                    <a:gd name="connsiteY4" fmla="*/ 568960 h 1544320"/>
                    <a:gd name="connsiteX5" fmla="*/ 30480 w 3078480"/>
                    <a:gd name="connsiteY5" fmla="*/ 833120 h 1544320"/>
                    <a:gd name="connsiteX6" fmla="*/ 193040 w 3078480"/>
                    <a:gd name="connsiteY6" fmla="*/ 1016000 h 1544320"/>
                    <a:gd name="connsiteX7" fmla="*/ 345440 w 3078480"/>
                    <a:gd name="connsiteY7" fmla="*/ 1036320 h 1544320"/>
                    <a:gd name="connsiteX8" fmla="*/ 416560 w 3078480"/>
                    <a:gd name="connsiteY8" fmla="*/ 1026160 h 1544320"/>
                    <a:gd name="connsiteX9" fmla="*/ 487680 w 3078480"/>
                    <a:gd name="connsiteY9" fmla="*/ 965200 h 1544320"/>
                    <a:gd name="connsiteX10" fmla="*/ 497840 w 3078480"/>
                    <a:gd name="connsiteY10" fmla="*/ 1076960 h 1544320"/>
                    <a:gd name="connsiteX11" fmla="*/ 528320 w 3078480"/>
                    <a:gd name="connsiteY11" fmla="*/ 1219200 h 1544320"/>
                    <a:gd name="connsiteX12" fmla="*/ 660400 w 3078480"/>
                    <a:gd name="connsiteY12" fmla="*/ 1341120 h 1544320"/>
                    <a:gd name="connsiteX13" fmla="*/ 782320 w 3078480"/>
                    <a:gd name="connsiteY13" fmla="*/ 1361440 h 1544320"/>
                    <a:gd name="connsiteX14" fmla="*/ 1016000 w 3078480"/>
                    <a:gd name="connsiteY14" fmla="*/ 1249680 h 1544320"/>
                    <a:gd name="connsiteX15" fmla="*/ 1107440 w 3078480"/>
                    <a:gd name="connsiteY15" fmla="*/ 1209040 h 1544320"/>
                    <a:gd name="connsiteX16" fmla="*/ 1107440 w 3078480"/>
                    <a:gd name="connsiteY16" fmla="*/ 1300480 h 1544320"/>
                    <a:gd name="connsiteX17" fmla="*/ 1168400 w 3078480"/>
                    <a:gd name="connsiteY17" fmla="*/ 1422400 h 1544320"/>
                    <a:gd name="connsiteX18" fmla="*/ 1320800 w 3078480"/>
                    <a:gd name="connsiteY18" fmla="*/ 1483360 h 1544320"/>
                    <a:gd name="connsiteX19" fmla="*/ 1493520 w 3078480"/>
                    <a:gd name="connsiteY19" fmla="*/ 1463040 h 1544320"/>
                    <a:gd name="connsiteX20" fmla="*/ 1656080 w 3078480"/>
                    <a:gd name="connsiteY20" fmla="*/ 1412240 h 1544320"/>
                    <a:gd name="connsiteX21" fmla="*/ 1696720 w 3078480"/>
                    <a:gd name="connsiteY21" fmla="*/ 1493520 h 1544320"/>
                    <a:gd name="connsiteX22" fmla="*/ 1808480 w 3078480"/>
                    <a:gd name="connsiteY22" fmla="*/ 1544320 h 1544320"/>
                    <a:gd name="connsiteX23" fmla="*/ 1991360 w 3078480"/>
                    <a:gd name="connsiteY23" fmla="*/ 1544320 h 1544320"/>
                    <a:gd name="connsiteX24" fmla="*/ 2225040 w 3078480"/>
                    <a:gd name="connsiteY24" fmla="*/ 1473200 h 1544320"/>
                    <a:gd name="connsiteX25" fmla="*/ 2357120 w 3078480"/>
                    <a:gd name="connsiteY25" fmla="*/ 1188720 h 1544320"/>
                    <a:gd name="connsiteX26" fmla="*/ 3078480 w 3078480"/>
                    <a:gd name="connsiteY26" fmla="*/ 772160 h 1544320"/>
                    <a:gd name="connsiteX0" fmla="*/ 2418080 w 3078480"/>
                    <a:gd name="connsiteY0" fmla="*/ 0 h 2438400"/>
                    <a:gd name="connsiteX1" fmla="*/ 325120 w 3078480"/>
                    <a:gd name="connsiteY1" fmla="*/ 1066800 h 2438400"/>
                    <a:gd name="connsiteX2" fmla="*/ 121920 w 3078480"/>
                    <a:gd name="connsiteY2" fmla="*/ 1127760 h 2438400"/>
                    <a:gd name="connsiteX3" fmla="*/ 20320 w 3078480"/>
                    <a:gd name="connsiteY3" fmla="*/ 1300480 h 2438400"/>
                    <a:gd name="connsiteX4" fmla="*/ 0 w 3078480"/>
                    <a:gd name="connsiteY4" fmla="*/ 1463040 h 2438400"/>
                    <a:gd name="connsiteX5" fmla="*/ 30480 w 3078480"/>
                    <a:gd name="connsiteY5" fmla="*/ 1727200 h 2438400"/>
                    <a:gd name="connsiteX6" fmla="*/ 193040 w 3078480"/>
                    <a:gd name="connsiteY6" fmla="*/ 1910080 h 2438400"/>
                    <a:gd name="connsiteX7" fmla="*/ 345440 w 3078480"/>
                    <a:gd name="connsiteY7" fmla="*/ 1930400 h 2438400"/>
                    <a:gd name="connsiteX8" fmla="*/ 416560 w 3078480"/>
                    <a:gd name="connsiteY8" fmla="*/ 1920240 h 2438400"/>
                    <a:gd name="connsiteX9" fmla="*/ 487680 w 3078480"/>
                    <a:gd name="connsiteY9" fmla="*/ 1859280 h 2438400"/>
                    <a:gd name="connsiteX10" fmla="*/ 497840 w 3078480"/>
                    <a:gd name="connsiteY10" fmla="*/ 1971040 h 2438400"/>
                    <a:gd name="connsiteX11" fmla="*/ 528320 w 3078480"/>
                    <a:gd name="connsiteY11" fmla="*/ 2113280 h 2438400"/>
                    <a:gd name="connsiteX12" fmla="*/ 660400 w 3078480"/>
                    <a:gd name="connsiteY12" fmla="*/ 2235200 h 2438400"/>
                    <a:gd name="connsiteX13" fmla="*/ 782320 w 3078480"/>
                    <a:gd name="connsiteY13" fmla="*/ 2255520 h 2438400"/>
                    <a:gd name="connsiteX14" fmla="*/ 1016000 w 3078480"/>
                    <a:gd name="connsiteY14" fmla="*/ 2143760 h 2438400"/>
                    <a:gd name="connsiteX15" fmla="*/ 1107440 w 3078480"/>
                    <a:gd name="connsiteY15" fmla="*/ 2103120 h 2438400"/>
                    <a:gd name="connsiteX16" fmla="*/ 1107440 w 3078480"/>
                    <a:gd name="connsiteY16" fmla="*/ 2194560 h 2438400"/>
                    <a:gd name="connsiteX17" fmla="*/ 1168400 w 3078480"/>
                    <a:gd name="connsiteY17" fmla="*/ 2316480 h 2438400"/>
                    <a:gd name="connsiteX18" fmla="*/ 1320800 w 3078480"/>
                    <a:gd name="connsiteY18" fmla="*/ 2377440 h 2438400"/>
                    <a:gd name="connsiteX19" fmla="*/ 1493520 w 3078480"/>
                    <a:gd name="connsiteY19" fmla="*/ 2357120 h 2438400"/>
                    <a:gd name="connsiteX20" fmla="*/ 1656080 w 3078480"/>
                    <a:gd name="connsiteY20" fmla="*/ 2306320 h 2438400"/>
                    <a:gd name="connsiteX21" fmla="*/ 1696720 w 3078480"/>
                    <a:gd name="connsiteY21" fmla="*/ 2387600 h 2438400"/>
                    <a:gd name="connsiteX22" fmla="*/ 1808480 w 3078480"/>
                    <a:gd name="connsiteY22" fmla="*/ 2438400 h 2438400"/>
                    <a:gd name="connsiteX23" fmla="*/ 1991360 w 3078480"/>
                    <a:gd name="connsiteY23" fmla="*/ 2438400 h 2438400"/>
                    <a:gd name="connsiteX24" fmla="*/ 2225040 w 3078480"/>
                    <a:gd name="connsiteY24" fmla="*/ 2367280 h 2438400"/>
                    <a:gd name="connsiteX25" fmla="*/ 2357120 w 3078480"/>
                    <a:gd name="connsiteY25" fmla="*/ 2082800 h 2438400"/>
                    <a:gd name="connsiteX26" fmla="*/ 3078480 w 3078480"/>
                    <a:gd name="connsiteY26" fmla="*/ 1666240 h 2438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078480" h="2438400">
                      <a:moveTo>
                        <a:pt x="2418080" y="0"/>
                      </a:moveTo>
                      <a:lnTo>
                        <a:pt x="325120" y="1066800"/>
                      </a:lnTo>
                      <a:lnTo>
                        <a:pt x="121920" y="1127760"/>
                      </a:lnTo>
                      <a:lnTo>
                        <a:pt x="20320" y="1300480"/>
                      </a:lnTo>
                      <a:lnTo>
                        <a:pt x="0" y="1463040"/>
                      </a:lnTo>
                      <a:lnTo>
                        <a:pt x="30480" y="1727200"/>
                      </a:lnTo>
                      <a:lnTo>
                        <a:pt x="193040" y="1910080"/>
                      </a:lnTo>
                      <a:lnTo>
                        <a:pt x="345440" y="1930400"/>
                      </a:lnTo>
                      <a:lnTo>
                        <a:pt x="416560" y="1920240"/>
                      </a:lnTo>
                      <a:lnTo>
                        <a:pt x="487680" y="1859280"/>
                      </a:lnTo>
                      <a:lnTo>
                        <a:pt x="497840" y="1971040"/>
                      </a:lnTo>
                      <a:lnTo>
                        <a:pt x="528320" y="2113280"/>
                      </a:lnTo>
                      <a:lnTo>
                        <a:pt x="660400" y="2235200"/>
                      </a:lnTo>
                      <a:lnTo>
                        <a:pt x="782320" y="2255520"/>
                      </a:lnTo>
                      <a:lnTo>
                        <a:pt x="1016000" y="2143760"/>
                      </a:lnTo>
                      <a:lnTo>
                        <a:pt x="1107440" y="2103120"/>
                      </a:lnTo>
                      <a:lnTo>
                        <a:pt x="1107440" y="2194560"/>
                      </a:lnTo>
                      <a:lnTo>
                        <a:pt x="1168400" y="2316480"/>
                      </a:lnTo>
                      <a:lnTo>
                        <a:pt x="1320800" y="2377440"/>
                      </a:lnTo>
                      <a:lnTo>
                        <a:pt x="1493520" y="2357120"/>
                      </a:lnTo>
                      <a:lnTo>
                        <a:pt x="1656080" y="2306320"/>
                      </a:lnTo>
                      <a:lnTo>
                        <a:pt x="1696720" y="2387600"/>
                      </a:lnTo>
                      <a:lnTo>
                        <a:pt x="1808480" y="2438400"/>
                      </a:lnTo>
                      <a:lnTo>
                        <a:pt x="1991360" y="2438400"/>
                      </a:lnTo>
                      <a:lnTo>
                        <a:pt x="2225040" y="2367280"/>
                      </a:lnTo>
                      <a:lnTo>
                        <a:pt x="2357120" y="2082800"/>
                      </a:lnTo>
                      <a:lnTo>
                        <a:pt x="3078480" y="166624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oup 14">
                  <a:extLst>
                    <a:ext uri="{FF2B5EF4-FFF2-40B4-BE49-F238E27FC236}">
                      <a16:creationId xmlns:a16="http://schemas.microsoft.com/office/drawing/2014/main" id="{42CE9376-9787-3D29-1CEA-3E6DB82657A4}"/>
                    </a:ext>
                  </a:extLst>
                </p:cNvPr>
                <p:cNvGrpSpPr/>
                <p:nvPr/>
              </p:nvGrpSpPr>
              <p:grpSpPr>
                <a:xfrm flipH="1">
                  <a:off x="1534302" y="3706893"/>
                  <a:ext cx="779704" cy="500426"/>
                  <a:chOff x="4592320" y="3870960"/>
                  <a:chExt cx="2089573" cy="1341120"/>
                </a:xfrm>
                <a:solidFill>
                  <a:srgbClr val="FFCCCC"/>
                </a:solidFill>
              </p:grpSpPr>
              <p:sp>
                <p:nvSpPr>
                  <p:cNvPr id="7" name="Freeform: Shape 6">
                    <a:extLst>
                      <a:ext uri="{FF2B5EF4-FFF2-40B4-BE49-F238E27FC236}">
                        <a16:creationId xmlns:a16="http://schemas.microsoft.com/office/drawing/2014/main" id="{EEEA4959-7868-D504-FC93-3FA9C20EB40E}"/>
                      </a:ext>
                    </a:extLst>
                  </p:cNvPr>
                  <p:cNvSpPr/>
                  <p:nvPr/>
                </p:nvSpPr>
                <p:spPr>
                  <a:xfrm>
                    <a:off x="4602480" y="3870960"/>
                    <a:ext cx="894080" cy="904240"/>
                  </a:xfrm>
                  <a:custGeom>
                    <a:avLst/>
                    <a:gdLst>
                      <a:gd name="connsiteX0" fmla="*/ 0 w 894080"/>
                      <a:gd name="connsiteY0" fmla="*/ 152400 h 904240"/>
                      <a:gd name="connsiteX1" fmla="*/ 152400 w 894080"/>
                      <a:gd name="connsiteY1" fmla="*/ 111760 h 904240"/>
                      <a:gd name="connsiteX2" fmla="*/ 335280 w 894080"/>
                      <a:gd name="connsiteY2" fmla="*/ 0 h 904240"/>
                      <a:gd name="connsiteX3" fmla="*/ 853440 w 894080"/>
                      <a:gd name="connsiteY3" fmla="*/ 111760 h 904240"/>
                      <a:gd name="connsiteX4" fmla="*/ 894080 w 894080"/>
                      <a:gd name="connsiteY4" fmla="*/ 152400 h 904240"/>
                      <a:gd name="connsiteX5" fmla="*/ 894080 w 894080"/>
                      <a:gd name="connsiteY5" fmla="*/ 152400 h 904240"/>
                      <a:gd name="connsiteX6" fmla="*/ 609600 w 894080"/>
                      <a:gd name="connsiteY6" fmla="*/ 416560 h 904240"/>
                      <a:gd name="connsiteX7" fmla="*/ 518160 w 894080"/>
                      <a:gd name="connsiteY7" fmla="*/ 497840 h 904240"/>
                      <a:gd name="connsiteX8" fmla="*/ 426720 w 894080"/>
                      <a:gd name="connsiteY8" fmla="*/ 619760 h 904240"/>
                      <a:gd name="connsiteX9" fmla="*/ 30480 w 894080"/>
                      <a:gd name="connsiteY9" fmla="*/ 904240 h 9042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4080" h="904240">
                        <a:moveTo>
                          <a:pt x="0" y="152400"/>
                        </a:moveTo>
                        <a:lnTo>
                          <a:pt x="152400" y="111760"/>
                        </a:lnTo>
                        <a:lnTo>
                          <a:pt x="335280" y="0"/>
                        </a:lnTo>
                        <a:lnTo>
                          <a:pt x="853440" y="111760"/>
                        </a:lnTo>
                        <a:lnTo>
                          <a:pt x="894080" y="152400"/>
                        </a:lnTo>
                        <a:lnTo>
                          <a:pt x="894080" y="152400"/>
                        </a:lnTo>
                        <a:lnTo>
                          <a:pt x="609600" y="416560"/>
                        </a:lnTo>
                        <a:lnTo>
                          <a:pt x="518160" y="497840"/>
                        </a:lnTo>
                        <a:lnTo>
                          <a:pt x="426720" y="619760"/>
                        </a:lnTo>
                        <a:lnTo>
                          <a:pt x="30480" y="90424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7F9E308C-E89A-84D4-F8C0-E003C35468C7}"/>
                      </a:ext>
                    </a:extLst>
                  </p:cNvPr>
                  <p:cNvSpPr/>
                  <p:nvPr/>
                </p:nvSpPr>
                <p:spPr>
                  <a:xfrm>
                    <a:off x="4592320" y="3931920"/>
                    <a:ext cx="1503680" cy="1066800"/>
                  </a:xfrm>
                  <a:custGeom>
                    <a:avLst/>
                    <a:gdLst>
                      <a:gd name="connsiteX0" fmla="*/ 0 w 1503680"/>
                      <a:gd name="connsiteY0" fmla="*/ 853440 h 1066800"/>
                      <a:gd name="connsiteX1" fmla="*/ 375920 w 1503680"/>
                      <a:gd name="connsiteY1" fmla="*/ 609600 h 1066800"/>
                      <a:gd name="connsiteX2" fmla="*/ 579120 w 1503680"/>
                      <a:gd name="connsiteY2" fmla="*/ 335280 h 1066800"/>
                      <a:gd name="connsiteX3" fmla="*/ 853440 w 1503680"/>
                      <a:gd name="connsiteY3" fmla="*/ 172720 h 1066800"/>
                      <a:gd name="connsiteX4" fmla="*/ 934720 w 1503680"/>
                      <a:gd name="connsiteY4" fmla="*/ 20320 h 1066800"/>
                      <a:gd name="connsiteX5" fmla="*/ 1320800 w 1503680"/>
                      <a:gd name="connsiteY5" fmla="*/ 0 h 1066800"/>
                      <a:gd name="connsiteX6" fmla="*/ 1503680 w 1503680"/>
                      <a:gd name="connsiteY6" fmla="*/ 71120 h 1066800"/>
                      <a:gd name="connsiteX7" fmla="*/ 1503680 w 1503680"/>
                      <a:gd name="connsiteY7" fmla="*/ 152400 h 1066800"/>
                      <a:gd name="connsiteX8" fmla="*/ 1402080 w 1503680"/>
                      <a:gd name="connsiteY8" fmla="*/ 335280 h 1066800"/>
                      <a:gd name="connsiteX9" fmla="*/ 1056640 w 1503680"/>
                      <a:gd name="connsiteY9" fmla="*/ 650240 h 1066800"/>
                      <a:gd name="connsiteX10" fmla="*/ 660400 w 1503680"/>
                      <a:gd name="connsiteY10" fmla="*/ 1066800 h 1066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03680" h="1066800">
                        <a:moveTo>
                          <a:pt x="0" y="853440"/>
                        </a:moveTo>
                        <a:lnTo>
                          <a:pt x="375920" y="609600"/>
                        </a:lnTo>
                        <a:lnTo>
                          <a:pt x="579120" y="335280"/>
                        </a:lnTo>
                        <a:lnTo>
                          <a:pt x="853440" y="172720"/>
                        </a:lnTo>
                        <a:lnTo>
                          <a:pt x="934720" y="20320"/>
                        </a:lnTo>
                        <a:lnTo>
                          <a:pt x="1320800" y="0"/>
                        </a:lnTo>
                        <a:lnTo>
                          <a:pt x="1503680" y="71120"/>
                        </a:lnTo>
                        <a:lnTo>
                          <a:pt x="1503680" y="152400"/>
                        </a:lnTo>
                        <a:lnTo>
                          <a:pt x="1402080" y="335280"/>
                        </a:lnTo>
                        <a:lnTo>
                          <a:pt x="1056640" y="650240"/>
                        </a:lnTo>
                        <a:lnTo>
                          <a:pt x="660400" y="106680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D63D7EE3-B0C1-C605-9668-9A89129CB7E9}"/>
                      </a:ext>
                    </a:extLst>
                  </p:cNvPr>
                  <p:cNvSpPr/>
                  <p:nvPr/>
                </p:nvSpPr>
                <p:spPr>
                  <a:xfrm>
                    <a:off x="5262880" y="3952240"/>
                    <a:ext cx="1391920" cy="1249680"/>
                  </a:xfrm>
                  <a:custGeom>
                    <a:avLst/>
                    <a:gdLst>
                      <a:gd name="connsiteX0" fmla="*/ 0 w 1391920"/>
                      <a:gd name="connsiteY0" fmla="*/ 1076960 h 1249680"/>
                      <a:gd name="connsiteX1" fmla="*/ 406400 w 1391920"/>
                      <a:gd name="connsiteY1" fmla="*/ 589280 h 1249680"/>
                      <a:gd name="connsiteX2" fmla="*/ 680720 w 1391920"/>
                      <a:gd name="connsiteY2" fmla="*/ 355600 h 1249680"/>
                      <a:gd name="connsiteX3" fmla="*/ 955040 w 1391920"/>
                      <a:gd name="connsiteY3" fmla="*/ 10160 h 1249680"/>
                      <a:gd name="connsiteX4" fmla="*/ 1259840 w 1391920"/>
                      <a:gd name="connsiteY4" fmla="*/ 0 h 1249680"/>
                      <a:gd name="connsiteX5" fmla="*/ 1391920 w 1391920"/>
                      <a:gd name="connsiteY5" fmla="*/ 60960 h 1249680"/>
                      <a:gd name="connsiteX6" fmla="*/ 1381760 w 1391920"/>
                      <a:gd name="connsiteY6" fmla="*/ 254000 h 1249680"/>
                      <a:gd name="connsiteX7" fmla="*/ 1168400 w 1391920"/>
                      <a:gd name="connsiteY7" fmla="*/ 457200 h 1249680"/>
                      <a:gd name="connsiteX8" fmla="*/ 894080 w 1391920"/>
                      <a:gd name="connsiteY8" fmla="*/ 772160 h 1249680"/>
                      <a:gd name="connsiteX9" fmla="*/ 802640 w 1391920"/>
                      <a:gd name="connsiteY9" fmla="*/ 914400 h 1249680"/>
                      <a:gd name="connsiteX10" fmla="*/ 660400 w 1391920"/>
                      <a:gd name="connsiteY10" fmla="*/ 1117600 h 1249680"/>
                      <a:gd name="connsiteX11" fmla="*/ 508000 w 1391920"/>
                      <a:gd name="connsiteY11" fmla="*/ 1249680 h 1249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91920" h="1249680">
                        <a:moveTo>
                          <a:pt x="0" y="1076960"/>
                        </a:moveTo>
                        <a:lnTo>
                          <a:pt x="406400" y="589280"/>
                        </a:lnTo>
                        <a:lnTo>
                          <a:pt x="680720" y="355600"/>
                        </a:lnTo>
                        <a:lnTo>
                          <a:pt x="955040" y="10160"/>
                        </a:lnTo>
                        <a:lnTo>
                          <a:pt x="1259840" y="0"/>
                        </a:lnTo>
                        <a:lnTo>
                          <a:pt x="1391920" y="60960"/>
                        </a:lnTo>
                        <a:lnTo>
                          <a:pt x="1381760" y="254000"/>
                        </a:lnTo>
                        <a:lnTo>
                          <a:pt x="1168400" y="457200"/>
                        </a:lnTo>
                        <a:lnTo>
                          <a:pt x="894080" y="772160"/>
                        </a:lnTo>
                        <a:lnTo>
                          <a:pt x="802640" y="914400"/>
                        </a:lnTo>
                        <a:lnTo>
                          <a:pt x="660400" y="1117600"/>
                        </a:lnTo>
                        <a:lnTo>
                          <a:pt x="508000" y="124968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97E69837-A673-748C-F29B-6BB3AB4DA663}"/>
                      </a:ext>
                    </a:extLst>
                  </p:cNvPr>
                  <p:cNvSpPr/>
                  <p:nvPr/>
                </p:nvSpPr>
                <p:spPr>
                  <a:xfrm>
                    <a:off x="5730240" y="4297680"/>
                    <a:ext cx="904240" cy="914400"/>
                  </a:xfrm>
                  <a:custGeom>
                    <a:avLst/>
                    <a:gdLst>
                      <a:gd name="connsiteX0" fmla="*/ 0 w 904240"/>
                      <a:gd name="connsiteY0" fmla="*/ 914400 h 914400"/>
                      <a:gd name="connsiteX1" fmla="*/ 243840 w 904240"/>
                      <a:gd name="connsiteY1" fmla="*/ 701040 h 914400"/>
                      <a:gd name="connsiteX2" fmla="*/ 416560 w 904240"/>
                      <a:gd name="connsiteY2" fmla="*/ 447040 h 914400"/>
                      <a:gd name="connsiteX3" fmla="*/ 640080 w 904240"/>
                      <a:gd name="connsiteY3" fmla="*/ 142240 h 914400"/>
                      <a:gd name="connsiteX4" fmla="*/ 853440 w 904240"/>
                      <a:gd name="connsiteY4" fmla="*/ 0 h 914400"/>
                      <a:gd name="connsiteX5" fmla="*/ 904240 w 904240"/>
                      <a:gd name="connsiteY5" fmla="*/ 152400 h 914400"/>
                      <a:gd name="connsiteX6" fmla="*/ 802640 w 904240"/>
                      <a:gd name="connsiteY6" fmla="*/ 386080 h 914400"/>
                      <a:gd name="connsiteX7" fmla="*/ 711200 w 904240"/>
                      <a:gd name="connsiteY7" fmla="*/ 640080 h 914400"/>
                      <a:gd name="connsiteX8" fmla="*/ 579120 w 904240"/>
                      <a:gd name="connsiteY8" fmla="*/ 883920 h 914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04240" h="914400">
                        <a:moveTo>
                          <a:pt x="0" y="914400"/>
                        </a:moveTo>
                        <a:lnTo>
                          <a:pt x="243840" y="701040"/>
                        </a:lnTo>
                        <a:lnTo>
                          <a:pt x="416560" y="447040"/>
                        </a:lnTo>
                        <a:lnTo>
                          <a:pt x="640080" y="142240"/>
                        </a:lnTo>
                        <a:lnTo>
                          <a:pt x="853440" y="0"/>
                        </a:lnTo>
                        <a:lnTo>
                          <a:pt x="904240" y="152400"/>
                        </a:lnTo>
                        <a:lnTo>
                          <a:pt x="802640" y="386080"/>
                        </a:lnTo>
                        <a:lnTo>
                          <a:pt x="711200" y="640080"/>
                        </a:lnTo>
                        <a:lnTo>
                          <a:pt x="579120" y="883920"/>
                        </a:lnTo>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7DFEABD8-8ADE-C72E-D583-12558D9C109D}"/>
                      </a:ext>
                    </a:extLst>
                  </p:cNvPr>
                  <p:cNvSpPr/>
                  <p:nvPr/>
                </p:nvSpPr>
                <p:spPr>
                  <a:xfrm>
                    <a:off x="4958080" y="3911600"/>
                    <a:ext cx="538480" cy="36576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365760">
                        <a:moveTo>
                          <a:pt x="152400" y="30480"/>
                        </a:moveTo>
                        <a:lnTo>
                          <a:pt x="0" y="162560"/>
                        </a:lnTo>
                        <a:lnTo>
                          <a:pt x="20320" y="314960"/>
                        </a:lnTo>
                        <a:lnTo>
                          <a:pt x="152400" y="365760"/>
                        </a:lnTo>
                        <a:lnTo>
                          <a:pt x="233680" y="345440"/>
                        </a:lnTo>
                        <a:lnTo>
                          <a:pt x="426720" y="223520"/>
                        </a:lnTo>
                        <a:lnTo>
                          <a:pt x="538480" y="101600"/>
                        </a:lnTo>
                        <a:lnTo>
                          <a:pt x="477520" y="50800"/>
                        </a:lnTo>
                        <a:lnTo>
                          <a:pt x="203200" y="0"/>
                        </a:lnTo>
                        <a:lnTo>
                          <a:pt x="152400" y="3048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Freeform: Shape 12">
                    <a:extLst>
                      <a:ext uri="{FF2B5EF4-FFF2-40B4-BE49-F238E27FC236}">
                        <a16:creationId xmlns:a16="http://schemas.microsoft.com/office/drawing/2014/main" id="{424123A0-48CB-21F2-B13A-99A3482227B0}"/>
                      </a:ext>
                    </a:extLst>
                  </p:cNvPr>
                  <p:cNvSpPr/>
                  <p:nvPr/>
                </p:nvSpPr>
                <p:spPr>
                  <a:xfrm>
                    <a:off x="5582920" y="3938694"/>
                    <a:ext cx="538480" cy="414866"/>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38480" h="414866">
                        <a:moveTo>
                          <a:pt x="186267" y="38946"/>
                        </a:moveTo>
                        <a:lnTo>
                          <a:pt x="0" y="196426"/>
                        </a:lnTo>
                        <a:lnTo>
                          <a:pt x="20320" y="348826"/>
                        </a:lnTo>
                        <a:lnTo>
                          <a:pt x="152400" y="414866"/>
                        </a:lnTo>
                        <a:lnTo>
                          <a:pt x="325120" y="399626"/>
                        </a:lnTo>
                        <a:lnTo>
                          <a:pt x="426720" y="257386"/>
                        </a:lnTo>
                        <a:lnTo>
                          <a:pt x="538480" y="135466"/>
                        </a:lnTo>
                        <a:lnTo>
                          <a:pt x="499533" y="48260"/>
                        </a:lnTo>
                        <a:lnTo>
                          <a:pt x="330200" y="0"/>
                        </a:lnTo>
                        <a:lnTo>
                          <a:pt x="186267" y="38946"/>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11637E10-C614-3E35-95F1-7901F8D70BC1}"/>
                      </a:ext>
                    </a:extLst>
                  </p:cNvPr>
                  <p:cNvSpPr/>
                  <p:nvPr/>
                </p:nvSpPr>
                <p:spPr>
                  <a:xfrm>
                    <a:off x="6141720" y="3972560"/>
                    <a:ext cx="540173" cy="421640"/>
                  </a:xfrm>
                  <a:custGeom>
                    <a:avLst/>
                    <a:gdLst>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77520 w 538480"/>
                      <a:gd name="connsiteY7" fmla="*/ 50800 h 365760"/>
                      <a:gd name="connsiteX8" fmla="*/ 203200 w 538480"/>
                      <a:gd name="connsiteY8" fmla="*/ 0 h 365760"/>
                      <a:gd name="connsiteX9" fmla="*/ 152400 w 538480"/>
                      <a:gd name="connsiteY9" fmla="*/ 30480 h 365760"/>
                      <a:gd name="connsiteX0" fmla="*/ 1524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1524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06400 w 538480"/>
                      <a:gd name="connsiteY7" fmla="*/ 10160 h 365760"/>
                      <a:gd name="connsiteX8" fmla="*/ 203200 w 538480"/>
                      <a:gd name="connsiteY8" fmla="*/ 0 h 365760"/>
                      <a:gd name="connsiteX9" fmla="*/ 203200 w 538480"/>
                      <a:gd name="connsiteY9" fmla="*/ 30480 h 365760"/>
                      <a:gd name="connsiteX0" fmla="*/ 203200 w 538480"/>
                      <a:gd name="connsiteY0" fmla="*/ 30480 h 365760"/>
                      <a:gd name="connsiteX1" fmla="*/ 0 w 538480"/>
                      <a:gd name="connsiteY1" fmla="*/ 162560 h 365760"/>
                      <a:gd name="connsiteX2" fmla="*/ 20320 w 538480"/>
                      <a:gd name="connsiteY2" fmla="*/ 314960 h 365760"/>
                      <a:gd name="connsiteX3" fmla="*/ 152400 w 538480"/>
                      <a:gd name="connsiteY3" fmla="*/ 365760 h 365760"/>
                      <a:gd name="connsiteX4" fmla="*/ 233680 w 538480"/>
                      <a:gd name="connsiteY4" fmla="*/ 345440 h 365760"/>
                      <a:gd name="connsiteX5" fmla="*/ 426720 w 538480"/>
                      <a:gd name="connsiteY5" fmla="*/ 223520 h 365760"/>
                      <a:gd name="connsiteX6" fmla="*/ 538480 w 538480"/>
                      <a:gd name="connsiteY6" fmla="*/ 101600 h 365760"/>
                      <a:gd name="connsiteX7" fmla="*/ 499533 w 538480"/>
                      <a:gd name="connsiteY7" fmla="*/ 14394 h 365760"/>
                      <a:gd name="connsiteX8" fmla="*/ 203200 w 538480"/>
                      <a:gd name="connsiteY8" fmla="*/ 0 h 365760"/>
                      <a:gd name="connsiteX9" fmla="*/ 203200 w 538480"/>
                      <a:gd name="connsiteY9" fmla="*/ 30480 h 365760"/>
                      <a:gd name="connsiteX0" fmla="*/ 203200 w 538480"/>
                      <a:gd name="connsiteY0" fmla="*/ 643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203200 w 538480"/>
                      <a:gd name="connsiteY9" fmla="*/ 643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233680 w 538480"/>
                      <a:gd name="connsiteY4" fmla="*/ 37930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399626"/>
                      <a:gd name="connsiteX1" fmla="*/ 0 w 538480"/>
                      <a:gd name="connsiteY1" fmla="*/ 196426 h 399626"/>
                      <a:gd name="connsiteX2" fmla="*/ 20320 w 538480"/>
                      <a:gd name="connsiteY2" fmla="*/ 348826 h 399626"/>
                      <a:gd name="connsiteX3" fmla="*/ 152400 w 538480"/>
                      <a:gd name="connsiteY3" fmla="*/ 399626 h 399626"/>
                      <a:gd name="connsiteX4" fmla="*/ 325120 w 538480"/>
                      <a:gd name="connsiteY4" fmla="*/ 399626 h 399626"/>
                      <a:gd name="connsiteX5" fmla="*/ 426720 w 538480"/>
                      <a:gd name="connsiteY5" fmla="*/ 257386 h 399626"/>
                      <a:gd name="connsiteX6" fmla="*/ 538480 w 538480"/>
                      <a:gd name="connsiteY6" fmla="*/ 135466 h 399626"/>
                      <a:gd name="connsiteX7" fmla="*/ 499533 w 538480"/>
                      <a:gd name="connsiteY7" fmla="*/ 48260 h 399626"/>
                      <a:gd name="connsiteX8" fmla="*/ 330200 w 538480"/>
                      <a:gd name="connsiteY8" fmla="*/ 0 h 399626"/>
                      <a:gd name="connsiteX9" fmla="*/ 186267 w 538480"/>
                      <a:gd name="connsiteY9" fmla="*/ 38946 h 399626"/>
                      <a:gd name="connsiteX0" fmla="*/ 186267 w 538480"/>
                      <a:gd name="connsiteY0" fmla="*/ 38946 h 414866"/>
                      <a:gd name="connsiteX1" fmla="*/ 0 w 538480"/>
                      <a:gd name="connsiteY1" fmla="*/ 196426 h 414866"/>
                      <a:gd name="connsiteX2" fmla="*/ 20320 w 538480"/>
                      <a:gd name="connsiteY2" fmla="*/ 348826 h 414866"/>
                      <a:gd name="connsiteX3" fmla="*/ 152400 w 538480"/>
                      <a:gd name="connsiteY3" fmla="*/ 414866 h 414866"/>
                      <a:gd name="connsiteX4" fmla="*/ 325120 w 538480"/>
                      <a:gd name="connsiteY4" fmla="*/ 399626 h 414866"/>
                      <a:gd name="connsiteX5" fmla="*/ 426720 w 538480"/>
                      <a:gd name="connsiteY5" fmla="*/ 257386 h 414866"/>
                      <a:gd name="connsiteX6" fmla="*/ 538480 w 538480"/>
                      <a:gd name="connsiteY6" fmla="*/ 135466 h 414866"/>
                      <a:gd name="connsiteX7" fmla="*/ 499533 w 538480"/>
                      <a:gd name="connsiteY7" fmla="*/ 48260 h 414866"/>
                      <a:gd name="connsiteX8" fmla="*/ 330200 w 538480"/>
                      <a:gd name="connsiteY8" fmla="*/ 0 h 414866"/>
                      <a:gd name="connsiteX9" fmla="*/ 186267 w 538480"/>
                      <a:gd name="connsiteY9" fmla="*/ 38946 h 414866"/>
                      <a:gd name="connsiteX0" fmla="*/ 186267 w 585893"/>
                      <a:gd name="connsiteY0" fmla="*/ 82126 h 458046"/>
                      <a:gd name="connsiteX1" fmla="*/ 0 w 585893"/>
                      <a:gd name="connsiteY1" fmla="*/ 239606 h 458046"/>
                      <a:gd name="connsiteX2" fmla="*/ 20320 w 585893"/>
                      <a:gd name="connsiteY2" fmla="*/ 392006 h 458046"/>
                      <a:gd name="connsiteX3" fmla="*/ 152400 w 585893"/>
                      <a:gd name="connsiteY3" fmla="*/ 458046 h 458046"/>
                      <a:gd name="connsiteX4" fmla="*/ 325120 w 585893"/>
                      <a:gd name="connsiteY4" fmla="*/ 442806 h 458046"/>
                      <a:gd name="connsiteX5" fmla="*/ 426720 w 585893"/>
                      <a:gd name="connsiteY5" fmla="*/ 300566 h 458046"/>
                      <a:gd name="connsiteX6" fmla="*/ 538480 w 585893"/>
                      <a:gd name="connsiteY6" fmla="*/ 178646 h 458046"/>
                      <a:gd name="connsiteX7" fmla="*/ 585893 w 585893"/>
                      <a:gd name="connsiteY7" fmla="*/ 0 h 458046"/>
                      <a:gd name="connsiteX8" fmla="*/ 330200 w 585893"/>
                      <a:gd name="connsiteY8" fmla="*/ 43180 h 458046"/>
                      <a:gd name="connsiteX9" fmla="*/ 186267 w 585893"/>
                      <a:gd name="connsiteY9" fmla="*/ 82126 h 458046"/>
                      <a:gd name="connsiteX0" fmla="*/ 186267 w 585893"/>
                      <a:gd name="connsiteY0" fmla="*/ 18118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86267 w 585893"/>
                      <a:gd name="connsiteY9" fmla="*/ 181186 h 557106"/>
                      <a:gd name="connsiteX0" fmla="*/ 130387 w 585893"/>
                      <a:gd name="connsiteY0" fmla="*/ 186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130387 w 585893"/>
                      <a:gd name="connsiteY9" fmla="*/ 186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25120 w 585893"/>
                      <a:gd name="connsiteY4" fmla="*/ 54186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557106"/>
                      <a:gd name="connsiteX1" fmla="*/ 0 w 585893"/>
                      <a:gd name="connsiteY1" fmla="*/ 338666 h 557106"/>
                      <a:gd name="connsiteX2" fmla="*/ 20320 w 585893"/>
                      <a:gd name="connsiteY2" fmla="*/ 491066 h 557106"/>
                      <a:gd name="connsiteX3" fmla="*/ 152400 w 585893"/>
                      <a:gd name="connsiteY3" fmla="*/ 557106 h 557106"/>
                      <a:gd name="connsiteX4" fmla="*/ 375920 w 585893"/>
                      <a:gd name="connsiteY4" fmla="*/ 470746 h 557106"/>
                      <a:gd name="connsiteX5" fmla="*/ 426720 w 585893"/>
                      <a:gd name="connsiteY5" fmla="*/ 399626 h 557106"/>
                      <a:gd name="connsiteX6" fmla="*/ 538480 w 585893"/>
                      <a:gd name="connsiteY6" fmla="*/ 277706 h 557106"/>
                      <a:gd name="connsiteX7" fmla="*/ 585893 w 585893"/>
                      <a:gd name="connsiteY7" fmla="*/ 99060 h 557106"/>
                      <a:gd name="connsiteX8" fmla="*/ 452120 w 585893"/>
                      <a:gd name="connsiteY8" fmla="*/ 0 h 557106"/>
                      <a:gd name="connsiteX9" fmla="*/ 247227 w 585893"/>
                      <a:gd name="connsiteY9" fmla="*/ 44026 h 557106"/>
                      <a:gd name="connsiteX0" fmla="*/ 247227 w 585893"/>
                      <a:gd name="connsiteY0" fmla="*/ 44026 h 491066"/>
                      <a:gd name="connsiteX1" fmla="*/ 0 w 585893"/>
                      <a:gd name="connsiteY1" fmla="*/ 338666 h 491066"/>
                      <a:gd name="connsiteX2" fmla="*/ 20320 w 585893"/>
                      <a:gd name="connsiteY2" fmla="*/ 491066 h 491066"/>
                      <a:gd name="connsiteX3" fmla="*/ 228600 w 585893"/>
                      <a:gd name="connsiteY3" fmla="*/ 445346 h 491066"/>
                      <a:gd name="connsiteX4" fmla="*/ 375920 w 585893"/>
                      <a:gd name="connsiteY4" fmla="*/ 470746 h 491066"/>
                      <a:gd name="connsiteX5" fmla="*/ 426720 w 585893"/>
                      <a:gd name="connsiteY5" fmla="*/ 399626 h 491066"/>
                      <a:gd name="connsiteX6" fmla="*/ 538480 w 585893"/>
                      <a:gd name="connsiteY6" fmla="*/ 277706 h 491066"/>
                      <a:gd name="connsiteX7" fmla="*/ 585893 w 585893"/>
                      <a:gd name="connsiteY7" fmla="*/ 99060 h 491066"/>
                      <a:gd name="connsiteX8" fmla="*/ 452120 w 585893"/>
                      <a:gd name="connsiteY8" fmla="*/ 0 h 491066"/>
                      <a:gd name="connsiteX9" fmla="*/ 247227 w 585893"/>
                      <a:gd name="connsiteY9" fmla="*/ 44026 h 491066"/>
                      <a:gd name="connsiteX0" fmla="*/ 247227 w 585893"/>
                      <a:gd name="connsiteY0" fmla="*/ 44026 h 470746"/>
                      <a:gd name="connsiteX1" fmla="*/ 0 w 585893"/>
                      <a:gd name="connsiteY1" fmla="*/ 338666 h 470746"/>
                      <a:gd name="connsiteX2" fmla="*/ 137160 w 585893"/>
                      <a:gd name="connsiteY2" fmla="*/ 379306 h 470746"/>
                      <a:gd name="connsiteX3" fmla="*/ 228600 w 585893"/>
                      <a:gd name="connsiteY3" fmla="*/ 445346 h 470746"/>
                      <a:gd name="connsiteX4" fmla="*/ 375920 w 585893"/>
                      <a:gd name="connsiteY4" fmla="*/ 470746 h 470746"/>
                      <a:gd name="connsiteX5" fmla="*/ 426720 w 585893"/>
                      <a:gd name="connsiteY5" fmla="*/ 399626 h 470746"/>
                      <a:gd name="connsiteX6" fmla="*/ 538480 w 585893"/>
                      <a:gd name="connsiteY6" fmla="*/ 277706 h 470746"/>
                      <a:gd name="connsiteX7" fmla="*/ 585893 w 585893"/>
                      <a:gd name="connsiteY7" fmla="*/ 99060 h 470746"/>
                      <a:gd name="connsiteX8" fmla="*/ 452120 w 585893"/>
                      <a:gd name="connsiteY8" fmla="*/ 0 h 470746"/>
                      <a:gd name="connsiteX9" fmla="*/ 247227 w 585893"/>
                      <a:gd name="connsiteY9" fmla="*/ 44026 h 470746"/>
                      <a:gd name="connsiteX0" fmla="*/ 140547 w 479213"/>
                      <a:gd name="connsiteY0" fmla="*/ 4402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140547 w 479213"/>
                      <a:gd name="connsiteY9" fmla="*/ 44026 h 470746"/>
                      <a:gd name="connsiteX0" fmla="*/ 94827 w 479213"/>
                      <a:gd name="connsiteY0" fmla="*/ 28786 h 470746"/>
                      <a:gd name="connsiteX1" fmla="*/ 0 w 479213"/>
                      <a:gd name="connsiteY1" fmla="*/ 267546 h 470746"/>
                      <a:gd name="connsiteX2" fmla="*/ 30480 w 479213"/>
                      <a:gd name="connsiteY2" fmla="*/ 379306 h 470746"/>
                      <a:gd name="connsiteX3" fmla="*/ 121920 w 479213"/>
                      <a:gd name="connsiteY3" fmla="*/ 445346 h 470746"/>
                      <a:gd name="connsiteX4" fmla="*/ 269240 w 479213"/>
                      <a:gd name="connsiteY4" fmla="*/ 470746 h 470746"/>
                      <a:gd name="connsiteX5" fmla="*/ 320040 w 479213"/>
                      <a:gd name="connsiteY5" fmla="*/ 399626 h 470746"/>
                      <a:gd name="connsiteX6" fmla="*/ 431800 w 479213"/>
                      <a:gd name="connsiteY6" fmla="*/ 277706 h 470746"/>
                      <a:gd name="connsiteX7" fmla="*/ 479213 w 479213"/>
                      <a:gd name="connsiteY7" fmla="*/ 99060 h 470746"/>
                      <a:gd name="connsiteX8" fmla="*/ 345440 w 479213"/>
                      <a:gd name="connsiteY8" fmla="*/ 0 h 470746"/>
                      <a:gd name="connsiteX9" fmla="*/ 94827 w 479213"/>
                      <a:gd name="connsiteY9" fmla="*/ 28786 h 470746"/>
                      <a:gd name="connsiteX0" fmla="*/ 1507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50707 w 535093"/>
                      <a:gd name="connsiteY9" fmla="*/ 28786 h 470746"/>
                      <a:gd name="connsiteX0" fmla="*/ 125307 w 535093"/>
                      <a:gd name="connsiteY0" fmla="*/ 28786 h 470746"/>
                      <a:gd name="connsiteX1" fmla="*/ 0 w 535093"/>
                      <a:gd name="connsiteY1" fmla="*/ 252306 h 470746"/>
                      <a:gd name="connsiteX2" fmla="*/ 86360 w 535093"/>
                      <a:gd name="connsiteY2" fmla="*/ 379306 h 470746"/>
                      <a:gd name="connsiteX3" fmla="*/ 177800 w 535093"/>
                      <a:gd name="connsiteY3" fmla="*/ 445346 h 470746"/>
                      <a:gd name="connsiteX4" fmla="*/ 325120 w 535093"/>
                      <a:gd name="connsiteY4" fmla="*/ 470746 h 470746"/>
                      <a:gd name="connsiteX5" fmla="*/ 375920 w 535093"/>
                      <a:gd name="connsiteY5" fmla="*/ 399626 h 470746"/>
                      <a:gd name="connsiteX6" fmla="*/ 487680 w 535093"/>
                      <a:gd name="connsiteY6" fmla="*/ 277706 h 470746"/>
                      <a:gd name="connsiteX7" fmla="*/ 535093 w 535093"/>
                      <a:gd name="connsiteY7" fmla="*/ 99060 h 470746"/>
                      <a:gd name="connsiteX8" fmla="*/ 401320 w 535093"/>
                      <a:gd name="connsiteY8" fmla="*/ 0 h 470746"/>
                      <a:gd name="connsiteX9" fmla="*/ 125307 w 535093"/>
                      <a:gd name="connsiteY9" fmla="*/ 28786 h 470746"/>
                      <a:gd name="connsiteX0" fmla="*/ 115147 w 524933"/>
                      <a:gd name="connsiteY0" fmla="*/ 28786 h 470746"/>
                      <a:gd name="connsiteX1" fmla="*/ 0 w 524933"/>
                      <a:gd name="connsiteY1" fmla="*/ 267546 h 470746"/>
                      <a:gd name="connsiteX2" fmla="*/ 76200 w 524933"/>
                      <a:gd name="connsiteY2" fmla="*/ 379306 h 470746"/>
                      <a:gd name="connsiteX3" fmla="*/ 167640 w 524933"/>
                      <a:gd name="connsiteY3" fmla="*/ 445346 h 470746"/>
                      <a:gd name="connsiteX4" fmla="*/ 314960 w 524933"/>
                      <a:gd name="connsiteY4" fmla="*/ 470746 h 470746"/>
                      <a:gd name="connsiteX5" fmla="*/ 365760 w 524933"/>
                      <a:gd name="connsiteY5" fmla="*/ 399626 h 470746"/>
                      <a:gd name="connsiteX6" fmla="*/ 477520 w 524933"/>
                      <a:gd name="connsiteY6" fmla="*/ 277706 h 470746"/>
                      <a:gd name="connsiteX7" fmla="*/ 524933 w 524933"/>
                      <a:gd name="connsiteY7" fmla="*/ 99060 h 470746"/>
                      <a:gd name="connsiteX8" fmla="*/ 391160 w 524933"/>
                      <a:gd name="connsiteY8" fmla="*/ 0 h 470746"/>
                      <a:gd name="connsiteX9" fmla="*/ 115147 w 524933"/>
                      <a:gd name="connsiteY9" fmla="*/ 28786 h 470746"/>
                      <a:gd name="connsiteX0" fmla="*/ 115147 w 524933"/>
                      <a:gd name="connsiteY0" fmla="*/ 0 h 441960"/>
                      <a:gd name="connsiteX1" fmla="*/ 0 w 524933"/>
                      <a:gd name="connsiteY1" fmla="*/ 238760 h 441960"/>
                      <a:gd name="connsiteX2" fmla="*/ 76200 w 524933"/>
                      <a:gd name="connsiteY2" fmla="*/ 350520 h 441960"/>
                      <a:gd name="connsiteX3" fmla="*/ 167640 w 524933"/>
                      <a:gd name="connsiteY3" fmla="*/ 416560 h 441960"/>
                      <a:gd name="connsiteX4" fmla="*/ 314960 w 524933"/>
                      <a:gd name="connsiteY4" fmla="*/ 441960 h 441960"/>
                      <a:gd name="connsiteX5" fmla="*/ 365760 w 524933"/>
                      <a:gd name="connsiteY5" fmla="*/ 370840 h 441960"/>
                      <a:gd name="connsiteX6" fmla="*/ 477520 w 524933"/>
                      <a:gd name="connsiteY6" fmla="*/ 248920 h 441960"/>
                      <a:gd name="connsiteX7" fmla="*/ 524933 w 524933"/>
                      <a:gd name="connsiteY7" fmla="*/ 70274 h 441960"/>
                      <a:gd name="connsiteX8" fmla="*/ 350520 w 524933"/>
                      <a:gd name="connsiteY8" fmla="*/ 1694 h 441960"/>
                      <a:gd name="connsiteX9" fmla="*/ 115147 w 52493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350520 w 540173"/>
                      <a:gd name="connsiteY8" fmla="*/ 1694 h 441960"/>
                      <a:gd name="connsiteX9" fmla="*/ 115147 w 540173"/>
                      <a:gd name="connsiteY9" fmla="*/ 0 h 441960"/>
                      <a:gd name="connsiteX0" fmla="*/ 115147 w 540173"/>
                      <a:gd name="connsiteY0" fmla="*/ 0 h 441960"/>
                      <a:gd name="connsiteX1" fmla="*/ 0 w 540173"/>
                      <a:gd name="connsiteY1" fmla="*/ 238760 h 441960"/>
                      <a:gd name="connsiteX2" fmla="*/ 76200 w 540173"/>
                      <a:gd name="connsiteY2" fmla="*/ 350520 h 441960"/>
                      <a:gd name="connsiteX3" fmla="*/ 167640 w 540173"/>
                      <a:gd name="connsiteY3" fmla="*/ 416560 h 441960"/>
                      <a:gd name="connsiteX4" fmla="*/ 314960 w 540173"/>
                      <a:gd name="connsiteY4" fmla="*/ 441960 h 441960"/>
                      <a:gd name="connsiteX5" fmla="*/ 365760 w 540173"/>
                      <a:gd name="connsiteY5" fmla="*/ 370840 h 441960"/>
                      <a:gd name="connsiteX6" fmla="*/ 477520 w 540173"/>
                      <a:gd name="connsiteY6" fmla="*/ 248920 h 441960"/>
                      <a:gd name="connsiteX7" fmla="*/ 540173 w 540173"/>
                      <a:gd name="connsiteY7" fmla="*/ 100754 h 441960"/>
                      <a:gd name="connsiteX8" fmla="*/ 426720 w 540173"/>
                      <a:gd name="connsiteY8" fmla="*/ 37254 h 441960"/>
                      <a:gd name="connsiteX9" fmla="*/ 115147 w 540173"/>
                      <a:gd name="connsiteY9" fmla="*/ 0 h 44196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26720 w 540173"/>
                      <a:gd name="connsiteY8" fmla="*/ 16934 h 421640"/>
                      <a:gd name="connsiteX9" fmla="*/ 145627 w 540173"/>
                      <a:gd name="connsiteY9" fmla="*/ 0 h 421640"/>
                      <a:gd name="connsiteX0" fmla="*/ 145627 w 540173"/>
                      <a:gd name="connsiteY0" fmla="*/ 0 h 421640"/>
                      <a:gd name="connsiteX1" fmla="*/ 0 w 540173"/>
                      <a:gd name="connsiteY1" fmla="*/ 218440 h 421640"/>
                      <a:gd name="connsiteX2" fmla="*/ 76200 w 540173"/>
                      <a:gd name="connsiteY2" fmla="*/ 330200 h 421640"/>
                      <a:gd name="connsiteX3" fmla="*/ 167640 w 540173"/>
                      <a:gd name="connsiteY3" fmla="*/ 396240 h 421640"/>
                      <a:gd name="connsiteX4" fmla="*/ 314960 w 540173"/>
                      <a:gd name="connsiteY4" fmla="*/ 421640 h 421640"/>
                      <a:gd name="connsiteX5" fmla="*/ 365760 w 540173"/>
                      <a:gd name="connsiteY5" fmla="*/ 350520 h 421640"/>
                      <a:gd name="connsiteX6" fmla="*/ 477520 w 540173"/>
                      <a:gd name="connsiteY6" fmla="*/ 228600 h 421640"/>
                      <a:gd name="connsiteX7" fmla="*/ 540173 w 540173"/>
                      <a:gd name="connsiteY7" fmla="*/ 80434 h 421640"/>
                      <a:gd name="connsiteX8" fmla="*/ 401320 w 540173"/>
                      <a:gd name="connsiteY8" fmla="*/ 1694 h 421640"/>
                      <a:gd name="connsiteX9" fmla="*/ 145627 w 540173"/>
                      <a:gd name="connsiteY9" fmla="*/ 0 h 4216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540173" h="421640">
                        <a:moveTo>
                          <a:pt x="145627" y="0"/>
                        </a:moveTo>
                        <a:lnTo>
                          <a:pt x="0" y="218440"/>
                        </a:lnTo>
                        <a:lnTo>
                          <a:pt x="76200" y="330200"/>
                        </a:lnTo>
                        <a:lnTo>
                          <a:pt x="167640" y="396240"/>
                        </a:lnTo>
                        <a:lnTo>
                          <a:pt x="314960" y="421640"/>
                        </a:lnTo>
                        <a:lnTo>
                          <a:pt x="365760" y="350520"/>
                        </a:lnTo>
                        <a:lnTo>
                          <a:pt x="477520" y="228600"/>
                        </a:lnTo>
                        <a:lnTo>
                          <a:pt x="540173" y="80434"/>
                        </a:lnTo>
                        <a:lnTo>
                          <a:pt x="401320" y="1694"/>
                        </a:lnTo>
                        <a:lnTo>
                          <a:pt x="145627" y="0"/>
                        </a:lnTo>
                        <a:close/>
                      </a:path>
                    </a:pathLst>
                  </a:custGeom>
                  <a:grp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Freeform: Shape 4">
                  <a:extLst>
                    <a:ext uri="{FF2B5EF4-FFF2-40B4-BE49-F238E27FC236}">
                      <a16:creationId xmlns:a16="http://schemas.microsoft.com/office/drawing/2014/main" id="{BE3C729F-7280-6985-429D-11470AB72E9E}"/>
                    </a:ext>
                  </a:extLst>
                </p:cNvPr>
                <p:cNvSpPr/>
                <p:nvPr/>
              </p:nvSpPr>
              <p:spPr>
                <a:xfrm flipH="1">
                  <a:off x="941626" y="3149600"/>
                  <a:ext cx="1785611" cy="951568"/>
                </a:xfrm>
                <a:custGeom>
                  <a:avLst/>
                  <a:gdLst>
                    <a:gd name="connsiteX0" fmla="*/ 4785360 w 4785360"/>
                    <a:gd name="connsiteY0" fmla="*/ 40640 h 2550160"/>
                    <a:gd name="connsiteX1" fmla="*/ 4206240 w 4785360"/>
                    <a:gd name="connsiteY1" fmla="*/ 0 h 2550160"/>
                    <a:gd name="connsiteX2" fmla="*/ 3241040 w 4785360"/>
                    <a:gd name="connsiteY2" fmla="*/ 213360 h 2550160"/>
                    <a:gd name="connsiteX3" fmla="*/ 2499360 w 4785360"/>
                    <a:gd name="connsiteY3" fmla="*/ 335280 h 2550160"/>
                    <a:gd name="connsiteX4" fmla="*/ 2042160 w 4785360"/>
                    <a:gd name="connsiteY4" fmla="*/ 284480 h 2550160"/>
                    <a:gd name="connsiteX5" fmla="*/ 1808480 w 4785360"/>
                    <a:gd name="connsiteY5" fmla="*/ 325120 h 2550160"/>
                    <a:gd name="connsiteX6" fmla="*/ 1300480 w 4785360"/>
                    <a:gd name="connsiteY6" fmla="*/ 558800 h 2550160"/>
                    <a:gd name="connsiteX7" fmla="*/ 1127760 w 4785360"/>
                    <a:gd name="connsiteY7" fmla="*/ 782320 h 2550160"/>
                    <a:gd name="connsiteX8" fmla="*/ 426720 w 4785360"/>
                    <a:gd name="connsiteY8" fmla="*/ 1249680 h 2550160"/>
                    <a:gd name="connsiteX9" fmla="*/ 121920 w 4785360"/>
                    <a:gd name="connsiteY9" fmla="*/ 1300480 h 2550160"/>
                    <a:gd name="connsiteX10" fmla="*/ 0 w 4785360"/>
                    <a:gd name="connsiteY10" fmla="*/ 1412240 h 2550160"/>
                    <a:gd name="connsiteX11" fmla="*/ 20320 w 4785360"/>
                    <a:gd name="connsiteY11" fmla="*/ 1524000 h 2550160"/>
                    <a:gd name="connsiteX12" fmla="*/ 10160 w 4785360"/>
                    <a:gd name="connsiteY12" fmla="*/ 1615440 h 2550160"/>
                    <a:gd name="connsiteX13" fmla="*/ 213360 w 4785360"/>
                    <a:gd name="connsiteY13" fmla="*/ 1717040 h 2550160"/>
                    <a:gd name="connsiteX14" fmla="*/ 477520 w 4785360"/>
                    <a:gd name="connsiteY14" fmla="*/ 1737360 h 2550160"/>
                    <a:gd name="connsiteX15" fmla="*/ 741680 w 4785360"/>
                    <a:gd name="connsiteY15" fmla="*/ 1696720 h 2550160"/>
                    <a:gd name="connsiteX16" fmla="*/ 1148080 w 4785360"/>
                    <a:gd name="connsiteY16" fmla="*/ 1534160 h 2550160"/>
                    <a:gd name="connsiteX17" fmla="*/ 1310640 w 4785360"/>
                    <a:gd name="connsiteY17" fmla="*/ 1412240 h 2550160"/>
                    <a:gd name="connsiteX18" fmla="*/ 1452880 w 4785360"/>
                    <a:gd name="connsiteY18" fmla="*/ 1503680 h 2550160"/>
                    <a:gd name="connsiteX19" fmla="*/ 1869440 w 4785360"/>
                    <a:gd name="connsiteY19" fmla="*/ 1584960 h 2550160"/>
                    <a:gd name="connsiteX20" fmla="*/ 2428240 w 4785360"/>
                    <a:gd name="connsiteY20" fmla="*/ 1625600 h 2550160"/>
                    <a:gd name="connsiteX21" fmla="*/ 2915920 w 4785360"/>
                    <a:gd name="connsiteY21" fmla="*/ 1574800 h 2550160"/>
                    <a:gd name="connsiteX22" fmla="*/ 3088640 w 4785360"/>
                    <a:gd name="connsiteY22" fmla="*/ 1574800 h 2550160"/>
                    <a:gd name="connsiteX23" fmla="*/ 3149600 w 4785360"/>
                    <a:gd name="connsiteY23" fmla="*/ 1645920 h 2550160"/>
                    <a:gd name="connsiteX24" fmla="*/ 3149600 w 4785360"/>
                    <a:gd name="connsiteY24" fmla="*/ 1778000 h 2550160"/>
                    <a:gd name="connsiteX25" fmla="*/ 3129280 w 4785360"/>
                    <a:gd name="connsiteY25" fmla="*/ 1879600 h 2550160"/>
                    <a:gd name="connsiteX26" fmla="*/ 3108960 w 4785360"/>
                    <a:gd name="connsiteY26" fmla="*/ 1991360 h 2550160"/>
                    <a:gd name="connsiteX27" fmla="*/ 3139440 w 4785360"/>
                    <a:gd name="connsiteY27" fmla="*/ 2123440 h 2550160"/>
                    <a:gd name="connsiteX28" fmla="*/ 3048000 w 4785360"/>
                    <a:gd name="connsiteY28" fmla="*/ 2336800 h 2550160"/>
                    <a:gd name="connsiteX29" fmla="*/ 2997200 w 4785360"/>
                    <a:gd name="connsiteY29" fmla="*/ 2407920 h 2550160"/>
                    <a:gd name="connsiteX30" fmla="*/ 3058160 w 4785360"/>
                    <a:gd name="connsiteY30" fmla="*/ 2519680 h 2550160"/>
                    <a:gd name="connsiteX31" fmla="*/ 3159760 w 4785360"/>
                    <a:gd name="connsiteY31" fmla="*/ 2550160 h 2550160"/>
                    <a:gd name="connsiteX32" fmla="*/ 3352800 w 4785360"/>
                    <a:gd name="connsiteY32" fmla="*/ 2468880 h 2550160"/>
                    <a:gd name="connsiteX33" fmla="*/ 3820160 w 4785360"/>
                    <a:gd name="connsiteY33" fmla="*/ 2194560 h 2550160"/>
                    <a:gd name="connsiteX34" fmla="*/ 4124960 w 4785360"/>
                    <a:gd name="connsiteY34" fmla="*/ 2092960 h 2550160"/>
                    <a:gd name="connsiteX35" fmla="*/ 4419600 w 4785360"/>
                    <a:gd name="connsiteY35" fmla="*/ 2092960 h 25501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785360" h="2550160">
                      <a:moveTo>
                        <a:pt x="4785360" y="40640"/>
                      </a:moveTo>
                      <a:lnTo>
                        <a:pt x="4206240" y="0"/>
                      </a:lnTo>
                      <a:lnTo>
                        <a:pt x="3241040" y="213360"/>
                      </a:lnTo>
                      <a:lnTo>
                        <a:pt x="2499360" y="335280"/>
                      </a:lnTo>
                      <a:lnTo>
                        <a:pt x="2042160" y="284480"/>
                      </a:lnTo>
                      <a:lnTo>
                        <a:pt x="1808480" y="325120"/>
                      </a:lnTo>
                      <a:lnTo>
                        <a:pt x="1300480" y="558800"/>
                      </a:lnTo>
                      <a:lnTo>
                        <a:pt x="1127760" y="782320"/>
                      </a:lnTo>
                      <a:lnTo>
                        <a:pt x="426720" y="1249680"/>
                      </a:lnTo>
                      <a:lnTo>
                        <a:pt x="121920" y="1300480"/>
                      </a:lnTo>
                      <a:lnTo>
                        <a:pt x="0" y="1412240"/>
                      </a:lnTo>
                      <a:lnTo>
                        <a:pt x="20320" y="1524000"/>
                      </a:lnTo>
                      <a:lnTo>
                        <a:pt x="10160" y="1615440"/>
                      </a:lnTo>
                      <a:lnTo>
                        <a:pt x="213360" y="1717040"/>
                      </a:lnTo>
                      <a:lnTo>
                        <a:pt x="477520" y="1737360"/>
                      </a:lnTo>
                      <a:lnTo>
                        <a:pt x="741680" y="1696720"/>
                      </a:lnTo>
                      <a:lnTo>
                        <a:pt x="1148080" y="1534160"/>
                      </a:lnTo>
                      <a:lnTo>
                        <a:pt x="1310640" y="1412240"/>
                      </a:lnTo>
                      <a:lnTo>
                        <a:pt x="1452880" y="1503680"/>
                      </a:lnTo>
                      <a:lnTo>
                        <a:pt x="1869440" y="1584960"/>
                      </a:lnTo>
                      <a:lnTo>
                        <a:pt x="2428240" y="1625600"/>
                      </a:lnTo>
                      <a:lnTo>
                        <a:pt x="2915920" y="1574800"/>
                      </a:lnTo>
                      <a:lnTo>
                        <a:pt x="3088640" y="1574800"/>
                      </a:lnTo>
                      <a:lnTo>
                        <a:pt x="3149600" y="1645920"/>
                      </a:lnTo>
                      <a:lnTo>
                        <a:pt x="3149600" y="1778000"/>
                      </a:lnTo>
                      <a:lnTo>
                        <a:pt x="3129280" y="1879600"/>
                      </a:lnTo>
                      <a:lnTo>
                        <a:pt x="3108960" y="1991360"/>
                      </a:lnTo>
                      <a:lnTo>
                        <a:pt x="3139440" y="2123440"/>
                      </a:lnTo>
                      <a:lnTo>
                        <a:pt x="3048000" y="2336800"/>
                      </a:lnTo>
                      <a:lnTo>
                        <a:pt x="2997200" y="2407920"/>
                      </a:lnTo>
                      <a:lnTo>
                        <a:pt x="3058160" y="2519680"/>
                      </a:lnTo>
                      <a:lnTo>
                        <a:pt x="3159760" y="2550160"/>
                      </a:lnTo>
                      <a:lnTo>
                        <a:pt x="3352800" y="2468880"/>
                      </a:lnTo>
                      <a:lnTo>
                        <a:pt x="3820160" y="2194560"/>
                      </a:lnTo>
                      <a:lnTo>
                        <a:pt x="4124960" y="2092960"/>
                      </a:lnTo>
                      <a:lnTo>
                        <a:pt x="4419600" y="2092960"/>
                      </a:lnTo>
                    </a:path>
                  </a:pathLst>
                </a:custGeom>
                <a:solidFill>
                  <a:srgbClr val="FF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19" name="Straight Arrow Connector 18">
                <a:extLst>
                  <a:ext uri="{FF2B5EF4-FFF2-40B4-BE49-F238E27FC236}">
                    <a16:creationId xmlns:a16="http://schemas.microsoft.com/office/drawing/2014/main" id="{6895B8C3-9B6A-B9FC-4C76-05D2EEC16AFE}"/>
                  </a:ext>
                </a:extLst>
              </p:cNvPr>
              <p:cNvCxnSpPr>
                <a:cxnSpLocks/>
              </p:cNvCxnSpPr>
              <p:nvPr/>
            </p:nvCxnSpPr>
            <p:spPr>
              <a:xfrm>
                <a:off x="4245971" y="5366528"/>
                <a:ext cx="1524129" cy="0"/>
              </a:xfrm>
              <a:prstGeom prst="straightConnector1">
                <a:avLst/>
              </a:prstGeom>
              <a:ln w="28575">
                <a:solidFill>
                  <a:schemeClr val="tx1"/>
                </a:solidFill>
                <a:tailEnd type="stealth" w="lg" len="lg"/>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553CA095-F645-368B-800F-D0CB479D1AC7}"/>
                  </a:ext>
                </a:extLst>
              </p:cNvPr>
              <p:cNvSpPr txBox="1"/>
              <p:nvPr/>
            </p:nvSpPr>
            <p:spPr>
              <a:xfrm>
                <a:off x="4347700" y="4808366"/>
                <a:ext cx="1324402" cy="523220"/>
              </a:xfrm>
              <a:prstGeom prst="rect">
                <a:avLst/>
              </a:prstGeom>
              <a:noFill/>
            </p:spPr>
            <p:txBody>
              <a:bodyPr wrap="none" rtlCol="0">
                <a:spAutoFit/>
              </a:bodyPr>
              <a:lstStyle/>
              <a:p>
                <a:pPr algn="l"/>
                <a:r>
                  <a:rPr lang="en-GB" sz="2800"/>
                  <a:t>Energy</a:t>
                </a:r>
              </a:p>
            </p:txBody>
          </p:sp>
        </p:grpSp>
        <p:grpSp>
          <p:nvGrpSpPr>
            <p:cNvPr id="24" name="Group 23">
              <a:extLst>
                <a:ext uri="{FF2B5EF4-FFF2-40B4-BE49-F238E27FC236}">
                  <a16:creationId xmlns:a16="http://schemas.microsoft.com/office/drawing/2014/main" id="{768E6460-A7E3-BDFA-9712-8E3D49706E7A}"/>
                </a:ext>
              </a:extLst>
            </p:cNvPr>
            <p:cNvGrpSpPr/>
            <p:nvPr/>
          </p:nvGrpSpPr>
          <p:grpSpPr>
            <a:xfrm>
              <a:off x="1664134" y="3343421"/>
              <a:ext cx="445089" cy="759440"/>
              <a:chOff x="1664134" y="3343421"/>
              <a:chExt cx="445089" cy="759440"/>
            </a:xfrm>
          </p:grpSpPr>
          <p:sp>
            <p:nvSpPr>
              <p:cNvPr id="18" name="Freeform: Shape 17">
                <a:extLst>
                  <a:ext uri="{FF2B5EF4-FFF2-40B4-BE49-F238E27FC236}">
                    <a16:creationId xmlns:a16="http://schemas.microsoft.com/office/drawing/2014/main" id="{661867C7-9410-3BEF-2E46-2107AD2DF3B1}"/>
                  </a:ext>
                </a:extLst>
              </p:cNvPr>
              <p:cNvSpPr/>
              <p:nvPr/>
            </p:nvSpPr>
            <p:spPr>
              <a:xfrm>
                <a:off x="1664134" y="3343421"/>
                <a:ext cx="403224" cy="673165"/>
              </a:xfrm>
              <a:custGeom>
                <a:avLst/>
                <a:gdLst>
                  <a:gd name="csX0" fmla="*/ 0 w 403224"/>
                  <a:gd name="csY0" fmla="*/ 673165 h 673165"/>
                  <a:gd name="csX1" fmla="*/ 203200 w 403224"/>
                  <a:gd name="csY1" fmla="*/ 65 h 673165"/>
                  <a:gd name="csX2" fmla="*/ 403224 w 403224"/>
                  <a:gd name="csY2" fmla="*/ 633478 h 673165"/>
                </a:gdLst>
                <a:ahLst/>
                <a:cxnLst>
                  <a:cxn ang="0">
                    <a:pos x="csX0" y="csY0"/>
                  </a:cxn>
                  <a:cxn ang="0">
                    <a:pos x="csX1" y="csY1"/>
                  </a:cxn>
                  <a:cxn ang="0">
                    <a:pos x="csX2" y="csY2"/>
                  </a:cxn>
                </a:cxnLst>
                <a:rect l="l" t="t" r="r" b="b"/>
                <a:pathLst>
                  <a:path w="403224" h="673165">
                    <a:moveTo>
                      <a:pt x="0" y="673165"/>
                    </a:moveTo>
                    <a:cubicBezTo>
                      <a:pt x="143933" y="550398"/>
                      <a:pt x="89430" y="6679"/>
                      <a:pt x="203200" y="65"/>
                    </a:cubicBezTo>
                    <a:cubicBezTo>
                      <a:pt x="316970" y="-6549"/>
                      <a:pt x="336152" y="500128"/>
                      <a:pt x="403224" y="633478"/>
                    </a:cubicBezTo>
                  </a:path>
                </a:pathLst>
              </a:custGeom>
              <a:ln w="53975">
                <a:solidFill>
                  <a:schemeClr val="tx1"/>
                </a:solidFill>
                <a:headEnd type="none" w="med" len="med"/>
                <a:tailEnd type="none" w="med" len="lg"/>
              </a:ln>
            </p:spPr>
            <p:style>
              <a:lnRef idx="3">
                <a:schemeClr val="accent1"/>
              </a:lnRef>
              <a:fillRef idx="0">
                <a:schemeClr val="accent1"/>
              </a:fillRef>
              <a:effectRef idx="2">
                <a:schemeClr val="accent1"/>
              </a:effectRef>
              <a:fontRef idx="minor">
                <a:schemeClr val="tx1"/>
              </a:fontRef>
            </p:style>
            <p:txBody>
              <a:bodyPr rtlCol="0" anchor="ctr"/>
              <a:lstStyle/>
              <a:p>
                <a:pPr algn="ctr"/>
                <a:endParaRPr lang="en-GB"/>
              </a:p>
            </p:txBody>
          </p:sp>
          <p:sp>
            <p:nvSpPr>
              <p:cNvPr id="16" name="Freeform: Shape 15">
                <a:extLst>
                  <a:ext uri="{FF2B5EF4-FFF2-40B4-BE49-F238E27FC236}">
                    <a16:creationId xmlns:a16="http://schemas.microsoft.com/office/drawing/2014/main" id="{FA63394E-AC3F-AE03-BA46-2A0801414AEA}"/>
                  </a:ext>
                </a:extLst>
              </p:cNvPr>
              <p:cNvSpPr/>
              <p:nvPr/>
            </p:nvSpPr>
            <p:spPr>
              <a:xfrm>
                <a:off x="1953648" y="3825049"/>
                <a:ext cx="155575" cy="277812"/>
              </a:xfrm>
              <a:custGeom>
                <a:avLst/>
                <a:gdLst>
                  <a:gd name="csX0" fmla="*/ 147637 w 155575"/>
                  <a:gd name="csY0" fmla="*/ 0 h 277812"/>
                  <a:gd name="csX1" fmla="*/ 106362 w 155575"/>
                  <a:gd name="csY1" fmla="*/ 123825 h 277812"/>
                  <a:gd name="csX2" fmla="*/ 0 w 155575"/>
                  <a:gd name="csY2" fmla="*/ 49212 h 277812"/>
                  <a:gd name="csX3" fmla="*/ 155575 w 155575"/>
                  <a:gd name="csY3" fmla="*/ 277812 h 277812"/>
                  <a:gd name="csX4" fmla="*/ 147637 w 155575"/>
                  <a:gd name="csY4" fmla="*/ 0 h 277812"/>
                </a:gdLst>
                <a:ahLst/>
                <a:cxnLst>
                  <a:cxn ang="0">
                    <a:pos x="csX0" y="csY0"/>
                  </a:cxn>
                  <a:cxn ang="0">
                    <a:pos x="csX1" y="csY1"/>
                  </a:cxn>
                  <a:cxn ang="0">
                    <a:pos x="csX2" y="csY2"/>
                  </a:cxn>
                  <a:cxn ang="0">
                    <a:pos x="csX3" y="csY3"/>
                  </a:cxn>
                  <a:cxn ang="0">
                    <a:pos x="csX4" y="csY4"/>
                  </a:cxn>
                </a:cxnLst>
                <a:rect l="l" t="t" r="r" b="b"/>
                <a:pathLst>
                  <a:path w="155575" h="277812">
                    <a:moveTo>
                      <a:pt x="147637" y="0"/>
                    </a:moveTo>
                    <a:lnTo>
                      <a:pt x="106362" y="123825"/>
                    </a:lnTo>
                    <a:lnTo>
                      <a:pt x="0" y="49212"/>
                    </a:lnTo>
                    <a:lnTo>
                      <a:pt x="155575" y="277812"/>
                    </a:lnTo>
                    <a:cubicBezTo>
                      <a:pt x="153987" y="186266"/>
                      <a:pt x="150812" y="88371"/>
                      <a:pt x="147637" y="0"/>
                    </a:cubicBezTo>
                    <a:close/>
                  </a:path>
                </a:pathLst>
              </a:custGeom>
              <a:solidFill>
                <a:schemeClr val="tx1">
                  <a:lumMod val="95000"/>
                  <a:lumOff val="5000"/>
                </a:schemeClr>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spTree>
    <p:extLst>
      <p:ext uri="{BB962C8B-B14F-4D97-AF65-F5344CB8AC3E}">
        <p14:creationId xmlns:p14="http://schemas.microsoft.com/office/powerpoint/2010/main" val="334664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5">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5">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uiExpand="1" build="p" animBg="1"/>
      <p:bldP spid="8" grpId="0"/>
      <p:bldP spid="2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E1BF2F00-3F61-7BAF-1C5B-CCF51C8F537A}"/>
              </a:ext>
            </a:extLst>
          </p:cNvPr>
          <p:cNvSpPr txBox="1">
            <a:spLocks noGrp="1" noChangeArrowheads="1"/>
          </p:cNvSpPr>
          <p:nvPr>
            <p:ph type="title"/>
          </p:nvPr>
        </p:nvSpPr>
        <p:spPr bwMode="auto">
          <a:xfrm>
            <a:off x="241300" y="155575"/>
            <a:ext cx="8724900" cy="5355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a:t>Recap: Transverse and Longitudinal Waves</a:t>
            </a:r>
            <a:endParaRPr lang="en-GB" altLang="en-US" dirty="0"/>
          </a:p>
        </p:txBody>
      </p:sp>
      <p:pic>
        <p:nvPicPr>
          <p:cNvPr id="9" name="Picture 8">
            <a:extLst>
              <a:ext uri="{FF2B5EF4-FFF2-40B4-BE49-F238E27FC236}">
                <a16:creationId xmlns:a16="http://schemas.microsoft.com/office/drawing/2014/main" id="{4B6D47F6-9943-4CEA-5954-A11EABB50D9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1878" y="4092157"/>
            <a:ext cx="7117579" cy="618193"/>
          </a:xfrm>
          <a:prstGeom prst="rect">
            <a:avLst/>
          </a:prstGeom>
        </p:spPr>
      </p:pic>
      <p:pic>
        <p:nvPicPr>
          <p:cNvPr id="19" name="Picture 18">
            <a:extLst>
              <a:ext uri="{FF2B5EF4-FFF2-40B4-BE49-F238E27FC236}">
                <a16:creationId xmlns:a16="http://schemas.microsoft.com/office/drawing/2014/main" id="{B302F61F-DCC3-C55A-F1BA-762B7ABFB73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01834" y="1181740"/>
            <a:ext cx="4793973" cy="1621491"/>
          </a:xfrm>
          <a:prstGeom prst="rect">
            <a:avLst/>
          </a:prstGeom>
        </p:spPr>
      </p:pic>
      <p:sp>
        <p:nvSpPr>
          <p:cNvPr id="3" name="TextBox 2">
            <a:extLst>
              <a:ext uri="{FF2B5EF4-FFF2-40B4-BE49-F238E27FC236}">
                <a16:creationId xmlns:a16="http://schemas.microsoft.com/office/drawing/2014/main" id="{4AD50992-CD13-1DA2-6067-823FFC23EABE}"/>
              </a:ext>
            </a:extLst>
          </p:cNvPr>
          <p:cNvSpPr txBox="1"/>
          <p:nvPr/>
        </p:nvSpPr>
        <p:spPr>
          <a:xfrm>
            <a:off x="2153851" y="4987349"/>
            <a:ext cx="350608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Sound is longitudinal</a:t>
            </a:r>
          </a:p>
        </p:txBody>
      </p:sp>
      <p:sp>
        <p:nvSpPr>
          <p:cNvPr id="2" name="TextBox 1">
            <a:extLst>
              <a:ext uri="{FF2B5EF4-FFF2-40B4-BE49-F238E27FC236}">
                <a16:creationId xmlns:a16="http://schemas.microsoft.com/office/drawing/2014/main" id="{ACA25E63-D0E8-1C46-18A5-5833A3D41E8D}"/>
              </a:ext>
            </a:extLst>
          </p:cNvPr>
          <p:cNvSpPr txBox="1"/>
          <p:nvPr/>
        </p:nvSpPr>
        <p:spPr>
          <a:xfrm>
            <a:off x="2153851" y="2924474"/>
            <a:ext cx="3103735"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Light is transverse</a:t>
            </a:r>
          </a:p>
        </p:txBody>
      </p:sp>
      <p:sp>
        <p:nvSpPr>
          <p:cNvPr id="10" name="TextBox 9">
            <a:hlinkClick r:id="rId4"/>
            <a:extLst>
              <a:ext uri="{FF2B5EF4-FFF2-40B4-BE49-F238E27FC236}">
                <a16:creationId xmlns:a16="http://schemas.microsoft.com/office/drawing/2014/main" id="{4393CC80-17E5-4D96-E82A-F448A16CE128}"/>
              </a:ext>
            </a:extLst>
          </p:cNvPr>
          <p:cNvSpPr txBox="1"/>
          <p:nvPr/>
        </p:nvSpPr>
        <p:spPr>
          <a:xfrm>
            <a:off x="6787774" y="2294880"/>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sp>
        <p:nvSpPr>
          <p:cNvPr id="12" name="TextBox 11">
            <a:hlinkClick r:id="rId4"/>
            <a:extLst>
              <a:ext uri="{FF2B5EF4-FFF2-40B4-BE49-F238E27FC236}">
                <a16:creationId xmlns:a16="http://schemas.microsoft.com/office/drawing/2014/main" id="{D2C1DF68-2656-A350-FB5F-F08CD5D93E60}"/>
              </a:ext>
            </a:extLst>
          </p:cNvPr>
          <p:cNvSpPr txBox="1"/>
          <p:nvPr/>
        </p:nvSpPr>
        <p:spPr>
          <a:xfrm>
            <a:off x="6708129" y="2603175"/>
            <a:ext cx="2032000" cy="400110"/>
          </a:xfrm>
          <a:prstGeom prst="rect">
            <a:avLst/>
          </a:prstGeom>
          <a:noFill/>
        </p:spPr>
        <p:txBody>
          <a:bodyPr wrap="square">
            <a:spAutoFit/>
          </a:bodyPr>
          <a:lstStyle/>
          <a:p>
            <a:pPr algn="l"/>
            <a:r>
              <a:rPr lang="en-GB" sz="2000" u="sng" dirty="0">
                <a:solidFill>
                  <a:srgbClr val="0000FF"/>
                </a:solidFill>
                <a:latin typeface="Arial" panose="020B0604020202020204" pitchFamily="34" charset="0"/>
                <a:cs typeface="Arial" panose="020B0604020202020204" pitchFamily="34" charset="0"/>
              </a:rPr>
              <a:t>Animation link</a:t>
            </a:r>
          </a:p>
        </p:txBody>
      </p:sp>
      <p:sp>
        <p:nvSpPr>
          <p:cNvPr id="16" name="TextBox 15">
            <a:hlinkClick r:id="rId5"/>
            <a:extLst>
              <a:ext uri="{FF2B5EF4-FFF2-40B4-BE49-F238E27FC236}">
                <a16:creationId xmlns:a16="http://schemas.microsoft.com/office/drawing/2014/main" id="{AB9F5B78-8B8B-07B5-9B13-25951FD8A425}"/>
              </a:ext>
            </a:extLst>
          </p:cNvPr>
          <p:cNvSpPr txBox="1"/>
          <p:nvPr/>
        </p:nvSpPr>
        <p:spPr>
          <a:xfrm>
            <a:off x="7233407" y="4787900"/>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sp>
        <p:nvSpPr>
          <p:cNvPr id="18" name="TextBox 17">
            <a:hlinkClick r:id="rId5"/>
            <a:extLst>
              <a:ext uri="{FF2B5EF4-FFF2-40B4-BE49-F238E27FC236}">
                <a16:creationId xmlns:a16="http://schemas.microsoft.com/office/drawing/2014/main" id="{BB59EAC5-ECC1-1685-F064-5B3A2C3DF7CB}"/>
              </a:ext>
            </a:extLst>
          </p:cNvPr>
          <p:cNvSpPr txBox="1"/>
          <p:nvPr/>
        </p:nvSpPr>
        <p:spPr>
          <a:xfrm>
            <a:off x="6787774" y="5064899"/>
            <a:ext cx="2032000" cy="400110"/>
          </a:xfrm>
          <a:prstGeom prst="rect">
            <a:avLst/>
          </a:prstGeom>
          <a:noFill/>
        </p:spPr>
        <p:txBody>
          <a:bodyPr wrap="square">
            <a:spAutoFit/>
          </a:bodyPr>
          <a:lstStyle/>
          <a:p>
            <a:pPr algn="l"/>
            <a:r>
              <a:rPr lang="en-GB" sz="2000" u="sng" dirty="0">
                <a:solidFill>
                  <a:srgbClr val="0000FF"/>
                </a:solidFill>
                <a:latin typeface="Arial" panose="020B0604020202020204" pitchFamily="34" charset="0"/>
                <a:cs typeface="Arial" panose="020B0604020202020204" pitchFamily="34" charset="0"/>
              </a:rPr>
              <a:t>Animation link</a:t>
            </a:r>
          </a:p>
        </p:txBody>
      </p:sp>
    </p:spTree>
    <p:extLst>
      <p:ext uri="{BB962C8B-B14F-4D97-AF65-F5344CB8AC3E}">
        <p14:creationId xmlns:p14="http://schemas.microsoft.com/office/powerpoint/2010/main" val="30582432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6" name="Text Box 4">
            <a:extLst>
              <a:ext uri="{FF2B5EF4-FFF2-40B4-BE49-F238E27FC236}">
                <a16:creationId xmlns:a16="http://schemas.microsoft.com/office/drawing/2014/main" id="{B00C93B7-7C33-DD6B-CC3F-CFB5A1FE4D63}"/>
              </a:ext>
            </a:extLst>
          </p:cNvPr>
          <p:cNvSpPr txBox="1">
            <a:spLocks noChangeArrowheads="1"/>
          </p:cNvSpPr>
          <p:nvPr/>
        </p:nvSpPr>
        <p:spPr bwMode="auto">
          <a:xfrm>
            <a:off x="408913" y="1081009"/>
            <a:ext cx="8064500" cy="1077218"/>
          </a:xfrm>
          <a:prstGeom prst="rect">
            <a:avLst/>
          </a:prstGeom>
          <a:solidFill>
            <a:srgbClr val="FFFF99"/>
          </a:solidFill>
          <a:ln>
            <a:noFill/>
          </a:ln>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r>
              <a:rPr lang="en-US" altLang="en-US" dirty="0"/>
              <a:t>A wave whose direction of vibration is</a:t>
            </a:r>
            <a:r>
              <a:rPr lang="en-US" altLang="en-US" b="1" dirty="0"/>
              <a:t> </a:t>
            </a:r>
            <a:r>
              <a:rPr lang="en-US" altLang="en-US" dirty="0"/>
              <a:t>parallel to the direction of travel.</a:t>
            </a:r>
            <a:endParaRPr lang="en-GB" altLang="en-US" dirty="0"/>
          </a:p>
        </p:txBody>
      </p:sp>
      <p:sp>
        <p:nvSpPr>
          <p:cNvPr id="3" name="Text Box 7">
            <a:extLst>
              <a:ext uri="{FF2B5EF4-FFF2-40B4-BE49-F238E27FC236}">
                <a16:creationId xmlns:a16="http://schemas.microsoft.com/office/drawing/2014/main" id="{227E73A5-A958-36A2-64D2-8CD42BFE3C0C}"/>
              </a:ext>
            </a:extLst>
          </p:cNvPr>
          <p:cNvSpPr txBox="1">
            <a:spLocks noGrp="1" noChangeArrowheads="1"/>
          </p:cNvSpPr>
          <p:nvPr>
            <p:ph type="title"/>
          </p:nvPr>
        </p:nvSpPr>
        <p:spPr bwMode="auto">
          <a:xfrm>
            <a:off x="241300" y="155246"/>
            <a:ext cx="8724900" cy="5355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dirty="0"/>
              <a:t>Recap: What is a longitudinal wave?</a:t>
            </a:r>
            <a:endParaRPr lang="en-GB" altLang="en-US" dirty="0"/>
          </a:p>
        </p:txBody>
      </p:sp>
      <p:cxnSp>
        <p:nvCxnSpPr>
          <p:cNvPr id="7" name="Straight Arrow Connector 6">
            <a:extLst>
              <a:ext uri="{FF2B5EF4-FFF2-40B4-BE49-F238E27FC236}">
                <a16:creationId xmlns:a16="http://schemas.microsoft.com/office/drawing/2014/main" id="{4505D984-4D14-6AAC-3977-959F52A3633C}"/>
              </a:ext>
            </a:extLst>
          </p:cNvPr>
          <p:cNvCxnSpPr>
            <a:cxnSpLocks/>
          </p:cNvCxnSpPr>
          <p:nvPr/>
        </p:nvCxnSpPr>
        <p:spPr>
          <a:xfrm>
            <a:off x="5065459" y="4050009"/>
            <a:ext cx="1524129" cy="0"/>
          </a:xfrm>
          <a:prstGeom prst="straightConnector1">
            <a:avLst/>
          </a:prstGeom>
          <a:ln w="57150">
            <a:tailEnd type="stealth" w="lg" len="lg"/>
          </a:ln>
        </p:spPr>
        <p:style>
          <a:lnRef idx="2">
            <a:schemeClr val="accent1"/>
          </a:lnRef>
          <a:fillRef idx="0">
            <a:schemeClr val="accent1"/>
          </a:fillRef>
          <a:effectRef idx="1">
            <a:schemeClr val="accent1"/>
          </a:effectRef>
          <a:fontRef idx="minor">
            <a:schemeClr val="tx1"/>
          </a:fontRef>
        </p:style>
      </p:cxnSp>
      <p:sp>
        <p:nvSpPr>
          <p:cNvPr id="9" name="TextBox 8">
            <a:extLst>
              <a:ext uri="{FF2B5EF4-FFF2-40B4-BE49-F238E27FC236}">
                <a16:creationId xmlns:a16="http://schemas.microsoft.com/office/drawing/2014/main" id="{8DBA7E3E-AD2F-8C61-6E81-473757AA5418}"/>
              </a:ext>
            </a:extLst>
          </p:cNvPr>
          <p:cNvSpPr txBox="1"/>
          <p:nvPr/>
        </p:nvSpPr>
        <p:spPr>
          <a:xfrm>
            <a:off x="3333254" y="2766484"/>
            <a:ext cx="346441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Direction of vibration</a:t>
            </a:r>
          </a:p>
        </p:txBody>
      </p:sp>
      <p:sp>
        <p:nvSpPr>
          <p:cNvPr id="10" name="TextBox 9">
            <a:extLst>
              <a:ext uri="{FF2B5EF4-FFF2-40B4-BE49-F238E27FC236}">
                <a16:creationId xmlns:a16="http://schemas.microsoft.com/office/drawing/2014/main" id="{6B42A4C8-F27D-AB9B-E3B7-738691DFB961}"/>
              </a:ext>
            </a:extLst>
          </p:cNvPr>
          <p:cNvSpPr txBox="1"/>
          <p:nvPr/>
        </p:nvSpPr>
        <p:spPr>
          <a:xfrm>
            <a:off x="3728417" y="4212468"/>
            <a:ext cx="298350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Direction of travel</a:t>
            </a:r>
          </a:p>
        </p:txBody>
      </p:sp>
      <p:grpSp>
        <p:nvGrpSpPr>
          <p:cNvPr id="5" name="Group 4">
            <a:extLst>
              <a:ext uri="{FF2B5EF4-FFF2-40B4-BE49-F238E27FC236}">
                <a16:creationId xmlns:a16="http://schemas.microsoft.com/office/drawing/2014/main" id="{4EF552DF-6A9F-B7C9-A86A-9133E77C1E09}"/>
              </a:ext>
            </a:extLst>
          </p:cNvPr>
          <p:cNvGrpSpPr/>
          <p:nvPr/>
        </p:nvGrpSpPr>
        <p:grpSpPr>
          <a:xfrm>
            <a:off x="1177924" y="3429000"/>
            <a:ext cx="6558642" cy="481713"/>
            <a:chOff x="1177924" y="3429000"/>
            <a:chExt cx="6558642" cy="481713"/>
          </a:xfrm>
        </p:grpSpPr>
        <p:pic>
          <p:nvPicPr>
            <p:cNvPr id="6" name="Picture 2">
              <a:extLst>
                <a:ext uri="{FF2B5EF4-FFF2-40B4-BE49-F238E27FC236}">
                  <a16:creationId xmlns:a16="http://schemas.microsoft.com/office/drawing/2014/main" id="{6FD29134-36CF-7FAB-C30B-A3AA95118B0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7924" y="3429000"/>
              <a:ext cx="6014903" cy="48171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hlinkClick r:id="rId3"/>
              <a:extLst>
                <a:ext uri="{FF2B5EF4-FFF2-40B4-BE49-F238E27FC236}">
                  <a16:creationId xmlns:a16="http://schemas.microsoft.com/office/drawing/2014/main" id="{2D2E7CA7-BB9A-7681-A902-D27A18F3C9EF}"/>
                </a:ext>
              </a:extLst>
            </p:cNvPr>
            <p:cNvSpPr txBox="1"/>
            <p:nvPr/>
          </p:nvSpPr>
          <p:spPr>
            <a:xfrm>
              <a:off x="7192827" y="3599925"/>
              <a:ext cx="543739" cy="307777"/>
            </a:xfrm>
            <a:prstGeom prst="rect">
              <a:avLst/>
            </a:prstGeom>
            <a:noFill/>
          </p:spPr>
          <p:txBody>
            <a:bodyPr wrap="none" rtlCol="0">
              <a:spAutoFit/>
            </a:bodyPr>
            <a:lstStyle/>
            <a:p>
              <a:pPr algn="l"/>
              <a:r>
                <a:rPr lang="en-GB" sz="1400" dirty="0">
                  <a:latin typeface="Arial" panose="020B0604020202020204" pitchFamily="34" charset="0"/>
                  <a:cs typeface="Arial" panose="020B0604020202020204" pitchFamily="34" charset="0"/>
                </a:rPr>
                <a:t>CC0</a:t>
              </a:r>
            </a:p>
          </p:txBody>
        </p:sp>
      </p:grpSp>
      <p:sp>
        <p:nvSpPr>
          <p:cNvPr id="4" name="TextBox 3">
            <a:hlinkClick r:id="rId3"/>
            <a:extLst>
              <a:ext uri="{FF2B5EF4-FFF2-40B4-BE49-F238E27FC236}">
                <a16:creationId xmlns:a16="http://schemas.microsoft.com/office/drawing/2014/main" id="{FD9FDEE3-8AFD-D72D-65CB-7D3C4E51D9BC}"/>
              </a:ext>
            </a:extLst>
          </p:cNvPr>
          <p:cNvSpPr txBox="1"/>
          <p:nvPr/>
        </p:nvSpPr>
        <p:spPr>
          <a:xfrm>
            <a:off x="7192827" y="4050009"/>
            <a:ext cx="1575392" cy="830997"/>
          </a:xfrm>
          <a:prstGeom prst="rect">
            <a:avLst/>
          </a:prstGeom>
          <a:noFill/>
        </p:spPr>
        <p:txBody>
          <a:bodyPr wrap="square" rtlCol="0">
            <a:spAutoFit/>
          </a:bodyPr>
          <a:lstStyle/>
          <a:p>
            <a:pPr algn="l"/>
            <a:r>
              <a:rPr lang="en-GB" sz="2400" u="sng" dirty="0">
                <a:solidFill>
                  <a:srgbClr val="0000FF"/>
                </a:solidFill>
                <a:latin typeface="Arial" panose="020B0604020202020204" pitchFamily="34" charset="0"/>
                <a:cs typeface="Arial" panose="020B0604020202020204" pitchFamily="34" charset="0"/>
              </a:rPr>
              <a:t>animation link</a:t>
            </a:r>
          </a:p>
        </p:txBody>
      </p:sp>
      <p:sp>
        <p:nvSpPr>
          <p:cNvPr id="11" name="Freeform: Shape 10">
            <a:extLst>
              <a:ext uri="{FF2B5EF4-FFF2-40B4-BE49-F238E27FC236}">
                <a16:creationId xmlns:a16="http://schemas.microsoft.com/office/drawing/2014/main" id="{3D34E7D9-7350-7CD8-1C7A-3912B32AB46A}"/>
              </a:ext>
            </a:extLst>
          </p:cNvPr>
          <p:cNvSpPr/>
          <p:nvPr/>
        </p:nvSpPr>
        <p:spPr>
          <a:xfrm>
            <a:off x="3929587" y="3219360"/>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19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6" grpId="0" animBg="1"/>
      <p:bldP spid="9" grpId="0"/>
      <p:bldP spid="10" grpId="0"/>
      <p:bldP spid="4" grpId="0"/>
      <p:bldP spid="1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EEFA4F-4D2F-CF23-EF4C-CB6A94F2B3B9}"/>
            </a:ext>
          </a:extLst>
        </p:cNvPr>
        <p:cNvGrpSpPr/>
        <p:nvPr/>
      </p:nvGrpSpPr>
      <p:grpSpPr>
        <a:xfrm>
          <a:off x="0" y="0"/>
          <a:ext cx="0" cy="0"/>
          <a:chOff x="0" y="0"/>
          <a:chExt cx="0" cy="0"/>
        </a:xfrm>
      </p:grpSpPr>
      <p:sp>
        <p:nvSpPr>
          <p:cNvPr id="3" name="Text Box 7">
            <a:extLst>
              <a:ext uri="{FF2B5EF4-FFF2-40B4-BE49-F238E27FC236}">
                <a16:creationId xmlns:a16="http://schemas.microsoft.com/office/drawing/2014/main" id="{B696740F-1A77-EA4A-DF39-3F34A1FF70F6}"/>
              </a:ext>
            </a:extLst>
          </p:cNvPr>
          <p:cNvSpPr txBox="1">
            <a:spLocks noGrp="1" noChangeArrowheads="1"/>
          </p:cNvSpPr>
          <p:nvPr>
            <p:ph type="title"/>
          </p:nvPr>
        </p:nvSpPr>
        <p:spPr bwMode="auto">
          <a:xfrm>
            <a:off x="241300" y="155246"/>
            <a:ext cx="8724900" cy="590931"/>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sz="3600" dirty="0"/>
              <a:t>What kind of wave is sound?</a:t>
            </a:r>
            <a:endParaRPr lang="en-GB" altLang="en-US" sz="3600" dirty="0"/>
          </a:p>
        </p:txBody>
      </p:sp>
      <p:sp>
        <p:nvSpPr>
          <p:cNvPr id="2" name="Text Box 9">
            <a:extLst>
              <a:ext uri="{FF2B5EF4-FFF2-40B4-BE49-F238E27FC236}">
                <a16:creationId xmlns:a16="http://schemas.microsoft.com/office/drawing/2014/main" id="{777B5D67-C33C-3F7C-7756-B9FAC58130F6}"/>
              </a:ext>
            </a:extLst>
          </p:cNvPr>
          <p:cNvSpPr txBox="1">
            <a:spLocks noChangeArrowheads="1"/>
          </p:cNvSpPr>
          <p:nvPr/>
        </p:nvSpPr>
        <p:spPr bwMode="auto">
          <a:xfrm>
            <a:off x="241300" y="2456313"/>
            <a:ext cx="799306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GB" altLang="en-US" b="1" dirty="0"/>
              <a:t>Longitudinal</a:t>
            </a:r>
          </a:p>
        </p:txBody>
      </p:sp>
      <p:sp>
        <p:nvSpPr>
          <p:cNvPr id="5" name="Text Box 9">
            <a:extLst>
              <a:ext uri="{FF2B5EF4-FFF2-40B4-BE49-F238E27FC236}">
                <a16:creationId xmlns:a16="http://schemas.microsoft.com/office/drawing/2014/main" id="{1CCEF37C-D6C7-779C-F1F7-798529AF5B52}"/>
              </a:ext>
            </a:extLst>
          </p:cNvPr>
          <p:cNvSpPr txBox="1">
            <a:spLocks noChangeArrowheads="1"/>
          </p:cNvSpPr>
          <p:nvPr/>
        </p:nvSpPr>
        <p:spPr bwMode="auto">
          <a:xfrm>
            <a:off x="250825" y="3163038"/>
            <a:ext cx="7993062" cy="3539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2800" dirty="0"/>
              <a:t>Pick one molecule and follow its movement with your eye.</a:t>
            </a:r>
          </a:p>
          <a:p>
            <a:pPr eaLnBrk="1" hangingPunct="1">
              <a:spcBef>
                <a:spcPct val="0"/>
              </a:spcBef>
              <a:buFontTx/>
              <a:buNone/>
            </a:pPr>
            <a:endParaRPr lang="en-US" altLang="en-US" sz="2800" dirty="0"/>
          </a:p>
          <a:p>
            <a:pPr eaLnBrk="1" hangingPunct="1">
              <a:spcBef>
                <a:spcPct val="0"/>
              </a:spcBef>
              <a:buFontTx/>
              <a:buNone/>
            </a:pPr>
            <a:r>
              <a:rPr lang="en-US" altLang="en-US" sz="2800" dirty="0"/>
              <a:t>You will see that it is oscillating back and forth and on average stays where it started.</a:t>
            </a:r>
          </a:p>
          <a:p>
            <a:pPr eaLnBrk="1" hangingPunct="1">
              <a:spcBef>
                <a:spcPct val="0"/>
              </a:spcBef>
              <a:buFontTx/>
              <a:buNone/>
            </a:pPr>
            <a:endParaRPr lang="en-US" altLang="en-US" sz="2800" dirty="0"/>
          </a:p>
          <a:p>
            <a:pPr eaLnBrk="1" hangingPunct="1">
              <a:spcBef>
                <a:spcPct val="0"/>
              </a:spcBef>
              <a:buFontTx/>
              <a:buNone/>
            </a:pPr>
            <a:r>
              <a:rPr lang="en-US" altLang="en-US" sz="2800" dirty="0"/>
              <a:t>Thus, there is no overall movement of the air. It is just the pressure wave and energy that moves.</a:t>
            </a:r>
            <a:endParaRPr lang="en-GB" altLang="en-US" sz="2800" dirty="0"/>
          </a:p>
        </p:txBody>
      </p:sp>
      <p:sp>
        <p:nvSpPr>
          <p:cNvPr id="9" name="TextBox 8">
            <a:extLst>
              <a:ext uri="{FF2B5EF4-FFF2-40B4-BE49-F238E27FC236}">
                <a16:creationId xmlns:a16="http://schemas.microsoft.com/office/drawing/2014/main" id="{E3FBB68B-2686-9218-39EA-FE10C2799E3B}"/>
              </a:ext>
            </a:extLst>
          </p:cNvPr>
          <p:cNvSpPr txBox="1"/>
          <p:nvPr/>
        </p:nvSpPr>
        <p:spPr>
          <a:xfrm>
            <a:off x="6583679" y="2018079"/>
            <a:ext cx="2420769" cy="461665"/>
          </a:xfrm>
          <a:prstGeom prst="rect">
            <a:avLst/>
          </a:prstGeom>
          <a:noFill/>
        </p:spPr>
        <p:txBody>
          <a:bodyPr wrap="square" rtlCol="0">
            <a:spAutoFit/>
          </a:bodyPr>
          <a:lstStyle/>
          <a:p>
            <a:pPr algn="l"/>
            <a:r>
              <a:rPr lang="en-GB" sz="2400" dirty="0">
                <a:hlinkClick r:id="rId2"/>
              </a:rPr>
              <a:t>animation link</a:t>
            </a:r>
            <a:endParaRPr lang="en-GB" sz="2400" dirty="0"/>
          </a:p>
        </p:txBody>
      </p:sp>
      <p:grpSp>
        <p:nvGrpSpPr>
          <p:cNvPr id="12" name="Group 11">
            <a:extLst>
              <a:ext uri="{FF2B5EF4-FFF2-40B4-BE49-F238E27FC236}">
                <a16:creationId xmlns:a16="http://schemas.microsoft.com/office/drawing/2014/main" id="{48AB38FA-C294-7BF5-D1FA-EFF2F799DE94}"/>
              </a:ext>
            </a:extLst>
          </p:cNvPr>
          <p:cNvGrpSpPr/>
          <p:nvPr/>
        </p:nvGrpSpPr>
        <p:grpSpPr>
          <a:xfrm>
            <a:off x="475822" y="916990"/>
            <a:ext cx="7916346" cy="1101089"/>
            <a:chOff x="872062" y="884481"/>
            <a:chExt cx="6922001" cy="962785"/>
          </a:xfrm>
        </p:grpSpPr>
        <p:pic>
          <p:nvPicPr>
            <p:cNvPr id="11" name="Picture 10">
              <a:extLst>
                <a:ext uri="{FF2B5EF4-FFF2-40B4-BE49-F238E27FC236}">
                  <a16:creationId xmlns:a16="http://schemas.microsoft.com/office/drawing/2014/main" id="{1D8679D9-0535-316B-CA3D-38A1D7B4315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062" y="884481"/>
              <a:ext cx="6922001" cy="901810"/>
            </a:xfrm>
            <a:prstGeom prst="rect">
              <a:avLst/>
            </a:prstGeom>
          </p:spPr>
        </p:pic>
        <p:sp>
          <p:nvSpPr>
            <p:cNvPr id="8" name="TextBox 7">
              <a:hlinkClick r:id="rId2"/>
              <a:extLst>
                <a:ext uri="{FF2B5EF4-FFF2-40B4-BE49-F238E27FC236}">
                  <a16:creationId xmlns:a16="http://schemas.microsoft.com/office/drawing/2014/main" id="{AF604C90-D6D3-BC58-7808-473AD5161561}"/>
                </a:ext>
              </a:extLst>
            </p:cNvPr>
            <p:cNvSpPr txBox="1"/>
            <p:nvPr/>
          </p:nvSpPr>
          <p:spPr>
            <a:xfrm>
              <a:off x="7303223" y="1570267"/>
              <a:ext cx="490840" cy="276999"/>
            </a:xfrm>
            <a:prstGeom prst="rect">
              <a:avLst/>
            </a:prstGeom>
            <a:noFill/>
          </p:spPr>
          <p:txBody>
            <a:bodyPr wrap="none" rtlCol="0">
              <a:spAutoFit/>
            </a:bodyPr>
            <a:lstStyle/>
            <a:p>
              <a:pPr algn="l"/>
              <a:r>
                <a:rPr lang="en-GB" sz="1200" dirty="0"/>
                <a:t>CC0</a:t>
              </a:r>
            </a:p>
          </p:txBody>
        </p:sp>
      </p:grpSp>
    </p:spTree>
    <p:extLst>
      <p:ext uri="{BB962C8B-B14F-4D97-AF65-F5344CB8AC3E}">
        <p14:creationId xmlns:p14="http://schemas.microsoft.com/office/powerpoint/2010/main" val="3748518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0131D-D2B5-CE96-5481-CC91E1C2396B}"/>
            </a:ext>
          </a:extLst>
        </p:cNvPr>
        <p:cNvGrpSpPr/>
        <p:nvPr/>
      </p:nvGrpSpPr>
      <p:grpSpPr>
        <a:xfrm>
          <a:off x="0" y="0"/>
          <a:ext cx="0" cy="0"/>
          <a:chOff x="0" y="0"/>
          <a:chExt cx="0" cy="0"/>
        </a:xfrm>
      </p:grpSpPr>
      <p:sp>
        <p:nvSpPr>
          <p:cNvPr id="3" name="Text Box 7">
            <a:extLst>
              <a:ext uri="{FF2B5EF4-FFF2-40B4-BE49-F238E27FC236}">
                <a16:creationId xmlns:a16="http://schemas.microsoft.com/office/drawing/2014/main" id="{B9611821-B9D0-1F00-EC82-6828F950A54A}"/>
              </a:ext>
            </a:extLst>
          </p:cNvPr>
          <p:cNvSpPr txBox="1">
            <a:spLocks noGrp="1" noChangeArrowheads="1"/>
          </p:cNvSpPr>
          <p:nvPr>
            <p:ph type="title"/>
          </p:nvPr>
        </p:nvSpPr>
        <p:spPr bwMode="auto">
          <a:xfrm>
            <a:off x="241300" y="155246"/>
            <a:ext cx="8514393" cy="1089529"/>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buNone/>
            </a:pPr>
            <a:r>
              <a:rPr lang="en-IE" altLang="en-US" sz="3600" dirty="0"/>
              <a:t>Why does sound look transverse, but is longitudinal?</a:t>
            </a:r>
            <a:endParaRPr lang="en-GB" altLang="en-US" sz="3600" dirty="0"/>
          </a:p>
        </p:txBody>
      </p:sp>
      <p:grpSp>
        <p:nvGrpSpPr>
          <p:cNvPr id="71" name="Group 70">
            <a:extLst>
              <a:ext uri="{FF2B5EF4-FFF2-40B4-BE49-F238E27FC236}">
                <a16:creationId xmlns:a16="http://schemas.microsoft.com/office/drawing/2014/main" id="{4F10215A-191D-3E79-DAD6-D0CFD61EF661}"/>
              </a:ext>
            </a:extLst>
          </p:cNvPr>
          <p:cNvGrpSpPr/>
          <p:nvPr/>
        </p:nvGrpSpPr>
        <p:grpSpPr>
          <a:xfrm>
            <a:off x="1938118" y="2357322"/>
            <a:ext cx="5789687" cy="984083"/>
            <a:chOff x="1284585" y="4490510"/>
            <a:chExt cx="5789687" cy="984083"/>
          </a:xfrm>
        </p:grpSpPr>
        <p:sp>
          <p:nvSpPr>
            <p:cNvPr id="6" name="Oval 5">
              <a:extLst>
                <a:ext uri="{FF2B5EF4-FFF2-40B4-BE49-F238E27FC236}">
                  <a16:creationId xmlns:a16="http://schemas.microsoft.com/office/drawing/2014/main" id="{BFA5147F-B2BE-481C-7120-5D8FB21F3C85}"/>
                </a:ext>
              </a:extLst>
            </p:cNvPr>
            <p:cNvSpPr/>
            <p:nvPr/>
          </p:nvSpPr>
          <p:spPr>
            <a:xfrm rot="2848480">
              <a:off x="1301442" y="5288384"/>
              <a:ext cx="48593" cy="82307"/>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7" name="Group 6">
              <a:extLst>
                <a:ext uri="{FF2B5EF4-FFF2-40B4-BE49-F238E27FC236}">
                  <a16:creationId xmlns:a16="http://schemas.microsoft.com/office/drawing/2014/main" id="{73CE68F9-D488-03D7-1252-36836F9B8CAB}"/>
                </a:ext>
              </a:extLst>
            </p:cNvPr>
            <p:cNvGrpSpPr/>
            <p:nvPr/>
          </p:nvGrpSpPr>
          <p:grpSpPr>
            <a:xfrm>
              <a:off x="1621793" y="5266865"/>
              <a:ext cx="218661" cy="207728"/>
              <a:chOff x="4949687" y="2261480"/>
              <a:chExt cx="2292626" cy="2177996"/>
            </a:xfrm>
          </p:grpSpPr>
          <p:sp>
            <p:nvSpPr>
              <p:cNvPr id="8" name="Oval 7">
                <a:extLst>
                  <a:ext uri="{FF2B5EF4-FFF2-40B4-BE49-F238E27FC236}">
                    <a16:creationId xmlns:a16="http://schemas.microsoft.com/office/drawing/2014/main" id="{98A0B5EA-BC72-A31D-C2EF-1C32C978D014}"/>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Oval 8">
                <a:extLst>
                  <a:ext uri="{FF2B5EF4-FFF2-40B4-BE49-F238E27FC236}">
                    <a16:creationId xmlns:a16="http://schemas.microsoft.com/office/drawing/2014/main" id="{19DD15C3-C799-FE58-78EF-C82723613386}"/>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3" name="Group 12">
              <a:extLst>
                <a:ext uri="{FF2B5EF4-FFF2-40B4-BE49-F238E27FC236}">
                  <a16:creationId xmlns:a16="http://schemas.microsoft.com/office/drawing/2014/main" id="{19BFC4AA-4BD7-2B5A-6CB0-DFFE65CF3A26}"/>
                </a:ext>
              </a:extLst>
            </p:cNvPr>
            <p:cNvGrpSpPr/>
            <p:nvPr/>
          </p:nvGrpSpPr>
          <p:grpSpPr>
            <a:xfrm>
              <a:off x="1996782" y="5266865"/>
              <a:ext cx="218661" cy="207728"/>
              <a:chOff x="4949687" y="2261480"/>
              <a:chExt cx="2292626" cy="2177996"/>
            </a:xfrm>
          </p:grpSpPr>
          <p:sp>
            <p:nvSpPr>
              <p:cNvPr id="14" name="Oval 13">
                <a:extLst>
                  <a:ext uri="{FF2B5EF4-FFF2-40B4-BE49-F238E27FC236}">
                    <a16:creationId xmlns:a16="http://schemas.microsoft.com/office/drawing/2014/main" id="{5DA5561B-24A4-4CF3-0B62-0B628438E628}"/>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Oval 14">
                <a:extLst>
                  <a:ext uri="{FF2B5EF4-FFF2-40B4-BE49-F238E27FC236}">
                    <a16:creationId xmlns:a16="http://schemas.microsoft.com/office/drawing/2014/main" id="{A68F820E-9BEB-21CF-AA41-92BBD8F47B87}"/>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6" name="Group 15">
              <a:extLst>
                <a:ext uri="{FF2B5EF4-FFF2-40B4-BE49-F238E27FC236}">
                  <a16:creationId xmlns:a16="http://schemas.microsoft.com/office/drawing/2014/main" id="{FAEE23A2-C2B3-8919-9F27-F2651C5093F8}"/>
                </a:ext>
              </a:extLst>
            </p:cNvPr>
            <p:cNvGrpSpPr/>
            <p:nvPr/>
          </p:nvGrpSpPr>
          <p:grpSpPr>
            <a:xfrm>
              <a:off x="2384471" y="5266865"/>
              <a:ext cx="218661" cy="207728"/>
              <a:chOff x="4949687" y="2261480"/>
              <a:chExt cx="2292626" cy="2177996"/>
            </a:xfrm>
          </p:grpSpPr>
          <p:sp>
            <p:nvSpPr>
              <p:cNvPr id="17" name="Oval 16">
                <a:extLst>
                  <a:ext uri="{FF2B5EF4-FFF2-40B4-BE49-F238E27FC236}">
                    <a16:creationId xmlns:a16="http://schemas.microsoft.com/office/drawing/2014/main" id="{5A5D61AD-1B16-45D6-DDAA-D9C410C79158}"/>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ED16DB6F-779A-CBDC-140D-1F32DABC6971}"/>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19" name="Group 18">
              <a:extLst>
                <a:ext uri="{FF2B5EF4-FFF2-40B4-BE49-F238E27FC236}">
                  <a16:creationId xmlns:a16="http://schemas.microsoft.com/office/drawing/2014/main" id="{00603FA6-414B-4425-3763-EE6212DE8731}"/>
                </a:ext>
              </a:extLst>
            </p:cNvPr>
            <p:cNvGrpSpPr/>
            <p:nvPr/>
          </p:nvGrpSpPr>
          <p:grpSpPr>
            <a:xfrm>
              <a:off x="2765810" y="5266865"/>
              <a:ext cx="218661" cy="207728"/>
              <a:chOff x="4949687" y="2261480"/>
              <a:chExt cx="2292626" cy="2177996"/>
            </a:xfrm>
          </p:grpSpPr>
          <p:sp>
            <p:nvSpPr>
              <p:cNvPr id="20" name="Oval 19">
                <a:extLst>
                  <a:ext uri="{FF2B5EF4-FFF2-40B4-BE49-F238E27FC236}">
                    <a16:creationId xmlns:a16="http://schemas.microsoft.com/office/drawing/2014/main" id="{E02C4717-3F6A-9D24-15B6-34BCA4749675}"/>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1F137F58-B5AC-E395-5F7D-5FCB437576D0}"/>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2" name="Group 21">
              <a:extLst>
                <a:ext uri="{FF2B5EF4-FFF2-40B4-BE49-F238E27FC236}">
                  <a16:creationId xmlns:a16="http://schemas.microsoft.com/office/drawing/2014/main" id="{2D031742-1040-9594-87F1-2FFBD7F928B6}"/>
                </a:ext>
              </a:extLst>
            </p:cNvPr>
            <p:cNvGrpSpPr/>
            <p:nvPr/>
          </p:nvGrpSpPr>
          <p:grpSpPr>
            <a:xfrm>
              <a:off x="3147149" y="5266865"/>
              <a:ext cx="218661" cy="207728"/>
              <a:chOff x="4949687" y="2261480"/>
              <a:chExt cx="2292626" cy="2177996"/>
            </a:xfrm>
          </p:grpSpPr>
          <p:sp>
            <p:nvSpPr>
              <p:cNvPr id="23" name="Oval 22">
                <a:extLst>
                  <a:ext uri="{FF2B5EF4-FFF2-40B4-BE49-F238E27FC236}">
                    <a16:creationId xmlns:a16="http://schemas.microsoft.com/office/drawing/2014/main" id="{80266430-55B4-C3A8-587A-492299B9573E}"/>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a:extLst>
                  <a:ext uri="{FF2B5EF4-FFF2-40B4-BE49-F238E27FC236}">
                    <a16:creationId xmlns:a16="http://schemas.microsoft.com/office/drawing/2014/main" id="{FFC348B0-FA7E-F5C6-E841-F18389CCC4C6}"/>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5" name="Group 24">
              <a:extLst>
                <a:ext uri="{FF2B5EF4-FFF2-40B4-BE49-F238E27FC236}">
                  <a16:creationId xmlns:a16="http://schemas.microsoft.com/office/drawing/2014/main" id="{65F7D500-64F2-DB22-74D8-E6F85DC2C778}"/>
                </a:ext>
              </a:extLst>
            </p:cNvPr>
            <p:cNvGrpSpPr/>
            <p:nvPr/>
          </p:nvGrpSpPr>
          <p:grpSpPr>
            <a:xfrm>
              <a:off x="3572938" y="5266865"/>
              <a:ext cx="218661" cy="207728"/>
              <a:chOff x="4949687" y="2261480"/>
              <a:chExt cx="2292626" cy="2177996"/>
            </a:xfrm>
          </p:grpSpPr>
          <p:sp>
            <p:nvSpPr>
              <p:cNvPr id="26" name="Oval 25">
                <a:extLst>
                  <a:ext uri="{FF2B5EF4-FFF2-40B4-BE49-F238E27FC236}">
                    <a16:creationId xmlns:a16="http://schemas.microsoft.com/office/drawing/2014/main" id="{F19EBC2F-B789-A955-5FDA-BF7450DB68F3}"/>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5F4F28C2-ABCF-C525-5BAE-BAAD82A94146}"/>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28" name="Group 27">
              <a:extLst>
                <a:ext uri="{FF2B5EF4-FFF2-40B4-BE49-F238E27FC236}">
                  <a16:creationId xmlns:a16="http://schemas.microsoft.com/office/drawing/2014/main" id="{F8803C55-29F3-67C1-03AC-B7924B1F74E1}"/>
                </a:ext>
              </a:extLst>
            </p:cNvPr>
            <p:cNvGrpSpPr/>
            <p:nvPr/>
          </p:nvGrpSpPr>
          <p:grpSpPr>
            <a:xfrm>
              <a:off x="4074927" y="5266865"/>
              <a:ext cx="218661" cy="207728"/>
              <a:chOff x="4949687" y="2261480"/>
              <a:chExt cx="2292626" cy="2177996"/>
            </a:xfrm>
          </p:grpSpPr>
          <p:sp>
            <p:nvSpPr>
              <p:cNvPr id="29" name="Oval 28">
                <a:extLst>
                  <a:ext uri="{FF2B5EF4-FFF2-40B4-BE49-F238E27FC236}">
                    <a16:creationId xmlns:a16="http://schemas.microsoft.com/office/drawing/2014/main" id="{0F6AF0D0-ADAB-188A-AE72-AB4A329E96D0}"/>
                  </a:ext>
                </a:extLst>
              </p:cNvPr>
              <p:cNvSpPr/>
              <p:nvPr/>
            </p:nvSpPr>
            <p:spPr>
              <a:xfrm>
                <a:off x="4949687" y="2261480"/>
                <a:ext cx="2292626" cy="2177996"/>
              </a:xfrm>
              <a:prstGeom prst="ellipse">
                <a:avLst/>
              </a:prstGeom>
              <a:solidFill>
                <a:srgbClr val="CC0000"/>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Oval 29">
                <a:extLst>
                  <a:ext uri="{FF2B5EF4-FFF2-40B4-BE49-F238E27FC236}">
                    <a16:creationId xmlns:a16="http://schemas.microsoft.com/office/drawing/2014/main" id="{14150CD1-9987-EB6D-E08D-333C948F62EC}"/>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30">
              <a:extLst>
                <a:ext uri="{FF2B5EF4-FFF2-40B4-BE49-F238E27FC236}">
                  <a16:creationId xmlns:a16="http://schemas.microsoft.com/office/drawing/2014/main" id="{F66712F8-7C6F-5997-8BCC-B2AAE0640146}"/>
                </a:ext>
              </a:extLst>
            </p:cNvPr>
            <p:cNvGrpSpPr/>
            <p:nvPr/>
          </p:nvGrpSpPr>
          <p:grpSpPr>
            <a:xfrm>
              <a:off x="4329266" y="5266865"/>
              <a:ext cx="218661" cy="207728"/>
              <a:chOff x="4949687" y="2261480"/>
              <a:chExt cx="2292626" cy="2177996"/>
            </a:xfrm>
          </p:grpSpPr>
          <p:sp>
            <p:nvSpPr>
              <p:cNvPr id="32" name="Oval 31">
                <a:extLst>
                  <a:ext uri="{FF2B5EF4-FFF2-40B4-BE49-F238E27FC236}">
                    <a16:creationId xmlns:a16="http://schemas.microsoft.com/office/drawing/2014/main" id="{40EE4D8C-9753-FEE1-2A19-368FCADB3EEE}"/>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Oval 32">
                <a:extLst>
                  <a:ext uri="{FF2B5EF4-FFF2-40B4-BE49-F238E27FC236}">
                    <a16:creationId xmlns:a16="http://schemas.microsoft.com/office/drawing/2014/main" id="{73DA2188-1779-9A19-A319-EEAA3993C029}"/>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4" name="Group 33">
              <a:extLst>
                <a:ext uri="{FF2B5EF4-FFF2-40B4-BE49-F238E27FC236}">
                  <a16:creationId xmlns:a16="http://schemas.microsoft.com/office/drawing/2014/main" id="{3769D065-A624-0946-1A4B-531116BEB130}"/>
                </a:ext>
              </a:extLst>
            </p:cNvPr>
            <p:cNvGrpSpPr/>
            <p:nvPr/>
          </p:nvGrpSpPr>
          <p:grpSpPr>
            <a:xfrm>
              <a:off x="4672505" y="5266865"/>
              <a:ext cx="218661" cy="207728"/>
              <a:chOff x="4949687" y="2261480"/>
              <a:chExt cx="2292626" cy="2177996"/>
            </a:xfrm>
          </p:grpSpPr>
          <p:sp>
            <p:nvSpPr>
              <p:cNvPr id="35" name="Oval 34">
                <a:extLst>
                  <a:ext uri="{FF2B5EF4-FFF2-40B4-BE49-F238E27FC236}">
                    <a16:creationId xmlns:a16="http://schemas.microsoft.com/office/drawing/2014/main" id="{D6320F37-58CB-8E8D-9E50-A1320CDFD616}"/>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03F84E5D-14B5-880B-79EA-171B2E75AD4B}"/>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7" name="Group 36">
              <a:extLst>
                <a:ext uri="{FF2B5EF4-FFF2-40B4-BE49-F238E27FC236}">
                  <a16:creationId xmlns:a16="http://schemas.microsoft.com/office/drawing/2014/main" id="{616AC39C-173E-EA96-8898-CDD9EF0357A6}"/>
                </a:ext>
              </a:extLst>
            </p:cNvPr>
            <p:cNvGrpSpPr/>
            <p:nvPr/>
          </p:nvGrpSpPr>
          <p:grpSpPr>
            <a:xfrm>
              <a:off x="5053844" y="5266865"/>
              <a:ext cx="218661" cy="207728"/>
              <a:chOff x="4949687" y="2261480"/>
              <a:chExt cx="2292626" cy="2177996"/>
            </a:xfrm>
          </p:grpSpPr>
          <p:sp>
            <p:nvSpPr>
              <p:cNvPr id="38" name="Oval 37">
                <a:extLst>
                  <a:ext uri="{FF2B5EF4-FFF2-40B4-BE49-F238E27FC236}">
                    <a16:creationId xmlns:a16="http://schemas.microsoft.com/office/drawing/2014/main" id="{CC210078-83A2-A385-01B5-4DCCC990E485}"/>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Oval 38">
                <a:extLst>
                  <a:ext uri="{FF2B5EF4-FFF2-40B4-BE49-F238E27FC236}">
                    <a16:creationId xmlns:a16="http://schemas.microsoft.com/office/drawing/2014/main" id="{20BCF6F1-41E4-2CF9-2720-C32E9958B1DC}"/>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0" name="Group 39">
              <a:extLst>
                <a:ext uri="{FF2B5EF4-FFF2-40B4-BE49-F238E27FC236}">
                  <a16:creationId xmlns:a16="http://schemas.microsoft.com/office/drawing/2014/main" id="{67704EAE-06EB-67A0-A6B9-F8B3367CAE14}"/>
                </a:ext>
              </a:extLst>
            </p:cNvPr>
            <p:cNvGrpSpPr/>
            <p:nvPr/>
          </p:nvGrpSpPr>
          <p:grpSpPr>
            <a:xfrm>
              <a:off x="5435183" y="5266865"/>
              <a:ext cx="218661" cy="207728"/>
              <a:chOff x="4949687" y="2261480"/>
              <a:chExt cx="2292626" cy="2177996"/>
            </a:xfrm>
          </p:grpSpPr>
          <p:sp>
            <p:nvSpPr>
              <p:cNvPr id="41" name="Oval 40">
                <a:extLst>
                  <a:ext uri="{FF2B5EF4-FFF2-40B4-BE49-F238E27FC236}">
                    <a16:creationId xmlns:a16="http://schemas.microsoft.com/office/drawing/2014/main" id="{B0C4B81C-84EC-1492-0918-8D44DA86D979}"/>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Oval 41">
                <a:extLst>
                  <a:ext uri="{FF2B5EF4-FFF2-40B4-BE49-F238E27FC236}">
                    <a16:creationId xmlns:a16="http://schemas.microsoft.com/office/drawing/2014/main" id="{5C3330EA-E1E2-F243-67E4-16C4A03A87E3}"/>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3" name="Group 42">
              <a:extLst>
                <a:ext uri="{FF2B5EF4-FFF2-40B4-BE49-F238E27FC236}">
                  <a16:creationId xmlns:a16="http://schemas.microsoft.com/office/drawing/2014/main" id="{3AC86F4F-D08D-1115-DE69-0808CEA1E725}"/>
                </a:ext>
              </a:extLst>
            </p:cNvPr>
            <p:cNvGrpSpPr/>
            <p:nvPr/>
          </p:nvGrpSpPr>
          <p:grpSpPr>
            <a:xfrm>
              <a:off x="5816522" y="5266865"/>
              <a:ext cx="218661" cy="207728"/>
              <a:chOff x="4949687" y="2261480"/>
              <a:chExt cx="2292626" cy="2177996"/>
            </a:xfrm>
          </p:grpSpPr>
          <p:sp>
            <p:nvSpPr>
              <p:cNvPr id="44" name="Oval 43">
                <a:extLst>
                  <a:ext uri="{FF2B5EF4-FFF2-40B4-BE49-F238E27FC236}">
                    <a16:creationId xmlns:a16="http://schemas.microsoft.com/office/drawing/2014/main" id="{BCF6AED8-B65A-D104-78DD-FE69B998F762}"/>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Oval 44">
                <a:extLst>
                  <a:ext uri="{FF2B5EF4-FFF2-40B4-BE49-F238E27FC236}">
                    <a16:creationId xmlns:a16="http://schemas.microsoft.com/office/drawing/2014/main" id="{2360E263-64A7-9AC1-95AB-97A923603E74}"/>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6" name="Group 45">
              <a:extLst>
                <a:ext uri="{FF2B5EF4-FFF2-40B4-BE49-F238E27FC236}">
                  <a16:creationId xmlns:a16="http://schemas.microsoft.com/office/drawing/2014/main" id="{8A005AF1-BFEB-E3BE-B2D9-DE10AC0019E3}"/>
                </a:ext>
              </a:extLst>
            </p:cNvPr>
            <p:cNvGrpSpPr/>
            <p:nvPr/>
          </p:nvGrpSpPr>
          <p:grpSpPr>
            <a:xfrm>
              <a:off x="6197861" y="5266865"/>
              <a:ext cx="218661" cy="207728"/>
              <a:chOff x="4949687" y="2261480"/>
              <a:chExt cx="2292626" cy="2177996"/>
            </a:xfrm>
          </p:grpSpPr>
          <p:sp>
            <p:nvSpPr>
              <p:cNvPr id="47" name="Oval 46">
                <a:extLst>
                  <a:ext uri="{FF2B5EF4-FFF2-40B4-BE49-F238E27FC236}">
                    <a16:creationId xmlns:a16="http://schemas.microsoft.com/office/drawing/2014/main" id="{9B56452A-E82C-BDE8-FAA5-CE66DA3CCE71}"/>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Oval 47">
                <a:extLst>
                  <a:ext uri="{FF2B5EF4-FFF2-40B4-BE49-F238E27FC236}">
                    <a16:creationId xmlns:a16="http://schemas.microsoft.com/office/drawing/2014/main" id="{D2B31456-8945-614A-CAC4-390E53E53EB1}"/>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49" name="Group 48">
              <a:extLst>
                <a:ext uri="{FF2B5EF4-FFF2-40B4-BE49-F238E27FC236}">
                  <a16:creationId xmlns:a16="http://schemas.microsoft.com/office/drawing/2014/main" id="{70F473D7-5B3D-B581-006F-FBFD46FB47D2}"/>
                </a:ext>
              </a:extLst>
            </p:cNvPr>
            <p:cNvGrpSpPr/>
            <p:nvPr/>
          </p:nvGrpSpPr>
          <p:grpSpPr>
            <a:xfrm>
              <a:off x="6579200" y="5266865"/>
              <a:ext cx="218661" cy="207728"/>
              <a:chOff x="4949687" y="2261480"/>
              <a:chExt cx="2292626" cy="2177996"/>
            </a:xfrm>
          </p:grpSpPr>
          <p:sp>
            <p:nvSpPr>
              <p:cNvPr id="50" name="Oval 49">
                <a:extLst>
                  <a:ext uri="{FF2B5EF4-FFF2-40B4-BE49-F238E27FC236}">
                    <a16:creationId xmlns:a16="http://schemas.microsoft.com/office/drawing/2014/main" id="{22FD0AA1-7593-B4AE-FE4B-F8B83564F0F0}"/>
                  </a:ext>
                </a:extLst>
              </p:cNvPr>
              <p:cNvSpPr/>
              <p:nvPr/>
            </p:nvSpPr>
            <p:spPr>
              <a:xfrm>
                <a:off x="4949687" y="2261480"/>
                <a:ext cx="2292626" cy="2177996"/>
              </a:xfrm>
              <a:prstGeom prst="ellipse">
                <a:avLst/>
              </a:prstGeom>
              <a:solidFill>
                <a:schemeClr val="bg2">
                  <a:lumMod val="90000"/>
                </a:schemeClr>
              </a:solidFill>
              <a:ln w="19050">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Oval 50">
                <a:extLst>
                  <a:ext uri="{FF2B5EF4-FFF2-40B4-BE49-F238E27FC236}">
                    <a16:creationId xmlns:a16="http://schemas.microsoft.com/office/drawing/2014/main" id="{81ABEC26-6A44-F38E-9830-1DAA215D23FF}"/>
                  </a:ext>
                </a:extLst>
              </p:cNvPr>
              <p:cNvSpPr/>
              <p:nvPr/>
            </p:nvSpPr>
            <p:spPr>
              <a:xfrm rot="2848480">
                <a:off x="5455979" y="2487103"/>
                <a:ext cx="509490" cy="862976"/>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4" name="Oval 53">
              <a:extLst>
                <a:ext uri="{FF2B5EF4-FFF2-40B4-BE49-F238E27FC236}">
                  <a16:creationId xmlns:a16="http://schemas.microsoft.com/office/drawing/2014/main" id="{CE89311D-E8F4-4B57-3375-7B134B516885}"/>
                </a:ext>
              </a:extLst>
            </p:cNvPr>
            <p:cNvSpPr/>
            <p:nvPr/>
          </p:nvSpPr>
          <p:spPr>
            <a:xfrm rot="2848480">
              <a:off x="7008822" y="5288384"/>
              <a:ext cx="48593" cy="82307"/>
            </a:xfrm>
            <a:prstGeom prst="ellipse">
              <a:avLst/>
            </a:prstGeom>
            <a:solidFill>
              <a:schemeClr val="bg1"/>
            </a:solidFill>
            <a:ln w="1905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TextBox 54">
              <a:extLst>
                <a:ext uri="{FF2B5EF4-FFF2-40B4-BE49-F238E27FC236}">
                  <a16:creationId xmlns:a16="http://schemas.microsoft.com/office/drawing/2014/main" id="{808EA2B0-155E-E7DC-E681-C0A368E7773D}"/>
                </a:ext>
              </a:extLst>
            </p:cNvPr>
            <p:cNvSpPr txBox="1"/>
            <p:nvPr/>
          </p:nvSpPr>
          <p:spPr>
            <a:xfrm>
              <a:off x="3476523" y="4490510"/>
              <a:ext cx="159845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Vibration</a:t>
              </a:r>
            </a:p>
          </p:txBody>
        </p:sp>
        <p:sp>
          <p:nvSpPr>
            <p:cNvPr id="56" name="Freeform: Shape 55">
              <a:extLst>
                <a:ext uri="{FF2B5EF4-FFF2-40B4-BE49-F238E27FC236}">
                  <a16:creationId xmlns:a16="http://schemas.microsoft.com/office/drawing/2014/main" id="{1CE6DBFE-DDB6-099C-5EF9-966CA64B210F}"/>
                </a:ext>
              </a:extLst>
            </p:cNvPr>
            <p:cNvSpPr/>
            <p:nvPr/>
          </p:nvSpPr>
          <p:spPr>
            <a:xfrm>
              <a:off x="3943804" y="5001213"/>
              <a:ext cx="511576" cy="22969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grpSp>
      <p:sp>
        <p:nvSpPr>
          <p:cNvPr id="57" name="TextBox 56">
            <a:extLst>
              <a:ext uri="{FF2B5EF4-FFF2-40B4-BE49-F238E27FC236}">
                <a16:creationId xmlns:a16="http://schemas.microsoft.com/office/drawing/2014/main" id="{3A683A6B-BEF3-3123-0CD2-0CA6C3E063B2}"/>
              </a:ext>
            </a:extLst>
          </p:cNvPr>
          <p:cNvSpPr txBox="1"/>
          <p:nvPr/>
        </p:nvSpPr>
        <p:spPr>
          <a:xfrm>
            <a:off x="5517655" y="4097944"/>
            <a:ext cx="2497126" cy="954107"/>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Amplitude but not direction</a:t>
            </a:r>
          </a:p>
        </p:txBody>
      </p:sp>
      <p:sp>
        <p:nvSpPr>
          <p:cNvPr id="60" name="TextBox 59">
            <a:extLst>
              <a:ext uri="{FF2B5EF4-FFF2-40B4-BE49-F238E27FC236}">
                <a16:creationId xmlns:a16="http://schemas.microsoft.com/office/drawing/2014/main" id="{49DD00CF-8721-BDE7-2079-050C7DF557BE}"/>
              </a:ext>
            </a:extLst>
          </p:cNvPr>
          <p:cNvSpPr txBox="1"/>
          <p:nvPr/>
        </p:nvSpPr>
        <p:spPr>
          <a:xfrm>
            <a:off x="538480" y="5468278"/>
            <a:ext cx="8417629"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On the computer, the y-axis represents the magnitude of the displacement but not the direction.</a:t>
            </a:r>
          </a:p>
        </p:txBody>
      </p:sp>
      <p:grpSp>
        <p:nvGrpSpPr>
          <p:cNvPr id="12" name="Group 11">
            <a:extLst>
              <a:ext uri="{FF2B5EF4-FFF2-40B4-BE49-F238E27FC236}">
                <a16:creationId xmlns:a16="http://schemas.microsoft.com/office/drawing/2014/main" id="{AA0D0746-AD47-B3D9-C0FD-C3CCF2BCAC30}"/>
              </a:ext>
            </a:extLst>
          </p:cNvPr>
          <p:cNvGrpSpPr/>
          <p:nvPr/>
        </p:nvGrpSpPr>
        <p:grpSpPr>
          <a:xfrm>
            <a:off x="2712548" y="3908817"/>
            <a:ext cx="2440391" cy="1237994"/>
            <a:chOff x="2606847" y="4196746"/>
            <a:chExt cx="3090902" cy="1342164"/>
          </a:xfrm>
        </p:grpSpPr>
        <p:sp>
          <p:nvSpPr>
            <p:cNvPr id="65" name="Rectangle: Rounded Corners 64">
              <a:extLst>
                <a:ext uri="{FF2B5EF4-FFF2-40B4-BE49-F238E27FC236}">
                  <a16:creationId xmlns:a16="http://schemas.microsoft.com/office/drawing/2014/main" id="{FBADED78-5C34-D943-8EEE-F0BEC2E27614}"/>
                </a:ext>
              </a:extLst>
            </p:cNvPr>
            <p:cNvSpPr/>
            <p:nvPr/>
          </p:nvSpPr>
          <p:spPr>
            <a:xfrm>
              <a:off x="2606847" y="4196746"/>
              <a:ext cx="2649568" cy="1342164"/>
            </a:xfrm>
            <a:prstGeom prst="roundRect">
              <a:avLst>
                <a:gd name="adj" fmla="val 5235"/>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Freeform: Shape 57">
              <a:extLst>
                <a:ext uri="{FF2B5EF4-FFF2-40B4-BE49-F238E27FC236}">
                  <a16:creationId xmlns:a16="http://schemas.microsoft.com/office/drawing/2014/main" id="{E532AB36-27CA-7825-FF43-7D11589B6459}"/>
                </a:ext>
              </a:extLst>
            </p:cNvPr>
            <p:cNvSpPr/>
            <p:nvPr/>
          </p:nvSpPr>
          <p:spPr>
            <a:xfrm rot="16200000">
              <a:off x="5091920" y="4775373"/>
              <a:ext cx="991811" cy="219846"/>
            </a:xfrm>
            <a:custGeom>
              <a:avLst/>
              <a:gdLst>
                <a:gd name="csX0" fmla="*/ 0 w 511576"/>
                <a:gd name="csY0" fmla="*/ 113922 h 229696"/>
                <a:gd name="csX1" fmla="*/ 199314 w 511576"/>
                <a:gd name="csY1" fmla="*/ 14687 h 229696"/>
                <a:gd name="csX2" fmla="*/ 132072 w 511576"/>
                <a:gd name="csY2" fmla="*/ 93734 h 229696"/>
                <a:gd name="csX3" fmla="*/ 369900 w 511576"/>
                <a:gd name="csY3" fmla="*/ 93734 h 229696"/>
                <a:gd name="csX4" fmla="*/ 290454 w 511576"/>
                <a:gd name="csY4" fmla="*/ 0 h 229696"/>
                <a:gd name="csX5" fmla="*/ 511576 w 511576"/>
                <a:gd name="csY5" fmla="*/ 123682 h 229696"/>
                <a:gd name="csX6" fmla="*/ 296772 w 511576"/>
                <a:gd name="csY6" fmla="*/ 229695 h 229696"/>
                <a:gd name="csX7" fmla="*/ 377213 w 511576"/>
                <a:gd name="csY7" fmla="*/ 135958 h 229696"/>
                <a:gd name="csX8" fmla="*/ 126422 w 511576"/>
                <a:gd name="csY8" fmla="*/ 135958 h 229696"/>
                <a:gd name="csX9" fmla="*/ 205177 w 511576"/>
                <a:gd name="csY9" fmla="*/ 229696 h 229696"/>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511576" h="229696">
                  <a:moveTo>
                    <a:pt x="0" y="113922"/>
                  </a:moveTo>
                  <a:lnTo>
                    <a:pt x="199314" y="14687"/>
                  </a:lnTo>
                  <a:lnTo>
                    <a:pt x="132072" y="93734"/>
                  </a:lnTo>
                  <a:lnTo>
                    <a:pt x="369900" y="93734"/>
                  </a:lnTo>
                  <a:lnTo>
                    <a:pt x="290454" y="0"/>
                  </a:lnTo>
                  <a:lnTo>
                    <a:pt x="511576" y="123682"/>
                  </a:lnTo>
                  <a:lnTo>
                    <a:pt x="296772" y="229695"/>
                  </a:lnTo>
                  <a:lnTo>
                    <a:pt x="377213" y="135958"/>
                  </a:lnTo>
                  <a:lnTo>
                    <a:pt x="126422" y="135958"/>
                  </a:lnTo>
                  <a:lnTo>
                    <a:pt x="205177" y="229696"/>
                  </a:lnTo>
                  <a:close/>
                </a:path>
              </a:pathLst>
            </a:custGeom>
            <a:solidFill>
              <a:schemeClr val="tx2">
                <a:lumMod val="90000"/>
                <a:lumOff val="10000"/>
              </a:schemeClr>
            </a:solidFill>
            <a:ln w="31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61" name="Freeform: Shape 60">
              <a:extLst>
                <a:ext uri="{FF2B5EF4-FFF2-40B4-BE49-F238E27FC236}">
                  <a16:creationId xmlns:a16="http://schemas.microsoft.com/office/drawing/2014/main" id="{07DC797B-F4FB-BC9F-83CB-D0668E92369F}"/>
                </a:ext>
              </a:extLst>
            </p:cNvPr>
            <p:cNvSpPr/>
            <p:nvPr/>
          </p:nvSpPr>
          <p:spPr>
            <a:xfrm>
              <a:off x="2647587" y="4300916"/>
              <a:ext cx="2608827" cy="114301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62511" h="2032870">
                  <a:moveTo>
                    <a:pt x="0" y="1703676"/>
                  </a:moveTo>
                  <a:cubicBezTo>
                    <a:pt x="67733" y="1136409"/>
                    <a:pt x="127000" y="-3769"/>
                    <a:pt x="203200" y="1876"/>
                  </a:cubicBezTo>
                  <a:cubicBezTo>
                    <a:pt x="279400" y="7521"/>
                    <a:pt x="385939" y="851366"/>
                    <a:pt x="457200" y="933210"/>
                  </a:cubicBezTo>
                  <a:cubicBezTo>
                    <a:pt x="528461" y="1015054"/>
                    <a:pt x="579261" y="452725"/>
                    <a:pt x="630767" y="492942"/>
                  </a:cubicBezTo>
                  <a:cubicBezTo>
                    <a:pt x="682273" y="533159"/>
                    <a:pt x="704851" y="509171"/>
                    <a:pt x="740834" y="653810"/>
                  </a:cubicBezTo>
                  <a:cubicBezTo>
                    <a:pt x="776817" y="798449"/>
                    <a:pt x="803628" y="1375593"/>
                    <a:pt x="846667" y="1360776"/>
                  </a:cubicBezTo>
                  <a:cubicBezTo>
                    <a:pt x="889706" y="1345959"/>
                    <a:pt x="919340" y="1315269"/>
                    <a:pt x="948267" y="1365010"/>
                  </a:cubicBezTo>
                  <a:cubicBezTo>
                    <a:pt x="977194" y="1414751"/>
                    <a:pt x="1104901" y="497175"/>
                    <a:pt x="1185334" y="605125"/>
                  </a:cubicBezTo>
                  <a:cubicBezTo>
                    <a:pt x="1265767" y="713075"/>
                    <a:pt x="1340556" y="2110429"/>
                    <a:pt x="1430867" y="2012710"/>
                  </a:cubicBezTo>
                  <a:cubicBezTo>
                    <a:pt x="1521178" y="1914991"/>
                    <a:pt x="1641122" y="194493"/>
                    <a:pt x="1727200" y="18810"/>
                  </a:cubicBezTo>
                  <a:cubicBezTo>
                    <a:pt x="1813278" y="-156873"/>
                    <a:pt x="1879601" y="955788"/>
                    <a:pt x="1947334" y="958610"/>
                  </a:cubicBezTo>
                  <a:cubicBezTo>
                    <a:pt x="2015067" y="961432"/>
                    <a:pt x="2034823" y="549387"/>
                    <a:pt x="2099734" y="509876"/>
                  </a:cubicBezTo>
                  <a:cubicBezTo>
                    <a:pt x="2164645" y="470365"/>
                    <a:pt x="2263423" y="1057387"/>
                    <a:pt x="2345267" y="1331143"/>
                  </a:cubicBezTo>
                  <a:cubicBezTo>
                    <a:pt x="2376311" y="1311387"/>
                    <a:pt x="2389011" y="1404521"/>
                    <a:pt x="2438400" y="1271876"/>
                  </a:cubicBezTo>
                  <a:cubicBezTo>
                    <a:pt x="2487789" y="1139232"/>
                    <a:pt x="2557639" y="408982"/>
                    <a:pt x="2641600" y="535276"/>
                  </a:cubicBezTo>
                  <a:cubicBezTo>
                    <a:pt x="2725561" y="661570"/>
                    <a:pt x="2850445" y="2110076"/>
                    <a:pt x="2942167" y="2029643"/>
                  </a:cubicBezTo>
                  <a:cubicBezTo>
                    <a:pt x="3033889" y="1949210"/>
                    <a:pt x="3105210" y="182979"/>
                    <a:pt x="3191934" y="52676"/>
                  </a:cubicBezTo>
                  <a:cubicBezTo>
                    <a:pt x="3278658" y="-77627"/>
                    <a:pt x="3434289" y="1213960"/>
                    <a:pt x="3462511" y="124782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63" name="Straight Connector 62">
              <a:extLst>
                <a:ext uri="{FF2B5EF4-FFF2-40B4-BE49-F238E27FC236}">
                  <a16:creationId xmlns:a16="http://schemas.microsoft.com/office/drawing/2014/main" id="{2A737EC6-2257-FF6C-A4F4-C2941786D4D2}"/>
                </a:ext>
              </a:extLst>
            </p:cNvPr>
            <p:cNvCxnSpPr>
              <a:cxnSpLocks/>
            </p:cNvCxnSpPr>
            <p:nvPr/>
          </p:nvCxnSpPr>
          <p:spPr>
            <a:xfrm flipH="1">
              <a:off x="2609523" y="4972437"/>
              <a:ext cx="2646891" cy="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4" name="TextBox 3">
            <a:extLst>
              <a:ext uri="{FF2B5EF4-FFF2-40B4-BE49-F238E27FC236}">
                <a16:creationId xmlns:a16="http://schemas.microsoft.com/office/drawing/2014/main" id="{1B1EBBBC-4408-2C38-5051-78645CEEE88F}"/>
              </a:ext>
            </a:extLst>
          </p:cNvPr>
          <p:cNvSpPr txBox="1"/>
          <p:nvPr/>
        </p:nvSpPr>
        <p:spPr>
          <a:xfrm>
            <a:off x="538480" y="1415893"/>
            <a:ext cx="7853785"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Because the air molecules vibrate parallel to the direction the wave travels.</a:t>
            </a:r>
          </a:p>
        </p:txBody>
      </p:sp>
      <p:sp>
        <p:nvSpPr>
          <p:cNvPr id="10" name="TextBox 9">
            <a:extLst>
              <a:ext uri="{FF2B5EF4-FFF2-40B4-BE49-F238E27FC236}">
                <a16:creationId xmlns:a16="http://schemas.microsoft.com/office/drawing/2014/main" id="{A797CEC3-4EDD-072D-00D6-4D37CD45A0F6}"/>
              </a:ext>
            </a:extLst>
          </p:cNvPr>
          <p:cNvSpPr txBox="1"/>
          <p:nvPr/>
        </p:nvSpPr>
        <p:spPr>
          <a:xfrm>
            <a:off x="594003" y="2955666"/>
            <a:ext cx="1432021"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Reality:</a:t>
            </a:r>
          </a:p>
        </p:txBody>
      </p:sp>
      <p:sp>
        <p:nvSpPr>
          <p:cNvPr id="11" name="TextBox 10">
            <a:extLst>
              <a:ext uri="{FF2B5EF4-FFF2-40B4-BE49-F238E27FC236}">
                <a16:creationId xmlns:a16="http://schemas.microsoft.com/office/drawing/2014/main" id="{D9720CCB-E979-F62A-A3CE-E866C9565FC2}"/>
              </a:ext>
            </a:extLst>
          </p:cNvPr>
          <p:cNvSpPr txBox="1"/>
          <p:nvPr/>
        </p:nvSpPr>
        <p:spPr>
          <a:xfrm>
            <a:off x="570568" y="4266204"/>
            <a:ext cx="1991788"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Computer:</a:t>
            </a:r>
          </a:p>
        </p:txBody>
      </p:sp>
    </p:spTree>
    <p:extLst>
      <p:ext uri="{BB962C8B-B14F-4D97-AF65-F5344CB8AC3E}">
        <p14:creationId xmlns:p14="http://schemas.microsoft.com/office/powerpoint/2010/main" val="2451436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60" grpId="0"/>
      <p:bldP spid="4" grpId="0"/>
      <p:bldP spid="10" grpId="0"/>
      <p:bldP spid="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24158-82FD-3D65-B274-C9BD8E165E7F}"/>
              </a:ext>
            </a:extLst>
          </p:cNvPr>
          <p:cNvSpPr>
            <a:spLocks noGrp="1"/>
          </p:cNvSpPr>
          <p:nvPr>
            <p:ph type="title"/>
          </p:nvPr>
        </p:nvSpPr>
        <p:spPr>
          <a:xfrm>
            <a:off x="628650" y="1779254"/>
            <a:ext cx="7886700" cy="2905480"/>
          </a:xfrm>
        </p:spPr>
        <p:txBody>
          <a:bodyPr>
            <a:normAutofit/>
          </a:bodyPr>
          <a:lstStyle/>
          <a:p>
            <a:r>
              <a:rPr lang="en-GB" sz="8800" dirty="0"/>
              <a:t>Mechanical Waves </a:t>
            </a:r>
          </a:p>
        </p:txBody>
      </p:sp>
    </p:spTree>
    <p:extLst>
      <p:ext uri="{BB962C8B-B14F-4D97-AF65-F5344CB8AC3E}">
        <p14:creationId xmlns:p14="http://schemas.microsoft.com/office/powerpoint/2010/main" val="42871059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D5419E-7C4E-1EFC-2CED-C9A3E1D5275C}"/>
              </a:ext>
            </a:extLst>
          </p:cNvPr>
          <p:cNvSpPr>
            <a:spLocks noGrp="1"/>
          </p:cNvSpPr>
          <p:nvPr>
            <p:ph type="title"/>
          </p:nvPr>
        </p:nvSpPr>
        <p:spPr/>
        <p:txBody>
          <a:bodyPr/>
          <a:lstStyle/>
          <a:p>
            <a:r>
              <a:rPr lang="en-GB" dirty="0"/>
              <a:t>Recap: What is a mechanical wave?</a:t>
            </a:r>
          </a:p>
        </p:txBody>
      </p:sp>
      <p:sp>
        <p:nvSpPr>
          <p:cNvPr id="4" name="TextBox 3">
            <a:extLst>
              <a:ext uri="{FF2B5EF4-FFF2-40B4-BE49-F238E27FC236}">
                <a16:creationId xmlns:a16="http://schemas.microsoft.com/office/drawing/2014/main" id="{28D66393-ED31-807B-DEF8-C0EFA2C3BB7B}"/>
              </a:ext>
            </a:extLst>
          </p:cNvPr>
          <p:cNvSpPr txBox="1"/>
          <p:nvPr/>
        </p:nvSpPr>
        <p:spPr>
          <a:xfrm>
            <a:off x="720411" y="1270000"/>
            <a:ext cx="8245789" cy="1077218"/>
          </a:xfrm>
          <a:prstGeom prst="rect">
            <a:avLst/>
          </a:prstGeom>
          <a:solidFill>
            <a:srgbClr val="FFFF99"/>
          </a:solidFill>
        </p:spPr>
        <p:txBody>
          <a:bodyPr wrap="square" rtlCol="0">
            <a:spAutoFit/>
          </a:bodyPr>
          <a:lstStyle/>
          <a:p>
            <a:r>
              <a:rPr lang="en-GB" sz="3200">
                <a:latin typeface="Arial" panose="020B0604020202020204" pitchFamily="34" charset="0"/>
                <a:cs typeface="Arial" panose="020B0604020202020204" pitchFamily="34" charset="0"/>
              </a:rPr>
              <a:t>A disturbance that passes through matter by making the matter particles vibrate.</a:t>
            </a:r>
          </a:p>
        </p:txBody>
      </p:sp>
      <p:sp>
        <p:nvSpPr>
          <p:cNvPr id="9" name="Freeform: Shape 8">
            <a:extLst>
              <a:ext uri="{FF2B5EF4-FFF2-40B4-BE49-F238E27FC236}">
                <a16:creationId xmlns:a16="http://schemas.microsoft.com/office/drawing/2014/main" id="{E136F397-B33F-6B0F-F774-D421BF7A0B99}"/>
              </a:ext>
            </a:extLst>
          </p:cNvPr>
          <p:cNvSpPr/>
          <p:nvPr/>
        </p:nvSpPr>
        <p:spPr>
          <a:xfrm>
            <a:off x="2165028" y="2947182"/>
            <a:ext cx="4572000" cy="370190"/>
          </a:xfrm>
          <a:custGeom>
            <a:avLst/>
            <a:gdLst>
              <a:gd name="connsiteX0" fmla="*/ 0 w 6972300"/>
              <a:gd name="connsiteY0" fmla="*/ 482600 h 508000"/>
              <a:gd name="connsiteX1" fmla="*/ 2032000 w 6972300"/>
              <a:gd name="connsiteY1" fmla="*/ 508000 h 508000"/>
              <a:gd name="connsiteX2" fmla="*/ 3276600 w 6972300"/>
              <a:gd name="connsiteY2" fmla="*/ 0 h 508000"/>
              <a:gd name="connsiteX3" fmla="*/ 4343400 w 6972300"/>
              <a:gd name="connsiteY3" fmla="*/ 482600 h 508000"/>
              <a:gd name="connsiteX4" fmla="*/ 6972300 w 6972300"/>
              <a:gd name="connsiteY4" fmla="*/ 444500 h 508000"/>
              <a:gd name="connsiteX0" fmla="*/ 0 w 6972300"/>
              <a:gd name="connsiteY0" fmla="*/ 486474 h 511874"/>
              <a:gd name="connsiteX1" fmla="*/ 2032000 w 6972300"/>
              <a:gd name="connsiteY1" fmla="*/ 511874 h 511874"/>
              <a:gd name="connsiteX2" fmla="*/ 3276600 w 6972300"/>
              <a:gd name="connsiteY2" fmla="*/ 3874 h 511874"/>
              <a:gd name="connsiteX3" fmla="*/ 4343400 w 6972300"/>
              <a:gd name="connsiteY3" fmla="*/ 486474 h 511874"/>
              <a:gd name="connsiteX4" fmla="*/ 6972300 w 6972300"/>
              <a:gd name="connsiteY4" fmla="*/ 448374 h 511874"/>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72300"/>
              <a:gd name="connsiteY0" fmla="*/ 485397 h 510797"/>
              <a:gd name="connsiteX1" fmla="*/ 2032000 w 6972300"/>
              <a:gd name="connsiteY1" fmla="*/ 510797 h 510797"/>
              <a:gd name="connsiteX2" fmla="*/ 3276600 w 6972300"/>
              <a:gd name="connsiteY2" fmla="*/ 2797 h 510797"/>
              <a:gd name="connsiteX3" fmla="*/ 4343400 w 6972300"/>
              <a:gd name="connsiteY3" fmla="*/ 485397 h 510797"/>
              <a:gd name="connsiteX4" fmla="*/ 6972300 w 6972300"/>
              <a:gd name="connsiteY4" fmla="*/ 447297 h 510797"/>
              <a:gd name="connsiteX0" fmla="*/ 0 w 6984728"/>
              <a:gd name="connsiteY0" fmla="*/ 485397 h 535017"/>
              <a:gd name="connsiteX1" fmla="*/ 2032000 w 6984728"/>
              <a:gd name="connsiteY1" fmla="*/ 510797 h 535017"/>
              <a:gd name="connsiteX2" fmla="*/ 3276600 w 6984728"/>
              <a:gd name="connsiteY2" fmla="*/ 2797 h 535017"/>
              <a:gd name="connsiteX3" fmla="*/ 4343400 w 6984728"/>
              <a:gd name="connsiteY3" fmla="*/ 485397 h 535017"/>
              <a:gd name="connsiteX4" fmla="*/ 6984728 w 6984728"/>
              <a:gd name="connsiteY4" fmla="*/ 510797 h 535017"/>
              <a:gd name="connsiteX0" fmla="*/ 0 w 6984728"/>
              <a:gd name="connsiteY0" fmla="*/ 485397 h 524047"/>
              <a:gd name="connsiteX1" fmla="*/ 2032000 w 6984728"/>
              <a:gd name="connsiteY1" fmla="*/ 510797 h 524047"/>
              <a:gd name="connsiteX2" fmla="*/ 3276600 w 6984728"/>
              <a:gd name="connsiteY2" fmla="*/ 2797 h 524047"/>
              <a:gd name="connsiteX3" fmla="*/ 4343400 w 6984728"/>
              <a:gd name="connsiteY3" fmla="*/ 485397 h 524047"/>
              <a:gd name="connsiteX4" fmla="*/ 6984728 w 6984728"/>
              <a:gd name="connsiteY4" fmla="*/ 510797 h 524047"/>
              <a:gd name="connsiteX0" fmla="*/ 0 w 6984728"/>
              <a:gd name="connsiteY0" fmla="*/ 485397 h 510797"/>
              <a:gd name="connsiteX1" fmla="*/ 2032000 w 6984728"/>
              <a:gd name="connsiteY1" fmla="*/ 510797 h 510797"/>
              <a:gd name="connsiteX2" fmla="*/ 3276600 w 6984728"/>
              <a:gd name="connsiteY2" fmla="*/ 2797 h 510797"/>
              <a:gd name="connsiteX3" fmla="*/ 4343400 w 6984728"/>
              <a:gd name="connsiteY3" fmla="*/ 485397 h 510797"/>
              <a:gd name="connsiteX4" fmla="*/ 6984728 w 6984728"/>
              <a:gd name="connsiteY4" fmla="*/ 510797 h 51079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84728" h="510797">
                <a:moveTo>
                  <a:pt x="0" y="485397"/>
                </a:moveTo>
                <a:lnTo>
                  <a:pt x="2032000" y="510797"/>
                </a:lnTo>
                <a:cubicBezTo>
                  <a:pt x="2535767" y="506564"/>
                  <a:pt x="2844800" y="-43770"/>
                  <a:pt x="3276600" y="2797"/>
                </a:cubicBezTo>
                <a:cubicBezTo>
                  <a:pt x="3708400" y="49364"/>
                  <a:pt x="3737807" y="451530"/>
                  <a:pt x="4343400" y="485397"/>
                </a:cubicBezTo>
                <a:cubicBezTo>
                  <a:pt x="4948993" y="519264"/>
                  <a:pt x="6108428" y="485397"/>
                  <a:pt x="6984728" y="510797"/>
                </a:cubicBezTo>
              </a:path>
            </a:pathLst>
          </a:custGeom>
          <a:ln w="76200">
            <a:solidFill>
              <a:schemeClr val="accent2">
                <a:lumMod val="50000"/>
              </a:schemeClr>
            </a:solidFill>
          </a:ln>
        </p:spPr>
        <p:style>
          <a:lnRef idx="3">
            <a:schemeClr val="accent3"/>
          </a:lnRef>
          <a:fillRef idx="0">
            <a:schemeClr val="accent3"/>
          </a:fillRef>
          <a:effectRef idx="2">
            <a:schemeClr val="accent3"/>
          </a:effectRef>
          <a:fontRef idx="minor">
            <a:schemeClr val="tx1"/>
          </a:fontRef>
        </p:style>
        <p:txBody>
          <a:bodyPr rtlCol="0" anchor="ctr"/>
          <a:lstStyle/>
          <a:p>
            <a:pPr algn="ctr"/>
            <a:endParaRPr lang="en-GB"/>
          </a:p>
        </p:txBody>
      </p:sp>
      <p:cxnSp>
        <p:nvCxnSpPr>
          <p:cNvPr id="10" name="Straight Arrow Connector 9">
            <a:extLst>
              <a:ext uri="{FF2B5EF4-FFF2-40B4-BE49-F238E27FC236}">
                <a16:creationId xmlns:a16="http://schemas.microsoft.com/office/drawing/2014/main" id="{9C114F97-B642-489A-3267-92A1D97FD12F}"/>
              </a:ext>
            </a:extLst>
          </p:cNvPr>
          <p:cNvCxnSpPr>
            <a:cxnSpLocks/>
          </p:cNvCxnSpPr>
          <p:nvPr/>
        </p:nvCxnSpPr>
        <p:spPr>
          <a:xfrm>
            <a:off x="3474319" y="2823727"/>
            <a:ext cx="1524129" cy="0"/>
          </a:xfrm>
          <a:prstGeom prst="straightConnector1">
            <a:avLst/>
          </a:prstGeom>
          <a:ln w="28575">
            <a:solidFill>
              <a:schemeClr val="accent2">
                <a:lumMod val="50000"/>
              </a:schemeClr>
            </a:solidFill>
            <a:tailEnd type="stealth" w="lg" len="lg"/>
          </a:ln>
        </p:spPr>
        <p:style>
          <a:lnRef idx="2">
            <a:schemeClr val="accent1"/>
          </a:lnRef>
          <a:fillRef idx="0">
            <a:schemeClr val="accent1"/>
          </a:fillRef>
          <a:effectRef idx="1">
            <a:schemeClr val="accent1"/>
          </a:effectRef>
          <a:fontRef idx="minor">
            <a:schemeClr val="tx1"/>
          </a:fontRef>
        </p:style>
      </p:cxnSp>
      <p:grpSp>
        <p:nvGrpSpPr>
          <p:cNvPr id="11" name="Group 10">
            <a:extLst>
              <a:ext uri="{FF2B5EF4-FFF2-40B4-BE49-F238E27FC236}">
                <a16:creationId xmlns:a16="http://schemas.microsoft.com/office/drawing/2014/main" id="{C4E67AEE-D22C-5A4F-ACB6-BB9CA63D8554}"/>
              </a:ext>
            </a:extLst>
          </p:cNvPr>
          <p:cNvGrpSpPr/>
          <p:nvPr/>
        </p:nvGrpSpPr>
        <p:grpSpPr>
          <a:xfrm>
            <a:off x="894414" y="4287526"/>
            <a:ext cx="3341969" cy="1717872"/>
            <a:chOff x="4310715" y="3607184"/>
            <a:chExt cx="3341969" cy="1717872"/>
          </a:xfrm>
        </p:grpSpPr>
        <p:pic>
          <p:nvPicPr>
            <p:cNvPr id="12" name="Picture 11">
              <a:extLst>
                <a:ext uri="{FF2B5EF4-FFF2-40B4-BE49-F238E27FC236}">
                  <a16:creationId xmlns:a16="http://schemas.microsoft.com/office/drawing/2014/main" id="{275E874A-9F73-E3D0-0CB5-6FB6A0F14082}"/>
                </a:ext>
              </a:extLst>
            </p:cNvPr>
            <p:cNvPicPr>
              <a:picLocks noChangeAspect="1"/>
            </p:cNvPicPr>
            <p:nvPr/>
          </p:nvPicPr>
          <p:blipFill rotWithShape="1">
            <a:blip r:embed="rId3"/>
            <a:srcRect t="9397" b="7875"/>
            <a:stretch>
              <a:fillRect/>
            </a:stretch>
          </p:blipFill>
          <p:spPr>
            <a:xfrm>
              <a:off x="4310715" y="3607184"/>
              <a:ext cx="3341969" cy="1568567"/>
            </a:xfrm>
            <a:prstGeom prst="rect">
              <a:avLst/>
            </a:prstGeom>
          </p:spPr>
        </p:pic>
        <p:sp>
          <p:nvSpPr>
            <p:cNvPr id="13" name="TextBox 12">
              <a:hlinkClick r:id="rId4"/>
              <a:extLst>
                <a:ext uri="{FF2B5EF4-FFF2-40B4-BE49-F238E27FC236}">
                  <a16:creationId xmlns:a16="http://schemas.microsoft.com/office/drawing/2014/main" id="{F46A1854-5BCB-4AF4-0F74-7ECA8C224023}"/>
                </a:ext>
              </a:extLst>
            </p:cNvPr>
            <p:cNvSpPr txBox="1"/>
            <p:nvPr/>
          </p:nvSpPr>
          <p:spPr>
            <a:xfrm>
              <a:off x="6992284" y="4981828"/>
              <a:ext cx="660400" cy="343228"/>
            </a:xfrm>
            <a:prstGeom prst="rect">
              <a:avLst/>
            </a:prstGeom>
            <a:noFill/>
          </p:spPr>
          <p:txBody>
            <a:bodyPr wrap="square" rtlCol="0">
              <a:spAutoFit/>
            </a:bodyPr>
            <a:lstStyle/>
            <a:p>
              <a:pPr algn="l"/>
              <a:r>
                <a:rPr lang="en-GB" sz="1600"/>
                <a:t>CC0</a:t>
              </a:r>
            </a:p>
          </p:txBody>
        </p:sp>
      </p:grpSp>
      <p:grpSp>
        <p:nvGrpSpPr>
          <p:cNvPr id="14" name="Group 13">
            <a:extLst>
              <a:ext uri="{FF2B5EF4-FFF2-40B4-BE49-F238E27FC236}">
                <a16:creationId xmlns:a16="http://schemas.microsoft.com/office/drawing/2014/main" id="{A86167C9-EA2F-9562-8900-25C20891537F}"/>
              </a:ext>
            </a:extLst>
          </p:cNvPr>
          <p:cNvGrpSpPr/>
          <p:nvPr/>
        </p:nvGrpSpPr>
        <p:grpSpPr>
          <a:xfrm>
            <a:off x="6293515" y="4025651"/>
            <a:ext cx="1261795" cy="1325234"/>
            <a:chOff x="4820315" y="4301550"/>
            <a:chExt cx="1261795" cy="1325234"/>
          </a:xfrm>
        </p:grpSpPr>
        <p:sp>
          <p:nvSpPr>
            <p:cNvPr id="15" name="Isosceles Triangle 14">
              <a:extLst>
                <a:ext uri="{FF2B5EF4-FFF2-40B4-BE49-F238E27FC236}">
                  <a16:creationId xmlns:a16="http://schemas.microsoft.com/office/drawing/2014/main" id="{58E4C8DA-17B0-9454-2108-3F5E905429F8}"/>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549BF06-DB13-2CB9-9A0F-825327AFCD95}"/>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18E893F2-D9C9-2804-CA10-12FB86042457}"/>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3D4E2080-9364-656D-0B11-4CC2399ACCD4}"/>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DA7057B7-770F-5335-A069-64CCDCB3CFD0}"/>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1922641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4"/>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13A30A-F3AC-DC7D-CADB-CB48F36BF4D4}"/>
              </a:ext>
            </a:extLst>
          </p:cNvPr>
          <p:cNvSpPr>
            <a:spLocks noGrp="1"/>
          </p:cNvSpPr>
          <p:nvPr>
            <p:ph type="title"/>
          </p:nvPr>
        </p:nvSpPr>
        <p:spPr>
          <a:xfrm>
            <a:off x="228600" y="189858"/>
            <a:ext cx="8686800" cy="862114"/>
          </a:xfrm>
        </p:spPr>
        <p:txBody>
          <a:bodyPr/>
          <a:lstStyle/>
          <a:p>
            <a:r>
              <a:rPr lang="en-GB" dirty="0"/>
              <a:t>What is meant by a medium?</a:t>
            </a:r>
          </a:p>
        </p:txBody>
      </p:sp>
      <p:sp>
        <p:nvSpPr>
          <p:cNvPr id="8" name="Text Placeholder 7">
            <a:extLst>
              <a:ext uri="{FF2B5EF4-FFF2-40B4-BE49-F238E27FC236}">
                <a16:creationId xmlns:a16="http://schemas.microsoft.com/office/drawing/2014/main" id="{7B2DC035-8A2C-DDC1-5710-FCA23880E2DF}"/>
              </a:ext>
            </a:extLst>
          </p:cNvPr>
          <p:cNvSpPr>
            <a:spLocks noGrp="1"/>
          </p:cNvSpPr>
          <p:nvPr>
            <p:ph type="body" sz="quarter" idx="10"/>
          </p:nvPr>
        </p:nvSpPr>
        <p:spPr>
          <a:xfrm>
            <a:off x="669851" y="1929554"/>
            <a:ext cx="7985051" cy="978729"/>
          </a:xfrm>
        </p:spPr>
        <p:txBody>
          <a:bodyPr/>
          <a:lstStyle/>
          <a:p>
            <a:r>
              <a:rPr lang="en-GB" dirty="0">
                <a:latin typeface="Arial" panose="020B0604020202020204" pitchFamily="34" charset="0"/>
                <a:cs typeface="Arial" panose="020B0604020202020204" pitchFamily="34" charset="0"/>
              </a:rPr>
              <a:t>For waves, a medium is the material the wave travels through.</a:t>
            </a:r>
          </a:p>
        </p:txBody>
      </p:sp>
      <p:sp>
        <p:nvSpPr>
          <p:cNvPr id="4" name="TextBox 3">
            <a:extLst>
              <a:ext uri="{FF2B5EF4-FFF2-40B4-BE49-F238E27FC236}">
                <a16:creationId xmlns:a16="http://schemas.microsoft.com/office/drawing/2014/main" id="{83740833-0E82-863E-24C4-C893734CD0E6}"/>
              </a:ext>
            </a:extLst>
          </p:cNvPr>
          <p:cNvSpPr txBox="1"/>
          <p:nvPr/>
        </p:nvSpPr>
        <p:spPr>
          <a:xfrm>
            <a:off x="686399" y="3295663"/>
            <a:ext cx="8085221" cy="1815882"/>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Notes:</a:t>
            </a:r>
          </a:p>
          <a:p>
            <a:pPr algn="l"/>
            <a:r>
              <a:rPr lang="en-GB" sz="2800" dirty="0">
                <a:latin typeface="Arial" panose="020B0604020202020204" pitchFamily="34" charset="0"/>
                <a:cs typeface="Arial" panose="020B0604020202020204" pitchFamily="34" charset="0"/>
              </a:rPr>
              <a:t>The wave moves, but there is no overall movement of the medium. The particles vibrate, but overall, they stay in the same place.</a:t>
            </a:r>
          </a:p>
        </p:txBody>
      </p:sp>
    </p:spTree>
    <p:extLst>
      <p:ext uri="{BB962C8B-B14F-4D97-AF65-F5344CB8AC3E}">
        <p14:creationId xmlns:p14="http://schemas.microsoft.com/office/powerpoint/2010/main" val="30403515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animBg="1"/>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B6901C4-633E-4EB7-9937-D926CD3E98D5}"/>
              </a:ext>
            </a:extLst>
          </p:cNvPr>
          <p:cNvSpPr>
            <a:spLocks noGrp="1"/>
          </p:cNvSpPr>
          <p:nvPr>
            <p:ph type="title"/>
          </p:nvPr>
        </p:nvSpPr>
        <p:spPr>
          <a:xfrm>
            <a:off x="241300" y="155246"/>
            <a:ext cx="8724900" cy="978729"/>
          </a:xfrm>
          <a:solidFill>
            <a:schemeClr val="accent2">
              <a:lumMod val="20000"/>
              <a:lumOff val="80000"/>
            </a:schemeClr>
          </a:solidFill>
        </p:spPr>
        <p:txBody>
          <a:bodyPr/>
          <a:lstStyle/>
          <a:p>
            <a:r>
              <a:rPr lang="en-GB" sz="3200" b="0" dirty="0"/>
              <a:t>If the particles do not move from the source of the wave to the observer, what does move?</a:t>
            </a:r>
          </a:p>
        </p:txBody>
      </p:sp>
      <p:grpSp>
        <p:nvGrpSpPr>
          <p:cNvPr id="5" name="Group 4">
            <a:extLst>
              <a:ext uri="{FF2B5EF4-FFF2-40B4-BE49-F238E27FC236}">
                <a16:creationId xmlns:a16="http://schemas.microsoft.com/office/drawing/2014/main" id="{5DB3AB9A-038A-767D-C3C8-7683DDE986E9}"/>
              </a:ext>
            </a:extLst>
          </p:cNvPr>
          <p:cNvGrpSpPr/>
          <p:nvPr/>
        </p:nvGrpSpPr>
        <p:grpSpPr>
          <a:xfrm>
            <a:off x="1745122" y="2923230"/>
            <a:ext cx="900510" cy="945785"/>
            <a:chOff x="4820315" y="4301550"/>
            <a:chExt cx="1261795" cy="1325234"/>
          </a:xfrm>
        </p:grpSpPr>
        <p:sp>
          <p:nvSpPr>
            <p:cNvPr id="6" name="Isosceles Triangle 5">
              <a:extLst>
                <a:ext uri="{FF2B5EF4-FFF2-40B4-BE49-F238E27FC236}">
                  <a16:creationId xmlns:a16="http://schemas.microsoft.com/office/drawing/2014/main" id="{765DFC37-A52F-EBD6-85AC-73DC6FDAE5DE}"/>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48CEB44E-5B39-D477-F39C-C121160C4667}"/>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Freeform: Shape 7">
              <a:extLst>
                <a:ext uri="{FF2B5EF4-FFF2-40B4-BE49-F238E27FC236}">
                  <a16:creationId xmlns:a16="http://schemas.microsoft.com/office/drawing/2014/main" id="{435690B2-A59F-46D8-41F1-3A54A739CD7A}"/>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CB7257CC-C4CC-9DE1-BB1D-62F4935B5A48}"/>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96D98052-1732-1556-B204-034B4FB6C9A7}"/>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TextBox 20">
            <a:extLst>
              <a:ext uri="{FF2B5EF4-FFF2-40B4-BE49-F238E27FC236}">
                <a16:creationId xmlns:a16="http://schemas.microsoft.com/office/drawing/2014/main" id="{60B259FC-5911-B616-1E99-8C1EEC8CFA44}"/>
              </a:ext>
            </a:extLst>
          </p:cNvPr>
          <p:cNvSpPr txBox="1"/>
          <p:nvPr/>
        </p:nvSpPr>
        <p:spPr>
          <a:xfrm>
            <a:off x="3303862" y="5003800"/>
            <a:ext cx="1483098" cy="584775"/>
          </a:xfrm>
          <a:prstGeom prst="rect">
            <a:avLst/>
          </a:prstGeom>
          <a:noFill/>
        </p:spPr>
        <p:txBody>
          <a:bodyPr wrap="none" rtlCol="0">
            <a:spAutoFit/>
          </a:bodyPr>
          <a:lstStyle/>
          <a:p>
            <a:pPr algn="l"/>
            <a:r>
              <a:rPr lang="en-GB" sz="3200" dirty="0">
                <a:solidFill>
                  <a:srgbClr val="2D00D2"/>
                </a:solidFill>
                <a:latin typeface="Arial" panose="020B0604020202020204" pitchFamily="34" charset="0"/>
                <a:cs typeface="Arial" panose="020B0604020202020204" pitchFamily="34" charset="0"/>
              </a:rPr>
              <a:t>Energy</a:t>
            </a:r>
          </a:p>
        </p:txBody>
      </p:sp>
      <p:grpSp>
        <p:nvGrpSpPr>
          <p:cNvPr id="22" name="Group 21">
            <a:extLst>
              <a:ext uri="{FF2B5EF4-FFF2-40B4-BE49-F238E27FC236}">
                <a16:creationId xmlns:a16="http://schemas.microsoft.com/office/drawing/2014/main" id="{54366E9E-B0CF-0C27-2AE4-D14B137ABBBF}"/>
              </a:ext>
            </a:extLst>
          </p:cNvPr>
          <p:cNvGrpSpPr/>
          <p:nvPr/>
        </p:nvGrpSpPr>
        <p:grpSpPr>
          <a:xfrm>
            <a:off x="5806560" y="2886345"/>
            <a:ext cx="1518340" cy="1495356"/>
            <a:chOff x="5806560" y="2886345"/>
            <a:chExt cx="1518340" cy="1495356"/>
          </a:xfrm>
        </p:grpSpPr>
        <p:sp>
          <p:nvSpPr>
            <p:cNvPr id="4" name="Freeform: Shape 3">
              <a:extLst>
                <a:ext uri="{FF2B5EF4-FFF2-40B4-BE49-F238E27FC236}">
                  <a16:creationId xmlns:a16="http://schemas.microsoft.com/office/drawing/2014/main" id="{8293B8CE-FB28-9E7A-5E46-AE749F7A0610}"/>
                </a:ext>
              </a:extLst>
            </p:cNvPr>
            <p:cNvSpPr/>
            <p:nvPr/>
          </p:nvSpPr>
          <p:spPr>
            <a:xfrm>
              <a:off x="5890885" y="3110123"/>
              <a:ext cx="607485" cy="752740"/>
            </a:xfrm>
            <a:custGeom>
              <a:avLst/>
              <a:gdLst>
                <a:gd name="csX0" fmla="*/ 262467 w 262467"/>
                <a:gd name="csY0" fmla="*/ 120513 h 569246"/>
                <a:gd name="csX1" fmla="*/ 262467 w 262467"/>
                <a:gd name="csY1" fmla="*/ 120513 h 569246"/>
                <a:gd name="csX2" fmla="*/ 228600 w 262467"/>
                <a:gd name="csY2" fmla="*/ 27380 h 569246"/>
                <a:gd name="csX3" fmla="*/ 160867 w 262467"/>
                <a:gd name="csY3" fmla="*/ 1980 h 569246"/>
                <a:gd name="csX4" fmla="*/ 25400 w 262467"/>
                <a:gd name="csY4" fmla="*/ 35846 h 569246"/>
                <a:gd name="csX5" fmla="*/ 0 w 262467"/>
                <a:gd name="csY5" fmla="*/ 213646 h 569246"/>
                <a:gd name="csX6" fmla="*/ 59267 w 262467"/>
                <a:gd name="csY6" fmla="*/ 433780 h 569246"/>
                <a:gd name="csX7" fmla="*/ 160867 w 262467"/>
                <a:gd name="csY7" fmla="*/ 569246 h 569246"/>
                <a:gd name="csX8" fmla="*/ 160867 w 262467"/>
                <a:gd name="csY8" fmla="*/ 569246 h 569246"/>
                <a:gd name="csX0" fmla="*/ 564287 w 564287"/>
                <a:gd name="csY0" fmla="*/ 120513 h 1084640"/>
                <a:gd name="csX1" fmla="*/ 564287 w 564287"/>
                <a:gd name="csY1" fmla="*/ 120513 h 1084640"/>
                <a:gd name="csX2" fmla="*/ 530420 w 564287"/>
                <a:gd name="csY2" fmla="*/ 27380 h 1084640"/>
                <a:gd name="csX3" fmla="*/ 462687 w 564287"/>
                <a:gd name="csY3" fmla="*/ 1980 h 1084640"/>
                <a:gd name="csX4" fmla="*/ 327220 w 564287"/>
                <a:gd name="csY4" fmla="*/ 35846 h 1084640"/>
                <a:gd name="csX5" fmla="*/ 301820 w 564287"/>
                <a:gd name="csY5" fmla="*/ 213646 h 1084640"/>
                <a:gd name="csX6" fmla="*/ 361087 w 564287"/>
                <a:gd name="csY6" fmla="*/ 433780 h 1084640"/>
                <a:gd name="csX7" fmla="*/ 462687 w 564287"/>
                <a:gd name="csY7" fmla="*/ 569246 h 1084640"/>
                <a:gd name="csX8" fmla="*/ 0 w 564287"/>
                <a:gd name="csY8" fmla="*/ 1084640 h 1084640"/>
                <a:gd name="csX0" fmla="*/ 651041 w 651041"/>
                <a:gd name="csY0" fmla="*/ 120513 h 1108066"/>
                <a:gd name="csX1" fmla="*/ 651041 w 651041"/>
                <a:gd name="csY1" fmla="*/ 120513 h 1108066"/>
                <a:gd name="csX2" fmla="*/ 617174 w 651041"/>
                <a:gd name="csY2" fmla="*/ 27380 h 1108066"/>
                <a:gd name="csX3" fmla="*/ 549441 w 651041"/>
                <a:gd name="csY3" fmla="*/ 1980 h 1108066"/>
                <a:gd name="csX4" fmla="*/ 413974 w 651041"/>
                <a:gd name="csY4" fmla="*/ 35846 h 1108066"/>
                <a:gd name="csX5" fmla="*/ 388574 w 651041"/>
                <a:gd name="csY5" fmla="*/ 213646 h 1108066"/>
                <a:gd name="csX6" fmla="*/ 447841 w 651041"/>
                <a:gd name="csY6" fmla="*/ 433780 h 1108066"/>
                <a:gd name="csX7" fmla="*/ 549441 w 651041"/>
                <a:gd name="csY7" fmla="*/ 569246 h 1108066"/>
                <a:gd name="csX8" fmla="*/ 0 w 651041"/>
                <a:gd name="csY8" fmla="*/ 1108066 h 1108066"/>
                <a:gd name="csX0" fmla="*/ 651041 w 651041"/>
                <a:gd name="csY0" fmla="*/ 120513 h 1108066"/>
                <a:gd name="csX1" fmla="*/ 617174 w 651041"/>
                <a:gd name="csY1" fmla="*/ 27380 h 1108066"/>
                <a:gd name="csX2" fmla="*/ 549441 w 651041"/>
                <a:gd name="csY2" fmla="*/ 1980 h 1108066"/>
                <a:gd name="csX3" fmla="*/ 413974 w 651041"/>
                <a:gd name="csY3" fmla="*/ 35846 h 1108066"/>
                <a:gd name="csX4" fmla="*/ 388574 w 651041"/>
                <a:gd name="csY4" fmla="*/ 213646 h 1108066"/>
                <a:gd name="csX5" fmla="*/ 447841 w 651041"/>
                <a:gd name="csY5" fmla="*/ 433780 h 1108066"/>
                <a:gd name="csX6" fmla="*/ 549441 w 651041"/>
                <a:gd name="csY6" fmla="*/ 569246 h 1108066"/>
                <a:gd name="csX7" fmla="*/ 0 w 651041"/>
                <a:gd name="csY7" fmla="*/ 1108066 h 1108066"/>
                <a:gd name="csX0" fmla="*/ 617174 w 617174"/>
                <a:gd name="csY0" fmla="*/ 27380 h 1108066"/>
                <a:gd name="csX1" fmla="*/ 549441 w 617174"/>
                <a:gd name="csY1" fmla="*/ 1980 h 1108066"/>
                <a:gd name="csX2" fmla="*/ 413974 w 617174"/>
                <a:gd name="csY2" fmla="*/ 35846 h 1108066"/>
                <a:gd name="csX3" fmla="*/ 388574 w 617174"/>
                <a:gd name="csY3" fmla="*/ 213646 h 1108066"/>
                <a:gd name="csX4" fmla="*/ 447841 w 617174"/>
                <a:gd name="csY4" fmla="*/ 433780 h 1108066"/>
                <a:gd name="csX5" fmla="*/ 549441 w 617174"/>
                <a:gd name="csY5" fmla="*/ 569246 h 1108066"/>
                <a:gd name="csX6" fmla="*/ 0 w 617174"/>
                <a:gd name="csY6" fmla="*/ 1108066 h 1108066"/>
                <a:gd name="csX0" fmla="*/ 617174 w 617174"/>
                <a:gd name="csY0" fmla="*/ 40042 h 1120728"/>
                <a:gd name="csX1" fmla="*/ 494015 w 617174"/>
                <a:gd name="csY1" fmla="*/ 0 h 1120728"/>
                <a:gd name="csX2" fmla="*/ 413974 w 617174"/>
                <a:gd name="csY2" fmla="*/ 48508 h 1120728"/>
                <a:gd name="csX3" fmla="*/ 388574 w 617174"/>
                <a:gd name="csY3" fmla="*/ 226308 h 1120728"/>
                <a:gd name="csX4" fmla="*/ 447841 w 617174"/>
                <a:gd name="csY4" fmla="*/ 446442 h 1120728"/>
                <a:gd name="csX5" fmla="*/ 549441 w 617174"/>
                <a:gd name="csY5" fmla="*/ 581908 h 1120728"/>
                <a:gd name="csX6" fmla="*/ 0 w 617174"/>
                <a:gd name="csY6" fmla="*/ 1120728 h 1120728"/>
                <a:gd name="csX0" fmla="*/ 617174 w 617174"/>
                <a:gd name="csY0" fmla="*/ 55998 h 1136684"/>
                <a:gd name="csX1" fmla="*/ 494015 w 617174"/>
                <a:gd name="csY1" fmla="*/ 15956 h 1136684"/>
                <a:gd name="csX2" fmla="*/ 413974 w 617174"/>
                <a:gd name="csY2" fmla="*/ 64464 h 1136684"/>
                <a:gd name="csX3" fmla="*/ 388574 w 617174"/>
                <a:gd name="csY3" fmla="*/ 242264 h 1136684"/>
                <a:gd name="csX4" fmla="*/ 447841 w 617174"/>
                <a:gd name="csY4" fmla="*/ 462398 h 1136684"/>
                <a:gd name="csX5" fmla="*/ 549441 w 617174"/>
                <a:gd name="csY5" fmla="*/ 597864 h 1136684"/>
                <a:gd name="csX6" fmla="*/ 0 w 617174"/>
                <a:gd name="csY6" fmla="*/ 1136684 h 1136684"/>
                <a:gd name="csX0" fmla="*/ 573797 w 573797"/>
                <a:gd name="csY0" fmla="*/ 39320 h 1155147"/>
                <a:gd name="csX1" fmla="*/ 494015 w 573797"/>
                <a:gd name="csY1" fmla="*/ 34419 h 1155147"/>
                <a:gd name="csX2" fmla="*/ 413974 w 573797"/>
                <a:gd name="csY2" fmla="*/ 82927 h 1155147"/>
                <a:gd name="csX3" fmla="*/ 388574 w 573797"/>
                <a:gd name="csY3" fmla="*/ 260727 h 1155147"/>
                <a:gd name="csX4" fmla="*/ 447841 w 573797"/>
                <a:gd name="csY4" fmla="*/ 480861 h 1155147"/>
                <a:gd name="csX5" fmla="*/ 549441 w 573797"/>
                <a:gd name="csY5" fmla="*/ 616327 h 1155147"/>
                <a:gd name="csX6" fmla="*/ 0 w 573797"/>
                <a:gd name="csY6" fmla="*/ 1155147 h 1155147"/>
                <a:gd name="csX0" fmla="*/ 573797 w 573797"/>
                <a:gd name="csY0" fmla="*/ 38309 h 1154136"/>
                <a:gd name="csX1" fmla="*/ 469917 w 573797"/>
                <a:gd name="csY1" fmla="*/ 36337 h 1154136"/>
                <a:gd name="csX2" fmla="*/ 413974 w 573797"/>
                <a:gd name="csY2" fmla="*/ 81916 h 1154136"/>
                <a:gd name="csX3" fmla="*/ 388574 w 573797"/>
                <a:gd name="csY3" fmla="*/ 259716 h 1154136"/>
                <a:gd name="csX4" fmla="*/ 447841 w 573797"/>
                <a:gd name="csY4" fmla="*/ 479850 h 1154136"/>
                <a:gd name="csX5" fmla="*/ 549441 w 573797"/>
                <a:gd name="csY5" fmla="*/ 615316 h 1154136"/>
                <a:gd name="csX6" fmla="*/ 0 w 573797"/>
                <a:gd name="csY6" fmla="*/ 1154136 h 1154136"/>
                <a:gd name="csX0" fmla="*/ 573797 w 573797"/>
                <a:gd name="csY0" fmla="*/ 11962 h 1127789"/>
                <a:gd name="csX1" fmla="*/ 469917 w 573797"/>
                <a:gd name="csY1" fmla="*/ 9990 h 1127789"/>
                <a:gd name="csX2" fmla="*/ 413974 w 573797"/>
                <a:gd name="csY2" fmla="*/ 55569 h 1127789"/>
                <a:gd name="csX3" fmla="*/ 388574 w 573797"/>
                <a:gd name="csY3" fmla="*/ 233369 h 1127789"/>
                <a:gd name="csX4" fmla="*/ 447841 w 573797"/>
                <a:gd name="csY4" fmla="*/ 453503 h 1127789"/>
                <a:gd name="csX5" fmla="*/ 549441 w 573797"/>
                <a:gd name="csY5" fmla="*/ 588969 h 1127789"/>
                <a:gd name="csX6" fmla="*/ 0 w 573797"/>
                <a:gd name="csY6" fmla="*/ 1127789 h 1127789"/>
                <a:gd name="csX0" fmla="*/ 590666 w 590666"/>
                <a:gd name="csY0" fmla="*/ 11962 h 1127789"/>
                <a:gd name="csX1" fmla="*/ 486786 w 590666"/>
                <a:gd name="csY1" fmla="*/ 9990 h 1127789"/>
                <a:gd name="csX2" fmla="*/ 430843 w 590666"/>
                <a:gd name="csY2" fmla="*/ 55569 h 1127789"/>
                <a:gd name="csX3" fmla="*/ 405443 w 590666"/>
                <a:gd name="csY3" fmla="*/ 233369 h 1127789"/>
                <a:gd name="csX4" fmla="*/ 464710 w 590666"/>
                <a:gd name="csY4" fmla="*/ 453503 h 1127789"/>
                <a:gd name="csX5" fmla="*/ 0 w 590666"/>
                <a:gd name="csY5" fmla="*/ 952088 h 1127789"/>
                <a:gd name="csX6" fmla="*/ 16869 w 590666"/>
                <a:gd name="csY6" fmla="*/ 1127789 h 1127789"/>
                <a:gd name="csX0" fmla="*/ 590666 w 590666"/>
                <a:gd name="csY0" fmla="*/ 11962 h 1239068"/>
                <a:gd name="csX1" fmla="*/ 486786 w 590666"/>
                <a:gd name="csY1" fmla="*/ 9990 h 1239068"/>
                <a:gd name="csX2" fmla="*/ 430843 w 590666"/>
                <a:gd name="csY2" fmla="*/ 55569 h 1239068"/>
                <a:gd name="csX3" fmla="*/ 405443 w 590666"/>
                <a:gd name="csY3" fmla="*/ 233369 h 1239068"/>
                <a:gd name="csX4" fmla="*/ 464710 w 590666"/>
                <a:gd name="csY4" fmla="*/ 453503 h 1239068"/>
                <a:gd name="csX5" fmla="*/ 0 w 590666"/>
                <a:gd name="csY5" fmla="*/ 952088 h 1239068"/>
                <a:gd name="csX6" fmla="*/ 91574 w 590666"/>
                <a:gd name="csY6" fmla="*/ 1239068 h 1239068"/>
                <a:gd name="csX0" fmla="*/ 590666 w 590666"/>
                <a:gd name="csY0" fmla="*/ 11962 h 1239068"/>
                <a:gd name="csX1" fmla="*/ 486786 w 590666"/>
                <a:gd name="csY1" fmla="*/ 9990 h 1239068"/>
                <a:gd name="csX2" fmla="*/ 430843 w 590666"/>
                <a:gd name="csY2" fmla="*/ 55569 h 1239068"/>
                <a:gd name="csX3" fmla="*/ 405443 w 590666"/>
                <a:gd name="csY3" fmla="*/ 233369 h 1239068"/>
                <a:gd name="csX4" fmla="*/ 464710 w 590666"/>
                <a:gd name="csY4" fmla="*/ 453503 h 1239068"/>
                <a:gd name="csX5" fmla="*/ 0 w 590666"/>
                <a:gd name="csY5" fmla="*/ 952088 h 1239068"/>
                <a:gd name="csX6" fmla="*/ 40753 w 590666"/>
                <a:gd name="csY6" fmla="*/ 1095579 h 1239068"/>
                <a:gd name="csX7" fmla="*/ 91574 w 590666"/>
                <a:gd name="csY7" fmla="*/ 1239068 h 1239068"/>
                <a:gd name="csX0" fmla="*/ 590666 w 590666"/>
                <a:gd name="csY0" fmla="*/ 11962 h 1239068"/>
                <a:gd name="csX1" fmla="*/ 486786 w 590666"/>
                <a:gd name="csY1" fmla="*/ 9990 h 1239068"/>
                <a:gd name="csX2" fmla="*/ 430843 w 590666"/>
                <a:gd name="csY2" fmla="*/ 55569 h 1239068"/>
                <a:gd name="csX3" fmla="*/ 405443 w 590666"/>
                <a:gd name="csY3" fmla="*/ 233369 h 1239068"/>
                <a:gd name="csX4" fmla="*/ 464710 w 590666"/>
                <a:gd name="csY4" fmla="*/ 453503 h 1239068"/>
                <a:gd name="csX5" fmla="*/ 0 w 590666"/>
                <a:gd name="csY5" fmla="*/ 952088 h 1239068"/>
                <a:gd name="csX6" fmla="*/ 11835 w 590666"/>
                <a:gd name="csY6" fmla="*/ 1151218 h 1239068"/>
                <a:gd name="csX7" fmla="*/ 91574 w 590666"/>
                <a:gd name="csY7" fmla="*/ 1239068 h 1239068"/>
                <a:gd name="csX0" fmla="*/ 590666 w 590666"/>
                <a:gd name="csY0" fmla="*/ 11962 h 1203928"/>
                <a:gd name="csX1" fmla="*/ 486786 w 590666"/>
                <a:gd name="csY1" fmla="*/ 9990 h 1203928"/>
                <a:gd name="csX2" fmla="*/ 430843 w 590666"/>
                <a:gd name="csY2" fmla="*/ 55569 h 1203928"/>
                <a:gd name="csX3" fmla="*/ 405443 w 590666"/>
                <a:gd name="csY3" fmla="*/ 233369 h 1203928"/>
                <a:gd name="csX4" fmla="*/ 464710 w 590666"/>
                <a:gd name="csY4" fmla="*/ 453503 h 1203928"/>
                <a:gd name="csX5" fmla="*/ 0 w 590666"/>
                <a:gd name="csY5" fmla="*/ 952088 h 1203928"/>
                <a:gd name="csX6" fmla="*/ 11835 w 590666"/>
                <a:gd name="csY6" fmla="*/ 1151218 h 1203928"/>
                <a:gd name="csX7" fmla="*/ 421721 w 590666"/>
                <a:gd name="csY7" fmla="*/ 1203928 h 1203928"/>
                <a:gd name="csX0" fmla="*/ 590666 w 595229"/>
                <a:gd name="csY0" fmla="*/ 11962 h 1151219"/>
                <a:gd name="csX1" fmla="*/ 486786 w 595229"/>
                <a:gd name="csY1" fmla="*/ 9990 h 1151219"/>
                <a:gd name="csX2" fmla="*/ 430843 w 595229"/>
                <a:gd name="csY2" fmla="*/ 55569 h 1151219"/>
                <a:gd name="csX3" fmla="*/ 405443 w 595229"/>
                <a:gd name="csY3" fmla="*/ 233369 h 1151219"/>
                <a:gd name="csX4" fmla="*/ 464710 w 595229"/>
                <a:gd name="csY4" fmla="*/ 453503 h 1151219"/>
                <a:gd name="csX5" fmla="*/ 0 w 595229"/>
                <a:gd name="csY5" fmla="*/ 952088 h 1151219"/>
                <a:gd name="csX6" fmla="*/ 11835 w 595229"/>
                <a:gd name="csY6" fmla="*/ 1151218 h 1151219"/>
                <a:gd name="csX7" fmla="*/ 595229 w 595229"/>
                <a:gd name="csY7" fmla="*/ 747102 h 1151219"/>
                <a:gd name="csX0" fmla="*/ 619584 w 624147"/>
                <a:gd name="csY0" fmla="*/ 11962 h 1151218"/>
                <a:gd name="csX1" fmla="*/ 515704 w 624147"/>
                <a:gd name="csY1" fmla="*/ 9990 h 1151218"/>
                <a:gd name="csX2" fmla="*/ 459761 w 624147"/>
                <a:gd name="csY2" fmla="*/ 55569 h 1151218"/>
                <a:gd name="csX3" fmla="*/ 434361 w 624147"/>
                <a:gd name="csY3" fmla="*/ 233369 h 1151218"/>
                <a:gd name="csX4" fmla="*/ 493628 w 624147"/>
                <a:gd name="csY4" fmla="*/ 453503 h 1151218"/>
                <a:gd name="csX5" fmla="*/ 0 w 624147"/>
                <a:gd name="csY5" fmla="*/ 834953 h 1151218"/>
                <a:gd name="csX6" fmla="*/ 40753 w 624147"/>
                <a:gd name="csY6" fmla="*/ 1151218 h 1151218"/>
                <a:gd name="csX7" fmla="*/ 624147 w 624147"/>
                <a:gd name="csY7" fmla="*/ 747102 h 1151218"/>
                <a:gd name="csX0" fmla="*/ 600306 w 604869"/>
                <a:gd name="csY0" fmla="*/ 11962 h 1151218"/>
                <a:gd name="csX1" fmla="*/ 496426 w 604869"/>
                <a:gd name="csY1" fmla="*/ 9990 h 1151218"/>
                <a:gd name="csX2" fmla="*/ 440483 w 604869"/>
                <a:gd name="csY2" fmla="*/ 55569 h 1151218"/>
                <a:gd name="csX3" fmla="*/ 415083 w 604869"/>
                <a:gd name="csY3" fmla="*/ 233369 h 1151218"/>
                <a:gd name="csX4" fmla="*/ 474350 w 604869"/>
                <a:gd name="csY4" fmla="*/ 453503 h 1151218"/>
                <a:gd name="csX5" fmla="*/ 0 w 604869"/>
                <a:gd name="csY5" fmla="*/ 905234 h 1151218"/>
                <a:gd name="csX6" fmla="*/ 21475 w 604869"/>
                <a:gd name="csY6" fmla="*/ 1151218 h 1151218"/>
                <a:gd name="csX7" fmla="*/ 604869 w 604869"/>
                <a:gd name="csY7" fmla="*/ 747102 h 1151218"/>
                <a:gd name="csX0" fmla="*/ 600306 w 691623"/>
                <a:gd name="csY0" fmla="*/ 11962 h 1151218"/>
                <a:gd name="csX1" fmla="*/ 496426 w 691623"/>
                <a:gd name="csY1" fmla="*/ 9990 h 1151218"/>
                <a:gd name="csX2" fmla="*/ 440483 w 691623"/>
                <a:gd name="csY2" fmla="*/ 55569 h 1151218"/>
                <a:gd name="csX3" fmla="*/ 415083 w 691623"/>
                <a:gd name="csY3" fmla="*/ 233369 h 1151218"/>
                <a:gd name="csX4" fmla="*/ 474350 w 691623"/>
                <a:gd name="csY4" fmla="*/ 453503 h 1151218"/>
                <a:gd name="csX5" fmla="*/ 0 w 691623"/>
                <a:gd name="csY5" fmla="*/ 905234 h 1151218"/>
                <a:gd name="csX6" fmla="*/ 21475 w 691623"/>
                <a:gd name="csY6" fmla="*/ 1151218 h 1151218"/>
                <a:gd name="csX7" fmla="*/ 691623 w 691623"/>
                <a:gd name="csY7" fmla="*/ 524547 h 1151218"/>
                <a:gd name="csX0" fmla="*/ 600306 w 691623"/>
                <a:gd name="csY0" fmla="*/ 11962 h 1041404"/>
                <a:gd name="csX1" fmla="*/ 496426 w 691623"/>
                <a:gd name="csY1" fmla="*/ 9990 h 1041404"/>
                <a:gd name="csX2" fmla="*/ 440483 w 691623"/>
                <a:gd name="csY2" fmla="*/ 55569 h 1041404"/>
                <a:gd name="csX3" fmla="*/ 415083 w 691623"/>
                <a:gd name="csY3" fmla="*/ 233369 h 1041404"/>
                <a:gd name="csX4" fmla="*/ 474350 w 691623"/>
                <a:gd name="csY4" fmla="*/ 453503 h 1041404"/>
                <a:gd name="csX5" fmla="*/ 0 w 691623"/>
                <a:gd name="csY5" fmla="*/ 905234 h 1041404"/>
                <a:gd name="csX6" fmla="*/ 68467 w 691623"/>
                <a:gd name="csY6" fmla="*/ 1041404 h 1041404"/>
                <a:gd name="csX7" fmla="*/ 691623 w 691623"/>
                <a:gd name="csY7" fmla="*/ 524547 h 104140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Lst>
              <a:rect l="l" t="t" r="r" b="b"/>
              <a:pathLst>
                <a:path w="691623" h="1041404">
                  <a:moveTo>
                    <a:pt x="600306" y="11962"/>
                  </a:moveTo>
                  <a:cubicBezTo>
                    <a:pt x="553481" y="5979"/>
                    <a:pt x="532574" y="-10544"/>
                    <a:pt x="496426" y="9990"/>
                  </a:cubicBezTo>
                  <a:lnTo>
                    <a:pt x="440483" y="55569"/>
                  </a:lnTo>
                  <a:lnTo>
                    <a:pt x="415083" y="233369"/>
                  </a:lnTo>
                  <a:lnTo>
                    <a:pt x="474350" y="453503"/>
                  </a:lnTo>
                  <a:lnTo>
                    <a:pt x="0" y="905234"/>
                  </a:lnTo>
                  <a:lnTo>
                    <a:pt x="68467" y="1041404"/>
                  </a:lnTo>
                  <a:cubicBezTo>
                    <a:pt x="291850" y="832514"/>
                    <a:pt x="468240" y="733437"/>
                    <a:pt x="691623" y="524547"/>
                  </a:cubicBezTo>
                </a:path>
              </a:pathLst>
            </a:custGeom>
            <a:solidFill>
              <a:srgbClr val="E4DCB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BC37ACA9-AB23-814F-77C3-83142B302DD1}"/>
                </a:ext>
              </a:extLst>
            </p:cNvPr>
            <p:cNvSpPr/>
            <p:nvPr/>
          </p:nvSpPr>
          <p:spPr>
            <a:xfrm>
              <a:off x="5896520" y="3535835"/>
              <a:ext cx="1365776" cy="575733"/>
            </a:xfrm>
            <a:custGeom>
              <a:avLst/>
              <a:gdLst>
                <a:gd name="csX0" fmla="*/ 0 w 1028700"/>
                <a:gd name="csY0" fmla="*/ 533400 h 533400"/>
                <a:gd name="csX1" fmla="*/ 1028700 w 1028700"/>
                <a:gd name="csY1" fmla="*/ 431800 h 533400"/>
                <a:gd name="csX2" fmla="*/ 977900 w 1028700"/>
                <a:gd name="csY2" fmla="*/ 50800 h 533400"/>
                <a:gd name="csX3" fmla="*/ 685800 w 1028700"/>
                <a:gd name="csY3" fmla="*/ 0 h 533400"/>
                <a:gd name="csX4" fmla="*/ 355600 w 1028700"/>
                <a:gd name="csY4" fmla="*/ 12700 h 533400"/>
                <a:gd name="csX5" fmla="*/ 50800 w 1028700"/>
                <a:gd name="csY5" fmla="*/ 228600 h 533400"/>
                <a:gd name="csX6" fmla="*/ 0 w 1028700"/>
                <a:gd name="csY6" fmla="*/ 533400 h 533400"/>
                <a:gd name="csX0" fmla="*/ 0 w 1028700"/>
                <a:gd name="csY0" fmla="*/ 533400 h 533400"/>
                <a:gd name="csX1" fmla="*/ 1028700 w 1028700"/>
                <a:gd name="csY1" fmla="*/ 533400 h 533400"/>
                <a:gd name="csX2" fmla="*/ 977900 w 1028700"/>
                <a:gd name="csY2" fmla="*/ 50800 h 533400"/>
                <a:gd name="csX3" fmla="*/ 685800 w 1028700"/>
                <a:gd name="csY3" fmla="*/ 0 h 533400"/>
                <a:gd name="csX4" fmla="*/ 355600 w 1028700"/>
                <a:gd name="csY4" fmla="*/ 12700 h 533400"/>
                <a:gd name="csX5" fmla="*/ 50800 w 1028700"/>
                <a:gd name="csY5" fmla="*/ 228600 h 533400"/>
                <a:gd name="csX6" fmla="*/ 0 w 1028700"/>
                <a:gd name="csY6" fmla="*/ 533400 h 533400"/>
                <a:gd name="csX0" fmla="*/ 38100 w 1066800"/>
                <a:gd name="csY0" fmla="*/ 533400 h 533400"/>
                <a:gd name="csX1" fmla="*/ 1066800 w 1066800"/>
                <a:gd name="csY1" fmla="*/ 533400 h 533400"/>
                <a:gd name="csX2" fmla="*/ 1016000 w 1066800"/>
                <a:gd name="csY2" fmla="*/ 50800 h 533400"/>
                <a:gd name="csX3" fmla="*/ 723900 w 1066800"/>
                <a:gd name="csY3" fmla="*/ 0 h 533400"/>
                <a:gd name="csX4" fmla="*/ 393700 w 1066800"/>
                <a:gd name="csY4" fmla="*/ 12700 h 533400"/>
                <a:gd name="csX5" fmla="*/ 0 w 1066800"/>
                <a:gd name="csY5" fmla="*/ 139700 h 533400"/>
                <a:gd name="csX6" fmla="*/ 38100 w 1066800"/>
                <a:gd name="csY6" fmla="*/ 533400 h 533400"/>
                <a:gd name="csX0" fmla="*/ 0 w 1028700"/>
                <a:gd name="csY0" fmla="*/ 533400 h 533400"/>
                <a:gd name="csX1" fmla="*/ 1028700 w 1028700"/>
                <a:gd name="csY1" fmla="*/ 533400 h 533400"/>
                <a:gd name="csX2" fmla="*/ 977900 w 1028700"/>
                <a:gd name="csY2" fmla="*/ 50800 h 533400"/>
                <a:gd name="csX3" fmla="*/ 685800 w 1028700"/>
                <a:gd name="csY3" fmla="*/ 0 h 533400"/>
                <a:gd name="csX4" fmla="*/ 355600 w 1028700"/>
                <a:gd name="csY4" fmla="*/ 12700 h 533400"/>
                <a:gd name="csX5" fmla="*/ 12700 w 1028700"/>
                <a:gd name="csY5" fmla="*/ 165100 h 533400"/>
                <a:gd name="csX6" fmla="*/ 0 w 1028700"/>
                <a:gd name="csY6" fmla="*/ 533400 h 533400"/>
                <a:gd name="csX0" fmla="*/ 0 w 1028700"/>
                <a:gd name="csY0" fmla="*/ 533400 h 533400"/>
                <a:gd name="csX1" fmla="*/ 1028700 w 1028700"/>
                <a:gd name="csY1" fmla="*/ 533400 h 533400"/>
                <a:gd name="csX2" fmla="*/ 977900 w 1028700"/>
                <a:gd name="csY2" fmla="*/ 50800 h 533400"/>
                <a:gd name="csX3" fmla="*/ 685800 w 1028700"/>
                <a:gd name="csY3" fmla="*/ 0 h 533400"/>
                <a:gd name="csX4" fmla="*/ 355600 w 1028700"/>
                <a:gd name="csY4" fmla="*/ 12700 h 533400"/>
                <a:gd name="csX5" fmla="*/ 81672 w 1028700"/>
                <a:gd name="csY5" fmla="*/ 88900 h 533400"/>
                <a:gd name="csX6" fmla="*/ 0 w 1028700"/>
                <a:gd name="csY6" fmla="*/ 533400 h 533400"/>
                <a:gd name="csX0" fmla="*/ 0 w 1028700"/>
                <a:gd name="csY0" fmla="*/ 558800 h 558800"/>
                <a:gd name="csX1" fmla="*/ 1028700 w 1028700"/>
                <a:gd name="csY1" fmla="*/ 558800 h 558800"/>
                <a:gd name="csX2" fmla="*/ 977900 w 1028700"/>
                <a:gd name="csY2" fmla="*/ 76200 h 558800"/>
                <a:gd name="csX3" fmla="*/ 685800 w 1028700"/>
                <a:gd name="csY3" fmla="*/ 25400 h 558800"/>
                <a:gd name="csX4" fmla="*/ 355600 w 1028700"/>
                <a:gd name="csY4" fmla="*/ 0 h 558800"/>
                <a:gd name="csX5" fmla="*/ 81672 w 1028700"/>
                <a:gd name="csY5" fmla="*/ 114300 h 558800"/>
                <a:gd name="csX6" fmla="*/ 0 w 1028700"/>
                <a:gd name="csY6" fmla="*/ 558800 h 558800"/>
                <a:gd name="csX0" fmla="*/ 0 w 1028700"/>
                <a:gd name="csY0" fmla="*/ 558800 h 558800"/>
                <a:gd name="csX1" fmla="*/ 1028700 w 1028700"/>
                <a:gd name="csY1" fmla="*/ 558800 h 558800"/>
                <a:gd name="csX2" fmla="*/ 977900 w 1028700"/>
                <a:gd name="csY2" fmla="*/ 76200 h 558800"/>
                <a:gd name="csX3" fmla="*/ 685800 w 1028700"/>
                <a:gd name="csY3" fmla="*/ 25400 h 558800"/>
                <a:gd name="csX4" fmla="*/ 355600 w 1028700"/>
                <a:gd name="csY4" fmla="*/ 0 h 558800"/>
                <a:gd name="csX5" fmla="*/ 12700 w 1028700"/>
                <a:gd name="csY5" fmla="*/ 139700 h 558800"/>
                <a:gd name="csX6" fmla="*/ 0 w 1028700"/>
                <a:gd name="csY6" fmla="*/ 558800 h 558800"/>
                <a:gd name="csX0" fmla="*/ 60871 w 1016000"/>
                <a:gd name="csY0" fmla="*/ 550333 h 558800"/>
                <a:gd name="csX1" fmla="*/ 1016000 w 1016000"/>
                <a:gd name="csY1" fmla="*/ 558800 h 558800"/>
                <a:gd name="csX2" fmla="*/ 965200 w 1016000"/>
                <a:gd name="csY2" fmla="*/ 76200 h 558800"/>
                <a:gd name="csX3" fmla="*/ 673100 w 1016000"/>
                <a:gd name="csY3" fmla="*/ 25400 h 558800"/>
                <a:gd name="csX4" fmla="*/ 342900 w 1016000"/>
                <a:gd name="csY4" fmla="*/ 0 h 558800"/>
                <a:gd name="csX5" fmla="*/ 0 w 1016000"/>
                <a:gd name="csY5" fmla="*/ 139700 h 558800"/>
                <a:gd name="csX6" fmla="*/ 60871 w 1016000"/>
                <a:gd name="csY6" fmla="*/ 550333 h 558800"/>
                <a:gd name="csX0" fmla="*/ 60871 w 1016000"/>
                <a:gd name="csY0" fmla="*/ 550333 h 558800"/>
                <a:gd name="csX1" fmla="*/ 1016000 w 1016000"/>
                <a:gd name="csY1" fmla="*/ 558800 h 558800"/>
                <a:gd name="csX2" fmla="*/ 946807 w 1016000"/>
                <a:gd name="csY2" fmla="*/ 42333 h 558800"/>
                <a:gd name="csX3" fmla="*/ 673100 w 1016000"/>
                <a:gd name="csY3" fmla="*/ 25400 h 558800"/>
                <a:gd name="csX4" fmla="*/ 342900 w 1016000"/>
                <a:gd name="csY4" fmla="*/ 0 h 558800"/>
                <a:gd name="csX5" fmla="*/ 0 w 1016000"/>
                <a:gd name="csY5" fmla="*/ 139700 h 558800"/>
                <a:gd name="csX6" fmla="*/ 60871 w 1016000"/>
                <a:gd name="csY6" fmla="*/ 550333 h 558800"/>
                <a:gd name="csX0" fmla="*/ 60871 w 1016000"/>
                <a:gd name="csY0" fmla="*/ 567266 h 575733"/>
                <a:gd name="csX1" fmla="*/ 1016000 w 1016000"/>
                <a:gd name="csY1" fmla="*/ 575733 h 575733"/>
                <a:gd name="csX2" fmla="*/ 946807 w 1016000"/>
                <a:gd name="csY2" fmla="*/ 59266 h 575733"/>
                <a:gd name="csX3" fmla="*/ 673100 w 1016000"/>
                <a:gd name="csY3" fmla="*/ 0 h 575733"/>
                <a:gd name="csX4" fmla="*/ 342900 w 1016000"/>
                <a:gd name="csY4" fmla="*/ 16933 h 575733"/>
                <a:gd name="csX5" fmla="*/ 0 w 1016000"/>
                <a:gd name="csY5" fmla="*/ 156633 h 575733"/>
                <a:gd name="csX6" fmla="*/ 60871 w 1016000"/>
                <a:gd name="csY6" fmla="*/ 567266 h 575733"/>
                <a:gd name="csX0" fmla="*/ 60871 w 1016000"/>
                <a:gd name="csY0" fmla="*/ 567266 h 575733"/>
                <a:gd name="csX1" fmla="*/ 1016000 w 1016000"/>
                <a:gd name="csY1" fmla="*/ 575733 h 575733"/>
                <a:gd name="csX2" fmla="*/ 946807 w 1016000"/>
                <a:gd name="csY2" fmla="*/ 59266 h 575733"/>
                <a:gd name="csX3" fmla="*/ 673100 w 1016000"/>
                <a:gd name="csY3" fmla="*/ 0 h 575733"/>
                <a:gd name="csX4" fmla="*/ 342900 w 1016000"/>
                <a:gd name="csY4" fmla="*/ 16933 h 575733"/>
                <a:gd name="csX5" fmla="*/ 0 w 1016000"/>
                <a:gd name="csY5" fmla="*/ 156633 h 575733"/>
                <a:gd name="csX6" fmla="*/ 22800 w 1016000"/>
                <a:gd name="csY6" fmla="*/ 304803 h 575733"/>
                <a:gd name="csX7" fmla="*/ 60871 w 1016000"/>
                <a:gd name="csY7"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617439 w 1572568"/>
                <a:gd name="csY7"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386245 w 1572568"/>
                <a:gd name="csY7" fmla="*/ 499536 h 575733"/>
                <a:gd name="csX8" fmla="*/ 617439 w 1572568"/>
                <a:gd name="csY8"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597760 w 1572568"/>
                <a:gd name="csY7" fmla="*/ 287869 h 575733"/>
                <a:gd name="csX8" fmla="*/ 617439 w 1572568"/>
                <a:gd name="csY8" fmla="*/ 567266 h 575733"/>
                <a:gd name="csX0" fmla="*/ 617439 w 1572568"/>
                <a:gd name="csY0" fmla="*/ 567266 h 575733"/>
                <a:gd name="csX1" fmla="*/ 1572568 w 1572568"/>
                <a:gd name="csY1" fmla="*/ 575733 h 575733"/>
                <a:gd name="csX2" fmla="*/ 1503375 w 1572568"/>
                <a:gd name="csY2" fmla="*/ 59266 h 575733"/>
                <a:gd name="csX3" fmla="*/ 1229668 w 1572568"/>
                <a:gd name="csY3" fmla="*/ 0 h 575733"/>
                <a:gd name="csX4" fmla="*/ 899468 w 1572568"/>
                <a:gd name="csY4" fmla="*/ 16933 h 575733"/>
                <a:gd name="csX5" fmla="*/ 556568 w 1572568"/>
                <a:gd name="csY5" fmla="*/ 156633 h 575733"/>
                <a:gd name="csX6" fmla="*/ 0 w 1572568"/>
                <a:gd name="csY6" fmla="*/ 406403 h 575733"/>
                <a:gd name="csX7" fmla="*/ 597760 w 1572568"/>
                <a:gd name="csY7" fmla="*/ 321736 h 575733"/>
                <a:gd name="csX8" fmla="*/ 617439 w 1572568"/>
                <a:gd name="csY8" fmla="*/ 567266 h 575733"/>
                <a:gd name="csX0" fmla="*/ 507083 w 1462212"/>
                <a:gd name="csY0" fmla="*/ 567266 h 575733"/>
                <a:gd name="csX1" fmla="*/ 1462212 w 1462212"/>
                <a:gd name="csY1" fmla="*/ 575733 h 575733"/>
                <a:gd name="csX2" fmla="*/ 1393019 w 1462212"/>
                <a:gd name="csY2" fmla="*/ 59266 h 575733"/>
                <a:gd name="csX3" fmla="*/ 1119312 w 1462212"/>
                <a:gd name="csY3" fmla="*/ 0 h 575733"/>
                <a:gd name="csX4" fmla="*/ 789112 w 1462212"/>
                <a:gd name="csY4" fmla="*/ 16933 h 575733"/>
                <a:gd name="csX5" fmla="*/ 446212 w 1462212"/>
                <a:gd name="csY5" fmla="*/ 156633 h 575733"/>
                <a:gd name="csX6" fmla="*/ 0 w 1462212"/>
                <a:gd name="csY6" fmla="*/ 364070 h 575733"/>
                <a:gd name="csX7" fmla="*/ 487404 w 1462212"/>
                <a:gd name="csY7" fmla="*/ 321736 h 575733"/>
                <a:gd name="csX8" fmla="*/ 507083 w 1462212"/>
                <a:gd name="csY8" fmla="*/ 567266 h 575733"/>
                <a:gd name="csX0" fmla="*/ 472597 w 1427726"/>
                <a:gd name="csY0" fmla="*/ 567266 h 575733"/>
                <a:gd name="csX1" fmla="*/ 1427726 w 1427726"/>
                <a:gd name="csY1" fmla="*/ 575733 h 575733"/>
                <a:gd name="csX2" fmla="*/ 1358533 w 1427726"/>
                <a:gd name="csY2" fmla="*/ 59266 h 575733"/>
                <a:gd name="csX3" fmla="*/ 1084826 w 1427726"/>
                <a:gd name="csY3" fmla="*/ 0 h 575733"/>
                <a:gd name="csX4" fmla="*/ 754626 w 1427726"/>
                <a:gd name="csY4" fmla="*/ 16933 h 575733"/>
                <a:gd name="csX5" fmla="*/ 411726 w 1427726"/>
                <a:gd name="csY5" fmla="*/ 156633 h 575733"/>
                <a:gd name="csX6" fmla="*/ 0 w 1427726"/>
                <a:gd name="csY6" fmla="*/ 346607 h 575733"/>
                <a:gd name="csX7" fmla="*/ 452918 w 1427726"/>
                <a:gd name="csY7" fmla="*/ 321736 h 575733"/>
                <a:gd name="csX8" fmla="*/ 472597 w 1427726"/>
                <a:gd name="csY8" fmla="*/ 567266 h 575733"/>
                <a:gd name="csX0" fmla="*/ 488115 w 1443244"/>
                <a:gd name="csY0" fmla="*/ 567266 h 575733"/>
                <a:gd name="csX1" fmla="*/ 1443244 w 1443244"/>
                <a:gd name="csY1" fmla="*/ 575733 h 575733"/>
                <a:gd name="csX2" fmla="*/ 1374051 w 1443244"/>
                <a:gd name="csY2" fmla="*/ 59266 h 575733"/>
                <a:gd name="csX3" fmla="*/ 1100344 w 1443244"/>
                <a:gd name="csY3" fmla="*/ 0 h 575733"/>
                <a:gd name="csX4" fmla="*/ 770144 w 1443244"/>
                <a:gd name="csY4" fmla="*/ 16933 h 575733"/>
                <a:gd name="csX5" fmla="*/ 427244 w 1443244"/>
                <a:gd name="csY5" fmla="*/ 156633 h 575733"/>
                <a:gd name="csX6" fmla="*/ 0 w 1443244"/>
                <a:gd name="csY6" fmla="*/ 330732 h 575733"/>
                <a:gd name="csX7" fmla="*/ 468436 w 1443244"/>
                <a:gd name="csY7" fmla="*/ 321736 h 575733"/>
                <a:gd name="csX8" fmla="*/ 488115 w 1443244"/>
                <a:gd name="csY8" fmla="*/ 567266 h 575733"/>
                <a:gd name="csX0" fmla="*/ 493288 w 1448417"/>
                <a:gd name="csY0" fmla="*/ 567266 h 575733"/>
                <a:gd name="csX1" fmla="*/ 1448417 w 1448417"/>
                <a:gd name="csY1" fmla="*/ 575733 h 575733"/>
                <a:gd name="csX2" fmla="*/ 1379224 w 1448417"/>
                <a:gd name="csY2" fmla="*/ 59266 h 575733"/>
                <a:gd name="csX3" fmla="*/ 1105517 w 1448417"/>
                <a:gd name="csY3" fmla="*/ 0 h 575733"/>
                <a:gd name="csX4" fmla="*/ 775317 w 1448417"/>
                <a:gd name="csY4" fmla="*/ 16933 h 575733"/>
                <a:gd name="csX5" fmla="*/ 432417 w 1448417"/>
                <a:gd name="csY5" fmla="*/ 156633 h 575733"/>
                <a:gd name="csX6" fmla="*/ 0 w 1448417"/>
                <a:gd name="csY6" fmla="*/ 359307 h 575733"/>
                <a:gd name="csX7" fmla="*/ 473609 w 1448417"/>
                <a:gd name="csY7" fmla="*/ 321736 h 575733"/>
                <a:gd name="csX8" fmla="*/ 493288 w 1448417"/>
                <a:gd name="csY8" fmla="*/ 567266 h 575733"/>
                <a:gd name="csX0" fmla="*/ 474320 w 1429449"/>
                <a:gd name="csY0" fmla="*/ 567266 h 575733"/>
                <a:gd name="csX1" fmla="*/ 1429449 w 1429449"/>
                <a:gd name="csY1" fmla="*/ 575733 h 575733"/>
                <a:gd name="csX2" fmla="*/ 1360256 w 1429449"/>
                <a:gd name="csY2" fmla="*/ 59266 h 575733"/>
                <a:gd name="csX3" fmla="*/ 1086549 w 1429449"/>
                <a:gd name="csY3" fmla="*/ 0 h 575733"/>
                <a:gd name="csX4" fmla="*/ 756349 w 1429449"/>
                <a:gd name="csY4" fmla="*/ 16933 h 575733"/>
                <a:gd name="csX5" fmla="*/ 413449 w 1429449"/>
                <a:gd name="csY5" fmla="*/ 156633 h 575733"/>
                <a:gd name="csX6" fmla="*/ 0 w 1429449"/>
                <a:gd name="csY6" fmla="*/ 348195 h 575733"/>
                <a:gd name="csX7" fmla="*/ 454641 w 1429449"/>
                <a:gd name="csY7" fmla="*/ 321736 h 575733"/>
                <a:gd name="csX8" fmla="*/ 474320 w 1429449"/>
                <a:gd name="csY8" fmla="*/ 567266 h 575733"/>
                <a:gd name="csX0" fmla="*/ 474320 w 1429449"/>
                <a:gd name="csY0" fmla="*/ 567266 h 575733"/>
                <a:gd name="csX1" fmla="*/ 1429449 w 1429449"/>
                <a:gd name="csY1" fmla="*/ 575733 h 575733"/>
                <a:gd name="csX2" fmla="*/ 1360256 w 1429449"/>
                <a:gd name="csY2" fmla="*/ 59266 h 575733"/>
                <a:gd name="csX3" fmla="*/ 1086549 w 1429449"/>
                <a:gd name="csY3" fmla="*/ 0 h 575733"/>
                <a:gd name="csX4" fmla="*/ 756349 w 1429449"/>
                <a:gd name="csY4" fmla="*/ 16933 h 575733"/>
                <a:gd name="csX5" fmla="*/ 413449 w 1429449"/>
                <a:gd name="csY5" fmla="*/ 156633 h 575733"/>
                <a:gd name="csX6" fmla="*/ 70123 w 1429449"/>
                <a:gd name="csY6" fmla="*/ 319091 h 575733"/>
                <a:gd name="csX7" fmla="*/ 0 w 1429449"/>
                <a:gd name="csY7" fmla="*/ 348195 h 575733"/>
                <a:gd name="csX8" fmla="*/ 454641 w 1429449"/>
                <a:gd name="csY8" fmla="*/ 321736 h 575733"/>
                <a:gd name="csX9" fmla="*/ 474320 w 1429449"/>
                <a:gd name="csY9" fmla="*/ 567266 h 575733"/>
                <a:gd name="csX0" fmla="*/ 474320 w 1429449"/>
                <a:gd name="csY0" fmla="*/ 567266 h 575733"/>
                <a:gd name="csX1" fmla="*/ 1429449 w 1429449"/>
                <a:gd name="csY1" fmla="*/ 575733 h 575733"/>
                <a:gd name="csX2" fmla="*/ 1360256 w 1429449"/>
                <a:gd name="csY2" fmla="*/ 59266 h 575733"/>
                <a:gd name="csX3" fmla="*/ 1086549 w 1429449"/>
                <a:gd name="csY3" fmla="*/ 0 h 575733"/>
                <a:gd name="csX4" fmla="*/ 756349 w 1429449"/>
                <a:gd name="csY4" fmla="*/ 16933 h 575733"/>
                <a:gd name="csX5" fmla="*/ 413449 w 1429449"/>
                <a:gd name="csY5" fmla="*/ 156633 h 575733"/>
                <a:gd name="csX6" fmla="*/ 45982 w 1429449"/>
                <a:gd name="csY6" fmla="*/ 238128 h 575733"/>
                <a:gd name="csX7" fmla="*/ 0 w 1429449"/>
                <a:gd name="csY7" fmla="*/ 348195 h 575733"/>
                <a:gd name="csX8" fmla="*/ 454641 w 1429449"/>
                <a:gd name="csY8" fmla="*/ 321736 h 575733"/>
                <a:gd name="csX9" fmla="*/ 474320 w 1429449"/>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467477 w 1483477"/>
                <a:gd name="csY5" fmla="*/ 156633 h 575733"/>
                <a:gd name="csX6" fmla="*/ 0 w 1483477"/>
                <a:gd name="csY6" fmla="*/ 246065 h 575733"/>
                <a:gd name="csX7" fmla="*/ 54028 w 1483477"/>
                <a:gd name="csY7" fmla="*/ 3481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55416 w 1483477"/>
                <a:gd name="csY5" fmla="*/ 86783 h 575733"/>
                <a:gd name="csX6" fmla="*/ 0 w 1483477"/>
                <a:gd name="csY6" fmla="*/ 246065 h 575733"/>
                <a:gd name="csX7" fmla="*/ 54028 w 1483477"/>
                <a:gd name="csY7" fmla="*/ 3481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54028 w 1483477"/>
                <a:gd name="csY7" fmla="*/ 3481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26439 w 1483477"/>
                <a:gd name="csY7" fmla="*/ 398995 h 575733"/>
                <a:gd name="csX8" fmla="*/ 508669 w 1483477"/>
                <a:gd name="csY8" fmla="*/ 321736 h 575733"/>
                <a:gd name="csX9" fmla="*/ 528348 w 1483477"/>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26439 w 1483477"/>
                <a:gd name="csY7" fmla="*/ 358355 h 575733"/>
                <a:gd name="csX8" fmla="*/ 508669 w 1483477"/>
                <a:gd name="csY8" fmla="*/ 321736 h 575733"/>
                <a:gd name="csX9" fmla="*/ 528348 w 1483477"/>
                <a:gd name="csY9" fmla="*/ 567266 h 575733"/>
                <a:gd name="csX0" fmla="*/ 571202 w 1526331"/>
                <a:gd name="csY0" fmla="*/ 567266 h 575733"/>
                <a:gd name="csX1" fmla="*/ 1526331 w 1526331"/>
                <a:gd name="csY1" fmla="*/ 575733 h 575733"/>
                <a:gd name="csX2" fmla="*/ 1457138 w 1526331"/>
                <a:gd name="csY2" fmla="*/ 59266 h 575733"/>
                <a:gd name="csX3" fmla="*/ 1183431 w 1526331"/>
                <a:gd name="csY3" fmla="*/ 0 h 575733"/>
                <a:gd name="csX4" fmla="*/ 853231 w 1526331"/>
                <a:gd name="csY4" fmla="*/ 16933 h 575733"/>
                <a:gd name="csX5" fmla="*/ 615514 w 1526331"/>
                <a:gd name="csY5" fmla="*/ 64558 h 575733"/>
                <a:gd name="csX6" fmla="*/ 42854 w 1526331"/>
                <a:gd name="csY6" fmla="*/ 246065 h 575733"/>
                <a:gd name="csX7" fmla="*/ 0 w 1526331"/>
                <a:gd name="csY7" fmla="*/ 422150 h 575733"/>
                <a:gd name="csX8" fmla="*/ 551523 w 1526331"/>
                <a:gd name="csY8" fmla="*/ 321736 h 575733"/>
                <a:gd name="csX9" fmla="*/ 571202 w 1526331"/>
                <a:gd name="csY9" fmla="*/ 567266 h 575733"/>
                <a:gd name="csX0" fmla="*/ 528348 w 1483477"/>
                <a:gd name="csY0" fmla="*/ 567266 h 575733"/>
                <a:gd name="csX1" fmla="*/ 1483477 w 1483477"/>
                <a:gd name="csY1" fmla="*/ 575733 h 575733"/>
                <a:gd name="csX2" fmla="*/ 1414284 w 1483477"/>
                <a:gd name="csY2" fmla="*/ 59266 h 575733"/>
                <a:gd name="csX3" fmla="*/ 1140577 w 1483477"/>
                <a:gd name="csY3" fmla="*/ 0 h 575733"/>
                <a:gd name="csX4" fmla="*/ 810377 w 1483477"/>
                <a:gd name="csY4" fmla="*/ 16933 h 575733"/>
                <a:gd name="csX5" fmla="*/ 572660 w 1483477"/>
                <a:gd name="csY5" fmla="*/ 64558 h 575733"/>
                <a:gd name="csX6" fmla="*/ 0 w 1483477"/>
                <a:gd name="csY6" fmla="*/ 246065 h 575733"/>
                <a:gd name="csX7" fmla="*/ 3342 w 1483477"/>
                <a:gd name="csY7" fmla="*/ 411517 h 575733"/>
                <a:gd name="csX8" fmla="*/ 508669 w 1483477"/>
                <a:gd name="csY8" fmla="*/ 321736 h 575733"/>
                <a:gd name="csX9" fmla="*/ 528348 w 1483477"/>
                <a:gd name="csY9" fmla="*/ 567266 h 57573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483477" h="575733">
                  <a:moveTo>
                    <a:pt x="528348" y="567266"/>
                  </a:moveTo>
                  <a:lnTo>
                    <a:pt x="1483477" y="575733"/>
                  </a:lnTo>
                  <a:lnTo>
                    <a:pt x="1414284" y="59266"/>
                  </a:lnTo>
                  <a:lnTo>
                    <a:pt x="1140577" y="0"/>
                  </a:lnTo>
                  <a:lnTo>
                    <a:pt x="810377" y="16933"/>
                  </a:lnTo>
                  <a:lnTo>
                    <a:pt x="572660" y="64558"/>
                  </a:lnTo>
                  <a:lnTo>
                    <a:pt x="0" y="246065"/>
                  </a:lnTo>
                  <a:lnTo>
                    <a:pt x="3342" y="411517"/>
                  </a:lnTo>
                  <a:lnTo>
                    <a:pt x="508669" y="321736"/>
                  </a:lnTo>
                  <a:lnTo>
                    <a:pt x="528348" y="567266"/>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Freeform: Shape 11">
              <a:extLst>
                <a:ext uri="{FF2B5EF4-FFF2-40B4-BE49-F238E27FC236}">
                  <a16:creationId xmlns:a16="http://schemas.microsoft.com/office/drawing/2014/main" id="{D41D7098-DB1C-A276-7D00-AF8EDCDF455B}"/>
                </a:ext>
              </a:extLst>
            </p:cNvPr>
            <p:cNvSpPr/>
            <p:nvPr/>
          </p:nvSpPr>
          <p:spPr>
            <a:xfrm>
              <a:off x="5806560" y="3485039"/>
              <a:ext cx="566737" cy="455084"/>
            </a:xfrm>
            <a:custGeom>
              <a:avLst/>
              <a:gdLst>
                <a:gd name="csX0" fmla="*/ 16933 w 533400"/>
                <a:gd name="csY0" fmla="*/ 287867 h 474134"/>
                <a:gd name="csX1" fmla="*/ 414867 w 533400"/>
                <a:gd name="csY1" fmla="*/ 0 h 474134"/>
                <a:gd name="csX2" fmla="*/ 533400 w 533400"/>
                <a:gd name="csY2" fmla="*/ 186267 h 474134"/>
                <a:gd name="csX3" fmla="*/ 59267 w 533400"/>
                <a:gd name="csY3" fmla="*/ 474134 h 474134"/>
                <a:gd name="csX4" fmla="*/ 0 w 533400"/>
                <a:gd name="csY4" fmla="*/ 423334 h 474134"/>
                <a:gd name="csX5" fmla="*/ 16933 w 533400"/>
                <a:gd name="csY5" fmla="*/ 287867 h 474134"/>
                <a:gd name="csX0" fmla="*/ 16933 w 533400"/>
                <a:gd name="csY0" fmla="*/ 287867 h 443972"/>
                <a:gd name="csX1" fmla="*/ 414867 w 533400"/>
                <a:gd name="csY1" fmla="*/ 0 h 443972"/>
                <a:gd name="csX2" fmla="*/ 533400 w 533400"/>
                <a:gd name="csY2" fmla="*/ 186267 h 443972"/>
                <a:gd name="csX3" fmla="*/ 110067 w 533400"/>
                <a:gd name="csY3" fmla="*/ 443972 h 443972"/>
                <a:gd name="csX4" fmla="*/ 0 w 533400"/>
                <a:gd name="csY4" fmla="*/ 423334 h 443972"/>
                <a:gd name="csX5" fmla="*/ 16933 w 533400"/>
                <a:gd name="csY5" fmla="*/ 287867 h 443972"/>
                <a:gd name="csX0" fmla="*/ 0 w 516467"/>
                <a:gd name="csY0" fmla="*/ 287867 h 443972"/>
                <a:gd name="csX1" fmla="*/ 397934 w 516467"/>
                <a:gd name="csY1" fmla="*/ 0 h 443972"/>
                <a:gd name="csX2" fmla="*/ 516467 w 516467"/>
                <a:gd name="csY2" fmla="*/ 186267 h 443972"/>
                <a:gd name="csX3" fmla="*/ 93134 w 516467"/>
                <a:gd name="csY3" fmla="*/ 443972 h 443972"/>
                <a:gd name="csX4" fmla="*/ 6880 w 516467"/>
                <a:gd name="csY4" fmla="*/ 407459 h 443972"/>
                <a:gd name="csX5" fmla="*/ 0 w 516467"/>
                <a:gd name="csY5" fmla="*/ 287867 h 443972"/>
                <a:gd name="csX0" fmla="*/ 0 w 516467"/>
                <a:gd name="csY0" fmla="*/ 287867 h 413809"/>
                <a:gd name="csX1" fmla="*/ 397934 w 516467"/>
                <a:gd name="csY1" fmla="*/ 0 h 413809"/>
                <a:gd name="csX2" fmla="*/ 516467 w 516467"/>
                <a:gd name="csY2" fmla="*/ 186267 h 413809"/>
                <a:gd name="csX3" fmla="*/ 93134 w 516467"/>
                <a:gd name="csY3" fmla="*/ 413809 h 413809"/>
                <a:gd name="csX4" fmla="*/ 6880 w 516467"/>
                <a:gd name="csY4" fmla="*/ 407459 h 413809"/>
                <a:gd name="csX5" fmla="*/ 0 w 516467"/>
                <a:gd name="csY5" fmla="*/ 287867 h 413809"/>
                <a:gd name="csX0" fmla="*/ 0 w 516467"/>
                <a:gd name="csY0" fmla="*/ 287867 h 455084"/>
                <a:gd name="csX1" fmla="*/ 397934 w 516467"/>
                <a:gd name="csY1" fmla="*/ 0 h 455084"/>
                <a:gd name="csX2" fmla="*/ 516467 w 516467"/>
                <a:gd name="csY2" fmla="*/ 186267 h 455084"/>
                <a:gd name="csX3" fmla="*/ 51859 w 516467"/>
                <a:gd name="csY3" fmla="*/ 455084 h 455084"/>
                <a:gd name="csX4" fmla="*/ 6880 w 516467"/>
                <a:gd name="csY4" fmla="*/ 407459 h 455084"/>
                <a:gd name="csX5" fmla="*/ 0 w 516467"/>
                <a:gd name="csY5" fmla="*/ 287867 h 455084"/>
                <a:gd name="csX0" fmla="*/ 50270 w 566737"/>
                <a:gd name="csY0" fmla="*/ 287867 h 455084"/>
                <a:gd name="csX1" fmla="*/ 448204 w 566737"/>
                <a:gd name="csY1" fmla="*/ 0 h 455084"/>
                <a:gd name="csX2" fmla="*/ 566737 w 566737"/>
                <a:gd name="csY2" fmla="*/ 186267 h 455084"/>
                <a:gd name="csX3" fmla="*/ 102129 w 566737"/>
                <a:gd name="csY3" fmla="*/ 455084 h 455084"/>
                <a:gd name="csX4" fmla="*/ 0 w 566737"/>
                <a:gd name="csY4" fmla="*/ 420159 h 455084"/>
                <a:gd name="csX5" fmla="*/ 50270 w 566737"/>
                <a:gd name="csY5" fmla="*/ 287867 h 455084"/>
                <a:gd name="csX0" fmla="*/ 5820 w 566737"/>
                <a:gd name="csY0" fmla="*/ 306917 h 455084"/>
                <a:gd name="csX1" fmla="*/ 448204 w 566737"/>
                <a:gd name="csY1" fmla="*/ 0 h 455084"/>
                <a:gd name="csX2" fmla="*/ 566737 w 566737"/>
                <a:gd name="csY2" fmla="*/ 186267 h 455084"/>
                <a:gd name="csX3" fmla="*/ 102129 w 566737"/>
                <a:gd name="csY3" fmla="*/ 455084 h 455084"/>
                <a:gd name="csX4" fmla="*/ 0 w 566737"/>
                <a:gd name="csY4" fmla="*/ 420159 h 455084"/>
                <a:gd name="csX5" fmla="*/ 5820 w 566737"/>
                <a:gd name="csY5" fmla="*/ 306917 h 455084"/>
              </a:gdLst>
              <a:ahLst/>
              <a:cxnLst>
                <a:cxn ang="0">
                  <a:pos x="csX0" y="csY0"/>
                </a:cxn>
                <a:cxn ang="0">
                  <a:pos x="csX1" y="csY1"/>
                </a:cxn>
                <a:cxn ang="0">
                  <a:pos x="csX2" y="csY2"/>
                </a:cxn>
                <a:cxn ang="0">
                  <a:pos x="csX3" y="csY3"/>
                </a:cxn>
                <a:cxn ang="0">
                  <a:pos x="csX4" y="csY4"/>
                </a:cxn>
                <a:cxn ang="0">
                  <a:pos x="csX5" y="csY5"/>
                </a:cxn>
              </a:cxnLst>
              <a:rect l="l" t="t" r="r" b="b"/>
              <a:pathLst>
                <a:path w="566737" h="455084">
                  <a:moveTo>
                    <a:pt x="5820" y="306917"/>
                  </a:moveTo>
                  <a:lnTo>
                    <a:pt x="448204" y="0"/>
                  </a:lnTo>
                  <a:lnTo>
                    <a:pt x="566737" y="186267"/>
                  </a:lnTo>
                  <a:lnTo>
                    <a:pt x="102129" y="455084"/>
                  </a:lnTo>
                  <a:lnTo>
                    <a:pt x="0" y="420159"/>
                  </a:lnTo>
                  <a:lnTo>
                    <a:pt x="5820" y="306917"/>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3" name="Group 12">
              <a:extLst>
                <a:ext uri="{FF2B5EF4-FFF2-40B4-BE49-F238E27FC236}">
                  <a16:creationId xmlns:a16="http://schemas.microsoft.com/office/drawing/2014/main" id="{A7FEC87F-4E0C-5AA5-A6A7-2CC3EAC307FD}"/>
                </a:ext>
              </a:extLst>
            </p:cNvPr>
            <p:cNvGrpSpPr/>
            <p:nvPr/>
          </p:nvGrpSpPr>
          <p:grpSpPr>
            <a:xfrm>
              <a:off x="6312625" y="2886345"/>
              <a:ext cx="688257" cy="698477"/>
              <a:chOff x="5132572" y="3608891"/>
              <a:chExt cx="515564" cy="523220"/>
            </a:xfrm>
          </p:grpSpPr>
          <p:sp>
            <p:nvSpPr>
              <p:cNvPr id="14" name="Oval 13">
                <a:extLst>
                  <a:ext uri="{FF2B5EF4-FFF2-40B4-BE49-F238E27FC236}">
                    <a16:creationId xmlns:a16="http://schemas.microsoft.com/office/drawing/2014/main" id="{C3D3C948-96D2-B973-3FD9-74D448500069}"/>
                  </a:ext>
                </a:extLst>
              </p:cNvPr>
              <p:cNvSpPr/>
              <p:nvPr/>
            </p:nvSpPr>
            <p:spPr>
              <a:xfrm>
                <a:off x="5203790" y="3608891"/>
                <a:ext cx="444346" cy="523220"/>
              </a:xfrm>
              <a:prstGeom prst="ellipse">
                <a:avLst/>
              </a:prstGeom>
              <a:solidFill>
                <a:srgbClr val="E4DCB4"/>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2C34CD95-E037-C23D-1CD2-991173AFFA13}"/>
                  </a:ext>
                </a:extLst>
              </p:cNvPr>
              <p:cNvSpPr/>
              <p:nvPr/>
            </p:nvSpPr>
            <p:spPr>
              <a:xfrm>
                <a:off x="5132572" y="3829051"/>
                <a:ext cx="108880" cy="208375"/>
              </a:xfrm>
              <a:custGeom>
                <a:avLst/>
                <a:gdLst>
                  <a:gd name="csX0" fmla="*/ 84083 w 126124"/>
                  <a:gd name="csY0" fmla="*/ 0 h 147145"/>
                  <a:gd name="csX1" fmla="*/ 0 w 126124"/>
                  <a:gd name="csY1" fmla="*/ 84083 h 147145"/>
                  <a:gd name="csX2" fmla="*/ 126124 w 126124"/>
                  <a:gd name="csY2" fmla="*/ 147145 h 147145"/>
                  <a:gd name="csX0" fmla="*/ 90065 w 132106"/>
                  <a:gd name="csY0" fmla="*/ 0 h 147145"/>
                  <a:gd name="csX1" fmla="*/ 5982 w 132106"/>
                  <a:gd name="csY1" fmla="*/ 84083 h 147145"/>
                  <a:gd name="csX2" fmla="*/ 132106 w 132106"/>
                  <a:gd name="csY2" fmla="*/ 147145 h 147145"/>
                  <a:gd name="csX0" fmla="*/ 90065 w 132106"/>
                  <a:gd name="csY0" fmla="*/ 0 h 147145"/>
                  <a:gd name="csX1" fmla="*/ 5982 w 132106"/>
                  <a:gd name="csY1" fmla="*/ 84083 h 147145"/>
                  <a:gd name="csX2" fmla="*/ 132106 w 132106"/>
                  <a:gd name="csY2" fmla="*/ 147145 h 147145"/>
                  <a:gd name="csX0" fmla="*/ 75214 w 133130"/>
                  <a:gd name="csY0" fmla="*/ 0 h 159845"/>
                  <a:gd name="csX1" fmla="*/ 7006 w 133130"/>
                  <a:gd name="csY1" fmla="*/ 96783 h 159845"/>
                  <a:gd name="csX2" fmla="*/ 133130 w 133130"/>
                  <a:gd name="csY2" fmla="*/ 159845 h 159845"/>
                  <a:gd name="csX0" fmla="*/ 75214 w 107730"/>
                  <a:gd name="csY0" fmla="*/ 0 h 175720"/>
                  <a:gd name="csX1" fmla="*/ 7006 w 107730"/>
                  <a:gd name="csY1" fmla="*/ 96783 h 175720"/>
                  <a:gd name="csX2" fmla="*/ 107730 w 107730"/>
                  <a:gd name="csY2" fmla="*/ 175720 h 175720"/>
                  <a:gd name="csX0" fmla="*/ 75214 w 107730"/>
                  <a:gd name="csY0" fmla="*/ 0 h 196326"/>
                  <a:gd name="csX1" fmla="*/ 7006 w 107730"/>
                  <a:gd name="csY1" fmla="*/ 96783 h 196326"/>
                  <a:gd name="csX2" fmla="*/ 107730 w 107730"/>
                  <a:gd name="csY2" fmla="*/ 175720 h 196326"/>
                  <a:gd name="csX0" fmla="*/ 76364 w 108880"/>
                  <a:gd name="csY0" fmla="*/ 12049 h 208375"/>
                  <a:gd name="csX1" fmla="*/ 8156 w 108880"/>
                  <a:gd name="csY1" fmla="*/ 108832 h 208375"/>
                  <a:gd name="csX2" fmla="*/ 108880 w 108880"/>
                  <a:gd name="csY2" fmla="*/ 187769 h 208375"/>
                </a:gdLst>
                <a:ahLst/>
                <a:cxnLst>
                  <a:cxn ang="0">
                    <a:pos x="csX0" y="csY0"/>
                  </a:cxn>
                  <a:cxn ang="0">
                    <a:pos x="csX1" y="csY1"/>
                  </a:cxn>
                  <a:cxn ang="0">
                    <a:pos x="csX2" y="csY2"/>
                  </a:cxn>
                </a:cxnLst>
                <a:rect l="l" t="t" r="r" b="b"/>
                <a:pathLst>
                  <a:path w="108880" h="208375">
                    <a:moveTo>
                      <a:pt x="76364" y="12049"/>
                    </a:moveTo>
                    <a:cubicBezTo>
                      <a:pt x="34048" y="-31361"/>
                      <a:pt x="-20966" y="52229"/>
                      <a:pt x="8156" y="108832"/>
                    </a:cubicBezTo>
                    <a:cubicBezTo>
                      <a:pt x="-603" y="172716"/>
                      <a:pt x="70014" y="244536"/>
                      <a:pt x="108880" y="187769"/>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06F78DF0-FEC4-7017-498F-D3292F57EBCB}"/>
                  </a:ext>
                </a:extLst>
              </p:cNvPr>
              <p:cNvSpPr/>
              <p:nvPr/>
            </p:nvSpPr>
            <p:spPr>
              <a:xfrm>
                <a:off x="5294313" y="3796775"/>
                <a:ext cx="108880" cy="14287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478A641D-076A-E4E1-696F-A0487D15932D}"/>
                  </a:ext>
                </a:extLst>
              </p:cNvPr>
              <p:cNvSpPr/>
              <p:nvPr/>
            </p:nvSpPr>
            <p:spPr>
              <a:xfrm>
                <a:off x="5478389" y="3796775"/>
                <a:ext cx="108880" cy="14287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a:extLst>
                  <a:ext uri="{FF2B5EF4-FFF2-40B4-BE49-F238E27FC236}">
                    <a16:creationId xmlns:a16="http://schemas.microsoft.com/office/drawing/2014/main" id="{C4F71955-53B2-981A-4198-8C3FA3B546D3}"/>
                  </a:ext>
                </a:extLst>
              </p:cNvPr>
              <p:cNvSpPr/>
              <p:nvPr/>
            </p:nvSpPr>
            <p:spPr>
              <a:xfrm>
                <a:off x="5482030" y="3832396"/>
                <a:ext cx="45719" cy="60666"/>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Oval 18">
                <a:extLst>
                  <a:ext uri="{FF2B5EF4-FFF2-40B4-BE49-F238E27FC236}">
                    <a16:creationId xmlns:a16="http://schemas.microsoft.com/office/drawing/2014/main" id="{FC86765A-20F8-C1A1-7A62-A1BD3035A8B9}"/>
                  </a:ext>
                </a:extLst>
              </p:cNvPr>
              <p:cNvSpPr/>
              <p:nvPr/>
            </p:nvSpPr>
            <p:spPr>
              <a:xfrm>
                <a:off x="5303034" y="3837879"/>
                <a:ext cx="45719" cy="60666"/>
              </a:xfrm>
              <a:prstGeom prst="ellipse">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0" name="Freeform: Shape 19">
              <a:extLst>
                <a:ext uri="{FF2B5EF4-FFF2-40B4-BE49-F238E27FC236}">
                  <a16:creationId xmlns:a16="http://schemas.microsoft.com/office/drawing/2014/main" id="{06ED89DA-1131-C49A-BAB3-427C28C21114}"/>
                </a:ext>
              </a:extLst>
            </p:cNvPr>
            <p:cNvSpPr/>
            <p:nvPr/>
          </p:nvSpPr>
          <p:spPr>
            <a:xfrm>
              <a:off x="6609306" y="3578169"/>
              <a:ext cx="241300" cy="177800"/>
            </a:xfrm>
            <a:custGeom>
              <a:avLst/>
              <a:gdLst>
                <a:gd name="csX0" fmla="*/ 241300 w 241300"/>
                <a:gd name="csY0" fmla="*/ 3175 h 177800"/>
                <a:gd name="csX1" fmla="*/ 152400 w 241300"/>
                <a:gd name="csY1" fmla="*/ 177800 h 177800"/>
                <a:gd name="csX2" fmla="*/ 0 w 241300"/>
                <a:gd name="csY2" fmla="*/ 0 h 177800"/>
              </a:gdLst>
              <a:ahLst/>
              <a:cxnLst>
                <a:cxn ang="0">
                  <a:pos x="csX0" y="csY0"/>
                </a:cxn>
                <a:cxn ang="0">
                  <a:pos x="csX1" y="csY1"/>
                </a:cxn>
                <a:cxn ang="0">
                  <a:pos x="csX2" y="csY2"/>
                </a:cxn>
              </a:cxnLst>
              <a:rect l="l" t="t" r="r" b="b"/>
              <a:pathLst>
                <a:path w="241300" h="177800">
                  <a:moveTo>
                    <a:pt x="241300" y="3175"/>
                  </a:moveTo>
                  <a:lnTo>
                    <a:pt x="152400" y="177800"/>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extBox 1">
              <a:hlinkClick r:id="rId3"/>
              <a:extLst>
                <a:ext uri="{FF2B5EF4-FFF2-40B4-BE49-F238E27FC236}">
                  <a16:creationId xmlns:a16="http://schemas.microsoft.com/office/drawing/2014/main" id="{3474012A-9FF0-1378-88BB-9CB70EBEA895}"/>
                </a:ext>
              </a:extLst>
            </p:cNvPr>
            <p:cNvSpPr txBox="1"/>
            <p:nvPr/>
          </p:nvSpPr>
          <p:spPr>
            <a:xfrm>
              <a:off x="6856502" y="4120091"/>
              <a:ext cx="468398" cy="261610"/>
            </a:xfrm>
            <a:prstGeom prst="rect">
              <a:avLst/>
            </a:prstGeom>
            <a:noFill/>
          </p:spPr>
          <p:txBody>
            <a:bodyPr wrap="none" rtlCol="0">
              <a:spAutoFit/>
            </a:bodyPr>
            <a:lstStyle/>
            <a:p>
              <a:pPr algn="l"/>
              <a:r>
                <a:rPr lang="en-GB" sz="1100" dirty="0">
                  <a:solidFill>
                    <a:schemeClr val="bg1">
                      <a:lumMod val="75000"/>
                    </a:schemeClr>
                  </a:solidFill>
                  <a:latin typeface="Arial" panose="020B0604020202020204" pitchFamily="34" charset="0"/>
                  <a:cs typeface="Arial" panose="020B0604020202020204" pitchFamily="34" charset="0"/>
                </a:rPr>
                <a:t>CC0</a:t>
              </a:r>
            </a:p>
          </p:txBody>
        </p:sp>
      </p:grpSp>
      <p:cxnSp>
        <p:nvCxnSpPr>
          <p:cNvPr id="24" name="Straight Arrow Connector 23">
            <a:extLst>
              <a:ext uri="{FF2B5EF4-FFF2-40B4-BE49-F238E27FC236}">
                <a16:creationId xmlns:a16="http://schemas.microsoft.com/office/drawing/2014/main" id="{7AA451E0-191E-0A31-D838-D24037607AD0}"/>
              </a:ext>
            </a:extLst>
          </p:cNvPr>
          <p:cNvCxnSpPr/>
          <p:nvPr/>
        </p:nvCxnSpPr>
        <p:spPr>
          <a:xfrm>
            <a:off x="2548759" y="5003800"/>
            <a:ext cx="3763866" cy="0"/>
          </a:xfrm>
          <a:prstGeom prst="straightConnector1">
            <a:avLst/>
          </a:prstGeom>
          <a:ln w="28575">
            <a:solidFill>
              <a:srgbClr val="0000FF"/>
            </a:solidFill>
            <a:tailEnd type="triangl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17849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6C8EF7-93A3-B899-7854-F7B8356E4D13}"/>
              </a:ext>
            </a:extLst>
          </p:cNvPr>
          <p:cNvSpPr>
            <a:spLocks noGrp="1"/>
          </p:cNvSpPr>
          <p:nvPr>
            <p:ph type="title"/>
          </p:nvPr>
        </p:nvSpPr>
        <p:spPr>
          <a:xfrm>
            <a:off x="266700" y="165879"/>
            <a:ext cx="8674100" cy="1089529"/>
          </a:xfrm>
        </p:spPr>
        <p:txBody>
          <a:bodyPr/>
          <a:lstStyle/>
          <a:p>
            <a:r>
              <a:rPr lang="en-GB" dirty="0"/>
              <a:t>Demonstrate that sound needs a medium</a:t>
            </a:r>
          </a:p>
        </p:txBody>
      </p:sp>
      <p:sp>
        <p:nvSpPr>
          <p:cNvPr id="3" name="Text Box 4">
            <a:extLst>
              <a:ext uri="{FF2B5EF4-FFF2-40B4-BE49-F238E27FC236}">
                <a16:creationId xmlns:a16="http://schemas.microsoft.com/office/drawing/2014/main" id="{A4945C7D-02B2-3165-B659-7B4298BC696B}"/>
              </a:ext>
            </a:extLst>
          </p:cNvPr>
          <p:cNvSpPr txBox="1">
            <a:spLocks noChangeArrowheads="1"/>
          </p:cNvSpPr>
          <p:nvPr/>
        </p:nvSpPr>
        <p:spPr bwMode="auto">
          <a:xfrm>
            <a:off x="315887" y="1498589"/>
            <a:ext cx="4321376" cy="337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800"/>
              </a:spcBef>
              <a:buFontTx/>
              <a:buNone/>
            </a:pPr>
            <a:r>
              <a:rPr lang="en-US" altLang="en-US" sz="2800" dirty="0"/>
              <a:t>Switch on buzzer.</a:t>
            </a:r>
          </a:p>
          <a:p>
            <a:pPr eaLnBrk="1" hangingPunct="1">
              <a:spcBef>
                <a:spcPts val="1800"/>
              </a:spcBef>
              <a:buFontTx/>
              <a:buNone/>
            </a:pPr>
            <a:r>
              <a:rPr lang="en-US" altLang="en-US" sz="2800" dirty="0"/>
              <a:t>Remove the air.</a:t>
            </a:r>
          </a:p>
          <a:p>
            <a:pPr eaLnBrk="1" hangingPunct="1">
              <a:spcBef>
                <a:spcPts val="1800"/>
              </a:spcBef>
              <a:buFontTx/>
              <a:buNone/>
            </a:pPr>
            <a:r>
              <a:rPr lang="en-US" altLang="en-US" sz="2800" dirty="0"/>
              <a:t>Observe the sound getting quieter.</a:t>
            </a:r>
          </a:p>
          <a:p>
            <a:pPr eaLnBrk="1" hangingPunct="1">
              <a:spcBef>
                <a:spcPts val="1800"/>
              </a:spcBef>
              <a:buFontTx/>
              <a:buNone/>
            </a:pPr>
            <a:r>
              <a:rPr lang="en-US" altLang="en-US" sz="2800" dirty="0"/>
              <a:t>Let the air back in, observe it getting louder.</a:t>
            </a:r>
          </a:p>
        </p:txBody>
      </p:sp>
      <p:grpSp>
        <p:nvGrpSpPr>
          <p:cNvPr id="4" name="Group 3" descr="Picture of a bell jar with a buzzer inside. a vacuum pump is hooked up to the jar.">
            <a:extLst>
              <a:ext uri="{FF2B5EF4-FFF2-40B4-BE49-F238E27FC236}">
                <a16:creationId xmlns:a16="http://schemas.microsoft.com/office/drawing/2014/main" id="{54FFA810-DE78-466A-EC00-26E68F3CCE6A}"/>
              </a:ext>
            </a:extLst>
          </p:cNvPr>
          <p:cNvGrpSpPr/>
          <p:nvPr/>
        </p:nvGrpSpPr>
        <p:grpSpPr>
          <a:xfrm>
            <a:off x="4895588" y="1468800"/>
            <a:ext cx="4248412" cy="5389200"/>
            <a:chOff x="4895588" y="1468800"/>
            <a:chExt cx="4248412" cy="5389200"/>
          </a:xfrm>
        </p:grpSpPr>
        <p:sp>
          <p:nvSpPr>
            <p:cNvPr id="5" name="Freeform: Shape 4">
              <a:extLst>
                <a:ext uri="{FF2B5EF4-FFF2-40B4-BE49-F238E27FC236}">
                  <a16:creationId xmlns:a16="http://schemas.microsoft.com/office/drawing/2014/main" id="{728EBCF2-0D1B-B942-64D1-664A3F9282C0}"/>
                </a:ext>
              </a:extLst>
            </p:cNvPr>
            <p:cNvSpPr/>
            <p:nvPr/>
          </p:nvSpPr>
          <p:spPr>
            <a:xfrm>
              <a:off x="4895588" y="2154806"/>
              <a:ext cx="2708476" cy="3472405"/>
            </a:xfrm>
            <a:custGeom>
              <a:avLst/>
              <a:gdLst>
                <a:gd name="connsiteX0" fmla="*/ 1145893 w 2708476"/>
                <a:gd name="connsiteY0" fmla="*/ 11575 h 3472405"/>
                <a:gd name="connsiteX1" fmla="*/ 1030147 w 2708476"/>
                <a:gd name="connsiteY1" fmla="*/ 11575 h 3472405"/>
                <a:gd name="connsiteX2" fmla="*/ 1053296 w 2708476"/>
                <a:gd name="connsiteY2" fmla="*/ 509286 h 3472405"/>
                <a:gd name="connsiteX3" fmla="*/ 300941 w 2708476"/>
                <a:gd name="connsiteY3" fmla="*/ 868101 h 3472405"/>
                <a:gd name="connsiteX4" fmla="*/ 335665 w 2708476"/>
                <a:gd name="connsiteY4" fmla="*/ 3333509 h 3472405"/>
                <a:gd name="connsiteX5" fmla="*/ 11574 w 2708476"/>
                <a:gd name="connsiteY5" fmla="*/ 3333509 h 3472405"/>
                <a:gd name="connsiteX6" fmla="*/ 0 w 2708476"/>
                <a:gd name="connsiteY6" fmla="*/ 3472405 h 3472405"/>
                <a:gd name="connsiteX7" fmla="*/ 2708476 w 2708476"/>
                <a:gd name="connsiteY7" fmla="*/ 3460830 h 3472405"/>
                <a:gd name="connsiteX8" fmla="*/ 2696901 w 2708476"/>
                <a:gd name="connsiteY8" fmla="*/ 3310360 h 3472405"/>
                <a:gd name="connsiteX9" fmla="*/ 2372810 w 2708476"/>
                <a:gd name="connsiteY9" fmla="*/ 3321934 h 3472405"/>
                <a:gd name="connsiteX10" fmla="*/ 2349660 w 2708476"/>
                <a:gd name="connsiteY10" fmla="*/ 821803 h 3472405"/>
                <a:gd name="connsiteX11" fmla="*/ 1632030 w 2708476"/>
                <a:gd name="connsiteY11" fmla="*/ 486137 h 3472405"/>
                <a:gd name="connsiteX12" fmla="*/ 1608881 w 2708476"/>
                <a:gd name="connsiteY12" fmla="*/ 0 h 3472405"/>
                <a:gd name="connsiteX13" fmla="*/ 1226916 w 2708476"/>
                <a:gd name="connsiteY13" fmla="*/ 0 h 3472405"/>
                <a:gd name="connsiteX14" fmla="*/ 1145893 w 2708476"/>
                <a:gd name="connsiteY14" fmla="*/ 11575 h 3472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08476" h="3472405">
                  <a:moveTo>
                    <a:pt x="1145893" y="11575"/>
                  </a:moveTo>
                  <a:lnTo>
                    <a:pt x="1030147" y="11575"/>
                  </a:lnTo>
                  <a:lnTo>
                    <a:pt x="1053296" y="509286"/>
                  </a:lnTo>
                  <a:lnTo>
                    <a:pt x="300941" y="868101"/>
                  </a:lnTo>
                  <a:lnTo>
                    <a:pt x="335665" y="3333509"/>
                  </a:lnTo>
                  <a:lnTo>
                    <a:pt x="11574" y="3333509"/>
                  </a:lnTo>
                  <a:lnTo>
                    <a:pt x="0" y="3472405"/>
                  </a:lnTo>
                  <a:lnTo>
                    <a:pt x="2708476" y="3460830"/>
                  </a:lnTo>
                  <a:lnTo>
                    <a:pt x="2696901" y="3310360"/>
                  </a:lnTo>
                  <a:lnTo>
                    <a:pt x="2372810" y="3321934"/>
                  </a:lnTo>
                  <a:lnTo>
                    <a:pt x="2349660" y="821803"/>
                  </a:lnTo>
                  <a:lnTo>
                    <a:pt x="1632030" y="486137"/>
                  </a:lnTo>
                  <a:lnTo>
                    <a:pt x="1608881" y="0"/>
                  </a:lnTo>
                  <a:lnTo>
                    <a:pt x="1226916" y="0"/>
                  </a:lnTo>
                  <a:lnTo>
                    <a:pt x="1145893" y="11575"/>
                  </a:lnTo>
                  <a:close/>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Freeform: Shape 5">
              <a:extLst>
                <a:ext uri="{FF2B5EF4-FFF2-40B4-BE49-F238E27FC236}">
                  <a16:creationId xmlns:a16="http://schemas.microsoft.com/office/drawing/2014/main" id="{51EFB6C2-E9E2-AD5C-1181-6411992A0DA9}"/>
                </a:ext>
              </a:extLst>
            </p:cNvPr>
            <p:cNvSpPr/>
            <p:nvPr/>
          </p:nvSpPr>
          <p:spPr>
            <a:xfrm>
              <a:off x="6071167" y="1633302"/>
              <a:ext cx="1464733" cy="2099733"/>
            </a:xfrm>
            <a:custGeom>
              <a:avLst/>
              <a:gdLst>
                <a:gd name="connsiteX0" fmla="*/ 0 w 1998133"/>
                <a:gd name="connsiteY0" fmla="*/ 2125133 h 2125133"/>
                <a:gd name="connsiteX1" fmla="*/ 101600 w 1998133"/>
                <a:gd name="connsiteY1" fmla="*/ 1447800 h 2125133"/>
                <a:gd name="connsiteX2" fmla="*/ 8466 w 1998133"/>
                <a:gd name="connsiteY2" fmla="*/ 364067 h 2125133"/>
                <a:gd name="connsiteX3" fmla="*/ 270933 w 1998133"/>
                <a:gd name="connsiteY3" fmla="*/ 118533 h 2125133"/>
                <a:gd name="connsiteX4" fmla="*/ 1972733 w 1998133"/>
                <a:gd name="connsiteY4" fmla="*/ 0 h 2125133"/>
                <a:gd name="connsiteX5" fmla="*/ 1998133 w 1998133"/>
                <a:gd name="connsiteY5" fmla="*/ 0 h 2125133"/>
                <a:gd name="connsiteX0" fmla="*/ 0 w 1972834"/>
                <a:gd name="connsiteY0" fmla="*/ 2125133 h 2125133"/>
                <a:gd name="connsiteX1" fmla="*/ 101600 w 1972834"/>
                <a:gd name="connsiteY1" fmla="*/ 1447800 h 2125133"/>
                <a:gd name="connsiteX2" fmla="*/ 8466 w 1972834"/>
                <a:gd name="connsiteY2" fmla="*/ 364067 h 2125133"/>
                <a:gd name="connsiteX3" fmla="*/ 270933 w 1972834"/>
                <a:gd name="connsiteY3" fmla="*/ 118533 h 2125133"/>
                <a:gd name="connsiteX4" fmla="*/ 1972733 w 1972834"/>
                <a:gd name="connsiteY4" fmla="*/ 0 h 2125133"/>
                <a:gd name="connsiteX5" fmla="*/ 1464733 w 1972834"/>
                <a:gd name="connsiteY5" fmla="*/ 25400 h 2125133"/>
                <a:gd name="connsiteX0" fmla="*/ 0 w 1464733"/>
                <a:gd name="connsiteY0" fmla="*/ 2099733 h 2099733"/>
                <a:gd name="connsiteX1" fmla="*/ 101600 w 1464733"/>
                <a:gd name="connsiteY1" fmla="*/ 1422400 h 2099733"/>
                <a:gd name="connsiteX2" fmla="*/ 8466 w 1464733"/>
                <a:gd name="connsiteY2" fmla="*/ 338667 h 2099733"/>
                <a:gd name="connsiteX3" fmla="*/ 270933 w 1464733"/>
                <a:gd name="connsiteY3" fmla="*/ 93133 h 2099733"/>
                <a:gd name="connsiteX4" fmla="*/ 1464733 w 1464733"/>
                <a:gd name="connsiteY4" fmla="*/ 0 h 20997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4733" h="2099733">
                  <a:moveTo>
                    <a:pt x="0" y="2099733"/>
                  </a:moveTo>
                  <a:lnTo>
                    <a:pt x="101600" y="1422400"/>
                  </a:lnTo>
                  <a:lnTo>
                    <a:pt x="8466" y="338667"/>
                  </a:lnTo>
                  <a:lnTo>
                    <a:pt x="270933" y="93133"/>
                  </a:lnTo>
                  <a:lnTo>
                    <a:pt x="1464733" y="0"/>
                  </a:lnTo>
                </a:path>
              </a:pathLst>
            </a:custGeom>
            <a:no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Freeform: Shape 6">
              <a:extLst>
                <a:ext uri="{FF2B5EF4-FFF2-40B4-BE49-F238E27FC236}">
                  <a16:creationId xmlns:a16="http://schemas.microsoft.com/office/drawing/2014/main" id="{C44F2D96-DECC-10AF-4130-8F2B0DAEE8C4}"/>
                </a:ext>
              </a:extLst>
            </p:cNvPr>
            <p:cNvSpPr/>
            <p:nvPr/>
          </p:nvSpPr>
          <p:spPr>
            <a:xfrm>
              <a:off x="6251539" y="1822354"/>
              <a:ext cx="1409373" cy="1910681"/>
            </a:xfrm>
            <a:custGeom>
              <a:avLst/>
              <a:gdLst>
                <a:gd name="connsiteX0" fmla="*/ 0 w 1998133"/>
                <a:gd name="connsiteY0" fmla="*/ 2125133 h 2125133"/>
                <a:gd name="connsiteX1" fmla="*/ 101600 w 1998133"/>
                <a:gd name="connsiteY1" fmla="*/ 1447800 h 2125133"/>
                <a:gd name="connsiteX2" fmla="*/ 8466 w 1998133"/>
                <a:gd name="connsiteY2" fmla="*/ 364067 h 2125133"/>
                <a:gd name="connsiteX3" fmla="*/ 270933 w 1998133"/>
                <a:gd name="connsiteY3" fmla="*/ 118533 h 2125133"/>
                <a:gd name="connsiteX4" fmla="*/ 1972733 w 1998133"/>
                <a:gd name="connsiteY4" fmla="*/ 0 h 2125133"/>
                <a:gd name="connsiteX5" fmla="*/ 1998133 w 1998133"/>
                <a:gd name="connsiteY5" fmla="*/ 0 h 2125133"/>
                <a:gd name="connsiteX0" fmla="*/ 0 w 1972860"/>
                <a:gd name="connsiteY0" fmla="*/ 2125133 h 2125133"/>
                <a:gd name="connsiteX1" fmla="*/ 101600 w 1972860"/>
                <a:gd name="connsiteY1" fmla="*/ 1447800 h 2125133"/>
                <a:gd name="connsiteX2" fmla="*/ 8466 w 1972860"/>
                <a:gd name="connsiteY2" fmla="*/ 364067 h 2125133"/>
                <a:gd name="connsiteX3" fmla="*/ 270933 w 1972860"/>
                <a:gd name="connsiteY3" fmla="*/ 118533 h 2125133"/>
                <a:gd name="connsiteX4" fmla="*/ 1972733 w 1972860"/>
                <a:gd name="connsiteY4" fmla="*/ 0 h 2125133"/>
                <a:gd name="connsiteX5" fmla="*/ 1572921 w 1972860"/>
                <a:gd name="connsiteY5" fmla="*/ 14032 h 2125133"/>
                <a:gd name="connsiteX0" fmla="*/ 0 w 1572921"/>
                <a:gd name="connsiteY0" fmla="*/ 2111101 h 2111101"/>
                <a:gd name="connsiteX1" fmla="*/ 101600 w 1572921"/>
                <a:gd name="connsiteY1" fmla="*/ 1433768 h 2111101"/>
                <a:gd name="connsiteX2" fmla="*/ 8466 w 1572921"/>
                <a:gd name="connsiteY2" fmla="*/ 350035 h 2111101"/>
                <a:gd name="connsiteX3" fmla="*/ 270933 w 1572921"/>
                <a:gd name="connsiteY3" fmla="*/ 104501 h 2111101"/>
                <a:gd name="connsiteX4" fmla="*/ 1572921 w 1572921"/>
                <a:gd name="connsiteY4" fmla="*/ 0 h 21111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72921" h="2111101">
                  <a:moveTo>
                    <a:pt x="0" y="2111101"/>
                  </a:moveTo>
                  <a:lnTo>
                    <a:pt x="101600" y="1433768"/>
                  </a:lnTo>
                  <a:lnTo>
                    <a:pt x="8466" y="350035"/>
                  </a:lnTo>
                  <a:lnTo>
                    <a:pt x="270933" y="104501"/>
                  </a:lnTo>
                  <a:lnTo>
                    <a:pt x="1572921" y="0"/>
                  </a:lnTo>
                </a:path>
              </a:pathLst>
            </a:cu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8" name="Group 7">
              <a:extLst>
                <a:ext uri="{FF2B5EF4-FFF2-40B4-BE49-F238E27FC236}">
                  <a16:creationId xmlns:a16="http://schemas.microsoft.com/office/drawing/2014/main" id="{F7823E2F-2855-F4D8-C266-ACB44B1D359D}"/>
                </a:ext>
              </a:extLst>
            </p:cNvPr>
            <p:cNvGrpSpPr/>
            <p:nvPr/>
          </p:nvGrpSpPr>
          <p:grpSpPr>
            <a:xfrm>
              <a:off x="5883718" y="3486746"/>
              <a:ext cx="590309" cy="591263"/>
              <a:chOff x="6111433" y="4177507"/>
              <a:chExt cx="590309" cy="591263"/>
            </a:xfrm>
          </p:grpSpPr>
          <p:sp>
            <p:nvSpPr>
              <p:cNvPr id="16" name="Rectangle: Rounded Corners 15">
                <a:extLst>
                  <a:ext uri="{FF2B5EF4-FFF2-40B4-BE49-F238E27FC236}">
                    <a16:creationId xmlns:a16="http://schemas.microsoft.com/office/drawing/2014/main" id="{6417DA13-E6AB-B24C-8044-7D3C91BC376D}"/>
                  </a:ext>
                </a:extLst>
              </p:cNvPr>
              <p:cNvSpPr/>
              <p:nvPr/>
            </p:nvSpPr>
            <p:spPr>
              <a:xfrm>
                <a:off x="6111433" y="4177507"/>
                <a:ext cx="590309" cy="591263"/>
              </a:xfrm>
              <a:prstGeom prst="roundRect">
                <a:avLst/>
              </a:prstGeom>
              <a:solidFill>
                <a:schemeClr val="bg2"/>
              </a:solidFill>
              <a:ln w="381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7" name="Straight Connector 16">
                <a:extLst>
                  <a:ext uri="{FF2B5EF4-FFF2-40B4-BE49-F238E27FC236}">
                    <a16:creationId xmlns:a16="http://schemas.microsoft.com/office/drawing/2014/main" id="{EEB04E6E-306D-C952-53EA-E9F7B1732BAB}"/>
                  </a:ext>
                </a:extLst>
              </p:cNvPr>
              <p:cNvCxnSpPr/>
              <p:nvPr/>
            </p:nvCxnSpPr>
            <p:spPr>
              <a:xfrm>
                <a:off x="6266620" y="4508501"/>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6BD5C99A-BFBB-9D49-FAB1-DF9D758AF873}"/>
                  </a:ext>
                </a:extLst>
              </p:cNvPr>
              <p:cNvCxnSpPr/>
              <p:nvPr/>
            </p:nvCxnSpPr>
            <p:spPr>
              <a:xfrm>
                <a:off x="6266620" y="4346455"/>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767A024-D039-FE13-64F8-C973A8E9A325}"/>
                  </a:ext>
                </a:extLst>
              </p:cNvPr>
              <p:cNvCxnSpPr/>
              <p:nvPr/>
            </p:nvCxnSpPr>
            <p:spPr>
              <a:xfrm>
                <a:off x="6266620" y="4598848"/>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09603D5-C14D-8306-6C41-E8ECA826A1DE}"/>
                  </a:ext>
                </a:extLst>
              </p:cNvPr>
              <p:cNvCxnSpPr/>
              <p:nvPr/>
            </p:nvCxnSpPr>
            <p:spPr>
              <a:xfrm>
                <a:off x="6266620" y="4436802"/>
                <a:ext cx="33566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9" name="TextBox 8">
              <a:extLst>
                <a:ext uri="{FF2B5EF4-FFF2-40B4-BE49-F238E27FC236}">
                  <a16:creationId xmlns:a16="http://schemas.microsoft.com/office/drawing/2014/main" id="{F7914E62-B916-B017-795F-570F135A47E1}"/>
                </a:ext>
              </a:extLst>
            </p:cNvPr>
            <p:cNvSpPr txBox="1"/>
            <p:nvPr/>
          </p:nvSpPr>
          <p:spPr>
            <a:xfrm>
              <a:off x="5573183" y="4078009"/>
              <a:ext cx="1303562" cy="523220"/>
            </a:xfrm>
            <a:prstGeom prst="rect">
              <a:avLst/>
            </a:prstGeom>
            <a:noFill/>
          </p:spPr>
          <p:txBody>
            <a:bodyPr wrap="none" rtlCol="0">
              <a:spAutoFit/>
            </a:bodyPr>
            <a:lstStyle/>
            <a:p>
              <a:pPr algn="l"/>
              <a:r>
                <a:rPr lang="en-GB" sz="2800"/>
                <a:t>Buzzer</a:t>
              </a:r>
            </a:p>
          </p:txBody>
        </p:sp>
        <p:sp>
          <p:nvSpPr>
            <p:cNvPr id="10" name="TextBox 9">
              <a:extLst>
                <a:ext uri="{FF2B5EF4-FFF2-40B4-BE49-F238E27FC236}">
                  <a16:creationId xmlns:a16="http://schemas.microsoft.com/office/drawing/2014/main" id="{215BACD0-D835-C1F6-F4A9-D8874B5B4C45}"/>
                </a:ext>
              </a:extLst>
            </p:cNvPr>
            <p:cNvSpPr txBox="1"/>
            <p:nvPr/>
          </p:nvSpPr>
          <p:spPr>
            <a:xfrm>
              <a:off x="5550636" y="4827989"/>
              <a:ext cx="1477264" cy="523220"/>
            </a:xfrm>
            <a:prstGeom prst="rect">
              <a:avLst/>
            </a:prstGeom>
            <a:noFill/>
          </p:spPr>
          <p:txBody>
            <a:bodyPr wrap="none" rtlCol="0">
              <a:spAutoFit/>
            </a:bodyPr>
            <a:lstStyle/>
            <a:p>
              <a:pPr algn="l"/>
              <a:r>
                <a:rPr lang="en-GB" sz="2800"/>
                <a:t>Vacuum</a:t>
              </a:r>
            </a:p>
          </p:txBody>
        </p:sp>
        <p:sp>
          <p:nvSpPr>
            <p:cNvPr id="11" name="TextBox 10">
              <a:extLst>
                <a:ext uri="{FF2B5EF4-FFF2-40B4-BE49-F238E27FC236}">
                  <a16:creationId xmlns:a16="http://schemas.microsoft.com/office/drawing/2014/main" id="{EE8B558D-AA19-5398-725B-4A5DF75DA85C}"/>
                </a:ext>
              </a:extLst>
            </p:cNvPr>
            <p:cNvSpPr txBox="1"/>
            <p:nvPr/>
          </p:nvSpPr>
          <p:spPr>
            <a:xfrm>
              <a:off x="7344363" y="2954708"/>
              <a:ext cx="1383712" cy="523220"/>
            </a:xfrm>
            <a:prstGeom prst="rect">
              <a:avLst/>
            </a:prstGeom>
            <a:noFill/>
          </p:spPr>
          <p:txBody>
            <a:bodyPr wrap="none" rtlCol="0">
              <a:spAutoFit/>
            </a:bodyPr>
            <a:lstStyle/>
            <a:p>
              <a:pPr algn="l"/>
              <a:r>
                <a:rPr lang="en-GB" sz="2800"/>
                <a:t>Bell Jar</a:t>
              </a:r>
            </a:p>
          </p:txBody>
        </p:sp>
        <p:sp>
          <p:nvSpPr>
            <p:cNvPr id="12" name="TextBox 11">
              <a:extLst>
                <a:ext uri="{FF2B5EF4-FFF2-40B4-BE49-F238E27FC236}">
                  <a16:creationId xmlns:a16="http://schemas.microsoft.com/office/drawing/2014/main" id="{FF96672D-F058-E0C5-48C3-1D2E8020BBCC}"/>
                </a:ext>
              </a:extLst>
            </p:cNvPr>
            <p:cNvSpPr txBox="1"/>
            <p:nvPr/>
          </p:nvSpPr>
          <p:spPr>
            <a:xfrm>
              <a:off x="7660912" y="1468800"/>
              <a:ext cx="1322798" cy="523220"/>
            </a:xfrm>
            <a:prstGeom prst="rect">
              <a:avLst/>
            </a:prstGeom>
            <a:noFill/>
          </p:spPr>
          <p:txBody>
            <a:bodyPr wrap="none" rtlCol="0">
              <a:spAutoFit/>
            </a:bodyPr>
            <a:lstStyle/>
            <a:p>
              <a:pPr algn="l"/>
              <a:r>
                <a:rPr lang="en-GB" sz="2800"/>
                <a:t>Battery</a:t>
              </a:r>
            </a:p>
          </p:txBody>
        </p:sp>
        <p:sp>
          <p:nvSpPr>
            <p:cNvPr id="13" name="TextBox 12">
              <a:extLst>
                <a:ext uri="{FF2B5EF4-FFF2-40B4-BE49-F238E27FC236}">
                  <a16:creationId xmlns:a16="http://schemas.microsoft.com/office/drawing/2014/main" id="{901BDC2C-1D2B-A608-982A-383E9273A2FC}"/>
                </a:ext>
              </a:extLst>
            </p:cNvPr>
            <p:cNvSpPr txBox="1"/>
            <p:nvPr/>
          </p:nvSpPr>
          <p:spPr>
            <a:xfrm>
              <a:off x="7467746" y="5903893"/>
              <a:ext cx="1676254" cy="954107"/>
            </a:xfrm>
            <a:prstGeom prst="rect">
              <a:avLst/>
            </a:prstGeom>
            <a:noFill/>
          </p:spPr>
          <p:txBody>
            <a:bodyPr wrap="square" rtlCol="0">
              <a:spAutoFit/>
            </a:bodyPr>
            <a:lstStyle/>
            <a:p>
              <a:pPr algn="l"/>
              <a:r>
                <a:rPr lang="en-GB" sz="2800"/>
                <a:t>Vacuum pump</a:t>
              </a:r>
            </a:p>
          </p:txBody>
        </p:sp>
        <p:sp>
          <p:nvSpPr>
            <p:cNvPr id="14" name="Freeform: Shape 13">
              <a:extLst>
                <a:ext uri="{FF2B5EF4-FFF2-40B4-BE49-F238E27FC236}">
                  <a16:creationId xmlns:a16="http://schemas.microsoft.com/office/drawing/2014/main" id="{26A5453C-4851-964A-CDB7-6B9D38C384A1}"/>
                </a:ext>
              </a:extLst>
            </p:cNvPr>
            <p:cNvSpPr/>
            <p:nvPr/>
          </p:nvSpPr>
          <p:spPr>
            <a:xfrm>
              <a:off x="6519900" y="5616763"/>
              <a:ext cx="1016000" cy="685800"/>
            </a:xfrm>
            <a:custGeom>
              <a:avLst/>
              <a:gdLst>
                <a:gd name="connsiteX0" fmla="*/ 0 w 1016000"/>
                <a:gd name="connsiteY0" fmla="*/ 0 h 685800"/>
                <a:gd name="connsiteX1" fmla="*/ 241300 w 1016000"/>
                <a:gd name="connsiteY1" fmla="*/ 596900 h 685800"/>
                <a:gd name="connsiteX2" fmla="*/ 431800 w 1016000"/>
                <a:gd name="connsiteY2" fmla="*/ 635000 h 685800"/>
                <a:gd name="connsiteX3" fmla="*/ 1016000 w 1016000"/>
                <a:gd name="connsiteY3" fmla="*/ 685800 h 685800"/>
                <a:gd name="connsiteX0" fmla="*/ 0 w 1016000"/>
                <a:gd name="connsiteY0" fmla="*/ 0 h 685800"/>
                <a:gd name="connsiteX1" fmla="*/ 241300 w 1016000"/>
                <a:gd name="connsiteY1" fmla="*/ 596900 h 685800"/>
                <a:gd name="connsiteX2" fmla="*/ 1016000 w 1016000"/>
                <a:gd name="connsiteY2" fmla="*/ 685800 h 685800"/>
                <a:gd name="connsiteX0" fmla="*/ 0 w 1016000"/>
                <a:gd name="connsiteY0" fmla="*/ 0 h 685800"/>
                <a:gd name="connsiteX1" fmla="*/ 241300 w 1016000"/>
                <a:gd name="connsiteY1" fmla="*/ 596900 h 685800"/>
                <a:gd name="connsiteX2" fmla="*/ 1016000 w 1016000"/>
                <a:gd name="connsiteY2" fmla="*/ 685800 h 685800"/>
              </a:gdLst>
              <a:ahLst/>
              <a:cxnLst>
                <a:cxn ang="0">
                  <a:pos x="connsiteX0" y="connsiteY0"/>
                </a:cxn>
                <a:cxn ang="0">
                  <a:pos x="connsiteX1" y="connsiteY1"/>
                </a:cxn>
                <a:cxn ang="0">
                  <a:pos x="connsiteX2" y="connsiteY2"/>
                </a:cxn>
              </a:cxnLst>
              <a:rect l="l" t="t" r="r" b="b"/>
              <a:pathLst>
                <a:path w="1016000" h="685800">
                  <a:moveTo>
                    <a:pt x="0" y="0"/>
                  </a:moveTo>
                  <a:cubicBezTo>
                    <a:pt x="80433" y="198967"/>
                    <a:pt x="-29633" y="503767"/>
                    <a:pt x="241300" y="596900"/>
                  </a:cubicBezTo>
                  <a:cubicBezTo>
                    <a:pt x="512233" y="690033"/>
                    <a:pt x="757767" y="656167"/>
                    <a:pt x="1016000" y="685800"/>
                  </a:cubicBezTo>
                </a:path>
              </a:pathLst>
            </a:custGeom>
            <a:noFill/>
            <a:ln w="1270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1" name="Text Box 4">
            <a:extLst>
              <a:ext uri="{FF2B5EF4-FFF2-40B4-BE49-F238E27FC236}">
                <a16:creationId xmlns:a16="http://schemas.microsoft.com/office/drawing/2014/main" id="{1DD76755-7C07-9B42-A91D-665E3A35D29F}"/>
              </a:ext>
            </a:extLst>
          </p:cNvPr>
          <p:cNvSpPr txBox="1">
            <a:spLocks noChangeArrowheads="1"/>
          </p:cNvSpPr>
          <p:nvPr/>
        </p:nvSpPr>
        <p:spPr bwMode="auto">
          <a:xfrm>
            <a:off x="282374" y="5211395"/>
            <a:ext cx="4321376"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800"/>
              </a:spcBef>
              <a:buFontTx/>
              <a:buNone/>
            </a:pPr>
            <a:r>
              <a:rPr lang="en-US" altLang="en-US" sz="2800" b="1" dirty="0"/>
              <a:t>This is evidence that sound is a mechanical wave.</a:t>
            </a:r>
          </a:p>
        </p:txBody>
      </p:sp>
      <p:sp>
        <p:nvSpPr>
          <p:cNvPr id="22" name="TextBox 21">
            <a:hlinkClick r:id="rId2"/>
            <a:extLst>
              <a:ext uri="{FF2B5EF4-FFF2-40B4-BE49-F238E27FC236}">
                <a16:creationId xmlns:a16="http://schemas.microsoft.com/office/drawing/2014/main" id="{AE1EF3A3-A381-7E71-ED36-4E108A1690DD}"/>
              </a:ext>
            </a:extLst>
          </p:cNvPr>
          <p:cNvSpPr txBox="1"/>
          <p:nvPr/>
        </p:nvSpPr>
        <p:spPr>
          <a:xfrm>
            <a:off x="6942468" y="5620624"/>
            <a:ext cx="593432"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41404701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2882E6-0B2A-05E6-F01B-7617C9E1F26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CFA74B-8D7C-79AC-37A7-915A5B7684B3}"/>
              </a:ext>
            </a:extLst>
          </p:cNvPr>
          <p:cNvSpPr>
            <a:spLocks noGrp="1"/>
          </p:cNvSpPr>
          <p:nvPr>
            <p:ph type="title"/>
          </p:nvPr>
        </p:nvSpPr>
        <p:spPr>
          <a:xfrm>
            <a:off x="266700" y="165879"/>
            <a:ext cx="8674100" cy="1089529"/>
          </a:xfrm>
        </p:spPr>
        <p:txBody>
          <a:bodyPr/>
          <a:lstStyle/>
          <a:p>
            <a:r>
              <a:rPr lang="en-GB" dirty="0"/>
              <a:t>Demonstrate that sound is a mechanical wave</a:t>
            </a:r>
          </a:p>
        </p:txBody>
      </p:sp>
      <p:sp>
        <p:nvSpPr>
          <p:cNvPr id="5" name="TextBox 4">
            <a:extLst>
              <a:ext uri="{FF2B5EF4-FFF2-40B4-BE49-F238E27FC236}">
                <a16:creationId xmlns:a16="http://schemas.microsoft.com/office/drawing/2014/main" id="{11F88EB1-34AA-01FF-42DB-D8E3BAD1234B}"/>
              </a:ext>
              <a:ext uri="{C183D7F6-B498-43B3-948B-1728B52AA6E4}">
                <adec:decorative xmlns:adec="http://schemas.microsoft.com/office/drawing/2017/decorative" val="1"/>
              </a:ext>
            </a:extLst>
          </p:cNvPr>
          <p:cNvSpPr txBox="1"/>
          <p:nvPr/>
        </p:nvSpPr>
        <p:spPr>
          <a:xfrm>
            <a:off x="266700" y="5512477"/>
            <a:ext cx="769736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3"/>
              </a:rPr>
              <a:t>https://www.youtube.com/shorts/4t3BsZ0pMg4</a:t>
            </a:r>
            <a:r>
              <a:rPr lang="en-GB" sz="2800" dirty="0">
                <a:latin typeface="Arial" panose="020B0604020202020204" pitchFamily="34" charset="0"/>
                <a:cs typeface="Arial" panose="020B0604020202020204" pitchFamily="34" charset="0"/>
              </a:rPr>
              <a:t> </a:t>
            </a:r>
          </a:p>
        </p:txBody>
      </p:sp>
      <p:sp>
        <p:nvSpPr>
          <p:cNvPr id="15" name="TextBox 14">
            <a:extLst>
              <a:ext uri="{FF2B5EF4-FFF2-40B4-BE49-F238E27FC236}">
                <a16:creationId xmlns:a16="http://schemas.microsoft.com/office/drawing/2014/main" id="{A9903FCD-D0A4-4E98-A64C-81579C3355A0}"/>
              </a:ext>
            </a:extLst>
          </p:cNvPr>
          <p:cNvSpPr txBox="1"/>
          <p:nvPr/>
        </p:nvSpPr>
        <p:spPr>
          <a:xfrm>
            <a:off x="5293003" y="1493108"/>
            <a:ext cx="4041913" cy="1384995"/>
          </a:xfrm>
          <a:prstGeom prst="rect">
            <a:avLst/>
          </a:prstGeom>
          <a:noFill/>
        </p:spPr>
        <p:txBody>
          <a:bodyPr wrap="square" rtlCol="0">
            <a:spAutoFit/>
          </a:bodyPr>
          <a:lstStyle/>
          <a:p>
            <a:pPr algn="l"/>
            <a:r>
              <a:rPr lang="en-GB" sz="2800" b="1" dirty="0">
                <a:latin typeface="Arial" panose="020B0604020202020204" pitchFamily="34" charset="0"/>
                <a:cs typeface="Arial" panose="020B0604020202020204" pitchFamily="34" charset="0"/>
              </a:rPr>
              <a:t>Observation</a:t>
            </a:r>
          </a:p>
          <a:p>
            <a:pPr algn="l"/>
            <a:r>
              <a:rPr lang="en-GB" sz="2800" dirty="0">
                <a:latin typeface="Arial" panose="020B0604020202020204" pitchFamily="34" charset="0"/>
                <a:cs typeface="Arial" panose="020B0604020202020204" pitchFamily="34" charset="0"/>
              </a:rPr>
              <a:t>Candle vibrates in unison with the sound</a:t>
            </a:r>
          </a:p>
        </p:txBody>
      </p:sp>
      <p:grpSp>
        <p:nvGrpSpPr>
          <p:cNvPr id="23" name="Group 22" descr="Diagram of loudspeaker emitting a low pitch tone towards a nearby lighted candle, A slow-motion camera is recording the event.">
            <a:extLst>
              <a:ext uri="{FF2B5EF4-FFF2-40B4-BE49-F238E27FC236}">
                <a16:creationId xmlns:a16="http://schemas.microsoft.com/office/drawing/2014/main" id="{DD41C2C1-A413-E349-3914-7B83938F1AD3}"/>
              </a:ext>
            </a:extLst>
          </p:cNvPr>
          <p:cNvGrpSpPr/>
          <p:nvPr/>
        </p:nvGrpSpPr>
        <p:grpSpPr>
          <a:xfrm>
            <a:off x="266700" y="1398345"/>
            <a:ext cx="4910498" cy="3563235"/>
            <a:chOff x="266700" y="1398345"/>
            <a:chExt cx="4910498" cy="3563235"/>
          </a:xfrm>
        </p:grpSpPr>
        <p:grpSp>
          <p:nvGrpSpPr>
            <p:cNvPr id="6" name="Group 5">
              <a:extLst>
                <a:ext uri="{FF2B5EF4-FFF2-40B4-BE49-F238E27FC236}">
                  <a16:creationId xmlns:a16="http://schemas.microsoft.com/office/drawing/2014/main" id="{B28F2611-6EFF-1AF8-5610-F541E49EA59A}"/>
                </a:ext>
              </a:extLst>
            </p:cNvPr>
            <p:cNvGrpSpPr/>
            <p:nvPr/>
          </p:nvGrpSpPr>
          <p:grpSpPr>
            <a:xfrm>
              <a:off x="1088161" y="2470244"/>
              <a:ext cx="1261795" cy="1325234"/>
              <a:chOff x="4820315" y="4301550"/>
              <a:chExt cx="1261795" cy="1325234"/>
            </a:xfrm>
          </p:grpSpPr>
          <p:sp>
            <p:nvSpPr>
              <p:cNvPr id="7" name="Isosceles Triangle 6">
                <a:extLst>
                  <a:ext uri="{FF2B5EF4-FFF2-40B4-BE49-F238E27FC236}">
                    <a16:creationId xmlns:a16="http://schemas.microsoft.com/office/drawing/2014/main" id="{A8C2DCE4-A99E-779F-1CF8-60E05A466A7F}"/>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EF0FF3BB-E9EE-9B4B-B372-13CAA71A847A}"/>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1B42FEE6-92D0-0DF1-5714-971B023CE642}"/>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7588EF14-407B-4042-AB6F-DA793EC2AFD0}"/>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098ED121-0479-F619-60A4-1EC550FC7373}"/>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Rounded Corners 11">
              <a:extLst>
                <a:ext uri="{FF2B5EF4-FFF2-40B4-BE49-F238E27FC236}">
                  <a16:creationId xmlns:a16="http://schemas.microsoft.com/office/drawing/2014/main" id="{1E841C75-9ED9-A9A9-9C6C-61EAB091F535}"/>
                </a:ext>
              </a:extLst>
            </p:cNvPr>
            <p:cNvSpPr/>
            <p:nvPr/>
          </p:nvSpPr>
          <p:spPr>
            <a:xfrm>
              <a:off x="2914792" y="3402156"/>
              <a:ext cx="288032" cy="1559424"/>
            </a:xfrm>
            <a:custGeom>
              <a:avLst/>
              <a:gdLst>
                <a:gd name="connsiteX0" fmla="*/ 0 w 288032"/>
                <a:gd name="connsiteY0" fmla="*/ 48006 h 1557990"/>
                <a:gd name="connsiteX1" fmla="*/ 48006 w 288032"/>
                <a:gd name="connsiteY1" fmla="*/ 0 h 1557990"/>
                <a:gd name="connsiteX2" fmla="*/ 240026 w 288032"/>
                <a:gd name="connsiteY2" fmla="*/ 0 h 1557990"/>
                <a:gd name="connsiteX3" fmla="*/ 288032 w 288032"/>
                <a:gd name="connsiteY3" fmla="*/ 48006 h 1557990"/>
                <a:gd name="connsiteX4" fmla="*/ 288032 w 288032"/>
                <a:gd name="connsiteY4" fmla="*/ 1509984 h 1557990"/>
                <a:gd name="connsiteX5" fmla="*/ 240026 w 288032"/>
                <a:gd name="connsiteY5" fmla="*/ 1557990 h 1557990"/>
                <a:gd name="connsiteX6" fmla="*/ 48006 w 288032"/>
                <a:gd name="connsiteY6" fmla="*/ 1557990 h 1557990"/>
                <a:gd name="connsiteX7" fmla="*/ 0 w 288032"/>
                <a:gd name="connsiteY7" fmla="*/ 1509984 h 1557990"/>
                <a:gd name="connsiteX8" fmla="*/ 0 w 288032"/>
                <a:gd name="connsiteY8" fmla="*/ 48006 h 1557990"/>
                <a:gd name="connsiteX0" fmla="*/ 0 w 288032"/>
                <a:gd name="connsiteY0" fmla="*/ 48006 h 1557990"/>
                <a:gd name="connsiteX1" fmla="*/ 48006 w 288032"/>
                <a:gd name="connsiteY1" fmla="*/ 0 h 1557990"/>
                <a:gd name="connsiteX2" fmla="*/ 174360 w 288032"/>
                <a:gd name="connsiteY2" fmla="*/ 17677 h 1557990"/>
                <a:gd name="connsiteX3" fmla="*/ 240026 w 288032"/>
                <a:gd name="connsiteY3" fmla="*/ 0 h 1557990"/>
                <a:gd name="connsiteX4" fmla="*/ 288032 w 288032"/>
                <a:gd name="connsiteY4" fmla="*/ 48006 h 1557990"/>
                <a:gd name="connsiteX5" fmla="*/ 288032 w 288032"/>
                <a:gd name="connsiteY5" fmla="*/ 1509984 h 1557990"/>
                <a:gd name="connsiteX6" fmla="*/ 240026 w 288032"/>
                <a:gd name="connsiteY6" fmla="*/ 1557990 h 1557990"/>
                <a:gd name="connsiteX7" fmla="*/ 48006 w 288032"/>
                <a:gd name="connsiteY7" fmla="*/ 1557990 h 1557990"/>
                <a:gd name="connsiteX8" fmla="*/ 0 w 288032"/>
                <a:gd name="connsiteY8" fmla="*/ 1509984 h 1557990"/>
                <a:gd name="connsiteX9" fmla="*/ 0 w 288032"/>
                <a:gd name="connsiteY9" fmla="*/ 48006 h 1557990"/>
                <a:gd name="connsiteX0" fmla="*/ 0 w 288032"/>
                <a:gd name="connsiteY0" fmla="*/ 49440 h 1559424"/>
                <a:gd name="connsiteX1" fmla="*/ 48006 w 288032"/>
                <a:gd name="connsiteY1" fmla="*/ 1434 h 1559424"/>
                <a:gd name="connsiteX2" fmla="*/ 81226 w 288032"/>
                <a:gd name="connsiteY2" fmla="*/ 19111 h 1559424"/>
                <a:gd name="connsiteX3" fmla="*/ 174360 w 288032"/>
                <a:gd name="connsiteY3" fmla="*/ 19111 h 1559424"/>
                <a:gd name="connsiteX4" fmla="*/ 240026 w 288032"/>
                <a:gd name="connsiteY4" fmla="*/ 1434 h 1559424"/>
                <a:gd name="connsiteX5" fmla="*/ 288032 w 288032"/>
                <a:gd name="connsiteY5" fmla="*/ 49440 h 1559424"/>
                <a:gd name="connsiteX6" fmla="*/ 288032 w 288032"/>
                <a:gd name="connsiteY6" fmla="*/ 1511418 h 1559424"/>
                <a:gd name="connsiteX7" fmla="*/ 240026 w 288032"/>
                <a:gd name="connsiteY7" fmla="*/ 1559424 h 1559424"/>
                <a:gd name="connsiteX8" fmla="*/ 48006 w 288032"/>
                <a:gd name="connsiteY8" fmla="*/ 1559424 h 1559424"/>
                <a:gd name="connsiteX9" fmla="*/ 0 w 288032"/>
                <a:gd name="connsiteY9" fmla="*/ 1511418 h 1559424"/>
                <a:gd name="connsiteX10" fmla="*/ 0 w 288032"/>
                <a:gd name="connsiteY10" fmla="*/ 49440 h 155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32" h="1559424">
                  <a:moveTo>
                    <a:pt x="0" y="49440"/>
                  </a:moveTo>
                  <a:cubicBezTo>
                    <a:pt x="0" y="22927"/>
                    <a:pt x="21493" y="1434"/>
                    <a:pt x="48006" y="1434"/>
                  </a:cubicBezTo>
                  <a:cubicBezTo>
                    <a:pt x="62955" y="-5737"/>
                    <a:pt x="60167" y="16165"/>
                    <a:pt x="81226" y="19111"/>
                  </a:cubicBezTo>
                  <a:cubicBezTo>
                    <a:pt x="102285" y="22057"/>
                    <a:pt x="149305" y="19940"/>
                    <a:pt x="174360" y="19111"/>
                  </a:cubicBezTo>
                  <a:cubicBezTo>
                    <a:pt x="198365" y="18863"/>
                    <a:pt x="216021" y="1682"/>
                    <a:pt x="240026" y="1434"/>
                  </a:cubicBezTo>
                  <a:cubicBezTo>
                    <a:pt x="266539" y="1434"/>
                    <a:pt x="288032" y="22927"/>
                    <a:pt x="288032" y="49440"/>
                  </a:cubicBezTo>
                  <a:lnTo>
                    <a:pt x="288032" y="1511418"/>
                  </a:lnTo>
                  <a:cubicBezTo>
                    <a:pt x="288032" y="1537931"/>
                    <a:pt x="266539" y="1559424"/>
                    <a:pt x="240026" y="1559424"/>
                  </a:cubicBezTo>
                  <a:lnTo>
                    <a:pt x="48006" y="1559424"/>
                  </a:lnTo>
                  <a:cubicBezTo>
                    <a:pt x="21493" y="1559424"/>
                    <a:pt x="0" y="1537931"/>
                    <a:pt x="0" y="1511418"/>
                  </a:cubicBezTo>
                  <a:lnTo>
                    <a:pt x="0" y="49440"/>
                  </a:lnTo>
                  <a:close/>
                </a:path>
              </a:pathLst>
            </a:custGeom>
            <a:solidFill>
              <a:srgbClr val="F8F7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reeform: Shape 12">
              <a:extLst>
                <a:ext uri="{FF2B5EF4-FFF2-40B4-BE49-F238E27FC236}">
                  <a16:creationId xmlns:a16="http://schemas.microsoft.com/office/drawing/2014/main" id="{F46567EE-978C-FF08-45DA-8A65405994B6}"/>
                </a:ext>
              </a:extLst>
            </p:cNvPr>
            <p:cNvSpPr/>
            <p:nvPr/>
          </p:nvSpPr>
          <p:spPr>
            <a:xfrm>
              <a:off x="3008330" y="3073829"/>
              <a:ext cx="330462" cy="270514"/>
            </a:xfrm>
            <a:custGeom>
              <a:avLst/>
              <a:gdLst>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6990"/>
                <a:gd name="connsiteY0" fmla="*/ 242758 h 268158"/>
                <a:gd name="connsiteX1" fmla="*/ 203200 w 326990"/>
                <a:gd name="connsiteY1" fmla="*/ 39558 h 268158"/>
                <a:gd name="connsiteX2" fmla="*/ 321733 w 326990"/>
                <a:gd name="connsiteY2" fmla="*/ 5691 h 268158"/>
                <a:gd name="connsiteX3" fmla="*/ 313266 w 326990"/>
                <a:gd name="connsiteY3" fmla="*/ 81891 h 268158"/>
                <a:gd name="connsiteX4" fmla="*/ 169333 w 326990"/>
                <a:gd name="connsiteY4" fmla="*/ 251224 h 268158"/>
                <a:gd name="connsiteX5" fmla="*/ 59266 w 326990"/>
                <a:gd name="connsiteY5" fmla="*/ 268158 h 268158"/>
                <a:gd name="connsiteX0" fmla="*/ 0 w 330462"/>
                <a:gd name="connsiteY0" fmla="*/ 242758 h 268158"/>
                <a:gd name="connsiteX1" fmla="*/ 203200 w 330462"/>
                <a:gd name="connsiteY1" fmla="*/ 39558 h 268158"/>
                <a:gd name="connsiteX2" fmla="*/ 321733 w 330462"/>
                <a:gd name="connsiteY2" fmla="*/ 5691 h 268158"/>
                <a:gd name="connsiteX3" fmla="*/ 313266 w 330462"/>
                <a:gd name="connsiteY3" fmla="*/ 81891 h 268158"/>
                <a:gd name="connsiteX4" fmla="*/ 169333 w 330462"/>
                <a:gd name="connsiteY4" fmla="*/ 251224 h 268158"/>
                <a:gd name="connsiteX5" fmla="*/ 59266 w 330462"/>
                <a:gd name="connsiteY5" fmla="*/ 268158 h 268158"/>
                <a:gd name="connsiteX0" fmla="*/ 0 w 330462"/>
                <a:gd name="connsiteY0" fmla="*/ 242758 h 270514"/>
                <a:gd name="connsiteX1" fmla="*/ 203200 w 330462"/>
                <a:gd name="connsiteY1" fmla="*/ 39558 h 270514"/>
                <a:gd name="connsiteX2" fmla="*/ 321733 w 330462"/>
                <a:gd name="connsiteY2" fmla="*/ 5691 h 270514"/>
                <a:gd name="connsiteX3" fmla="*/ 313266 w 330462"/>
                <a:gd name="connsiteY3" fmla="*/ 81891 h 270514"/>
                <a:gd name="connsiteX4" fmla="*/ 169333 w 330462"/>
                <a:gd name="connsiteY4" fmla="*/ 251224 h 270514"/>
                <a:gd name="connsiteX5" fmla="*/ 59266 w 330462"/>
                <a:gd name="connsiteY5" fmla="*/ 268158 h 27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62" h="270514">
                  <a:moveTo>
                    <a:pt x="0" y="242758"/>
                  </a:moveTo>
                  <a:cubicBezTo>
                    <a:pt x="37570" y="160737"/>
                    <a:pt x="140230" y="78716"/>
                    <a:pt x="203200" y="39558"/>
                  </a:cubicBezTo>
                  <a:cubicBezTo>
                    <a:pt x="266170" y="400"/>
                    <a:pt x="307093" y="-7009"/>
                    <a:pt x="321733" y="5691"/>
                  </a:cubicBezTo>
                  <a:cubicBezTo>
                    <a:pt x="336373" y="18391"/>
                    <a:pt x="331963" y="46966"/>
                    <a:pt x="313266" y="81891"/>
                  </a:cubicBezTo>
                  <a:cubicBezTo>
                    <a:pt x="294569" y="116816"/>
                    <a:pt x="233186" y="217005"/>
                    <a:pt x="169333" y="251224"/>
                  </a:cubicBezTo>
                  <a:cubicBezTo>
                    <a:pt x="105480" y="285443"/>
                    <a:pt x="95955" y="262513"/>
                    <a:pt x="59266" y="268158"/>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A3BEC8FE-8CAD-6568-3D44-83C6F8994606}"/>
                </a:ext>
              </a:extLst>
            </p:cNvPr>
            <p:cNvSpPr/>
            <p:nvPr/>
          </p:nvSpPr>
          <p:spPr>
            <a:xfrm flipH="1">
              <a:off x="3017185" y="3304850"/>
              <a:ext cx="53983" cy="114830"/>
            </a:xfrm>
            <a:custGeom>
              <a:avLst/>
              <a:gdLst>
                <a:gd name="connsiteX0" fmla="*/ 27517 w 31750"/>
                <a:gd name="connsiteY0" fmla="*/ 112184 h 112184"/>
                <a:gd name="connsiteX1" fmla="*/ 0 w 31750"/>
                <a:gd name="connsiteY1" fmla="*/ 50800 h 112184"/>
                <a:gd name="connsiteX2" fmla="*/ 6350 w 31750"/>
                <a:gd name="connsiteY2" fmla="*/ 0 h 112184"/>
                <a:gd name="connsiteX3" fmla="*/ 31750 w 31750"/>
                <a:gd name="connsiteY3" fmla="*/ 4234 h 112184"/>
                <a:gd name="connsiteX4" fmla="*/ 31750 w 31750"/>
                <a:gd name="connsiteY4" fmla="*/ 46567 h 112184"/>
                <a:gd name="connsiteX5" fmla="*/ 27517 w 31750"/>
                <a:gd name="connsiteY5" fmla="*/ 112184 h 112184"/>
                <a:gd name="connsiteX0" fmla="*/ 27517 w 53983"/>
                <a:gd name="connsiteY0" fmla="*/ 112184 h 114830"/>
                <a:gd name="connsiteX1" fmla="*/ 0 w 53983"/>
                <a:gd name="connsiteY1" fmla="*/ 50800 h 114830"/>
                <a:gd name="connsiteX2" fmla="*/ 6350 w 53983"/>
                <a:gd name="connsiteY2" fmla="*/ 0 h 114830"/>
                <a:gd name="connsiteX3" fmla="*/ 31750 w 53983"/>
                <a:gd name="connsiteY3" fmla="*/ 4234 h 114830"/>
                <a:gd name="connsiteX4" fmla="*/ 31750 w 53983"/>
                <a:gd name="connsiteY4" fmla="*/ 46567 h 114830"/>
                <a:gd name="connsiteX5" fmla="*/ 53975 w 53983"/>
                <a:gd name="connsiteY5" fmla="*/ 114830 h 114830"/>
                <a:gd name="connsiteX6" fmla="*/ 27517 w 53983"/>
                <a:gd name="connsiteY6" fmla="*/ 112184 h 11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83" h="114830">
                  <a:moveTo>
                    <a:pt x="27517" y="112184"/>
                  </a:moveTo>
                  <a:lnTo>
                    <a:pt x="0" y="50800"/>
                  </a:lnTo>
                  <a:lnTo>
                    <a:pt x="6350" y="0"/>
                  </a:lnTo>
                  <a:lnTo>
                    <a:pt x="31750" y="4234"/>
                  </a:lnTo>
                  <a:lnTo>
                    <a:pt x="31750" y="46567"/>
                  </a:lnTo>
                  <a:cubicBezTo>
                    <a:pt x="31221" y="58209"/>
                    <a:pt x="54504" y="103188"/>
                    <a:pt x="53975" y="114830"/>
                  </a:cubicBezTo>
                  <a:lnTo>
                    <a:pt x="27517" y="112184"/>
                  </a:lnTo>
                  <a:close/>
                </a:path>
              </a:pathLst>
            </a:custGeom>
            <a:solidFill>
              <a:schemeClr val="tx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Rounded Corners 15">
              <a:extLst>
                <a:ext uri="{FF2B5EF4-FFF2-40B4-BE49-F238E27FC236}">
                  <a16:creationId xmlns:a16="http://schemas.microsoft.com/office/drawing/2014/main" id="{3B5719E2-D6C8-5E9F-1D58-BF3B98838A35}"/>
                </a:ext>
              </a:extLst>
            </p:cNvPr>
            <p:cNvSpPr/>
            <p:nvPr/>
          </p:nvSpPr>
          <p:spPr>
            <a:xfrm>
              <a:off x="2910400" y="2488866"/>
              <a:ext cx="1024859" cy="52322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A819E44E-4B34-F72B-960A-1BF9847A19DA}"/>
                </a:ext>
              </a:extLst>
            </p:cNvPr>
            <p:cNvSpPr/>
            <p:nvPr/>
          </p:nvSpPr>
          <p:spPr>
            <a:xfrm>
              <a:off x="3202824" y="2546679"/>
              <a:ext cx="340197" cy="373287"/>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a:extLst>
                <a:ext uri="{FF2B5EF4-FFF2-40B4-BE49-F238E27FC236}">
                  <a16:creationId xmlns:a16="http://schemas.microsoft.com/office/drawing/2014/main" id="{C5BFC66D-FA81-B137-86E3-94FFD53FCEF1}"/>
                </a:ext>
              </a:extLst>
            </p:cNvPr>
            <p:cNvSpPr txBox="1"/>
            <p:nvPr/>
          </p:nvSpPr>
          <p:spPr>
            <a:xfrm>
              <a:off x="2381501" y="1486429"/>
              <a:ext cx="2795697"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Slow-motion video camera</a:t>
              </a:r>
            </a:p>
          </p:txBody>
        </p:sp>
        <p:sp>
          <p:nvSpPr>
            <p:cNvPr id="19" name="TextBox 18">
              <a:extLst>
                <a:ext uri="{FF2B5EF4-FFF2-40B4-BE49-F238E27FC236}">
                  <a16:creationId xmlns:a16="http://schemas.microsoft.com/office/drawing/2014/main" id="{88ED97A0-8A6E-A0BA-2361-5BE8827054B0}"/>
                </a:ext>
              </a:extLst>
            </p:cNvPr>
            <p:cNvSpPr txBox="1"/>
            <p:nvPr/>
          </p:nvSpPr>
          <p:spPr>
            <a:xfrm>
              <a:off x="266700" y="1398345"/>
              <a:ext cx="2038027" cy="1384995"/>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Speaker playing low pitch</a:t>
              </a:r>
            </a:p>
          </p:txBody>
        </p:sp>
        <p:sp>
          <p:nvSpPr>
            <p:cNvPr id="20" name="TextBox 19">
              <a:extLst>
                <a:ext uri="{FF2B5EF4-FFF2-40B4-BE49-F238E27FC236}">
                  <a16:creationId xmlns:a16="http://schemas.microsoft.com/office/drawing/2014/main" id="{F8B86F8B-8199-6C03-1388-9BB6D922CFF0}"/>
                </a:ext>
              </a:extLst>
            </p:cNvPr>
            <p:cNvSpPr txBox="1"/>
            <p:nvPr/>
          </p:nvSpPr>
          <p:spPr>
            <a:xfrm>
              <a:off x="3338792" y="3763721"/>
              <a:ext cx="132600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Candle</a:t>
              </a:r>
            </a:p>
          </p:txBody>
        </p:sp>
      </p:grpSp>
      <p:sp>
        <p:nvSpPr>
          <p:cNvPr id="21" name="Text Box 4">
            <a:extLst>
              <a:ext uri="{FF2B5EF4-FFF2-40B4-BE49-F238E27FC236}">
                <a16:creationId xmlns:a16="http://schemas.microsoft.com/office/drawing/2014/main" id="{069AFF9B-BD7B-6F90-647B-14A3DDEF28FD}"/>
              </a:ext>
            </a:extLst>
          </p:cNvPr>
          <p:cNvSpPr txBox="1">
            <a:spLocks noChangeArrowheads="1"/>
          </p:cNvSpPr>
          <p:nvPr/>
        </p:nvSpPr>
        <p:spPr bwMode="auto">
          <a:xfrm>
            <a:off x="5297172" y="3429000"/>
            <a:ext cx="385099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800"/>
              </a:spcBef>
              <a:buFontTx/>
              <a:buNone/>
            </a:pPr>
            <a:r>
              <a:rPr lang="en-US" altLang="en-US" sz="2800" b="1" dirty="0"/>
              <a:t>This is evidence that sound is a mechanical wave</a:t>
            </a:r>
          </a:p>
        </p:txBody>
      </p:sp>
      <p:sp>
        <p:nvSpPr>
          <p:cNvPr id="22" name="TextBox 21">
            <a:extLst>
              <a:ext uri="{FF2B5EF4-FFF2-40B4-BE49-F238E27FC236}">
                <a16:creationId xmlns:a16="http://schemas.microsoft.com/office/drawing/2014/main" id="{17ECE0C0-08F9-8466-9B8B-C9770D5C313C}"/>
              </a:ext>
              <a:ext uri="{C183D7F6-B498-43B3-948B-1728B52AA6E4}">
                <adec:decorative xmlns:adec="http://schemas.microsoft.com/office/drawing/2017/decorative" val="1"/>
              </a:ext>
            </a:extLst>
          </p:cNvPr>
          <p:cNvSpPr txBox="1"/>
          <p:nvPr/>
        </p:nvSpPr>
        <p:spPr>
          <a:xfrm>
            <a:off x="266700" y="6113960"/>
            <a:ext cx="800995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4"/>
              </a:rPr>
              <a:t>https://www.youtube.com/watch?v=rL5Vbw5gdi4</a:t>
            </a:r>
            <a:r>
              <a:rPr lang="en-GB" sz="2800"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17350733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8C45D0-7A84-17D4-9D57-140F80A9DF4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951EAA-E144-F7E5-EE34-6AE4E0C118E1}"/>
              </a:ext>
            </a:extLst>
          </p:cNvPr>
          <p:cNvSpPr>
            <a:spLocks noGrp="1"/>
          </p:cNvSpPr>
          <p:nvPr>
            <p:ph type="title"/>
          </p:nvPr>
        </p:nvSpPr>
        <p:spPr>
          <a:xfrm>
            <a:off x="266700" y="165879"/>
            <a:ext cx="8674100" cy="1089529"/>
          </a:xfrm>
        </p:spPr>
        <p:txBody>
          <a:bodyPr/>
          <a:lstStyle/>
          <a:p>
            <a:r>
              <a:rPr lang="en-GB" dirty="0"/>
              <a:t>Explain how the candle flame verifies sound is a mechanical wave 	</a:t>
            </a:r>
          </a:p>
        </p:txBody>
      </p:sp>
      <p:grpSp>
        <p:nvGrpSpPr>
          <p:cNvPr id="23" name="Group 22" descr="Diagram of loudspeaker emitting a low pitch tone towards a nearby lighted candle, A slow-motion camera is recording the event.">
            <a:extLst>
              <a:ext uri="{FF2B5EF4-FFF2-40B4-BE49-F238E27FC236}">
                <a16:creationId xmlns:a16="http://schemas.microsoft.com/office/drawing/2014/main" id="{CC0594E1-8D99-A60A-DBFE-A6DDA18375AD}"/>
              </a:ext>
            </a:extLst>
          </p:cNvPr>
          <p:cNvGrpSpPr/>
          <p:nvPr/>
        </p:nvGrpSpPr>
        <p:grpSpPr>
          <a:xfrm>
            <a:off x="565236" y="1578137"/>
            <a:ext cx="2971900" cy="3840643"/>
            <a:chOff x="362036" y="1120937"/>
            <a:chExt cx="2971900" cy="3840643"/>
          </a:xfrm>
        </p:grpSpPr>
        <p:grpSp>
          <p:nvGrpSpPr>
            <p:cNvPr id="6" name="Group 5">
              <a:extLst>
                <a:ext uri="{FF2B5EF4-FFF2-40B4-BE49-F238E27FC236}">
                  <a16:creationId xmlns:a16="http://schemas.microsoft.com/office/drawing/2014/main" id="{E8BAEDA4-DFAB-5525-5F00-16E19C83FFCA}"/>
                </a:ext>
              </a:extLst>
            </p:cNvPr>
            <p:cNvGrpSpPr/>
            <p:nvPr/>
          </p:nvGrpSpPr>
          <p:grpSpPr>
            <a:xfrm>
              <a:off x="1088161" y="2470244"/>
              <a:ext cx="1261795" cy="1325234"/>
              <a:chOff x="4820315" y="4301550"/>
              <a:chExt cx="1261795" cy="1325234"/>
            </a:xfrm>
          </p:grpSpPr>
          <p:sp>
            <p:nvSpPr>
              <p:cNvPr id="7" name="Isosceles Triangle 6">
                <a:extLst>
                  <a:ext uri="{FF2B5EF4-FFF2-40B4-BE49-F238E27FC236}">
                    <a16:creationId xmlns:a16="http://schemas.microsoft.com/office/drawing/2014/main" id="{55447B62-B783-05F8-28BB-9D630451666D}"/>
                  </a:ext>
                </a:extLst>
              </p:cNvPr>
              <p:cNvSpPr/>
              <p:nvPr/>
            </p:nvSpPr>
            <p:spPr>
              <a:xfrm rot="16200000">
                <a:off x="4486405" y="4650914"/>
                <a:ext cx="1325234" cy="626505"/>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8CEA52C0-C4C3-996A-62BD-0DCCA1A43BEC}"/>
                  </a:ext>
                </a:extLst>
              </p:cNvPr>
              <p:cNvSpPr/>
              <p:nvPr/>
            </p:nvSpPr>
            <p:spPr>
              <a:xfrm>
                <a:off x="4820315" y="4666033"/>
                <a:ext cx="292889" cy="5962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Freeform: Shape 8">
                <a:extLst>
                  <a:ext uri="{FF2B5EF4-FFF2-40B4-BE49-F238E27FC236}">
                    <a16:creationId xmlns:a16="http://schemas.microsoft.com/office/drawing/2014/main" id="{60AD84A1-047D-5165-2B46-7595446EA346}"/>
                  </a:ext>
                </a:extLst>
              </p:cNvPr>
              <p:cNvSpPr/>
              <p:nvPr/>
            </p:nvSpPr>
            <p:spPr>
              <a:xfrm>
                <a:off x="5562194" y="4563425"/>
                <a:ext cx="259334" cy="833120"/>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Freeform: Shape 9">
                <a:extLst>
                  <a:ext uri="{FF2B5EF4-FFF2-40B4-BE49-F238E27FC236}">
                    <a16:creationId xmlns:a16="http://schemas.microsoft.com/office/drawing/2014/main" id="{6839F406-8E43-5CE2-F56C-681137E88A0B}"/>
                  </a:ext>
                </a:extLst>
              </p:cNvPr>
              <p:cNvSpPr/>
              <p:nvPr/>
            </p:nvSpPr>
            <p:spPr>
              <a:xfrm>
                <a:off x="5653483" y="4480758"/>
                <a:ext cx="292889" cy="996933"/>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Freeform: Shape 10">
                <a:extLst>
                  <a:ext uri="{FF2B5EF4-FFF2-40B4-BE49-F238E27FC236}">
                    <a16:creationId xmlns:a16="http://schemas.microsoft.com/office/drawing/2014/main" id="{8A70EDC9-97BB-3C49-FAAD-EE857E779827}"/>
                  </a:ext>
                </a:extLst>
              </p:cNvPr>
              <p:cNvSpPr/>
              <p:nvPr/>
            </p:nvSpPr>
            <p:spPr>
              <a:xfrm>
                <a:off x="5759081" y="4377985"/>
                <a:ext cx="323029" cy="1195778"/>
              </a:xfrm>
              <a:custGeom>
                <a:avLst/>
                <a:gdLst>
                  <a:gd name="csX0" fmla="*/ 0 w 259080"/>
                  <a:gd name="csY0" fmla="*/ 0 h 833120"/>
                  <a:gd name="csX1" fmla="*/ 259080 w 259080"/>
                  <a:gd name="csY1" fmla="*/ 441960 h 833120"/>
                  <a:gd name="csX2" fmla="*/ 45720 w 259080"/>
                  <a:gd name="csY2" fmla="*/ 833120 h 833120"/>
                  <a:gd name="csX0" fmla="*/ 0 w 259208"/>
                  <a:gd name="csY0" fmla="*/ 0 h 833120"/>
                  <a:gd name="csX1" fmla="*/ 259080 w 259208"/>
                  <a:gd name="csY1" fmla="*/ 441960 h 833120"/>
                  <a:gd name="csX2" fmla="*/ 45720 w 259208"/>
                  <a:gd name="csY2" fmla="*/ 833120 h 833120"/>
                  <a:gd name="csX0" fmla="*/ 0 w 259334"/>
                  <a:gd name="csY0" fmla="*/ 0 h 833120"/>
                  <a:gd name="csX1" fmla="*/ 259080 w 259334"/>
                  <a:gd name="csY1" fmla="*/ 441960 h 833120"/>
                  <a:gd name="csX2" fmla="*/ 45720 w 259334"/>
                  <a:gd name="csY2" fmla="*/ 833120 h 833120"/>
                  <a:gd name="csX0" fmla="*/ 0 w 259334"/>
                  <a:gd name="csY0" fmla="*/ 0 h 833120"/>
                  <a:gd name="csX1" fmla="*/ 259080 w 259334"/>
                  <a:gd name="csY1" fmla="*/ 441960 h 833120"/>
                  <a:gd name="csX2" fmla="*/ 45720 w 259334"/>
                  <a:gd name="csY2" fmla="*/ 833120 h 833120"/>
                </a:gdLst>
                <a:ahLst/>
                <a:cxnLst>
                  <a:cxn ang="0">
                    <a:pos x="csX0" y="csY0"/>
                  </a:cxn>
                  <a:cxn ang="0">
                    <a:pos x="csX1" y="csY1"/>
                  </a:cxn>
                  <a:cxn ang="0">
                    <a:pos x="csX2" y="csY2"/>
                  </a:cxn>
                </a:cxnLst>
                <a:rect l="l" t="t" r="r" b="b"/>
                <a:pathLst>
                  <a:path w="259334" h="833120">
                    <a:moveTo>
                      <a:pt x="0" y="0"/>
                    </a:moveTo>
                    <a:cubicBezTo>
                      <a:pt x="147320" y="86360"/>
                      <a:pt x="254000" y="228600"/>
                      <a:pt x="259080" y="441960"/>
                    </a:cubicBezTo>
                    <a:cubicBezTo>
                      <a:pt x="264160" y="655320"/>
                      <a:pt x="193040" y="733213"/>
                      <a:pt x="45720" y="833120"/>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2" name="Rectangle: Rounded Corners 11">
              <a:extLst>
                <a:ext uri="{FF2B5EF4-FFF2-40B4-BE49-F238E27FC236}">
                  <a16:creationId xmlns:a16="http://schemas.microsoft.com/office/drawing/2014/main" id="{EC7D9896-3553-C74A-1B39-95C0BCA3E0BC}"/>
                </a:ext>
              </a:extLst>
            </p:cNvPr>
            <p:cNvSpPr/>
            <p:nvPr/>
          </p:nvSpPr>
          <p:spPr>
            <a:xfrm>
              <a:off x="2914792" y="3402156"/>
              <a:ext cx="288032" cy="1559424"/>
            </a:xfrm>
            <a:custGeom>
              <a:avLst/>
              <a:gdLst>
                <a:gd name="connsiteX0" fmla="*/ 0 w 288032"/>
                <a:gd name="connsiteY0" fmla="*/ 48006 h 1557990"/>
                <a:gd name="connsiteX1" fmla="*/ 48006 w 288032"/>
                <a:gd name="connsiteY1" fmla="*/ 0 h 1557990"/>
                <a:gd name="connsiteX2" fmla="*/ 240026 w 288032"/>
                <a:gd name="connsiteY2" fmla="*/ 0 h 1557990"/>
                <a:gd name="connsiteX3" fmla="*/ 288032 w 288032"/>
                <a:gd name="connsiteY3" fmla="*/ 48006 h 1557990"/>
                <a:gd name="connsiteX4" fmla="*/ 288032 w 288032"/>
                <a:gd name="connsiteY4" fmla="*/ 1509984 h 1557990"/>
                <a:gd name="connsiteX5" fmla="*/ 240026 w 288032"/>
                <a:gd name="connsiteY5" fmla="*/ 1557990 h 1557990"/>
                <a:gd name="connsiteX6" fmla="*/ 48006 w 288032"/>
                <a:gd name="connsiteY6" fmla="*/ 1557990 h 1557990"/>
                <a:gd name="connsiteX7" fmla="*/ 0 w 288032"/>
                <a:gd name="connsiteY7" fmla="*/ 1509984 h 1557990"/>
                <a:gd name="connsiteX8" fmla="*/ 0 w 288032"/>
                <a:gd name="connsiteY8" fmla="*/ 48006 h 1557990"/>
                <a:gd name="connsiteX0" fmla="*/ 0 w 288032"/>
                <a:gd name="connsiteY0" fmla="*/ 48006 h 1557990"/>
                <a:gd name="connsiteX1" fmla="*/ 48006 w 288032"/>
                <a:gd name="connsiteY1" fmla="*/ 0 h 1557990"/>
                <a:gd name="connsiteX2" fmla="*/ 174360 w 288032"/>
                <a:gd name="connsiteY2" fmla="*/ 17677 h 1557990"/>
                <a:gd name="connsiteX3" fmla="*/ 240026 w 288032"/>
                <a:gd name="connsiteY3" fmla="*/ 0 h 1557990"/>
                <a:gd name="connsiteX4" fmla="*/ 288032 w 288032"/>
                <a:gd name="connsiteY4" fmla="*/ 48006 h 1557990"/>
                <a:gd name="connsiteX5" fmla="*/ 288032 w 288032"/>
                <a:gd name="connsiteY5" fmla="*/ 1509984 h 1557990"/>
                <a:gd name="connsiteX6" fmla="*/ 240026 w 288032"/>
                <a:gd name="connsiteY6" fmla="*/ 1557990 h 1557990"/>
                <a:gd name="connsiteX7" fmla="*/ 48006 w 288032"/>
                <a:gd name="connsiteY7" fmla="*/ 1557990 h 1557990"/>
                <a:gd name="connsiteX8" fmla="*/ 0 w 288032"/>
                <a:gd name="connsiteY8" fmla="*/ 1509984 h 1557990"/>
                <a:gd name="connsiteX9" fmla="*/ 0 w 288032"/>
                <a:gd name="connsiteY9" fmla="*/ 48006 h 1557990"/>
                <a:gd name="connsiteX0" fmla="*/ 0 w 288032"/>
                <a:gd name="connsiteY0" fmla="*/ 49440 h 1559424"/>
                <a:gd name="connsiteX1" fmla="*/ 48006 w 288032"/>
                <a:gd name="connsiteY1" fmla="*/ 1434 h 1559424"/>
                <a:gd name="connsiteX2" fmla="*/ 81226 w 288032"/>
                <a:gd name="connsiteY2" fmla="*/ 19111 h 1559424"/>
                <a:gd name="connsiteX3" fmla="*/ 174360 w 288032"/>
                <a:gd name="connsiteY3" fmla="*/ 19111 h 1559424"/>
                <a:gd name="connsiteX4" fmla="*/ 240026 w 288032"/>
                <a:gd name="connsiteY4" fmla="*/ 1434 h 1559424"/>
                <a:gd name="connsiteX5" fmla="*/ 288032 w 288032"/>
                <a:gd name="connsiteY5" fmla="*/ 49440 h 1559424"/>
                <a:gd name="connsiteX6" fmla="*/ 288032 w 288032"/>
                <a:gd name="connsiteY6" fmla="*/ 1511418 h 1559424"/>
                <a:gd name="connsiteX7" fmla="*/ 240026 w 288032"/>
                <a:gd name="connsiteY7" fmla="*/ 1559424 h 1559424"/>
                <a:gd name="connsiteX8" fmla="*/ 48006 w 288032"/>
                <a:gd name="connsiteY8" fmla="*/ 1559424 h 1559424"/>
                <a:gd name="connsiteX9" fmla="*/ 0 w 288032"/>
                <a:gd name="connsiteY9" fmla="*/ 1511418 h 1559424"/>
                <a:gd name="connsiteX10" fmla="*/ 0 w 288032"/>
                <a:gd name="connsiteY10" fmla="*/ 49440 h 1559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88032" h="1559424">
                  <a:moveTo>
                    <a:pt x="0" y="49440"/>
                  </a:moveTo>
                  <a:cubicBezTo>
                    <a:pt x="0" y="22927"/>
                    <a:pt x="21493" y="1434"/>
                    <a:pt x="48006" y="1434"/>
                  </a:cubicBezTo>
                  <a:cubicBezTo>
                    <a:pt x="62955" y="-5737"/>
                    <a:pt x="60167" y="16165"/>
                    <a:pt x="81226" y="19111"/>
                  </a:cubicBezTo>
                  <a:cubicBezTo>
                    <a:pt x="102285" y="22057"/>
                    <a:pt x="149305" y="19940"/>
                    <a:pt x="174360" y="19111"/>
                  </a:cubicBezTo>
                  <a:cubicBezTo>
                    <a:pt x="198365" y="18863"/>
                    <a:pt x="216021" y="1682"/>
                    <a:pt x="240026" y="1434"/>
                  </a:cubicBezTo>
                  <a:cubicBezTo>
                    <a:pt x="266539" y="1434"/>
                    <a:pt x="288032" y="22927"/>
                    <a:pt x="288032" y="49440"/>
                  </a:cubicBezTo>
                  <a:lnTo>
                    <a:pt x="288032" y="1511418"/>
                  </a:lnTo>
                  <a:cubicBezTo>
                    <a:pt x="288032" y="1537931"/>
                    <a:pt x="266539" y="1559424"/>
                    <a:pt x="240026" y="1559424"/>
                  </a:cubicBezTo>
                  <a:lnTo>
                    <a:pt x="48006" y="1559424"/>
                  </a:lnTo>
                  <a:cubicBezTo>
                    <a:pt x="21493" y="1559424"/>
                    <a:pt x="0" y="1537931"/>
                    <a:pt x="0" y="1511418"/>
                  </a:cubicBezTo>
                  <a:lnTo>
                    <a:pt x="0" y="49440"/>
                  </a:lnTo>
                  <a:close/>
                </a:path>
              </a:pathLst>
            </a:custGeom>
            <a:solidFill>
              <a:srgbClr val="F8F7C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3" name="Freeform: Shape 12">
              <a:extLst>
                <a:ext uri="{FF2B5EF4-FFF2-40B4-BE49-F238E27FC236}">
                  <a16:creationId xmlns:a16="http://schemas.microsoft.com/office/drawing/2014/main" id="{D3394606-8E7B-05BE-B635-5E170DF4B97E}"/>
                </a:ext>
              </a:extLst>
            </p:cNvPr>
            <p:cNvSpPr/>
            <p:nvPr/>
          </p:nvSpPr>
          <p:spPr>
            <a:xfrm rot="20078386">
              <a:off x="3003474" y="3043817"/>
              <a:ext cx="330462" cy="270514"/>
            </a:xfrm>
            <a:custGeom>
              <a:avLst/>
              <a:gdLst>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6990"/>
                <a:gd name="connsiteY0" fmla="*/ 242758 h 268158"/>
                <a:gd name="connsiteX1" fmla="*/ 203200 w 326990"/>
                <a:gd name="connsiteY1" fmla="*/ 39558 h 268158"/>
                <a:gd name="connsiteX2" fmla="*/ 321733 w 326990"/>
                <a:gd name="connsiteY2" fmla="*/ 5691 h 268158"/>
                <a:gd name="connsiteX3" fmla="*/ 313266 w 326990"/>
                <a:gd name="connsiteY3" fmla="*/ 81891 h 268158"/>
                <a:gd name="connsiteX4" fmla="*/ 169333 w 326990"/>
                <a:gd name="connsiteY4" fmla="*/ 251224 h 268158"/>
                <a:gd name="connsiteX5" fmla="*/ 59266 w 326990"/>
                <a:gd name="connsiteY5" fmla="*/ 268158 h 268158"/>
                <a:gd name="connsiteX0" fmla="*/ 0 w 330462"/>
                <a:gd name="connsiteY0" fmla="*/ 242758 h 268158"/>
                <a:gd name="connsiteX1" fmla="*/ 203200 w 330462"/>
                <a:gd name="connsiteY1" fmla="*/ 39558 h 268158"/>
                <a:gd name="connsiteX2" fmla="*/ 321733 w 330462"/>
                <a:gd name="connsiteY2" fmla="*/ 5691 h 268158"/>
                <a:gd name="connsiteX3" fmla="*/ 313266 w 330462"/>
                <a:gd name="connsiteY3" fmla="*/ 81891 h 268158"/>
                <a:gd name="connsiteX4" fmla="*/ 169333 w 330462"/>
                <a:gd name="connsiteY4" fmla="*/ 251224 h 268158"/>
                <a:gd name="connsiteX5" fmla="*/ 59266 w 330462"/>
                <a:gd name="connsiteY5" fmla="*/ 268158 h 268158"/>
                <a:gd name="connsiteX0" fmla="*/ 0 w 330462"/>
                <a:gd name="connsiteY0" fmla="*/ 242758 h 270514"/>
                <a:gd name="connsiteX1" fmla="*/ 203200 w 330462"/>
                <a:gd name="connsiteY1" fmla="*/ 39558 h 270514"/>
                <a:gd name="connsiteX2" fmla="*/ 321733 w 330462"/>
                <a:gd name="connsiteY2" fmla="*/ 5691 h 270514"/>
                <a:gd name="connsiteX3" fmla="*/ 313266 w 330462"/>
                <a:gd name="connsiteY3" fmla="*/ 81891 h 270514"/>
                <a:gd name="connsiteX4" fmla="*/ 169333 w 330462"/>
                <a:gd name="connsiteY4" fmla="*/ 251224 h 270514"/>
                <a:gd name="connsiteX5" fmla="*/ 59266 w 330462"/>
                <a:gd name="connsiteY5" fmla="*/ 268158 h 27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62" h="270514">
                  <a:moveTo>
                    <a:pt x="0" y="242758"/>
                  </a:moveTo>
                  <a:cubicBezTo>
                    <a:pt x="37570" y="160737"/>
                    <a:pt x="140230" y="78716"/>
                    <a:pt x="203200" y="39558"/>
                  </a:cubicBezTo>
                  <a:cubicBezTo>
                    <a:pt x="266170" y="400"/>
                    <a:pt x="307093" y="-7009"/>
                    <a:pt x="321733" y="5691"/>
                  </a:cubicBezTo>
                  <a:cubicBezTo>
                    <a:pt x="336373" y="18391"/>
                    <a:pt x="331963" y="46966"/>
                    <a:pt x="313266" y="81891"/>
                  </a:cubicBezTo>
                  <a:cubicBezTo>
                    <a:pt x="294569" y="116816"/>
                    <a:pt x="233186" y="217005"/>
                    <a:pt x="169333" y="251224"/>
                  </a:cubicBezTo>
                  <a:cubicBezTo>
                    <a:pt x="105480" y="285443"/>
                    <a:pt x="95955" y="262513"/>
                    <a:pt x="59266" y="268158"/>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Shape 13">
              <a:extLst>
                <a:ext uri="{FF2B5EF4-FFF2-40B4-BE49-F238E27FC236}">
                  <a16:creationId xmlns:a16="http://schemas.microsoft.com/office/drawing/2014/main" id="{BCAF1904-43FE-60B4-6DB8-F8E98FA0D82F}"/>
                </a:ext>
              </a:extLst>
            </p:cNvPr>
            <p:cNvSpPr/>
            <p:nvPr/>
          </p:nvSpPr>
          <p:spPr>
            <a:xfrm flipH="1">
              <a:off x="3017185" y="3304850"/>
              <a:ext cx="53983" cy="114830"/>
            </a:xfrm>
            <a:custGeom>
              <a:avLst/>
              <a:gdLst>
                <a:gd name="connsiteX0" fmla="*/ 27517 w 31750"/>
                <a:gd name="connsiteY0" fmla="*/ 112184 h 112184"/>
                <a:gd name="connsiteX1" fmla="*/ 0 w 31750"/>
                <a:gd name="connsiteY1" fmla="*/ 50800 h 112184"/>
                <a:gd name="connsiteX2" fmla="*/ 6350 w 31750"/>
                <a:gd name="connsiteY2" fmla="*/ 0 h 112184"/>
                <a:gd name="connsiteX3" fmla="*/ 31750 w 31750"/>
                <a:gd name="connsiteY3" fmla="*/ 4234 h 112184"/>
                <a:gd name="connsiteX4" fmla="*/ 31750 w 31750"/>
                <a:gd name="connsiteY4" fmla="*/ 46567 h 112184"/>
                <a:gd name="connsiteX5" fmla="*/ 27517 w 31750"/>
                <a:gd name="connsiteY5" fmla="*/ 112184 h 112184"/>
                <a:gd name="connsiteX0" fmla="*/ 27517 w 53983"/>
                <a:gd name="connsiteY0" fmla="*/ 112184 h 114830"/>
                <a:gd name="connsiteX1" fmla="*/ 0 w 53983"/>
                <a:gd name="connsiteY1" fmla="*/ 50800 h 114830"/>
                <a:gd name="connsiteX2" fmla="*/ 6350 w 53983"/>
                <a:gd name="connsiteY2" fmla="*/ 0 h 114830"/>
                <a:gd name="connsiteX3" fmla="*/ 31750 w 53983"/>
                <a:gd name="connsiteY3" fmla="*/ 4234 h 114830"/>
                <a:gd name="connsiteX4" fmla="*/ 31750 w 53983"/>
                <a:gd name="connsiteY4" fmla="*/ 46567 h 114830"/>
                <a:gd name="connsiteX5" fmla="*/ 53975 w 53983"/>
                <a:gd name="connsiteY5" fmla="*/ 114830 h 114830"/>
                <a:gd name="connsiteX6" fmla="*/ 27517 w 53983"/>
                <a:gd name="connsiteY6" fmla="*/ 112184 h 1148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3983" h="114830">
                  <a:moveTo>
                    <a:pt x="27517" y="112184"/>
                  </a:moveTo>
                  <a:lnTo>
                    <a:pt x="0" y="50800"/>
                  </a:lnTo>
                  <a:lnTo>
                    <a:pt x="6350" y="0"/>
                  </a:lnTo>
                  <a:lnTo>
                    <a:pt x="31750" y="4234"/>
                  </a:lnTo>
                  <a:lnTo>
                    <a:pt x="31750" y="46567"/>
                  </a:lnTo>
                  <a:cubicBezTo>
                    <a:pt x="31221" y="58209"/>
                    <a:pt x="54504" y="103188"/>
                    <a:pt x="53975" y="114830"/>
                  </a:cubicBezTo>
                  <a:lnTo>
                    <a:pt x="27517" y="112184"/>
                  </a:lnTo>
                  <a:close/>
                </a:path>
              </a:pathLst>
            </a:custGeom>
            <a:solidFill>
              <a:schemeClr val="tx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B9BAB5C5-2964-FFFC-850F-F80FD1D28E73}"/>
                </a:ext>
              </a:extLst>
            </p:cNvPr>
            <p:cNvSpPr txBox="1"/>
            <p:nvPr/>
          </p:nvSpPr>
          <p:spPr>
            <a:xfrm>
              <a:off x="362036" y="1120937"/>
              <a:ext cx="2038027" cy="1384995"/>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Speaker playing a low pitch</a:t>
              </a:r>
            </a:p>
          </p:txBody>
        </p:sp>
        <p:sp>
          <p:nvSpPr>
            <p:cNvPr id="20" name="TextBox 19">
              <a:extLst>
                <a:ext uri="{FF2B5EF4-FFF2-40B4-BE49-F238E27FC236}">
                  <a16:creationId xmlns:a16="http://schemas.microsoft.com/office/drawing/2014/main" id="{26DD812F-7E17-754D-DD10-D2CA61C5FB0F}"/>
                </a:ext>
              </a:extLst>
            </p:cNvPr>
            <p:cNvSpPr txBox="1"/>
            <p:nvPr/>
          </p:nvSpPr>
          <p:spPr>
            <a:xfrm>
              <a:off x="1525439" y="4344156"/>
              <a:ext cx="132600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Candle</a:t>
              </a:r>
            </a:p>
          </p:txBody>
        </p:sp>
        <p:sp>
          <p:nvSpPr>
            <p:cNvPr id="4" name="Freeform: Shape 3">
              <a:extLst>
                <a:ext uri="{FF2B5EF4-FFF2-40B4-BE49-F238E27FC236}">
                  <a16:creationId xmlns:a16="http://schemas.microsoft.com/office/drawing/2014/main" id="{4391D6A1-4E22-B1A8-45E4-283A3B3DBCB1}"/>
                </a:ext>
              </a:extLst>
            </p:cNvPr>
            <p:cNvSpPr/>
            <p:nvPr/>
          </p:nvSpPr>
          <p:spPr>
            <a:xfrm rot="1196749" flipH="1">
              <a:off x="2763964" y="3034334"/>
              <a:ext cx="330462" cy="270514"/>
            </a:xfrm>
            <a:custGeom>
              <a:avLst/>
              <a:gdLst>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1733"/>
                <a:gd name="connsiteY0" fmla="*/ 237067 h 262467"/>
                <a:gd name="connsiteX1" fmla="*/ 203200 w 321733"/>
                <a:gd name="connsiteY1" fmla="*/ 33867 h 262467"/>
                <a:gd name="connsiteX2" fmla="*/ 321733 w 321733"/>
                <a:gd name="connsiteY2" fmla="*/ 0 h 262467"/>
                <a:gd name="connsiteX3" fmla="*/ 313266 w 321733"/>
                <a:gd name="connsiteY3" fmla="*/ 76200 h 262467"/>
                <a:gd name="connsiteX4" fmla="*/ 169333 w 321733"/>
                <a:gd name="connsiteY4" fmla="*/ 245533 h 262467"/>
                <a:gd name="connsiteX5" fmla="*/ 59266 w 321733"/>
                <a:gd name="connsiteY5" fmla="*/ 262467 h 262467"/>
                <a:gd name="connsiteX0" fmla="*/ 0 w 326990"/>
                <a:gd name="connsiteY0" fmla="*/ 242758 h 268158"/>
                <a:gd name="connsiteX1" fmla="*/ 203200 w 326990"/>
                <a:gd name="connsiteY1" fmla="*/ 39558 h 268158"/>
                <a:gd name="connsiteX2" fmla="*/ 321733 w 326990"/>
                <a:gd name="connsiteY2" fmla="*/ 5691 h 268158"/>
                <a:gd name="connsiteX3" fmla="*/ 313266 w 326990"/>
                <a:gd name="connsiteY3" fmla="*/ 81891 h 268158"/>
                <a:gd name="connsiteX4" fmla="*/ 169333 w 326990"/>
                <a:gd name="connsiteY4" fmla="*/ 251224 h 268158"/>
                <a:gd name="connsiteX5" fmla="*/ 59266 w 326990"/>
                <a:gd name="connsiteY5" fmla="*/ 268158 h 268158"/>
                <a:gd name="connsiteX0" fmla="*/ 0 w 330462"/>
                <a:gd name="connsiteY0" fmla="*/ 242758 h 268158"/>
                <a:gd name="connsiteX1" fmla="*/ 203200 w 330462"/>
                <a:gd name="connsiteY1" fmla="*/ 39558 h 268158"/>
                <a:gd name="connsiteX2" fmla="*/ 321733 w 330462"/>
                <a:gd name="connsiteY2" fmla="*/ 5691 h 268158"/>
                <a:gd name="connsiteX3" fmla="*/ 313266 w 330462"/>
                <a:gd name="connsiteY3" fmla="*/ 81891 h 268158"/>
                <a:gd name="connsiteX4" fmla="*/ 169333 w 330462"/>
                <a:gd name="connsiteY4" fmla="*/ 251224 h 268158"/>
                <a:gd name="connsiteX5" fmla="*/ 59266 w 330462"/>
                <a:gd name="connsiteY5" fmla="*/ 268158 h 268158"/>
                <a:gd name="connsiteX0" fmla="*/ 0 w 330462"/>
                <a:gd name="connsiteY0" fmla="*/ 242758 h 270514"/>
                <a:gd name="connsiteX1" fmla="*/ 203200 w 330462"/>
                <a:gd name="connsiteY1" fmla="*/ 39558 h 270514"/>
                <a:gd name="connsiteX2" fmla="*/ 321733 w 330462"/>
                <a:gd name="connsiteY2" fmla="*/ 5691 h 270514"/>
                <a:gd name="connsiteX3" fmla="*/ 313266 w 330462"/>
                <a:gd name="connsiteY3" fmla="*/ 81891 h 270514"/>
                <a:gd name="connsiteX4" fmla="*/ 169333 w 330462"/>
                <a:gd name="connsiteY4" fmla="*/ 251224 h 270514"/>
                <a:gd name="connsiteX5" fmla="*/ 59266 w 330462"/>
                <a:gd name="connsiteY5" fmla="*/ 268158 h 2705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0462" h="270514">
                  <a:moveTo>
                    <a:pt x="0" y="242758"/>
                  </a:moveTo>
                  <a:cubicBezTo>
                    <a:pt x="37570" y="160737"/>
                    <a:pt x="140230" y="78716"/>
                    <a:pt x="203200" y="39558"/>
                  </a:cubicBezTo>
                  <a:cubicBezTo>
                    <a:pt x="266170" y="400"/>
                    <a:pt x="307093" y="-7009"/>
                    <a:pt x="321733" y="5691"/>
                  </a:cubicBezTo>
                  <a:cubicBezTo>
                    <a:pt x="336373" y="18391"/>
                    <a:pt x="331963" y="46966"/>
                    <a:pt x="313266" y="81891"/>
                  </a:cubicBezTo>
                  <a:cubicBezTo>
                    <a:pt x="294569" y="116816"/>
                    <a:pt x="233186" y="217005"/>
                    <a:pt x="169333" y="251224"/>
                  </a:cubicBezTo>
                  <a:cubicBezTo>
                    <a:pt x="105480" y="285443"/>
                    <a:pt x="95955" y="262513"/>
                    <a:pt x="59266" y="268158"/>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 name="TextBox 2">
            <a:extLst>
              <a:ext uri="{FF2B5EF4-FFF2-40B4-BE49-F238E27FC236}">
                <a16:creationId xmlns:a16="http://schemas.microsoft.com/office/drawing/2014/main" id="{9B67966D-2466-7D8D-27FD-1F59D6C2CEE4}"/>
              </a:ext>
            </a:extLst>
          </p:cNvPr>
          <p:cNvSpPr txBox="1"/>
          <p:nvPr/>
        </p:nvSpPr>
        <p:spPr>
          <a:xfrm>
            <a:off x="4239314" y="1749094"/>
            <a:ext cx="4663440" cy="4708981"/>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Definition:</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A mechanical wave is a disturbance that passes through matter by making the matter particles vibrate.</a:t>
            </a:r>
          </a:p>
          <a:p>
            <a:pPr>
              <a:spcAft>
                <a:spcPts val="1200"/>
              </a:spcAft>
            </a:pPr>
            <a:r>
              <a:rPr lang="en-GB" sz="2800" dirty="0">
                <a:latin typeface="Arial" panose="020B0604020202020204" pitchFamily="34" charset="0"/>
                <a:cs typeface="Arial" panose="020B0604020202020204" pitchFamily="34" charset="0"/>
              </a:rPr>
              <a:t>Analysis</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The vibrating flame is evidence that the air molecules in the flame are vibrating.</a:t>
            </a:r>
          </a:p>
        </p:txBody>
      </p:sp>
    </p:spTree>
    <p:extLst>
      <p:ext uri="{BB962C8B-B14F-4D97-AF65-F5344CB8AC3E}">
        <p14:creationId xmlns:p14="http://schemas.microsoft.com/office/powerpoint/2010/main" val="306894556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93178-CA9A-A51D-0FE5-34FDB67CA0C8}"/>
              </a:ext>
            </a:extLst>
          </p:cNvPr>
          <p:cNvSpPr>
            <a:spLocks noGrp="1"/>
          </p:cNvSpPr>
          <p:nvPr>
            <p:ph type="title"/>
          </p:nvPr>
        </p:nvSpPr>
        <p:spPr>
          <a:xfrm>
            <a:off x="266700" y="165879"/>
            <a:ext cx="8674100" cy="1089529"/>
          </a:xfrm>
        </p:spPr>
        <p:txBody>
          <a:bodyPr/>
          <a:lstStyle/>
          <a:p>
            <a:r>
              <a:rPr lang="en-GB" dirty="0"/>
              <a:t>Demonstrate that sound is a mechanical wave</a:t>
            </a:r>
          </a:p>
        </p:txBody>
      </p:sp>
      <p:sp>
        <p:nvSpPr>
          <p:cNvPr id="5" name="TextBox 4">
            <a:extLst>
              <a:ext uri="{FF2B5EF4-FFF2-40B4-BE49-F238E27FC236}">
                <a16:creationId xmlns:a16="http://schemas.microsoft.com/office/drawing/2014/main" id="{AAC1949F-8DF7-3862-8EDE-FEF691BDDEAB}"/>
              </a:ext>
            </a:extLst>
          </p:cNvPr>
          <p:cNvSpPr txBox="1"/>
          <p:nvPr/>
        </p:nvSpPr>
        <p:spPr>
          <a:xfrm>
            <a:off x="343474" y="5910469"/>
            <a:ext cx="7457939"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hlinkClick r:id="rId3"/>
              </a:rPr>
              <a:t>https://www.youtube.com/shorts/Pagl1zg0j4A</a:t>
            </a:r>
            <a:r>
              <a:rPr lang="en-GB" sz="2800" dirty="0">
                <a:latin typeface="Arial" panose="020B0604020202020204" pitchFamily="34" charset="0"/>
                <a:cs typeface="Arial" panose="020B0604020202020204" pitchFamily="34" charset="0"/>
              </a:rPr>
              <a:t> </a:t>
            </a:r>
          </a:p>
        </p:txBody>
      </p:sp>
      <p:sp>
        <p:nvSpPr>
          <p:cNvPr id="15" name="TextBox 14">
            <a:extLst>
              <a:ext uri="{FF2B5EF4-FFF2-40B4-BE49-F238E27FC236}">
                <a16:creationId xmlns:a16="http://schemas.microsoft.com/office/drawing/2014/main" id="{677DF7AD-E814-2D89-C74A-1511A32DC862}"/>
              </a:ext>
            </a:extLst>
          </p:cNvPr>
          <p:cNvSpPr txBox="1"/>
          <p:nvPr/>
        </p:nvSpPr>
        <p:spPr>
          <a:xfrm>
            <a:off x="5182873" y="1123178"/>
            <a:ext cx="3733366" cy="2677656"/>
          </a:xfrm>
          <a:prstGeom prst="rect">
            <a:avLst/>
          </a:prstGeom>
          <a:noFill/>
        </p:spPr>
        <p:txBody>
          <a:bodyPr wrap="square" rtlCol="0">
            <a:spAutoFit/>
          </a:bodyPr>
          <a:lstStyle/>
          <a:p>
            <a:pPr algn="l"/>
            <a:r>
              <a:rPr lang="en-GB" sz="2800" b="1" dirty="0">
                <a:latin typeface="Arial" panose="020B0604020202020204" pitchFamily="34" charset="0"/>
                <a:cs typeface="Arial" panose="020B0604020202020204" pitchFamily="34" charset="0"/>
              </a:rPr>
              <a:t>Observation</a:t>
            </a:r>
          </a:p>
          <a:p>
            <a:pPr algn="l"/>
            <a:r>
              <a:rPr lang="en-GB" sz="2800" dirty="0">
                <a:latin typeface="Arial" panose="020B0604020202020204" pitchFamily="34" charset="0"/>
                <a:cs typeface="Arial" panose="020B0604020202020204" pitchFamily="34" charset="0"/>
              </a:rPr>
              <a:t>Ping-pong ball moves, showing that the second tuning fork resonates with only air in between.</a:t>
            </a:r>
          </a:p>
        </p:txBody>
      </p:sp>
      <p:sp>
        <p:nvSpPr>
          <p:cNvPr id="21" name="Text Box 4">
            <a:extLst>
              <a:ext uri="{FF2B5EF4-FFF2-40B4-BE49-F238E27FC236}">
                <a16:creationId xmlns:a16="http://schemas.microsoft.com/office/drawing/2014/main" id="{28EB1D0A-C9A4-4081-A3FA-CF9B7C6547E5}"/>
              </a:ext>
            </a:extLst>
          </p:cNvPr>
          <p:cNvSpPr txBox="1">
            <a:spLocks noChangeArrowheads="1"/>
          </p:cNvSpPr>
          <p:nvPr/>
        </p:nvSpPr>
        <p:spPr bwMode="auto">
          <a:xfrm>
            <a:off x="5182873" y="4134483"/>
            <a:ext cx="3850997"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ts val="1800"/>
              </a:spcBef>
              <a:buFontTx/>
              <a:buNone/>
            </a:pPr>
            <a:r>
              <a:rPr lang="en-US" altLang="en-US" sz="2800" b="1" dirty="0"/>
              <a:t>This is evidence that sound is a mechanical wave</a:t>
            </a:r>
          </a:p>
        </p:txBody>
      </p:sp>
      <p:grpSp>
        <p:nvGrpSpPr>
          <p:cNvPr id="23" name="Group 22">
            <a:extLst>
              <a:ext uri="{FF2B5EF4-FFF2-40B4-BE49-F238E27FC236}">
                <a16:creationId xmlns:a16="http://schemas.microsoft.com/office/drawing/2014/main" id="{C42DBB94-C2D7-EEC5-62A6-7824036A9314}"/>
              </a:ext>
            </a:extLst>
          </p:cNvPr>
          <p:cNvGrpSpPr/>
          <p:nvPr/>
        </p:nvGrpSpPr>
        <p:grpSpPr>
          <a:xfrm rot="5400000">
            <a:off x="437264" y="3017405"/>
            <a:ext cx="1634165" cy="401454"/>
            <a:chOff x="7664121" y="4298290"/>
            <a:chExt cx="2287869" cy="562045"/>
          </a:xfrm>
        </p:grpSpPr>
        <p:grpSp>
          <p:nvGrpSpPr>
            <p:cNvPr id="25" name="Group 24">
              <a:extLst>
                <a:ext uri="{FF2B5EF4-FFF2-40B4-BE49-F238E27FC236}">
                  <a16:creationId xmlns:a16="http://schemas.microsoft.com/office/drawing/2014/main" id="{3E115C1A-41D1-D84B-8155-21DB16BB58EC}"/>
                </a:ext>
              </a:extLst>
            </p:cNvPr>
            <p:cNvGrpSpPr/>
            <p:nvPr/>
          </p:nvGrpSpPr>
          <p:grpSpPr>
            <a:xfrm rot="16200000">
              <a:off x="8593008" y="3442089"/>
              <a:ext cx="432047" cy="2285916"/>
              <a:chOff x="6804248" y="2447925"/>
              <a:chExt cx="735716" cy="3562731"/>
            </a:xfrm>
          </p:grpSpPr>
          <p:sp>
            <p:nvSpPr>
              <p:cNvPr id="28" name="Freeform: Shape 27">
                <a:extLst>
                  <a:ext uri="{FF2B5EF4-FFF2-40B4-BE49-F238E27FC236}">
                    <a16:creationId xmlns:a16="http://schemas.microsoft.com/office/drawing/2014/main" id="{83FB22C4-D4D7-7C93-5238-7289B926E395}"/>
                  </a:ext>
                </a:extLst>
              </p:cNvPr>
              <p:cNvSpPr/>
              <p:nvPr/>
            </p:nvSpPr>
            <p:spPr>
              <a:xfrm rot="16200000">
                <a:off x="5366745" y="3887527"/>
                <a:ext cx="3555490"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400 w 3519376"/>
                  <a:gd name="connsiteY13" fmla="*/ 383952 h 680483"/>
                  <a:gd name="connsiteX14" fmla="*/ 10632 w 3519376"/>
                  <a:gd name="connsiteY14" fmla="*/ 255181 h 680483"/>
                  <a:gd name="connsiteX0" fmla="*/ 46746 w 3555490"/>
                  <a:gd name="connsiteY0" fmla="*/ 255181 h 680483"/>
                  <a:gd name="connsiteX1" fmla="*/ 1333286 w 3555490"/>
                  <a:gd name="connsiteY1" fmla="*/ 255181 h 680483"/>
                  <a:gd name="connsiteX2" fmla="*/ 1694940 w 3555490"/>
                  <a:gd name="connsiteY2" fmla="*/ 0 h 680483"/>
                  <a:gd name="connsiteX3" fmla="*/ 3555490 w 3555490"/>
                  <a:gd name="connsiteY3" fmla="*/ 0 h 680483"/>
                  <a:gd name="connsiteX4" fmla="*/ 3555490 w 3555490"/>
                  <a:gd name="connsiteY4" fmla="*/ 163623 h 680483"/>
                  <a:gd name="connsiteX5" fmla="*/ 1805450 w 3555490"/>
                  <a:gd name="connsiteY5" fmla="*/ 163623 h 680483"/>
                  <a:gd name="connsiteX6" fmla="*/ 1620365 w 3555490"/>
                  <a:gd name="connsiteY6" fmla="*/ 340241 h 680483"/>
                  <a:gd name="connsiteX7" fmla="*/ 1790486 w 3555490"/>
                  <a:gd name="connsiteY7" fmla="*/ 510362 h 680483"/>
                  <a:gd name="connsiteX8" fmla="*/ 3555490 w 3555490"/>
                  <a:gd name="connsiteY8" fmla="*/ 510362 h 680483"/>
                  <a:gd name="connsiteX9" fmla="*/ 3555490 w 3555490"/>
                  <a:gd name="connsiteY9" fmla="*/ 669851 h 680483"/>
                  <a:gd name="connsiteX10" fmla="*/ 1662895 w 3555490"/>
                  <a:gd name="connsiteY10" fmla="*/ 680483 h 680483"/>
                  <a:gd name="connsiteX11" fmla="*/ 1365184 w 3555490"/>
                  <a:gd name="connsiteY11" fmla="*/ 457200 h 680483"/>
                  <a:gd name="connsiteX12" fmla="*/ 36114 w 3555490"/>
                  <a:gd name="connsiteY12" fmla="*/ 446567 h 680483"/>
                  <a:gd name="connsiteX13" fmla="*/ 0 w 3555490"/>
                  <a:gd name="connsiteY13" fmla="*/ 307755 h 680483"/>
                  <a:gd name="connsiteX14" fmla="*/ 46746 w 3555490"/>
                  <a:gd name="connsiteY14"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55490" h="680483">
                    <a:moveTo>
                      <a:pt x="46746" y="255181"/>
                    </a:moveTo>
                    <a:lnTo>
                      <a:pt x="1333286" y="255181"/>
                    </a:lnTo>
                    <a:lnTo>
                      <a:pt x="1694940" y="0"/>
                    </a:lnTo>
                    <a:lnTo>
                      <a:pt x="3555490" y="0"/>
                    </a:lnTo>
                    <a:lnTo>
                      <a:pt x="3555490" y="163623"/>
                    </a:lnTo>
                    <a:lnTo>
                      <a:pt x="1805450" y="163623"/>
                    </a:lnTo>
                    <a:lnTo>
                      <a:pt x="1620365" y="340241"/>
                    </a:lnTo>
                    <a:lnTo>
                      <a:pt x="1790486" y="510362"/>
                    </a:lnTo>
                    <a:lnTo>
                      <a:pt x="3555490" y="510362"/>
                    </a:lnTo>
                    <a:lnTo>
                      <a:pt x="3555490" y="669851"/>
                    </a:lnTo>
                    <a:lnTo>
                      <a:pt x="1662895" y="680483"/>
                    </a:lnTo>
                    <a:lnTo>
                      <a:pt x="1365184" y="457200"/>
                    </a:lnTo>
                    <a:lnTo>
                      <a:pt x="36114" y="446567"/>
                    </a:lnTo>
                    <a:cubicBezTo>
                      <a:pt x="36247" y="425695"/>
                      <a:pt x="-133" y="328627"/>
                      <a:pt x="0" y="307755"/>
                    </a:cubicBezTo>
                    <a:lnTo>
                      <a:pt x="46746"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138EDE73-A10A-DB41-7374-1C63F056E7EC}"/>
                  </a:ext>
                </a:extLst>
              </p:cNvPr>
              <p:cNvSpPr/>
              <p:nvPr/>
            </p:nvSpPr>
            <p:spPr>
              <a:xfrm rot="16200000">
                <a:off x="5445351" y="3916042"/>
                <a:ext cx="3508744"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0 w 3508744"/>
                  <a:gd name="connsiteY0" fmla="*/ 255181 h 680483"/>
                  <a:gd name="connsiteX1" fmla="*/ 1286540 w 3508744"/>
                  <a:gd name="connsiteY1" fmla="*/ 255181 h 680483"/>
                  <a:gd name="connsiteX2" fmla="*/ 1648194 w 3508744"/>
                  <a:gd name="connsiteY2" fmla="*/ 0 h 680483"/>
                  <a:gd name="connsiteX3" fmla="*/ 3508744 w 3508744"/>
                  <a:gd name="connsiteY3" fmla="*/ 0 h 680483"/>
                  <a:gd name="connsiteX4" fmla="*/ 3508744 w 3508744"/>
                  <a:gd name="connsiteY4" fmla="*/ 163623 h 680483"/>
                  <a:gd name="connsiteX5" fmla="*/ 1758704 w 3508744"/>
                  <a:gd name="connsiteY5" fmla="*/ 163623 h 680483"/>
                  <a:gd name="connsiteX6" fmla="*/ 1573619 w 3508744"/>
                  <a:gd name="connsiteY6" fmla="*/ 340241 h 680483"/>
                  <a:gd name="connsiteX7" fmla="*/ 1743740 w 3508744"/>
                  <a:gd name="connsiteY7" fmla="*/ 510362 h 680483"/>
                  <a:gd name="connsiteX8" fmla="*/ 3508744 w 3508744"/>
                  <a:gd name="connsiteY8" fmla="*/ 510362 h 680483"/>
                  <a:gd name="connsiteX9" fmla="*/ 3508744 w 3508744"/>
                  <a:gd name="connsiteY9" fmla="*/ 669851 h 680483"/>
                  <a:gd name="connsiteX10" fmla="*/ 1616149 w 3508744"/>
                  <a:gd name="connsiteY10" fmla="*/ 680483 h 680483"/>
                  <a:gd name="connsiteX11" fmla="*/ 1318438 w 3508744"/>
                  <a:gd name="connsiteY11" fmla="*/ 457200 h 680483"/>
                  <a:gd name="connsiteX12" fmla="*/ 480 w 3508744"/>
                  <a:gd name="connsiteY12" fmla="*/ 441808 h 680483"/>
                  <a:gd name="connsiteX13" fmla="*/ 0 w 3508744"/>
                  <a:gd name="connsiteY13"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08744" h="680483">
                    <a:moveTo>
                      <a:pt x="0" y="255181"/>
                    </a:moveTo>
                    <a:lnTo>
                      <a:pt x="1286540" y="255181"/>
                    </a:lnTo>
                    <a:lnTo>
                      <a:pt x="1648194" y="0"/>
                    </a:lnTo>
                    <a:lnTo>
                      <a:pt x="3508744" y="0"/>
                    </a:lnTo>
                    <a:lnTo>
                      <a:pt x="3508744" y="163623"/>
                    </a:lnTo>
                    <a:lnTo>
                      <a:pt x="1758704" y="163623"/>
                    </a:lnTo>
                    <a:lnTo>
                      <a:pt x="1573619" y="340241"/>
                    </a:lnTo>
                    <a:lnTo>
                      <a:pt x="1743740" y="510362"/>
                    </a:lnTo>
                    <a:lnTo>
                      <a:pt x="3508744" y="510362"/>
                    </a:lnTo>
                    <a:lnTo>
                      <a:pt x="3508744" y="669851"/>
                    </a:lnTo>
                    <a:lnTo>
                      <a:pt x="1616149" y="680483"/>
                    </a:lnTo>
                    <a:lnTo>
                      <a:pt x="1318438" y="457200"/>
                    </a:lnTo>
                    <a:lnTo>
                      <a:pt x="480" y="441808"/>
                    </a:lnTo>
                    <a:lnTo>
                      <a:pt x="0"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Shape 29">
                <a:extLst>
                  <a:ext uri="{FF2B5EF4-FFF2-40B4-BE49-F238E27FC236}">
                    <a16:creationId xmlns:a16="http://schemas.microsoft.com/office/drawing/2014/main" id="{5D1941E4-4361-25AB-F255-F3D48F5250D8}"/>
                  </a:ext>
                </a:extLst>
              </p:cNvPr>
              <p:cNvSpPr/>
              <p:nvPr/>
            </p:nvSpPr>
            <p:spPr>
              <a:xfrm>
                <a:off x="7312025"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Freeform: Shape 30">
                <a:extLst>
                  <a:ext uri="{FF2B5EF4-FFF2-40B4-BE49-F238E27FC236}">
                    <a16:creationId xmlns:a16="http://schemas.microsoft.com/office/drawing/2014/main" id="{2AD7F489-8AEF-253F-C2ED-7E5124BE830D}"/>
                  </a:ext>
                </a:extLst>
              </p:cNvPr>
              <p:cNvSpPr/>
              <p:nvPr/>
            </p:nvSpPr>
            <p:spPr>
              <a:xfrm>
                <a:off x="6804248"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6" name="Freeform: Shape 25">
              <a:extLst>
                <a:ext uri="{FF2B5EF4-FFF2-40B4-BE49-F238E27FC236}">
                  <a16:creationId xmlns:a16="http://schemas.microsoft.com/office/drawing/2014/main" id="{0A2470BA-3761-5200-85C2-925AFAB6AB78}"/>
                </a:ext>
              </a:extLst>
            </p:cNvPr>
            <p:cNvSpPr/>
            <p:nvPr/>
          </p:nvSpPr>
          <p:spPr>
            <a:xfrm>
              <a:off x="7664121" y="4799649"/>
              <a:ext cx="1190864" cy="60686"/>
            </a:xfrm>
            <a:custGeom>
              <a:avLst/>
              <a:gdLst>
                <a:gd name="connsiteX0" fmla="*/ 1322916 w 1322916"/>
                <a:gd name="connsiteY0" fmla="*/ 0 h 57150"/>
                <a:gd name="connsiteX1" fmla="*/ 0 w 1322916"/>
                <a:gd name="connsiteY1" fmla="*/ 0 h 57150"/>
                <a:gd name="connsiteX2" fmla="*/ 4233 w 1322916"/>
                <a:gd name="connsiteY2" fmla="*/ 57150 h 57150"/>
                <a:gd name="connsiteX3" fmla="*/ 1322916 w 1322916"/>
                <a:gd name="connsiteY3" fmla="*/ 0 h 57150"/>
              </a:gdLst>
              <a:ahLst/>
              <a:cxnLst>
                <a:cxn ang="0">
                  <a:pos x="connsiteX0" y="connsiteY0"/>
                </a:cxn>
                <a:cxn ang="0">
                  <a:pos x="connsiteX1" y="connsiteY1"/>
                </a:cxn>
                <a:cxn ang="0">
                  <a:pos x="connsiteX2" y="connsiteY2"/>
                </a:cxn>
                <a:cxn ang="0">
                  <a:pos x="connsiteX3" y="connsiteY3"/>
                </a:cxn>
              </a:cxnLst>
              <a:rect l="l" t="t" r="r" b="b"/>
              <a:pathLst>
                <a:path w="1322916" h="57150">
                  <a:moveTo>
                    <a:pt x="1322916" y="0"/>
                  </a:moveTo>
                  <a:lnTo>
                    <a:pt x="0" y="0"/>
                  </a:lnTo>
                  <a:lnTo>
                    <a:pt x="4233" y="57150"/>
                  </a:lnTo>
                  <a:lnTo>
                    <a:pt x="1322916" y="0"/>
                  </a:lnTo>
                  <a:close/>
                </a:path>
              </a:pathLst>
            </a:custGeom>
            <a:solidFill>
              <a:srgbClr val="97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BC869CA9-DCD2-23E9-5FBF-1088182A2EE5}"/>
                </a:ext>
              </a:extLst>
            </p:cNvPr>
            <p:cNvSpPr/>
            <p:nvPr/>
          </p:nvSpPr>
          <p:spPr>
            <a:xfrm flipV="1">
              <a:off x="7682880" y="4298290"/>
              <a:ext cx="1190864" cy="60686"/>
            </a:xfrm>
            <a:custGeom>
              <a:avLst/>
              <a:gdLst>
                <a:gd name="connsiteX0" fmla="*/ 1322916 w 1322916"/>
                <a:gd name="connsiteY0" fmla="*/ 0 h 57150"/>
                <a:gd name="connsiteX1" fmla="*/ 0 w 1322916"/>
                <a:gd name="connsiteY1" fmla="*/ 0 h 57150"/>
                <a:gd name="connsiteX2" fmla="*/ 4233 w 1322916"/>
                <a:gd name="connsiteY2" fmla="*/ 57150 h 57150"/>
                <a:gd name="connsiteX3" fmla="*/ 1322916 w 1322916"/>
                <a:gd name="connsiteY3" fmla="*/ 0 h 57150"/>
              </a:gdLst>
              <a:ahLst/>
              <a:cxnLst>
                <a:cxn ang="0">
                  <a:pos x="connsiteX0" y="connsiteY0"/>
                </a:cxn>
                <a:cxn ang="0">
                  <a:pos x="connsiteX1" y="connsiteY1"/>
                </a:cxn>
                <a:cxn ang="0">
                  <a:pos x="connsiteX2" y="connsiteY2"/>
                </a:cxn>
                <a:cxn ang="0">
                  <a:pos x="connsiteX3" y="connsiteY3"/>
                </a:cxn>
              </a:cxnLst>
              <a:rect l="l" t="t" r="r" b="b"/>
              <a:pathLst>
                <a:path w="1322916" h="57150">
                  <a:moveTo>
                    <a:pt x="1322916" y="0"/>
                  </a:moveTo>
                  <a:lnTo>
                    <a:pt x="0" y="0"/>
                  </a:lnTo>
                  <a:lnTo>
                    <a:pt x="4233" y="57150"/>
                  </a:lnTo>
                  <a:lnTo>
                    <a:pt x="1322916" y="0"/>
                  </a:lnTo>
                  <a:close/>
                </a:path>
              </a:pathLst>
            </a:custGeom>
            <a:solidFill>
              <a:srgbClr val="97979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5" name="Group 34">
            <a:extLst>
              <a:ext uri="{FF2B5EF4-FFF2-40B4-BE49-F238E27FC236}">
                <a16:creationId xmlns:a16="http://schemas.microsoft.com/office/drawing/2014/main" id="{6ED4CF87-CE0A-F75B-DB62-ABDF3782F6FA}"/>
              </a:ext>
            </a:extLst>
          </p:cNvPr>
          <p:cNvGrpSpPr/>
          <p:nvPr/>
        </p:nvGrpSpPr>
        <p:grpSpPr>
          <a:xfrm>
            <a:off x="2211867" y="2400089"/>
            <a:ext cx="308601" cy="1632770"/>
            <a:chOff x="6804248" y="2447925"/>
            <a:chExt cx="735716" cy="3562731"/>
          </a:xfrm>
        </p:grpSpPr>
        <p:sp>
          <p:nvSpPr>
            <p:cNvPr id="38" name="Freeform: Shape 37">
              <a:extLst>
                <a:ext uri="{FF2B5EF4-FFF2-40B4-BE49-F238E27FC236}">
                  <a16:creationId xmlns:a16="http://schemas.microsoft.com/office/drawing/2014/main" id="{1600240A-AB9F-B6E5-D731-C459A5BD22F1}"/>
                </a:ext>
              </a:extLst>
            </p:cNvPr>
            <p:cNvSpPr/>
            <p:nvPr/>
          </p:nvSpPr>
          <p:spPr>
            <a:xfrm rot="16200000">
              <a:off x="5366745" y="3887527"/>
              <a:ext cx="3555490"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400 w 3519376"/>
                <a:gd name="connsiteY13" fmla="*/ 383952 h 680483"/>
                <a:gd name="connsiteX14" fmla="*/ 10632 w 3519376"/>
                <a:gd name="connsiteY14" fmla="*/ 255181 h 680483"/>
                <a:gd name="connsiteX0" fmla="*/ 46746 w 3555490"/>
                <a:gd name="connsiteY0" fmla="*/ 255181 h 680483"/>
                <a:gd name="connsiteX1" fmla="*/ 1333286 w 3555490"/>
                <a:gd name="connsiteY1" fmla="*/ 255181 h 680483"/>
                <a:gd name="connsiteX2" fmla="*/ 1694940 w 3555490"/>
                <a:gd name="connsiteY2" fmla="*/ 0 h 680483"/>
                <a:gd name="connsiteX3" fmla="*/ 3555490 w 3555490"/>
                <a:gd name="connsiteY3" fmla="*/ 0 h 680483"/>
                <a:gd name="connsiteX4" fmla="*/ 3555490 w 3555490"/>
                <a:gd name="connsiteY4" fmla="*/ 163623 h 680483"/>
                <a:gd name="connsiteX5" fmla="*/ 1805450 w 3555490"/>
                <a:gd name="connsiteY5" fmla="*/ 163623 h 680483"/>
                <a:gd name="connsiteX6" fmla="*/ 1620365 w 3555490"/>
                <a:gd name="connsiteY6" fmla="*/ 340241 h 680483"/>
                <a:gd name="connsiteX7" fmla="*/ 1790486 w 3555490"/>
                <a:gd name="connsiteY7" fmla="*/ 510362 h 680483"/>
                <a:gd name="connsiteX8" fmla="*/ 3555490 w 3555490"/>
                <a:gd name="connsiteY8" fmla="*/ 510362 h 680483"/>
                <a:gd name="connsiteX9" fmla="*/ 3555490 w 3555490"/>
                <a:gd name="connsiteY9" fmla="*/ 669851 h 680483"/>
                <a:gd name="connsiteX10" fmla="*/ 1662895 w 3555490"/>
                <a:gd name="connsiteY10" fmla="*/ 680483 h 680483"/>
                <a:gd name="connsiteX11" fmla="*/ 1365184 w 3555490"/>
                <a:gd name="connsiteY11" fmla="*/ 457200 h 680483"/>
                <a:gd name="connsiteX12" fmla="*/ 36114 w 3555490"/>
                <a:gd name="connsiteY12" fmla="*/ 446567 h 680483"/>
                <a:gd name="connsiteX13" fmla="*/ 0 w 3555490"/>
                <a:gd name="connsiteY13" fmla="*/ 307755 h 680483"/>
                <a:gd name="connsiteX14" fmla="*/ 46746 w 3555490"/>
                <a:gd name="connsiteY14"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3555490" h="680483">
                  <a:moveTo>
                    <a:pt x="46746" y="255181"/>
                  </a:moveTo>
                  <a:lnTo>
                    <a:pt x="1333286" y="255181"/>
                  </a:lnTo>
                  <a:lnTo>
                    <a:pt x="1694940" y="0"/>
                  </a:lnTo>
                  <a:lnTo>
                    <a:pt x="3555490" y="0"/>
                  </a:lnTo>
                  <a:lnTo>
                    <a:pt x="3555490" y="163623"/>
                  </a:lnTo>
                  <a:lnTo>
                    <a:pt x="1805450" y="163623"/>
                  </a:lnTo>
                  <a:lnTo>
                    <a:pt x="1620365" y="340241"/>
                  </a:lnTo>
                  <a:lnTo>
                    <a:pt x="1790486" y="510362"/>
                  </a:lnTo>
                  <a:lnTo>
                    <a:pt x="3555490" y="510362"/>
                  </a:lnTo>
                  <a:lnTo>
                    <a:pt x="3555490" y="669851"/>
                  </a:lnTo>
                  <a:lnTo>
                    <a:pt x="1662895" y="680483"/>
                  </a:lnTo>
                  <a:lnTo>
                    <a:pt x="1365184" y="457200"/>
                  </a:lnTo>
                  <a:lnTo>
                    <a:pt x="36114" y="446567"/>
                  </a:lnTo>
                  <a:cubicBezTo>
                    <a:pt x="36247" y="425695"/>
                    <a:pt x="-133" y="328627"/>
                    <a:pt x="0" y="307755"/>
                  </a:cubicBezTo>
                  <a:lnTo>
                    <a:pt x="46746"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Freeform: Shape 38">
              <a:extLst>
                <a:ext uri="{FF2B5EF4-FFF2-40B4-BE49-F238E27FC236}">
                  <a16:creationId xmlns:a16="http://schemas.microsoft.com/office/drawing/2014/main" id="{6CA26935-8C41-1067-B527-F0CA4DEDA078}"/>
                </a:ext>
              </a:extLst>
            </p:cNvPr>
            <p:cNvSpPr/>
            <p:nvPr/>
          </p:nvSpPr>
          <p:spPr>
            <a:xfrm rot="16200000">
              <a:off x="5445351" y="3916042"/>
              <a:ext cx="3508744" cy="680483"/>
            </a:xfrm>
            <a:custGeom>
              <a:avLst/>
              <a:gdLst>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92865 w 3519376"/>
                <a:gd name="connsiteY11" fmla="*/ 446567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47684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476846 w 3519376"/>
                <a:gd name="connsiteY9" fmla="*/ 680483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86269 w 3519376"/>
                <a:gd name="connsiteY5" fmla="*/ 1382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382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9057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10632 w 3519376"/>
                <a:gd name="connsiteY0" fmla="*/ 255181 h 680483"/>
                <a:gd name="connsiteX1" fmla="*/ 1297172 w 3519376"/>
                <a:gd name="connsiteY1" fmla="*/ 255181 h 680483"/>
                <a:gd name="connsiteX2" fmla="*/ 1658826 w 3519376"/>
                <a:gd name="connsiteY2" fmla="*/ 0 h 680483"/>
                <a:gd name="connsiteX3" fmla="*/ 3519376 w 3519376"/>
                <a:gd name="connsiteY3" fmla="*/ 0 h 680483"/>
                <a:gd name="connsiteX4" fmla="*/ 3519376 w 3519376"/>
                <a:gd name="connsiteY4" fmla="*/ 163623 h 680483"/>
                <a:gd name="connsiteX5" fmla="*/ 1769336 w 3519376"/>
                <a:gd name="connsiteY5" fmla="*/ 163623 h 680483"/>
                <a:gd name="connsiteX6" fmla="*/ 1584251 w 3519376"/>
                <a:gd name="connsiteY6" fmla="*/ 340241 h 680483"/>
                <a:gd name="connsiteX7" fmla="*/ 1754372 w 3519376"/>
                <a:gd name="connsiteY7" fmla="*/ 510362 h 680483"/>
                <a:gd name="connsiteX8" fmla="*/ 3519376 w 3519376"/>
                <a:gd name="connsiteY8" fmla="*/ 510362 h 680483"/>
                <a:gd name="connsiteX9" fmla="*/ 3519376 w 3519376"/>
                <a:gd name="connsiteY9" fmla="*/ 669851 h 680483"/>
                <a:gd name="connsiteX10" fmla="*/ 1626781 w 3519376"/>
                <a:gd name="connsiteY10" fmla="*/ 680483 h 680483"/>
                <a:gd name="connsiteX11" fmla="*/ 1329070 w 3519376"/>
                <a:gd name="connsiteY11" fmla="*/ 457200 h 680483"/>
                <a:gd name="connsiteX12" fmla="*/ 0 w 3519376"/>
                <a:gd name="connsiteY12" fmla="*/ 446567 h 680483"/>
                <a:gd name="connsiteX13" fmla="*/ 10632 w 3519376"/>
                <a:gd name="connsiteY13" fmla="*/ 255181 h 680483"/>
                <a:gd name="connsiteX0" fmla="*/ 0 w 3508744"/>
                <a:gd name="connsiteY0" fmla="*/ 255181 h 680483"/>
                <a:gd name="connsiteX1" fmla="*/ 1286540 w 3508744"/>
                <a:gd name="connsiteY1" fmla="*/ 255181 h 680483"/>
                <a:gd name="connsiteX2" fmla="*/ 1648194 w 3508744"/>
                <a:gd name="connsiteY2" fmla="*/ 0 h 680483"/>
                <a:gd name="connsiteX3" fmla="*/ 3508744 w 3508744"/>
                <a:gd name="connsiteY3" fmla="*/ 0 h 680483"/>
                <a:gd name="connsiteX4" fmla="*/ 3508744 w 3508744"/>
                <a:gd name="connsiteY4" fmla="*/ 163623 h 680483"/>
                <a:gd name="connsiteX5" fmla="*/ 1758704 w 3508744"/>
                <a:gd name="connsiteY5" fmla="*/ 163623 h 680483"/>
                <a:gd name="connsiteX6" fmla="*/ 1573619 w 3508744"/>
                <a:gd name="connsiteY6" fmla="*/ 340241 h 680483"/>
                <a:gd name="connsiteX7" fmla="*/ 1743740 w 3508744"/>
                <a:gd name="connsiteY7" fmla="*/ 510362 h 680483"/>
                <a:gd name="connsiteX8" fmla="*/ 3508744 w 3508744"/>
                <a:gd name="connsiteY8" fmla="*/ 510362 h 680483"/>
                <a:gd name="connsiteX9" fmla="*/ 3508744 w 3508744"/>
                <a:gd name="connsiteY9" fmla="*/ 669851 h 680483"/>
                <a:gd name="connsiteX10" fmla="*/ 1616149 w 3508744"/>
                <a:gd name="connsiteY10" fmla="*/ 680483 h 680483"/>
                <a:gd name="connsiteX11" fmla="*/ 1318438 w 3508744"/>
                <a:gd name="connsiteY11" fmla="*/ 457200 h 680483"/>
                <a:gd name="connsiteX12" fmla="*/ 480 w 3508744"/>
                <a:gd name="connsiteY12" fmla="*/ 441808 h 680483"/>
                <a:gd name="connsiteX13" fmla="*/ 0 w 3508744"/>
                <a:gd name="connsiteY13" fmla="*/ 255181 h 6804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508744" h="680483">
                  <a:moveTo>
                    <a:pt x="0" y="255181"/>
                  </a:moveTo>
                  <a:lnTo>
                    <a:pt x="1286540" y="255181"/>
                  </a:lnTo>
                  <a:lnTo>
                    <a:pt x="1648194" y="0"/>
                  </a:lnTo>
                  <a:lnTo>
                    <a:pt x="3508744" y="0"/>
                  </a:lnTo>
                  <a:lnTo>
                    <a:pt x="3508744" y="163623"/>
                  </a:lnTo>
                  <a:lnTo>
                    <a:pt x="1758704" y="163623"/>
                  </a:lnTo>
                  <a:lnTo>
                    <a:pt x="1573619" y="340241"/>
                  </a:lnTo>
                  <a:lnTo>
                    <a:pt x="1743740" y="510362"/>
                  </a:lnTo>
                  <a:lnTo>
                    <a:pt x="3508744" y="510362"/>
                  </a:lnTo>
                  <a:lnTo>
                    <a:pt x="3508744" y="669851"/>
                  </a:lnTo>
                  <a:lnTo>
                    <a:pt x="1616149" y="680483"/>
                  </a:lnTo>
                  <a:lnTo>
                    <a:pt x="1318438" y="457200"/>
                  </a:lnTo>
                  <a:lnTo>
                    <a:pt x="480" y="441808"/>
                  </a:lnTo>
                  <a:lnTo>
                    <a:pt x="0" y="255181"/>
                  </a:lnTo>
                  <a:close/>
                </a:path>
              </a:pathLst>
            </a:custGeom>
            <a:gradFill flip="none" rotWithShape="1">
              <a:gsLst>
                <a:gs pos="0">
                  <a:schemeClr val="tx1">
                    <a:lumMod val="50000"/>
                    <a:lumOff val="50000"/>
                  </a:schemeClr>
                </a:gs>
                <a:gs pos="55000">
                  <a:schemeClr val="accent1">
                    <a:lumMod val="45000"/>
                    <a:lumOff val="55000"/>
                  </a:schemeClr>
                </a:gs>
                <a:gs pos="64000">
                  <a:schemeClr val="bg1"/>
                </a:gs>
                <a:gs pos="100000">
                  <a:schemeClr val="tx1">
                    <a:lumMod val="50000"/>
                    <a:lumOff val="50000"/>
                  </a:schemeClr>
                </a:gs>
              </a:gsLst>
              <a:lin ang="19200000" scaled="0"/>
              <a:tileRect/>
            </a:gra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Freeform: Shape 39">
              <a:extLst>
                <a:ext uri="{FF2B5EF4-FFF2-40B4-BE49-F238E27FC236}">
                  <a16:creationId xmlns:a16="http://schemas.microsoft.com/office/drawing/2014/main" id="{271890E8-5B23-A53C-6FCD-60EE245FB199}"/>
                </a:ext>
              </a:extLst>
            </p:cNvPr>
            <p:cNvSpPr/>
            <p:nvPr/>
          </p:nvSpPr>
          <p:spPr>
            <a:xfrm>
              <a:off x="7312025"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Freeform: Shape 40">
              <a:extLst>
                <a:ext uri="{FF2B5EF4-FFF2-40B4-BE49-F238E27FC236}">
                  <a16:creationId xmlns:a16="http://schemas.microsoft.com/office/drawing/2014/main" id="{356ECF5E-EC52-900E-FD10-7970A6BB7FAB}"/>
                </a:ext>
              </a:extLst>
            </p:cNvPr>
            <p:cNvSpPr/>
            <p:nvPr/>
          </p:nvSpPr>
          <p:spPr>
            <a:xfrm>
              <a:off x="6804248" y="2447925"/>
              <a:ext cx="219075" cy="52388"/>
            </a:xfrm>
            <a:custGeom>
              <a:avLst/>
              <a:gdLst>
                <a:gd name="connsiteX0" fmla="*/ 0 w 219075"/>
                <a:gd name="connsiteY0" fmla="*/ 0 h 52388"/>
                <a:gd name="connsiteX1" fmla="*/ 69850 w 219075"/>
                <a:gd name="connsiteY1" fmla="*/ 52388 h 52388"/>
                <a:gd name="connsiteX2" fmla="*/ 219075 w 219075"/>
                <a:gd name="connsiteY2" fmla="*/ 49213 h 52388"/>
                <a:gd name="connsiteX3" fmla="*/ 158750 w 219075"/>
                <a:gd name="connsiteY3" fmla="*/ 0 h 52388"/>
                <a:gd name="connsiteX4" fmla="*/ 0 w 219075"/>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075" h="52388">
                  <a:moveTo>
                    <a:pt x="0" y="0"/>
                  </a:moveTo>
                  <a:lnTo>
                    <a:pt x="69850" y="52388"/>
                  </a:lnTo>
                  <a:lnTo>
                    <a:pt x="219075" y="49213"/>
                  </a:lnTo>
                  <a:lnTo>
                    <a:pt x="158750" y="0"/>
                  </a:lnTo>
                  <a:lnTo>
                    <a:pt x="0" y="0"/>
                  </a:lnTo>
                  <a:close/>
                </a:path>
              </a:pathLst>
            </a:cu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42" name="Rectangle 41">
            <a:extLst>
              <a:ext uri="{FF2B5EF4-FFF2-40B4-BE49-F238E27FC236}">
                <a16:creationId xmlns:a16="http://schemas.microsoft.com/office/drawing/2014/main" id="{D1B179E8-514F-7055-02F9-EE7D082A2A07}"/>
              </a:ext>
            </a:extLst>
          </p:cNvPr>
          <p:cNvSpPr/>
          <p:nvPr/>
        </p:nvSpPr>
        <p:spPr>
          <a:xfrm>
            <a:off x="343474" y="3988340"/>
            <a:ext cx="1388049" cy="52322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C4B02631-31FC-0831-D6C9-01CC0F28F4D1}"/>
              </a:ext>
            </a:extLst>
          </p:cNvPr>
          <p:cNvSpPr/>
          <p:nvPr/>
        </p:nvSpPr>
        <p:spPr>
          <a:xfrm>
            <a:off x="2122129" y="3997801"/>
            <a:ext cx="1388049" cy="52322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Oval 43">
            <a:extLst>
              <a:ext uri="{FF2B5EF4-FFF2-40B4-BE49-F238E27FC236}">
                <a16:creationId xmlns:a16="http://schemas.microsoft.com/office/drawing/2014/main" id="{C5E73A91-EFF0-E530-2522-49D6B9FBAFBC}"/>
              </a:ext>
            </a:extLst>
          </p:cNvPr>
          <p:cNvSpPr/>
          <p:nvPr/>
        </p:nvSpPr>
        <p:spPr>
          <a:xfrm>
            <a:off x="2543637" y="2256150"/>
            <a:ext cx="401655" cy="426262"/>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6" name="Straight Connector 45">
            <a:extLst>
              <a:ext uri="{FF2B5EF4-FFF2-40B4-BE49-F238E27FC236}">
                <a16:creationId xmlns:a16="http://schemas.microsoft.com/office/drawing/2014/main" id="{68B88561-C46A-DB2C-7E6E-EA6120D6F696}"/>
              </a:ext>
            </a:extLst>
          </p:cNvPr>
          <p:cNvCxnSpPr>
            <a:cxnSpLocks/>
            <a:stCxn id="44" idx="0"/>
          </p:cNvCxnSpPr>
          <p:nvPr/>
        </p:nvCxnSpPr>
        <p:spPr>
          <a:xfrm flipH="1" flipV="1">
            <a:off x="2744464" y="1111469"/>
            <a:ext cx="1" cy="114468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48" name="TextBox 47">
            <a:extLst>
              <a:ext uri="{FF2B5EF4-FFF2-40B4-BE49-F238E27FC236}">
                <a16:creationId xmlns:a16="http://schemas.microsoft.com/office/drawing/2014/main" id="{03E9D1F4-57FA-E6D0-5CDA-8D2496FAF608}"/>
              </a:ext>
            </a:extLst>
          </p:cNvPr>
          <p:cNvSpPr txBox="1"/>
          <p:nvPr/>
        </p:nvSpPr>
        <p:spPr>
          <a:xfrm>
            <a:off x="2991628" y="2220008"/>
            <a:ext cx="1855591"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Ping-Pong ball</a:t>
            </a:r>
          </a:p>
        </p:txBody>
      </p:sp>
      <p:sp>
        <p:nvSpPr>
          <p:cNvPr id="49" name="TextBox 48">
            <a:extLst>
              <a:ext uri="{FF2B5EF4-FFF2-40B4-BE49-F238E27FC236}">
                <a16:creationId xmlns:a16="http://schemas.microsoft.com/office/drawing/2014/main" id="{0134F953-D31A-02EA-398A-1132EAE8B7A8}"/>
              </a:ext>
            </a:extLst>
          </p:cNvPr>
          <p:cNvSpPr txBox="1"/>
          <p:nvPr/>
        </p:nvSpPr>
        <p:spPr>
          <a:xfrm>
            <a:off x="266700" y="1712068"/>
            <a:ext cx="1968335"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Vibrating</a:t>
            </a:r>
          </a:p>
        </p:txBody>
      </p:sp>
      <p:sp>
        <p:nvSpPr>
          <p:cNvPr id="50" name="TextBox 49">
            <a:extLst>
              <a:ext uri="{FF2B5EF4-FFF2-40B4-BE49-F238E27FC236}">
                <a16:creationId xmlns:a16="http://schemas.microsoft.com/office/drawing/2014/main" id="{CDD9EF1B-54C7-FDF8-C12B-2656E37F68B0}"/>
              </a:ext>
            </a:extLst>
          </p:cNvPr>
          <p:cNvSpPr txBox="1"/>
          <p:nvPr/>
        </p:nvSpPr>
        <p:spPr>
          <a:xfrm>
            <a:off x="285108" y="4622713"/>
            <a:ext cx="4753820"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Two tuning forks on sound boxes separated by air</a:t>
            </a:r>
          </a:p>
        </p:txBody>
      </p:sp>
      <p:sp>
        <p:nvSpPr>
          <p:cNvPr id="51" name="TextBox 50">
            <a:extLst>
              <a:ext uri="{FF2B5EF4-FFF2-40B4-BE49-F238E27FC236}">
                <a16:creationId xmlns:a16="http://schemas.microsoft.com/office/drawing/2014/main" id="{6D7295EB-F855-BBF6-3B70-F1CD73BEC5B8}"/>
              </a:ext>
            </a:extLst>
          </p:cNvPr>
          <p:cNvSpPr txBox="1"/>
          <p:nvPr/>
        </p:nvSpPr>
        <p:spPr>
          <a:xfrm>
            <a:off x="343474" y="6385226"/>
            <a:ext cx="773423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4"/>
              </a:rPr>
              <a:t>https://www.youtube.com/shorts/NVjLk0yKmmI</a:t>
            </a:r>
            <a:r>
              <a:rPr lang="en-GB" sz="2800" dirty="0">
                <a:latin typeface="Arial" panose="020B0604020202020204" pitchFamily="34" charset="0"/>
                <a:cs typeface="Arial" panose="020B0604020202020204" pitchFamily="34" charset="0"/>
              </a:rPr>
              <a:t> </a:t>
            </a:r>
          </a:p>
        </p:txBody>
      </p:sp>
      <p:cxnSp>
        <p:nvCxnSpPr>
          <p:cNvPr id="53" name="Straight Arrow Connector 52">
            <a:extLst>
              <a:ext uri="{FF2B5EF4-FFF2-40B4-BE49-F238E27FC236}">
                <a16:creationId xmlns:a16="http://schemas.microsoft.com/office/drawing/2014/main" id="{786D55AB-6D2C-6FE6-6A6D-0072E982B0C5}"/>
              </a:ext>
            </a:extLst>
          </p:cNvPr>
          <p:cNvCxnSpPr/>
          <p:nvPr/>
        </p:nvCxnSpPr>
        <p:spPr>
          <a:xfrm>
            <a:off x="643467" y="2220008"/>
            <a:ext cx="296333" cy="269192"/>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2489813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99F7584-CF5A-97D9-A7EA-BAF5F512919D}"/>
              </a:ext>
            </a:extLst>
          </p:cNvPr>
          <p:cNvSpPr>
            <a:spLocks noGrp="1"/>
          </p:cNvSpPr>
          <p:nvPr>
            <p:ph type="title"/>
          </p:nvPr>
        </p:nvSpPr>
        <p:spPr>
          <a:xfrm>
            <a:off x="241300" y="155246"/>
            <a:ext cx="8724900" cy="1421928"/>
          </a:xfrm>
          <a:solidFill>
            <a:schemeClr val="accent2">
              <a:lumMod val="20000"/>
              <a:lumOff val="80000"/>
            </a:schemeClr>
          </a:solidFill>
          <a:ln>
            <a:solidFill>
              <a:schemeClr val="accent2">
                <a:lumMod val="20000"/>
                <a:lumOff val="80000"/>
              </a:schemeClr>
            </a:solidFill>
          </a:ln>
        </p:spPr>
        <p:txBody>
          <a:bodyPr/>
          <a:lstStyle/>
          <a:p>
            <a:r>
              <a:rPr lang="en-GB" sz="3200" b="0" dirty="0"/>
              <a:t>How does being able to hear someone banging on a pipe in a distant room demonstrate that sound is a mechanical wave?</a:t>
            </a:r>
          </a:p>
        </p:txBody>
      </p:sp>
      <p:sp>
        <p:nvSpPr>
          <p:cNvPr id="5" name="TextBox 4">
            <a:extLst>
              <a:ext uri="{FF2B5EF4-FFF2-40B4-BE49-F238E27FC236}">
                <a16:creationId xmlns:a16="http://schemas.microsoft.com/office/drawing/2014/main" id="{A080EAEF-B151-81E5-8A90-EEA3453D1D85}"/>
              </a:ext>
            </a:extLst>
          </p:cNvPr>
          <p:cNvSpPr txBox="1"/>
          <p:nvPr/>
        </p:nvSpPr>
        <p:spPr>
          <a:xfrm>
            <a:off x="1133605" y="1807706"/>
            <a:ext cx="6144016" cy="1815882"/>
          </a:xfrm>
          <a:prstGeom prst="rect">
            <a:avLst/>
          </a:prstGeom>
          <a:noFill/>
        </p:spPr>
        <p:txBody>
          <a:bodyPr wrap="square">
            <a:spAutoFit/>
          </a:bodyPr>
          <a:lstStyle/>
          <a:p>
            <a:r>
              <a:rPr lang="en-GB" sz="2800" dirty="0">
                <a:solidFill>
                  <a:srgbClr val="2D00D2"/>
                </a:solidFill>
                <a:latin typeface="Arial" panose="020B0604020202020204" pitchFamily="34" charset="0"/>
                <a:cs typeface="Arial" panose="020B0604020202020204" pitchFamily="34" charset="0"/>
              </a:rPr>
              <a:t>Definition:</a:t>
            </a:r>
            <a:br>
              <a:rPr lang="en-GB" sz="2800" dirty="0">
                <a:solidFill>
                  <a:srgbClr val="2D00D2"/>
                </a:solidFill>
                <a:latin typeface="Arial" panose="020B0604020202020204" pitchFamily="34" charset="0"/>
                <a:cs typeface="Arial" panose="020B0604020202020204" pitchFamily="34" charset="0"/>
              </a:rPr>
            </a:br>
            <a:r>
              <a:rPr lang="en-GB" sz="2800" dirty="0">
                <a:solidFill>
                  <a:srgbClr val="2D00D2"/>
                </a:solidFill>
                <a:latin typeface="Arial" panose="020B0604020202020204" pitchFamily="34" charset="0"/>
                <a:cs typeface="Arial" panose="020B0604020202020204" pitchFamily="34" charset="0"/>
              </a:rPr>
              <a:t>A mechanical wave is a disturbance that passes through matter by making the matter particles vibrate</a:t>
            </a:r>
            <a:endParaRPr lang="en-GB" dirty="0">
              <a:solidFill>
                <a:srgbClr val="2D00D2"/>
              </a:solidFill>
            </a:endParaRPr>
          </a:p>
        </p:txBody>
      </p:sp>
      <p:sp>
        <p:nvSpPr>
          <p:cNvPr id="6" name="TextBox 5">
            <a:extLst>
              <a:ext uri="{FF2B5EF4-FFF2-40B4-BE49-F238E27FC236}">
                <a16:creationId xmlns:a16="http://schemas.microsoft.com/office/drawing/2014/main" id="{2DCB6765-E906-5742-5C5B-9D36C2948EF6}"/>
              </a:ext>
            </a:extLst>
          </p:cNvPr>
          <p:cNvSpPr txBox="1"/>
          <p:nvPr/>
        </p:nvSpPr>
        <p:spPr>
          <a:xfrm>
            <a:off x="1133605" y="3784297"/>
            <a:ext cx="6144016" cy="1384995"/>
          </a:xfrm>
          <a:prstGeom prst="rect">
            <a:avLst/>
          </a:prstGeom>
          <a:noFill/>
        </p:spPr>
        <p:txBody>
          <a:bodyPr wrap="square">
            <a:spAutoFit/>
          </a:bodyPr>
          <a:lstStyle/>
          <a:p>
            <a:r>
              <a:rPr lang="en-GB" sz="2800" dirty="0">
                <a:solidFill>
                  <a:srgbClr val="2D00D2"/>
                </a:solidFill>
                <a:latin typeface="Arial" panose="020B0604020202020204" pitchFamily="34" charset="0"/>
                <a:cs typeface="Arial" panose="020B0604020202020204" pitchFamily="34" charset="0"/>
              </a:rPr>
              <a:t>Observation:</a:t>
            </a:r>
            <a:br>
              <a:rPr lang="en-GB" sz="2800" dirty="0">
                <a:solidFill>
                  <a:srgbClr val="2D00D2"/>
                </a:solidFill>
                <a:latin typeface="Arial" panose="020B0604020202020204" pitchFamily="34" charset="0"/>
                <a:cs typeface="Arial" panose="020B0604020202020204" pitchFamily="34" charset="0"/>
              </a:rPr>
            </a:br>
            <a:r>
              <a:rPr lang="en-GB" sz="2800" dirty="0">
                <a:solidFill>
                  <a:srgbClr val="2D00D2"/>
                </a:solidFill>
                <a:latin typeface="Arial" panose="020B0604020202020204" pitchFamily="34" charset="0"/>
                <a:cs typeface="Arial" panose="020B0604020202020204" pitchFamily="34" charset="0"/>
              </a:rPr>
              <a:t>The sound is travelling along the pipe (matter)</a:t>
            </a:r>
            <a:endParaRPr lang="en-GB" dirty="0">
              <a:solidFill>
                <a:srgbClr val="2D00D2"/>
              </a:solidFill>
            </a:endParaRPr>
          </a:p>
        </p:txBody>
      </p:sp>
      <p:sp>
        <p:nvSpPr>
          <p:cNvPr id="7" name="TextBox 6">
            <a:extLst>
              <a:ext uri="{FF2B5EF4-FFF2-40B4-BE49-F238E27FC236}">
                <a16:creationId xmlns:a16="http://schemas.microsoft.com/office/drawing/2014/main" id="{2CD36AFC-8D1C-CF59-B572-6CA19D26CCE9}"/>
              </a:ext>
            </a:extLst>
          </p:cNvPr>
          <p:cNvSpPr txBox="1"/>
          <p:nvPr/>
        </p:nvSpPr>
        <p:spPr>
          <a:xfrm>
            <a:off x="1133605" y="5330001"/>
            <a:ext cx="6144016" cy="954107"/>
          </a:xfrm>
          <a:prstGeom prst="rect">
            <a:avLst/>
          </a:prstGeom>
          <a:noFill/>
        </p:spPr>
        <p:txBody>
          <a:bodyPr wrap="square">
            <a:spAutoFit/>
          </a:bodyPr>
          <a:lstStyle/>
          <a:p>
            <a:r>
              <a:rPr lang="en-GB" sz="2800" dirty="0">
                <a:solidFill>
                  <a:srgbClr val="2D00D2"/>
                </a:solidFill>
                <a:latin typeface="Arial" panose="020B0604020202020204" pitchFamily="34" charset="0"/>
                <a:cs typeface="Arial" panose="020B0604020202020204" pitchFamily="34" charset="0"/>
              </a:rPr>
              <a:t>Conclusion:</a:t>
            </a:r>
            <a:br>
              <a:rPr lang="en-GB" sz="2800" dirty="0">
                <a:solidFill>
                  <a:srgbClr val="2D00D2"/>
                </a:solidFill>
                <a:latin typeface="Arial" panose="020B0604020202020204" pitchFamily="34" charset="0"/>
                <a:cs typeface="Arial" panose="020B0604020202020204" pitchFamily="34" charset="0"/>
              </a:rPr>
            </a:br>
            <a:r>
              <a:rPr lang="en-GB" sz="2800" dirty="0">
                <a:solidFill>
                  <a:srgbClr val="2D00D2"/>
                </a:solidFill>
                <a:latin typeface="Arial" panose="020B0604020202020204" pitchFamily="34" charset="0"/>
                <a:cs typeface="Arial" panose="020B0604020202020204" pitchFamily="34" charset="0"/>
              </a:rPr>
              <a:t>The sound is a mechanical wave</a:t>
            </a:r>
            <a:endParaRPr lang="en-GB" dirty="0">
              <a:solidFill>
                <a:srgbClr val="2D00D2"/>
              </a:solidFill>
            </a:endParaRPr>
          </a:p>
        </p:txBody>
      </p:sp>
    </p:spTree>
    <p:extLst>
      <p:ext uri="{BB962C8B-B14F-4D97-AF65-F5344CB8AC3E}">
        <p14:creationId xmlns:p14="http://schemas.microsoft.com/office/powerpoint/2010/main" val="51789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A4A0F03-0E3F-3574-C7B4-BF73FF9E5532}"/>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03B518C4-453B-E366-5684-24CA551C069D}"/>
              </a:ext>
            </a:extLst>
          </p:cNvPr>
          <p:cNvSpPr>
            <a:spLocks noGrp="1"/>
          </p:cNvSpPr>
          <p:nvPr>
            <p:ph type="body" sz="quarter" idx="10"/>
          </p:nvPr>
        </p:nvSpPr>
        <p:spPr>
          <a:xfrm>
            <a:off x="122292" y="461664"/>
            <a:ext cx="8899415" cy="867930"/>
          </a:xfrm>
        </p:spPr>
        <p:txBody>
          <a:bodyPr/>
          <a:lstStyle/>
          <a:p>
            <a:r>
              <a:rPr lang="en-GB" dirty="0"/>
              <a:t>Describe two ways to demonstrate that sound is a mechanical wave.</a:t>
            </a:r>
          </a:p>
        </p:txBody>
      </p:sp>
      <p:sp>
        <p:nvSpPr>
          <p:cNvPr id="5" name="TextBox 4">
            <a:extLst>
              <a:ext uri="{FF2B5EF4-FFF2-40B4-BE49-F238E27FC236}">
                <a16:creationId xmlns:a16="http://schemas.microsoft.com/office/drawing/2014/main" id="{D647CFA1-5BB0-A9F0-1143-22413C3FFF96}"/>
              </a:ext>
            </a:extLst>
          </p:cNvPr>
          <p:cNvSpPr txBox="1"/>
          <p:nvPr/>
        </p:nvSpPr>
        <p:spPr>
          <a:xfrm>
            <a:off x="2714035" y="1421927"/>
            <a:ext cx="6429965" cy="646331"/>
          </a:xfrm>
          <a:prstGeom prst="rect">
            <a:avLst/>
          </a:prstGeom>
          <a:noFill/>
        </p:spPr>
        <p:txBody>
          <a:bodyPr wrap="none" rtlCol="0">
            <a:spAutoFit/>
          </a:bodyPr>
          <a:lstStyle/>
          <a:p>
            <a:pPr algn="l"/>
            <a:r>
              <a:rPr lang="en-GB" dirty="0">
                <a:solidFill>
                  <a:srgbClr val="2D00D2"/>
                </a:solidFill>
                <a:latin typeface="Arial" panose="020B0604020202020204" pitchFamily="34" charset="0"/>
                <a:cs typeface="Arial" panose="020B0604020202020204" pitchFamily="34" charset="0"/>
              </a:rPr>
              <a:t>Buzzer in a vacuum / loudspeaker and candle / 2 tuning forks</a:t>
            </a:r>
          </a:p>
          <a:p>
            <a:pPr algn="l"/>
            <a:r>
              <a:rPr lang="en-GB" dirty="0">
                <a:solidFill>
                  <a:srgbClr val="2D00D2"/>
                </a:solidFill>
                <a:latin typeface="Arial" panose="020B0604020202020204" pitchFamily="34" charset="0"/>
                <a:cs typeface="Arial" panose="020B0604020202020204" pitchFamily="34" charset="0"/>
              </a:rPr>
              <a:t>Equipment, method and observation</a:t>
            </a:r>
          </a:p>
        </p:txBody>
      </p:sp>
      <p:sp>
        <p:nvSpPr>
          <p:cNvPr id="2" name="Text Placeholder 3">
            <a:extLst>
              <a:ext uri="{FF2B5EF4-FFF2-40B4-BE49-F238E27FC236}">
                <a16:creationId xmlns:a16="http://schemas.microsoft.com/office/drawing/2014/main" id="{907896C5-B661-4A9A-BD61-277323A5F377}"/>
              </a:ext>
            </a:extLst>
          </p:cNvPr>
          <p:cNvSpPr txBox="1">
            <a:spLocks/>
          </p:cNvSpPr>
          <p:nvPr/>
        </p:nvSpPr>
        <p:spPr>
          <a:xfrm>
            <a:off x="122292" y="2747664"/>
            <a:ext cx="8899415" cy="867930"/>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Explain how the candle in front of the loudspeaker verifies that sound is a mechanical wave.</a:t>
            </a:r>
          </a:p>
        </p:txBody>
      </p:sp>
      <p:sp>
        <p:nvSpPr>
          <p:cNvPr id="7" name="TextBox 6">
            <a:extLst>
              <a:ext uri="{FF2B5EF4-FFF2-40B4-BE49-F238E27FC236}">
                <a16:creationId xmlns:a16="http://schemas.microsoft.com/office/drawing/2014/main" id="{DD41E2A4-6B62-8A65-92F8-6B9C5E9DE54A}"/>
              </a:ext>
            </a:extLst>
          </p:cNvPr>
          <p:cNvSpPr txBox="1"/>
          <p:nvPr/>
        </p:nvSpPr>
        <p:spPr>
          <a:xfrm>
            <a:off x="2714035" y="3615594"/>
            <a:ext cx="6429965" cy="1908215"/>
          </a:xfrm>
          <a:prstGeom prst="rect">
            <a:avLst/>
          </a:prstGeom>
          <a:noFill/>
        </p:spPr>
        <p:txBody>
          <a:bodyPr wrap="square">
            <a:spAutoFit/>
          </a:bodyPr>
          <a:lstStyle/>
          <a:p>
            <a:pPr algn="l">
              <a:spcAft>
                <a:spcPts val="1200"/>
              </a:spcAft>
            </a:pPr>
            <a:r>
              <a:rPr lang="en-GB" sz="1800" dirty="0">
                <a:solidFill>
                  <a:srgbClr val="2D00D2"/>
                </a:solidFill>
                <a:latin typeface="Arial" panose="020B0604020202020204" pitchFamily="34" charset="0"/>
                <a:cs typeface="Arial" panose="020B0604020202020204" pitchFamily="34" charset="0"/>
              </a:rPr>
              <a:t>Definition:</a:t>
            </a:r>
            <a:br>
              <a:rPr lang="en-GB" sz="1800" dirty="0">
                <a:solidFill>
                  <a:srgbClr val="2D00D2"/>
                </a:solidFill>
                <a:latin typeface="Arial" panose="020B0604020202020204" pitchFamily="34" charset="0"/>
                <a:cs typeface="Arial" panose="020B0604020202020204" pitchFamily="34" charset="0"/>
              </a:rPr>
            </a:br>
            <a:r>
              <a:rPr lang="en-GB" sz="1800" dirty="0">
                <a:solidFill>
                  <a:srgbClr val="2D00D2"/>
                </a:solidFill>
                <a:latin typeface="Arial" panose="020B0604020202020204" pitchFamily="34" charset="0"/>
                <a:cs typeface="Arial" panose="020B0604020202020204" pitchFamily="34" charset="0"/>
              </a:rPr>
              <a:t>A mechanical wave is a disturbance that passes through matter by making the matter particles vibrate.</a:t>
            </a:r>
          </a:p>
          <a:p>
            <a:pPr>
              <a:spcAft>
                <a:spcPts val="1200"/>
              </a:spcAft>
            </a:pPr>
            <a:r>
              <a:rPr lang="en-GB" sz="1800" dirty="0">
                <a:solidFill>
                  <a:srgbClr val="2D00D2"/>
                </a:solidFill>
                <a:latin typeface="Arial" panose="020B0604020202020204" pitchFamily="34" charset="0"/>
                <a:cs typeface="Arial" panose="020B0604020202020204" pitchFamily="34" charset="0"/>
              </a:rPr>
              <a:t>Analysis</a:t>
            </a:r>
            <a:br>
              <a:rPr lang="en-GB" sz="1800" dirty="0">
                <a:solidFill>
                  <a:srgbClr val="2D00D2"/>
                </a:solidFill>
                <a:latin typeface="Arial" panose="020B0604020202020204" pitchFamily="34" charset="0"/>
                <a:cs typeface="Arial" panose="020B0604020202020204" pitchFamily="34" charset="0"/>
              </a:rPr>
            </a:br>
            <a:r>
              <a:rPr lang="en-GB" sz="1800" dirty="0">
                <a:solidFill>
                  <a:srgbClr val="2D00D2"/>
                </a:solidFill>
                <a:latin typeface="Arial" panose="020B0604020202020204" pitchFamily="34" charset="0"/>
                <a:cs typeface="Arial" panose="020B0604020202020204" pitchFamily="34" charset="0"/>
              </a:rPr>
              <a:t>The vibrating flame is evidence that the air molecules in the flame are vibrating</a:t>
            </a:r>
          </a:p>
        </p:txBody>
      </p:sp>
    </p:spTree>
    <p:extLst>
      <p:ext uri="{BB962C8B-B14F-4D97-AF65-F5344CB8AC3E}">
        <p14:creationId xmlns:p14="http://schemas.microsoft.com/office/powerpoint/2010/main" val="240077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29C54D-87E7-7A73-3437-DF7BBB5A943F}"/>
              </a:ext>
            </a:extLst>
          </p:cNvPr>
          <p:cNvSpPr>
            <a:spLocks noGrp="1"/>
          </p:cNvSpPr>
          <p:nvPr>
            <p:ph type="title"/>
          </p:nvPr>
        </p:nvSpPr>
        <p:spPr>
          <a:xfrm>
            <a:off x="628650" y="1779253"/>
            <a:ext cx="7886700" cy="3030742"/>
          </a:xfrm>
        </p:spPr>
        <p:txBody>
          <a:bodyPr>
            <a:normAutofit/>
          </a:bodyPr>
          <a:lstStyle/>
          <a:p>
            <a:r>
              <a:rPr lang="en-GB" sz="8800" dirty="0"/>
              <a:t>Loudness and Pitch</a:t>
            </a:r>
          </a:p>
        </p:txBody>
      </p:sp>
    </p:spTree>
    <p:extLst>
      <p:ext uri="{BB962C8B-B14F-4D97-AF65-F5344CB8AC3E}">
        <p14:creationId xmlns:p14="http://schemas.microsoft.com/office/powerpoint/2010/main" val="39896951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35776E-50D2-1B07-55C9-B440670E9D8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BFD36BF-71B8-692C-0586-CF42DC99E67B}"/>
              </a:ext>
            </a:extLst>
          </p:cNvPr>
          <p:cNvSpPr>
            <a:spLocks noGrp="1"/>
          </p:cNvSpPr>
          <p:nvPr>
            <p:ph type="title"/>
          </p:nvPr>
        </p:nvSpPr>
        <p:spPr>
          <a:xfrm>
            <a:off x="241300" y="155246"/>
            <a:ext cx="8724900" cy="1089529"/>
          </a:xfrm>
        </p:spPr>
        <p:txBody>
          <a:bodyPr/>
          <a:lstStyle/>
          <a:p>
            <a:r>
              <a:rPr lang="en-GB" dirty="0"/>
              <a:t>What wave characteristic determines the loudness of a sound?</a:t>
            </a:r>
          </a:p>
        </p:txBody>
      </p:sp>
      <p:sp>
        <p:nvSpPr>
          <p:cNvPr id="22" name="TextBox 21">
            <a:extLst>
              <a:ext uri="{FF2B5EF4-FFF2-40B4-BE49-F238E27FC236}">
                <a16:creationId xmlns:a16="http://schemas.microsoft.com/office/drawing/2014/main" id="{AF9F4DFE-D126-23DA-CB66-0A03582FE909}"/>
              </a:ext>
            </a:extLst>
          </p:cNvPr>
          <p:cNvSpPr txBox="1"/>
          <p:nvPr/>
        </p:nvSpPr>
        <p:spPr>
          <a:xfrm>
            <a:off x="1376438" y="1559869"/>
            <a:ext cx="3108543" cy="646331"/>
          </a:xfrm>
          <a:prstGeom prst="rect">
            <a:avLst/>
          </a:prstGeom>
          <a:solidFill>
            <a:srgbClr val="FFFF00"/>
          </a:solidFill>
          <a:ln>
            <a:solidFill>
              <a:srgbClr val="FFFF99"/>
            </a:solidFill>
          </a:ln>
        </p:spPr>
        <p:txBody>
          <a:bodyPr wrap="none" rtlCol="0">
            <a:spAutoFit/>
          </a:bodyPr>
          <a:lstStyle/>
          <a:p>
            <a:pPr algn="l"/>
            <a:r>
              <a:rPr lang="en-GB" sz="3600" dirty="0">
                <a:latin typeface="Arial" panose="020B0604020202020204" pitchFamily="34" charset="0"/>
                <a:cs typeface="Arial" panose="020B0604020202020204" pitchFamily="34" charset="0"/>
              </a:rPr>
              <a:t>The amplitude</a:t>
            </a:r>
          </a:p>
        </p:txBody>
      </p:sp>
      <p:sp>
        <p:nvSpPr>
          <p:cNvPr id="23" name="Freeform: Shape 22">
            <a:extLst>
              <a:ext uri="{FF2B5EF4-FFF2-40B4-BE49-F238E27FC236}">
                <a16:creationId xmlns:a16="http://schemas.microsoft.com/office/drawing/2014/main" id="{6FE3571C-2E3A-636C-F9E2-C8171BA5F2C1}"/>
              </a:ext>
            </a:extLst>
          </p:cNvPr>
          <p:cNvSpPr/>
          <p:nvPr/>
        </p:nvSpPr>
        <p:spPr>
          <a:xfrm flipV="1">
            <a:off x="876291" y="2717330"/>
            <a:ext cx="2622283" cy="132679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 name="Freeform: Shape 1">
            <a:extLst>
              <a:ext uri="{FF2B5EF4-FFF2-40B4-BE49-F238E27FC236}">
                <a16:creationId xmlns:a16="http://schemas.microsoft.com/office/drawing/2014/main" id="{F1C89795-1E95-8246-F93B-09C6EE12C434}"/>
              </a:ext>
            </a:extLst>
          </p:cNvPr>
          <p:cNvSpPr/>
          <p:nvPr/>
        </p:nvSpPr>
        <p:spPr>
          <a:xfrm flipV="1">
            <a:off x="5249508" y="3262242"/>
            <a:ext cx="2622283" cy="203836"/>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 name="TextBox 2">
            <a:extLst>
              <a:ext uri="{FF2B5EF4-FFF2-40B4-BE49-F238E27FC236}">
                <a16:creationId xmlns:a16="http://schemas.microsoft.com/office/drawing/2014/main" id="{0AF618F7-E1F8-0435-C9C0-98FB21B5F9B9}"/>
              </a:ext>
            </a:extLst>
          </p:cNvPr>
          <p:cNvSpPr txBox="1"/>
          <p:nvPr/>
        </p:nvSpPr>
        <p:spPr>
          <a:xfrm>
            <a:off x="1754460" y="4169476"/>
            <a:ext cx="98616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Loud</a:t>
            </a:r>
          </a:p>
        </p:txBody>
      </p:sp>
      <p:sp>
        <p:nvSpPr>
          <p:cNvPr id="8" name="TextBox 7">
            <a:extLst>
              <a:ext uri="{FF2B5EF4-FFF2-40B4-BE49-F238E27FC236}">
                <a16:creationId xmlns:a16="http://schemas.microsoft.com/office/drawing/2014/main" id="{C179D7E1-B2B1-62E3-559A-64E0FD10019B}"/>
              </a:ext>
            </a:extLst>
          </p:cNvPr>
          <p:cNvSpPr txBox="1"/>
          <p:nvPr/>
        </p:nvSpPr>
        <p:spPr>
          <a:xfrm>
            <a:off x="6186713" y="4044121"/>
            <a:ext cx="1043876"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Quiet</a:t>
            </a:r>
          </a:p>
        </p:txBody>
      </p:sp>
      <p:sp>
        <p:nvSpPr>
          <p:cNvPr id="9" name="TextBox 8">
            <a:extLst>
              <a:ext uri="{FF2B5EF4-FFF2-40B4-BE49-F238E27FC236}">
                <a16:creationId xmlns:a16="http://schemas.microsoft.com/office/drawing/2014/main" id="{D0BC2C99-83E7-7BC9-FBF0-F8DD90BD062D}"/>
              </a:ext>
            </a:extLst>
          </p:cNvPr>
          <p:cNvSpPr txBox="1"/>
          <p:nvPr/>
        </p:nvSpPr>
        <p:spPr>
          <a:xfrm>
            <a:off x="320040" y="5298131"/>
            <a:ext cx="8397240"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If the amplitude of a wave is increased, what happens to the energy?</a:t>
            </a:r>
          </a:p>
        </p:txBody>
      </p:sp>
      <p:sp>
        <p:nvSpPr>
          <p:cNvPr id="5" name="TextBox 4">
            <a:extLst>
              <a:ext uri="{FF2B5EF4-FFF2-40B4-BE49-F238E27FC236}">
                <a16:creationId xmlns:a16="http://schemas.microsoft.com/office/drawing/2014/main" id="{C68C81B7-0ABA-E4C7-DFAF-4601898E3CD5}"/>
              </a:ext>
            </a:extLst>
          </p:cNvPr>
          <p:cNvSpPr txBox="1"/>
          <p:nvPr/>
        </p:nvSpPr>
        <p:spPr>
          <a:xfrm>
            <a:off x="5588000" y="6137784"/>
            <a:ext cx="2794000" cy="523220"/>
          </a:xfrm>
          <a:prstGeom prst="rect">
            <a:avLst/>
          </a:prstGeom>
          <a:noFill/>
        </p:spPr>
        <p:txBody>
          <a:bodyPr wrap="square" rtlCol="0">
            <a:spAutoFit/>
          </a:bodyPr>
          <a:lstStyle/>
          <a:p>
            <a:pPr algn="l"/>
            <a:r>
              <a:rPr lang="en-GB" sz="2800" dirty="0">
                <a:solidFill>
                  <a:srgbClr val="2D00D2"/>
                </a:solidFill>
                <a:latin typeface="Arial" panose="020B0604020202020204" pitchFamily="34" charset="0"/>
                <a:cs typeface="Arial" panose="020B0604020202020204" pitchFamily="34" charset="0"/>
              </a:rPr>
              <a:t>Also increases.</a:t>
            </a:r>
          </a:p>
        </p:txBody>
      </p:sp>
    </p:spTree>
    <p:extLst>
      <p:ext uri="{BB962C8B-B14F-4D97-AF65-F5344CB8AC3E}">
        <p14:creationId xmlns:p14="http://schemas.microsoft.com/office/powerpoint/2010/main" val="57053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2" grpId="0" animBg="1"/>
      <p:bldP spid="3" grpId="0"/>
      <p:bldP spid="8" grpId="0"/>
      <p:bldP spid="9" grpId="0"/>
      <p:bldP spid="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E13051-D28B-555A-9737-DF8CCBC7F61A}"/>
              </a:ext>
            </a:extLst>
          </p:cNvPr>
          <p:cNvSpPr>
            <a:spLocks noGrp="1"/>
          </p:cNvSpPr>
          <p:nvPr>
            <p:ph type="title"/>
          </p:nvPr>
        </p:nvSpPr>
        <p:spPr>
          <a:xfrm>
            <a:off x="266700" y="165879"/>
            <a:ext cx="8674100" cy="1089529"/>
          </a:xfrm>
        </p:spPr>
        <p:txBody>
          <a:bodyPr/>
          <a:lstStyle/>
          <a:p>
            <a:r>
              <a:rPr lang="en-GB" dirty="0"/>
              <a:t>Demonstrate that loudness is related to amplitude</a:t>
            </a:r>
          </a:p>
        </p:txBody>
      </p:sp>
      <p:sp>
        <p:nvSpPr>
          <p:cNvPr id="39" name="Freeform: Shape 38">
            <a:extLst>
              <a:ext uri="{FF2B5EF4-FFF2-40B4-BE49-F238E27FC236}">
                <a16:creationId xmlns:a16="http://schemas.microsoft.com/office/drawing/2014/main" id="{98A6F110-9F75-1375-81B4-D788A0EE379E}"/>
              </a:ext>
            </a:extLst>
          </p:cNvPr>
          <p:cNvSpPr/>
          <p:nvPr/>
        </p:nvSpPr>
        <p:spPr>
          <a:xfrm>
            <a:off x="738462" y="2330906"/>
            <a:ext cx="3959860" cy="94793"/>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274A20BB-4BB4-A3B3-FC62-9266892402D6}"/>
              </a:ext>
            </a:extLst>
          </p:cNvPr>
          <p:cNvSpPr/>
          <p:nvPr/>
        </p:nvSpPr>
        <p:spPr>
          <a:xfrm flipV="1">
            <a:off x="746261" y="2423026"/>
            <a:ext cx="3959860" cy="91574"/>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42">
            <a:extLst>
              <a:ext uri="{FF2B5EF4-FFF2-40B4-BE49-F238E27FC236}">
                <a16:creationId xmlns:a16="http://schemas.microsoft.com/office/drawing/2014/main" id="{B58ED5AB-4F2A-717A-2E84-3B324CE69589}"/>
              </a:ext>
            </a:extLst>
          </p:cNvPr>
          <p:cNvSpPr/>
          <p:nvPr/>
        </p:nvSpPr>
        <p:spPr>
          <a:xfrm>
            <a:off x="502063" y="24230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Isosceles Triangle 43">
            <a:extLst>
              <a:ext uri="{FF2B5EF4-FFF2-40B4-BE49-F238E27FC236}">
                <a16:creationId xmlns:a16="http://schemas.microsoft.com/office/drawing/2014/main" id="{3798E07F-7A20-D3F2-A8B7-2C6508ED8F7D}"/>
              </a:ext>
            </a:extLst>
          </p:cNvPr>
          <p:cNvSpPr/>
          <p:nvPr/>
        </p:nvSpPr>
        <p:spPr>
          <a:xfrm>
            <a:off x="4469722" y="24230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1DD05EDE-DDEF-43F1-0D5C-6A5BC265B8C6}"/>
              </a:ext>
            </a:extLst>
          </p:cNvPr>
          <p:cNvSpPr/>
          <p:nvPr/>
        </p:nvSpPr>
        <p:spPr>
          <a:xfrm>
            <a:off x="502063" y="2832100"/>
            <a:ext cx="4424859" cy="18047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47A088BE-01FD-0D6D-8422-2E6FD74DAACD}"/>
              </a:ext>
            </a:extLst>
          </p:cNvPr>
          <p:cNvSpPr txBox="1"/>
          <p:nvPr/>
        </p:nvSpPr>
        <p:spPr>
          <a:xfrm>
            <a:off x="449486" y="3429000"/>
            <a:ext cx="5273229"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Guitar or sonometer plucked softly and then strongly.</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B790BE1A-8897-8B69-1B96-1C74884B5C36}"/>
                  </a:ext>
                </a:extLst>
              </p:cNvPr>
              <p:cNvSpPr txBox="1"/>
              <p:nvPr/>
            </p:nvSpPr>
            <p:spPr>
              <a:xfrm>
                <a:off x="5722715" y="3429000"/>
                <a:ext cx="3218085" cy="1384995"/>
              </a:xfrm>
              <a:prstGeom prst="rect">
                <a:avLst/>
              </a:prstGeom>
              <a:noFill/>
            </p:spPr>
            <p:txBody>
              <a:bodyPr wrap="square" rtlCol="0">
                <a:spAutoFit/>
              </a:bodyPr>
              <a:lstStyle/>
              <a:p>
                <a:pPr algn="l"/>
                <a:r>
                  <a:rPr lang="en-GB" sz="2800" b="1" dirty="0">
                    <a:latin typeface="Arial" panose="020B0604020202020204" pitchFamily="34" charset="0"/>
                    <a:cs typeface="Arial" panose="020B0604020202020204" pitchFamily="34" charset="0"/>
                  </a:rPr>
                  <a:t>Observation:</a:t>
                </a:r>
              </a:p>
              <a:p>
                <a:pPr algn="l"/>
                <a:r>
                  <a:rPr lang="en-GB" sz="2800" dirty="0">
                    <a:latin typeface="Arial" panose="020B0604020202020204" pitchFamily="34" charset="0"/>
                    <a:cs typeface="Arial" panose="020B0604020202020204" pitchFamily="34" charset="0"/>
                  </a:rPr>
                  <a:t>Higher amplitude </a:t>
                </a:r>
                <a14:m>
                  <m:oMath xmlns:m="http://schemas.openxmlformats.org/officeDocument/2006/math">
                    <m:r>
                      <a:rPr lang="en-GB" sz="2800" b="0" i="1"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higher loudness</a:t>
                </a:r>
              </a:p>
            </p:txBody>
          </p:sp>
        </mc:Choice>
        <mc:Fallback xmlns="">
          <p:sp>
            <p:nvSpPr>
              <p:cNvPr id="48" name="TextBox 47">
                <a:extLst>
                  <a:ext uri="{FF2B5EF4-FFF2-40B4-BE49-F238E27FC236}">
                    <a16:creationId xmlns:a16="http://schemas.microsoft.com/office/drawing/2014/main" id="{B790BE1A-8897-8B69-1B96-1C74884B5C36}"/>
                  </a:ext>
                </a:extLst>
              </p:cNvPr>
              <p:cNvSpPr txBox="1">
                <a:spLocks noRot="1" noChangeAspect="1" noMove="1" noResize="1" noEditPoints="1" noAdjustHandles="1" noChangeArrowheads="1" noChangeShapeType="1" noTextEdit="1"/>
              </p:cNvSpPr>
              <p:nvPr/>
            </p:nvSpPr>
            <p:spPr>
              <a:xfrm>
                <a:off x="5722715" y="3429000"/>
                <a:ext cx="3218085" cy="1384995"/>
              </a:xfrm>
              <a:prstGeom prst="rect">
                <a:avLst/>
              </a:prstGeom>
              <a:blipFill>
                <a:blip r:embed="rId3"/>
                <a:stretch>
                  <a:fillRect l="-3977" t="-4846" b="-11013"/>
                </a:stretch>
              </a:blipFill>
            </p:spPr>
            <p:txBody>
              <a:bodyPr/>
              <a:lstStyle/>
              <a:p>
                <a:r>
                  <a:rPr lang="en-GB">
                    <a:noFill/>
                  </a:rPr>
                  <a:t> </a:t>
                </a:r>
              </a:p>
            </p:txBody>
          </p:sp>
        </mc:Fallback>
      </mc:AlternateContent>
    </p:spTree>
    <p:extLst>
      <p:ext uri="{BB962C8B-B14F-4D97-AF65-F5344CB8AC3E}">
        <p14:creationId xmlns:p14="http://schemas.microsoft.com/office/powerpoint/2010/main" val="34738832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EA8C96F-A93C-E718-787A-707C05BB4CC8}"/>
              </a:ext>
            </a:extLst>
          </p:cNvPr>
          <p:cNvSpPr>
            <a:spLocks noGrp="1"/>
          </p:cNvSpPr>
          <p:nvPr>
            <p:ph type="title"/>
          </p:nvPr>
        </p:nvSpPr>
        <p:spPr>
          <a:xfrm>
            <a:off x="241300" y="155246"/>
            <a:ext cx="8724900" cy="1089529"/>
          </a:xfrm>
        </p:spPr>
        <p:txBody>
          <a:bodyPr/>
          <a:lstStyle/>
          <a:p>
            <a:r>
              <a:rPr lang="en-GB" dirty="0"/>
              <a:t>What wave characteristic determines the pitch of a sound?</a:t>
            </a:r>
          </a:p>
        </p:txBody>
      </p:sp>
      <p:sp>
        <p:nvSpPr>
          <p:cNvPr id="5" name="TextBox 4">
            <a:extLst>
              <a:ext uri="{FF2B5EF4-FFF2-40B4-BE49-F238E27FC236}">
                <a16:creationId xmlns:a16="http://schemas.microsoft.com/office/drawing/2014/main" id="{97BC0F2B-CB89-7B4B-98FB-1D62D65C4EAA}"/>
              </a:ext>
            </a:extLst>
          </p:cNvPr>
          <p:cNvSpPr txBox="1"/>
          <p:nvPr/>
        </p:nvSpPr>
        <p:spPr>
          <a:xfrm>
            <a:off x="1201074" y="2400412"/>
            <a:ext cx="766427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The higher the frequency - the higher the pitch.</a:t>
            </a:r>
          </a:p>
        </p:txBody>
      </p:sp>
      <p:sp>
        <p:nvSpPr>
          <p:cNvPr id="6" name="TextBox 5">
            <a:extLst>
              <a:ext uri="{FF2B5EF4-FFF2-40B4-BE49-F238E27FC236}">
                <a16:creationId xmlns:a16="http://schemas.microsoft.com/office/drawing/2014/main" id="{A96F1802-002D-95DF-0C62-89FEA9213E87}"/>
              </a:ext>
            </a:extLst>
          </p:cNvPr>
          <p:cNvSpPr txBox="1"/>
          <p:nvPr/>
        </p:nvSpPr>
        <p:spPr>
          <a:xfrm>
            <a:off x="1234639" y="3579729"/>
            <a:ext cx="2155126"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Blue whale 10 – 40 Hz</a:t>
            </a:r>
          </a:p>
        </p:txBody>
      </p:sp>
      <p:sp>
        <p:nvSpPr>
          <p:cNvPr id="7" name="TextBox 6">
            <a:extLst>
              <a:ext uri="{FF2B5EF4-FFF2-40B4-BE49-F238E27FC236}">
                <a16:creationId xmlns:a16="http://schemas.microsoft.com/office/drawing/2014/main" id="{864642AA-C596-D220-DEB3-B0E535E3BB69}"/>
              </a:ext>
            </a:extLst>
          </p:cNvPr>
          <p:cNvSpPr txBox="1"/>
          <p:nvPr/>
        </p:nvSpPr>
        <p:spPr>
          <a:xfrm>
            <a:off x="5556638" y="3579729"/>
            <a:ext cx="3147347"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Bats </a:t>
            </a:r>
            <a:br>
              <a:rPr lang="en-GB" sz="2800" dirty="0">
                <a:latin typeface="Arial" panose="020B0604020202020204" pitchFamily="34" charset="0"/>
                <a:cs typeface="Arial" panose="020B0604020202020204" pitchFamily="34" charset="0"/>
              </a:rPr>
            </a:br>
            <a:r>
              <a:rPr lang="en-GB" sz="2800" dirty="0">
                <a:latin typeface="Arial" panose="020B0604020202020204" pitchFamily="34" charset="0"/>
                <a:cs typeface="Arial" panose="020B0604020202020204" pitchFamily="34" charset="0"/>
              </a:rPr>
              <a:t>12 kHz – 200 kHz</a:t>
            </a:r>
          </a:p>
        </p:txBody>
      </p:sp>
      <p:sp>
        <p:nvSpPr>
          <p:cNvPr id="22" name="TextBox 21">
            <a:extLst>
              <a:ext uri="{FF2B5EF4-FFF2-40B4-BE49-F238E27FC236}">
                <a16:creationId xmlns:a16="http://schemas.microsoft.com/office/drawing/2014/main" id="{B824EFD4-22BA-4CD1-CAFC-E657D2D3AA79}"/>
              </a:ext>
            </a:extLst>
          </p:cNvPr>
          <p:cNvSpPr txBox="1"/>
          <p:nvPr/>
        </p:nvSpPr>
        <p:spPr>
          <a:xfrm>
            <a:off x="1201074" y="1559869"/>
            <a:ext cx="3134191" cy="646331"/>
          </a:xfrm>
          <a:prstGeom prst="rect">
            <a:avLst/>
          </a:prstGeom>
          <a:solidFill>
            <a:srgbClr val="FFFF00"/>
          </a:solidFill>
          <a:ln>
            <a:solidFill>
              <a:srgbClr val="FFFF99"/>
            </a:solidFill>
          </a:ln>
        </p:spPr>
        <p:txBody>
          <a:bodyPr wrap="none" rtlCol="0">
            <a:spAutoFit/>
          </a:bodyPr>
          <a:lstStyle/>
          <a:p>
            <a:pPr algn="l"/>
            <a:r>
              <a:rPr lang="en-GB" sz="3600" dirty="0">
                <a:latin typeface="Arial" panose="020B0604020202020204" pitchFamily="34" charset="0"/>
                <a:cs typeface="Arial" panose="020B0604020202020204" pitchFamily="34" charset="0"/>
              </a:rPr>
              <a:t>The frequency</a:t>
            </a:r>
          </a:p>
        </p:txBody>
      </p:sp>
      <p:sp>
        <p:nvSpPr>
          <p:cNvPr id="23" name="Freeform: Shape 22">
            <a:extLst>
              <a:ext uri="{FF2B5EF4-FFF2-40B4-BE49-F238E27FC236}">
                <a16:creationId xmlns:a16="http://schemas.microsoft.com/office/drawing/2014/main" id="{C5918B36-B850-448E-9F73-52341B17071C}"/>
              </a:ext>
            </a:extLst>
          </p:cNvPr>
          <p:cNvSpPr/>
          <p:nvPr/>
        </p:nvSpPr>
        <p:spPr>
          <a:xfrm flipV="1">
            <a:off x="241300" y="5727682"/>
            <a:ext cx="4134678" cy="55816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30" name="Group 29">
            <a:extLst>
              <a:ext uri="{FF2B5EF4-FFF2-40B4-BE49-F238E27FC236}">
                <a16:creationId xmlns:a16="http://schemas.microsoft.com/office/drawing/2014/main" id="{B2A8658C-84DE-CECB-4A19-1B96F13679D3}"/>
              </a:ext>
            </a:extLst>
          </p:cNvPr>
          <p:cNvGrpSpPr/>
          <p:nvPr/>
        </p:nvGrpSpPr>
        <p:grpSpPr>
          <a:xfrm>
            <a:off x="6539465" y="5847142"/>
            <a:ext cx="1028817" cy="558161"/>
            <a:chOff x="5951103" y="6041419"/>
            <a:chExt cx="598698" cy="558161"/>
          </a:xfrm>
        </p:grpSpPr>
        <p:sp>
          <p:nvSpPr>
            <p:cNvPr id="24" name="Freeform: Shape 23">
              <a:extLst>
                <a:ext uri="{FF2B5EF4-FFF2-40B4-BE49-F238E27FC236}">
                  <a16:creationId xmlns:a16="http://schemas.microsoft.com/office/drawing/2014/main" id="{12271EFC-A2C9-5E52-2B32-01444645AEC7}"/>
                </a:ext>
              </a:extLst>
            </p:cNvPr>
            <p:cNvSpPr/>
            <p:nvPr/>
          </p:nvSpPr>
          <p:spPr>
            <a:xfrm flipV="1">
              <a:off x="5951103" y="6041419"/>
              <a:ext cx="299349" cy="55816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25" name="Freeform: Shape 24">
              <a:extLst>
                <a:ext uri="{FF2B5EF4-FFF2-40B4-BE49-F238E27FC236}">
                  <a16:creationId xmlns:a16="http://schemas.microsoft.com/office/drawing/2014/main" id="{42506E17-236F-E2E1-5771-A39D90AE0B11}"/>
                </a:ext>
              </a:extLst>
            </p:cNvPr>
            <p:cNvSpPr/>
            <p:nvPr/>
          </p:nvSpPr>
          <p:spPr>
            <a:xfrm flipV="1">
              <a:off x="6250452" y="6041419"/>
              <a:ext cx="299349" cy="55816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grpSp>
        <p:nvGrpSpPr>
          <p:cNvPr id="29" name="Group 28">
            <a:extLst>
              <a:ext uri="{FF2B5EF4-FFF2-40B4-BE49-F238E27FC236}">
                <a16:creationId xmlns:a16="http://schemas.microsoft.com/office/drawing/2014/main" id="{23393850-45BF-6BED-952D-DFF6CD0A8CF6}"/>
              </a:ext>
            </a:extLst>
          </p:cNvPr>
          <p:cNvGrpSpPr/>
          <p:nvPr/>
        </p:nvGrpSpPr>
        <p:grpSpPr>
          <a:xfrm>
            <a:off x="706274" y="4533836"/>
            <a:ext cx="3143250" cy="1143000"/>
            <a:chOff x="370994" y="4533836"/>
            <a:chExt cx="3143250" cy="1143000"/>
          </a:xfrm>
        </p:grpSpPr>
        <p:pic>
          <p:nvPicPr>
            <p:cNvPr id="27" name="Picture 26">
              <a:extLst>
                <a:ext uri="{FF2B5EF4-FFF2-40B4-BE49-F238E27FC236}">
                  <a16:creationId xmlns:a16="http://schemas.microsoft.com/office/drawing/2014/main" id="{5ED475CA-2C83-F560-9CAC-E243457CB11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0994" y="4533836"/>
              <a:ext cx="3143250" cy="1143000"/>
            </a:xfrm>
            <a:prstGeom prst="rect">
              <a:avLst/>
            </a:prstGeom>
          </p:spPr>
        </p:pic>
        <p:sp>
          <p:nvSpPr>
            <p:cNvPr id="28" name="TextBox 27">
              <a:hlinkClick r:id="rId4"/>
              <a:extLst>
                <a:ext uri="{FF2B5EF4-FFF2-40B4-BE49-F238E27FC236}">
                  <a16:creationId xmlns:a16="http://schemas.microsoft.com/office/drawing/2014/main" id="{760A13B9-D11D-8C83-EC33-46DBC7BDB4F5}"/>
                </a:ext>
              </a:extLst>
            </p:cNvPr>
            <p:cNvSpPr txBox="1"/>
            <p:nvPr/>
          </p:nvSpPr>
          <p:spPr>
            <a:xfrm>
              <a:off x="2943533" y="5375931"/>
              <a:ext cx="490840" cy="276999"/>
            </a:xfrm>
            <a:prstGeom prst="rect">
              <a:avLst/>
            </a:prstGeom>
            <a:noFill/>
          </p:spPr>
          <p:txBody>
            <a:bodyPr wrap="none" rtlCol="0">
              <a:spAutoFit/>
            </a:bodyPr>
            <a:lstStyle/>
            <a:p>
              <a:pPr algn="l"/>
              <a:r>
                <a:rPr lang="en-GB" sz="1200" dirty="0">
                  <a:latin typeface="Arial" panose="020B0604020202020204" pitchFamily="34" charset="0"/>
                  <a:cs typeface="Arial" panose="020B0604020202020204" pitchFamily="34" charset="0"/>
                </a:rPr>
                <a:t>CC0</a:t>
              </a:r>
            </a:p>
          </p:txBody>
        </p:sp>
      </p:grpSp>
      <p:grpSp>
        <p:nvGrpSpPr>
          <p:cNvPr id="31" name="Group 30">
            <a:extLst>
              <a:ext uri="{FF2B5EF4-FFF2-40B4-BE49-F238E27FC236}">
                <a16:creationId xmlns:a16="http://schemas.microsoft.com/office/drawing/2014/main" id="{6735A886-93F9-7343-E355-734E6F7C6C1C}"/>
              </a:ext>
            </a:extLst>
          </p:cNvPr>
          <p:cNvGrpSpPr/>
          <p:nvPr/>
        </p:nvGrpSpPr>
        <p:grpSpPr>
          <a:xfrm>
            <a:off x="5556638" y="4769175"/>
            <a:ext cx="2838449" cy="841516"/>
            <a:chOff x="5869978" y="3028467"/>
            <a:chExt cx="4048125" cy="1200150"/>
          </a:xfrm>
        </p:grpSpPr>
        <p:sp>
          <p:nvSpPr>
            <p:cNvPr id="32" name="Freeform: Shape 31">
              <a:extLst>
                <a:ext uri="{FF2B5EF4-FFF2-40B4-BE49-F238E27FC236}">
                  <a16:creationId xmlns:a16="http://schemas.microsoft.com/office/drawing/2014/main" id="{2F426A33-6528-A8D3-7CB2-4C4CDAABFFFA}"/>
                </a:ext>
              </a:extLst>
            </p:cNvPr>
            <p:cNvSpPr/>
            <p:nvPr/>
          </p:nvSpPr>
          <p:spPr>
            <a:xfrm>
              <a:off x="5869978" y="3028467"/>
              <a:ext cx="4048125" cy="1200150"/>
            </a:xfrm>
            <a:custGeom>
              <a:avLst/>
              <a:gdLst>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048125" h="1200150">
                  <a:moveTo>
                    <a:pt x="2085975" y="174625"/>
                  </a:moveTo>
                  <a:lnTo>
                    <a:pt x="1968500" y="171450"/>
                  </a:lnTo>
                  <a:lnTo>
                    <a:pt x="1835150" y="34925"/>
                  </a:lnTo>
                  <a:lnTo>
                    <a:pt x="1847850" y="222250"/>
                  </a:lnTo>
                  <a:lnTo>
                    <a:pt x="1917700" y="269875"/>
                  </a:lnTo>
                  <a:lnTo>
                    <a:pt x="1911350" y="323850"/>
                  </a:lnTo>
                  <a:cubicBezTo>
                    <a:pt x="1686983" y="439208"/>
                    <a:pt x="1237192" y="313267"/>
                    <a:pt x="933450" y="98425"/>
                  </a:cubicBezTo>
                  <a:lnTo>
                    <a:pt x="869950" y="9525"/>
                  </a:lnTo>
                  <a:lnTo>
                    <a:pt x="850900" y="34925"/>
                  </a:lnTo>
                  <a:lnTo>
                    <a:pt x="882650" y="63500"/>
                  </a:lnTo>
                  <a:cubicBezTo>
                    <a:pt x="667808" y="57150"/>
                    <a:pt x="218017" y="95250"/>
                    <a:pt x="0" y="358775"/>
                  </a:cubicBezTo>
                  <a:cubicBezTo>
                    <a:pt x="231775" y="335492"/>
                    <a:pt x="288925" y="404283"/>
                    <a:pt x="371475" y="479425"/>
                  </a:cubicBezTo>
                  <a:cubicBezTo>
                    <a:pt x="552450" y="451908"/>
                    <a:pt x="857250" y="618067"/>
                    <a:pt x="952500" y="768350"/>
                  </a:cubicBezTo>
                  <a:cubicBezTo>
                    <a:pt x="1262592" y="752475"/>
                    <a:pt x="1648883" y="885825"/>
                    <a:pt x="1730375" y="1073150"/>
                  </a:cubicBezTo>
                  <a:lnTo>
                    <a:pt x="1682750" y="1184275"/>
                  </a:lnTo>
                  <a:lnTo>
                    <a:pt x="1733550" y="1200150"/>
                  </a:lnTo>
                  <a:lnTo>
                    <a:pt x="1752600" y="1111250"/>
                  </a:lnTo>
                  <a:lnTo>
                    <a:pt x="1787525" y="1184275"/>
                  </a:lnTo>
                  <a:cubicBezTo>
                    <a:pt x="1892300" y="1131358"/>
                    <a:pt x="1952625" y="1122892"/>
                    <a:pt x="2035175" y="1187450"/>
                  </a:cubicBezTo>
                  <a:cubicBezTo>
                    <a:pt x="2113492" y="1107017"/>
                    <a:pt x="2242608" y="1112308"/>
                    <a:pt x="2308225" y="1146175"/>
                  </a:cubicBezTo>
                  <a:lnTo>
                    <a:pt x="2336800" y="1108075"/>
                  </a:lnTo>
                  <a:lnTo>
                    <a:pt x="2425700" y="1152525"/>
                  </a:lnTo>
                  <a:lnTo>
                    <a:pt x="2441575" y="1095375"/>
                  </a:lnTo>
                  <a:lnTo>
                    <a:pt x="2381250" y="1066800"/>
                  </a:lnTo>
                  <a:cubicBezTo>
                    <a:pt x="2540000" y="876300"/>
                    <a:pt x="2870200" y="717550"/>
                    <a:pt x="3181350" y="790575"/>
                  </a:cubicBezTo>
                  <a:cubicBezTo>
                    <a:pt x="3308350" y="555625"/>
                    <a:pt x="3482975" y="400050"/>
                    <a:pt x="3743325" y="333375"/>
                  </a:cubicBezTo>
                  <a:cubicBezTo>
                    <a:pt x="3797300" y="263525"/>
                    <a:pt x="3908425" y="222250"/>
                    <a:pt x="4048125" y="219075"/>
                  </a:cubicBezTo>
                  <a:cubicBezTo>
                    <a:pt x="3803650" y="63500"/>
                    <a:pt x="3524250" y="41275"/>
                    <a:pt x="3248025" y="47625"/>
                  </a:cubicBezTo>
                  <a:lnTo>
                    <a:pt x="3327400" y="6350"/>
                  </a:lnTo>
                  <a:lnTo>
                    <a:pt x="3267075" y="0"/>
                  </a:lnTo>
                  <a:cubicBezTo>
                    <a:pt x="2933700" y="289983"/>
                    <a:pt x="2359025" y="497417"/>
                    <a:pt x="2152650" y="307975"/>
                  </a:cubicBezTo>
                  <a:lnTo>
                    <a:pt x="2209800" y="196850"/>
                  </a:lnTo>
                  <a:lnTo>
                    <a:pt x="2222500" y="50800"/>
                  </a:lnTo>
                  <a:lnTo>
                    <a:pt x="2085975" y="17462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3537D182-5A07-60BF-D755-76D7B3686D42}"/>
                </a:ext>
              </a:extLst>
            </p:cNvPr>
            <p:cNvSpPr/>
            <p:nvPr/>
          </p:nvSpPr>
          <p:spPr>
            <a:xfrm>
              <a:off x="7864475" y="3291188"/>
              <a:ext cx="114300" cy="45719"/>
            </a:xfrm>
            <a:custGeom>
              <a:avLst/>
              <a:gdLst>
                <a:gd name="csX0" fmla="*/ 0 w 190500"/>
                <a:gd name="csY0" fmla="*/ 0 h 47625"/>
                <a:gd name="csX1" fmla="*/ 82550 w 190500"/>
                <a:gd name="csY1" fmla="*/ 47625 h 47625"/>
                <a:gd name="csX2" fmla="*/ 190500 w 190500"/>
                <a:gd name="csY2" fmla="*/ 9525 h 47625"/>
                <a:gd name="csX0" fmla="*/ 0 w 190500"/>
                <a:gd name="csY0" fmla="*/ 0 h 48331"/>
                <a:gd name="csX1" fmla="*/ 82550 w 190500"/>
                <a:gd name="csY1" fmla="*/ 47625 h 48331"/>
                <a:gd name="csX2" fmla="*/ 190500 w 190500"/>
                <a:gd name="csY2" fmla="*/ 9525 h 48331"/>
                <a:gd name="csX0" fmla="*/ 0 w 190500"/>
                <a:gd name="csY0" fmla="*/ 0 h 48331"/>
                <a:gd name="csX1" fmla="*/ 82550 w 190500"/>
                <a:gd name="csY1" fmla="*/ 47625 h 48331"/>
                <a:gd name="csX2" fmla="*/ 190500 w 190500"/>
                <a:gd name="csY2" fmla="*/ 9525 h 48331"/>
              </a:gdLst>
              <a:ahLst/>
              <a:cxnLst>
                <a:cxn ang="0">
                  <a:pos x="csX0" y="csY0"/>
                </a:cxn>
                <a:cxn ang="0">
                  <a:pos x="csX1" y="csY1"/>
                </a:cxn>
                <a:cxn ang="0">
                  <a:pos x="csX2" y="csY2"/>
                </a:cxn>
              </a:cxnLst>
              <a:rect l="l" t="t" r="r" b="b"/>
              <a:pathLst>
                <a:path w="190500" h="48331">
                  <a:moveTo>
                    <a:pt x="0" y="0"/>
                  </a:moveTo>
                  <a:cubicBezTo>
                    <a:pt x="27517" y="15875"/>
                    <a:pt x="27517" y="53975"/>
                    <a:pt x="82550" y="47625"/>
                  </a:cubicBezTo>
                  <a:cubicBezTo>
                    <a:pt x="137583" y="41275"/>
                    <a:pt x="157692" y="34925"/>
                    <a:pt x="190500" y="95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39699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3"/>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22" grpId="0" animBg="1"/>
      <p:bldP spid="2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D906D-DA5A-66BB-0AE5-D4AB13B57A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B64C95D-298F-1859-2683-81D96574F517}"/>
              </a:ext>
            </a:extLst>
          </p:cNvPr>
          <p:cNvSpPr>
            <a:spLocks noGrp="1"/>
          </p:cNvSpPr>
          <p:nvPr>
            <p:ph type="title"/>
          </p:nvPr>
        </p:nvSpPr>
        <p:spPr>
          <a:xfrm>
            <a:off x="266700" y="165879"/>
            <a:ext cx="8674100" cy="1089529"/>
          </a:xfrm>
        </p:spPr>
        <p:txBody>
          <a:bodyPr/>
          <a:lstStyle/>
          <a:p>
            <a:r>
              <a:rPr lang="en-GB" dirty="0"/>
              <a:t>Demonstrate that pitch is related to frequency</a:t>
            </a:r>
          </a:p>
        </p:txBody>
      </p:sp>
      <p:sp>
        <p:nvSpPr>
          <p:cNvPr id="35" name="Rectangle: Rounded Corners 34">
            <a:extLst>
              <a:ext uri="{FF2B5EF4-FFF2-40B4-BE49-F238E27FC236}">
                <a16:creationId xmlns:a16="http://schemas.microsoft.com/office/drawing/2014/main" id="{63BA2B80-AC94-52C1-0737-E71616DBF3ED}"/>
              </a:ext>
            </a:extLst>
          </p:cNvPr>
          <p:cNvSpPr/>
          <p:nvPr/>
        </p:nvSpPr>
        <p:spPr>
          <a:xfrm>
            <a:off x="2305202" y="2628566"/>
            <a:ext cx="1024859" cy="523220"/>
          </a:xfrm>
          <a:prstGeom prst="round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Oval 35">
            <a:extLst>
              <a:ext uri="{FF2B5EF4-FFF2-40B4-BE49-F238E27FC236}">
                <a16:creationId xmlns:a16="http://schemas.microsoft.com/office/drawing/2014/main" id="{FF81CFDC-0878-FCC4-3B5D-68B7E4E933F3}"/>
              </a:ext>
            </a:extLst>
          </p:cNvPr>
          <p:cNvSpPr/>
          <p:nvPr/>
        </p:nvSpPr>
        <p:spPr>
          <a:xfrm>
            <a:off x="2597626" y="2686379"/>
            <a:ext cx="340197" cy="373287"/>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D8592580-F39C-60D7-B3C1-13E6ABFD118B}"/>
              </a:ext>
            </a:extLst>
          </p:cNvPr>
          <p:cNvSpPr txBox="1"/>
          <p:nvPr/>
        </p:nvSpPr>
        <p:spPr>
          <a:xfrm>
            <a:off x="1776303" y="1626129"/>
            <a:ext cx="2795697"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Slow-motion video camera</a:t>
            </a:r>
          </a:p>
        </p:txBody>
      </p:sp>
      <p:sp>
        <p:nvSpPr>
          <p:cNvPr id="39" name="Freeform: Shape 38">
            <a:extLst>
              <a:ext uri="{FF2B5EF4-FFF2-40B4-BE49-F238E27FC236}">
                <a16:creationId xmlns:a16="http://schemas.microsoft.com/office/drawing/2014/main" id="{56DBC7B9-6853-41DC-0D26-FC6FDE6792EC}"/>
              </a:ext>
            </a:extLst>
          </p:cNvPr>
          <p:cNvSpPr/>
          <p:nvPr/>
        </p:nvSpPr>
        <p:spPr>
          <a:xfrm>
            <a:off x="829902" y="3550106"/>
            <a:ext cx="3959860" cy="94793"/>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Freeform: Shape 41">
            <a:extLst>
              <a:ext uri="{FF2B5EF4-FFF2-40B4-BE49-F238E27FC236}">
                <a16:creationId xmlns:a16="http://schemas.microsoft.com/office/drawing/2014/main" id="{A28AB727-8359-EE2F-425C-F343F0179842}"/>
              </a:ext>
            </a:extLst>
          </p:cNvPr>
          <p:cNvSpPr/>
          <p:nvPr/>
        </p:nvSpPr>
        <p:spPr>
          <a:xfrm flipV="1">
            <a:off x="837701" y="3642226"/>
            <a:ext cx="3959860" cy="91574"/>
          </a:xfrm>
          <a:custGeom>
            <a:avLst/>
            <a:gdLst>
              <a:gd name="csX0" fmla="*/ 0 w 3931920"/>
              <a:gd name="csY0" fmla="*/ 106680 h 182880"/>
              <a:gd name="csX1" fmla="*/ 1950720 w 3931920"/>
              <a:gd name="csY1" fmla="*/ 0 h 182880"/>
              <a:gd name="csX2" fmla="*/ 3931920 w 3931920"/>
              <a:gd name="csY2" fmla="*/ 182880 h 182880"/>
              <a:gd name="csX0" fmla="*/ 0 w 3931920"/>
              <a:gd name="csY0" fmla="*/ 108464 h 184664"/>
              <a:gd name="csX1" fmla="*/ 1950720 w 3931920"/>
              <a:gd name="csY1" fmla="*/ 1784 h 184664"/>
              <a:gd name="csX2" fmla="*/ 3931920 w 3931920"/>
              <a:gd name="csY2" fmla="*/ 184664 h 184664"/>
              <a:gd name="csX0" fmla="*/ 0 w 3947160"/>
              <a:gd name="csY0" fmla="*/ 167676 h 182916"/>
              <a:gd name="csX1" fmla="*/ 1965960 w 3947160"/>
              <a:gd name="csY1" fmla="*/ 36 h 182916"/>
              <a:gd name="csX2" fmla="*/ 3947160 w 3947160"/>
              <a:gd name="csY2" fmla="*/ 182916 h 182916"/>
              <a:gd name="csX0" fmla="*/ 0 w 3947160"/>
              <a:gd name="csY0" fmla="*/ 167703 h 182943"/>
              <a:gd name="csX1" fmla="*/ 1965960 w 3947160"/>
              <a:gd name="csY1" fmla="*/ 63 h 182943"/>
              <a:gd name="csX2" fmla="*/ 3947160 w 3947160"/>
              <a:gd name="csY2" fmla="*/ 182943 h 182943"/>
              <a:gd name="csX0" fmla="*/ 0 w 3947160"/>
              <a:gd name="csY0" fmla="*/ 167703 h 182943"/>
              <a:gd name="csX1" fmla="*/ 1965960 w 3947160"/>
              <a:gd name="csY1" fmla="*/ 63 h 182943"/>
              <a:gd name="csX2" fmla="*/ 3947160 w 3947160"/>
              <a:gd name="csY2" fmla="*/ 182943 h 182943"/>
              <a:gd name="csX0" fmla="*/ 0 w 3959860"/>
              <a:gd name="csY0" fmla="*/ 176119 h 182892"/>
              <a:gd name="csX1" fmla="*/ 1978660 w 3959860"/>
              <a:gd name="csY1" fmla="*/ 12 h 182892"/>
              <a:gd name="csX2" fmla="*/ 3959860 w 3959860"/>
              <a:gd name="csY2" fmla="*/ 182892 h 182892"/>
              <a:gd name="csX0" fmla="*/ 0 w 3959860"/>
              <a:gd name="csY0" fmla="*/ 176120 h 182893"/>
              <a:gd name="csX1" fmla="*/ 1978660 w 3959860"/>
              <a:gd name="csY1" fmla="*/ 13 h 182893"/>
              <a:gd name="csX2" fmla="*/ 3959860 w 3959860"/>
              <a:gd name="csY2" fmla="*/ 182893 h 182893"/>
              <a:gd name="csX0" fmla="*/ 0 w 3959860"/>
              <a:gd name="csY0" fmla="*/ 176120 h 182893"/>
              <a:gd name="csX1" fmla="*/ 1978660 w 3959860"/>
              <a:gd name="csY1" fmla="*/ 13 h 182893"/>
              <a:gd name="csX2" fmla="*/ 3959860 w 3959860"/>
              <a:gd name="csY2" fmla="*/ 182893 h 182893"/>
              <a:gd name="csX0" fmla="*/ 0 w 3959860"/>
              <a:gd name="csY0" fmla="*/ 176372 h 183145"/>
              <a:gd name="csX1" fmla="*/ 1978660 w 3959860"/>
              <a:gd name="csY1" fmla="*/ 265 h 183145"/>
              <a:gd name="csX2" fmla="*/ 3959860 w 3959860"/>
              <a:gd name="csY2" fmla="*/ 183145 h 183145"/>
            </a:gdLst>
            <a:ahLst/>
            <a:cxnLst>
              <a:cxn ang="0">
                <a:pos x="csX0" y="csY0"/>
              </a:cxn>
              <a:cxn ang="0">
                <a:pos x="csX1" y="csY1"/>
              </a:cxn>
              <a:cxn ang="0">
                <a:pos x="csX2" y="csY2"/>
              </a:cxn>
            </a:cxnLst>
            <a:rect l="l" t="t" r="r" b="b"/>
            <a:pathLst>
              <a:path w="3959860" h="183145">
                <a:moveTo>
                  <a:pt x="0" y="176372"/>
                </a:moveTo>
                <a:cubicBezTo>
                  <a:pt x="590973" y="71386"/>
                  <a:pt x="1369483" y="-5097"/>
                  <a:pt x="1978660" y="265"/>
                </a:cubicBezTo>
                <a:cubicBezTo>
                  <a:pt x="2587837" y="5627"/>
                  <a:pt x="3395980" y="67998"/>
                  <a:pt x="3959860" y="18314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Isosceles Triangle 42">
            <a:extLst>
              <a:ext uri="{FF2B5EF4-FFF2-40B4-BE49-F238E27FC236}">
                <a16:creationId xmlns:a16="http://schemas.microsoft.com/office/drawing/2014/main" id="{62C39D89-0E1D-9D9D-7909-07B868471C88}"/>
              </a:ext>
            </a:extLst>
          </p:cNvPr>
          <p:cNvSpPr/>
          <p:nvPr/>
        </p:nvSpPr>
        <p:spPr>
          <a:xfrm>
            <a:off x="593503" y="36422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Isosceles Triangle 43">
            <a:extLst>
              <a:ext uri="{FF2B5EF4-FFF2-40B4-BE49-F238E27FC236}">
                <a16:creationId xmlns:a16="http://schemas.microsoft.com/office/drawing/2014/main" id="{60A258F1-6E37-6244-2017-995F545834DB}"/>
              </a:ext>
            </a:extLst>
          </p:cNvPr>
          <p:cNvSpPr/>
          <p:nvPr/>
        </p:nvSpPr>
        <p:spPr>
          <a:xfrm>
            <a:off x="4561162" y="3642226"/>
            <a:ext cx="457200" cy="409074"/>
          </a:xfrm>
          <a:prstGeom prst="triangl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E6741AEC-F8CB-E4D8-0257-328DF934DA89}"/>
              </a:ext>
            </a:extLst>
          </p:cNvPr>
          <p:cNvSpPr/>
          <p:nvPr/>
        </p:nvSpPr>
        <p:spPr>
          <a:xfrm>
            <a:off x="593503" y="4051300"/>
            <a:ext cx="4424859" cy="18047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TextBox 45">
            <a:extLst>
              <a:ext uri="{FF2B5EF4-FFF2-40B4-BE49-F238E27FC236}">
                <a16:creationId xmlns:a16="http://schemas.microsoft.com/office/drawing/2014/main" id="{B33F6D41-4920-8879-CED3-9F3C83DD40DA}"/>
              </a:ext>
            </a:extLst>
          </p:cNvPr>
          <p:cNvSpPr txBox="1"/>
          <p:nvPr/>
        </p:nvSpPr>
        <p:spPr>
          <a:xfrm>
            <a:off x="266700" y="4550190"/>
            <a:ext cx="5951220" cy="1815882"/>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Vary the pitch and observe the frequency.</a:t>
            </a:r>
          </a:p>
          <a:p>
            <a:r>
              <a:rPr lang="en-GB" sz="2800" dirty="0">
                <a:latin typeface="Arial" panose="020B0604020202020204" pitchFamily="34" charset="0"/>
                <a:cs typeface="Arial" panose="020B0604020202020204" pitchFamily="34" charset="0"/>
              </a:rPr>
              <a:t>Tips: use guitar or sonometer</a:t>
            </a:r>
          </a:p>
          <a:p>
            <a:pPr algn="l"/>
            <a:r>
              <a:rPr lang="en-GB" sz="2800" dirty="0">
                <a:latin typeface="Arial" panose="020B0604020202020204" pitchFamily="34" charset="0"/>
                <a:cs typeface="Arial" panose="020B0604020202020204" pitchFamily="34" charset="0"/>
              </a:rPr>
              <a:t>at very low frequency (tune it down).</a:t>
            </a:r>
          </a:p>
        </p:txBody>
      </p:sp>
      <mc:AlternateContent xmlns:mc="http://schemas.openxmlformats.org/markup-compatibility/2006" xmlns:a14="http://schemas.microsoft.com/office/drawing/2010/main">
        <mc:Choice Requires="a14">
          <p:sp>
            <p:nvSpPr>
              <p:cNvPr id="48" name="TextBox 47">
                <a:extLst>
                  <a:ext uri="{FF2B5EF4-FFF2-40B4-BE49-F238E27FC236}">
                    <a16:creationId xmlns:a16="http://schemas.microsoft.com/office/drawing/2014/main" id="{171B1512-9068-8C8D-ABAC-7E19AFCAB4F8}"/>
                  </a:ext>
                </a:extLst>
              </p:cNvPr>
              <p:cNvSpPr txBox="1"/>
              <p:nvPr/>
            </p:nvSpPr>
            <p:spPr>
              <a:xfrm>
                <a:off x="6217920" y="4550190"/>
                <a:ext cx="3086099" cy="1384995"/>
              </a:xfrm>
              <a:prstGeom prst="rect">
                <a:avLst/>
              </a:prstGeom>
              <a:noFill/>
            </p:spPr>
            <p:txBody>
              <a:bodyPr wrap="square" rtlCol="0">
                <a:spAutoFit/>
              </a:bodyPr>
              <a:lstStyle/>
              <a:p>
                <a:pPr algn="l"/>
                <a:r>
                  <a:rPr lang="en-GB" sz="2800" b="1" dirty="0">
                    <a:latin typeface="Arial" panose="020B0604020202020204" pitchFamily="34" charset="0"/>
                    <a:cs typeface="Arial" panose="020B0604020202020204" pitchFamily="34" charset="0"/>
                  </a:rPr>
                  <a:t>Observation</a:t>
                </a:r>
              </a:p>
              <a:p>
                <a:pPr algn="l"/>
                <a:r>
                  <a:rPr lang="en-GB" sz="2800" dirty="0">
                    <a:latin typeface="Arial" panose="020B0604020202020204" pitchFamily="34" charset="0"/>
                    <a:cs typeface="Arial" panose="020B0604020202020204" pitchFamily="34" charset="0"/>
                  </a:rPr>
                  <a:t>Higher pitch </a:t>
                </a:r>
                <a14:m>
                  <m:oMath xmlns:m="http://schemas.openxmlformats.org/officeDocument/2006/math">
                    <m:r>
                      <a:rPr lang="en-GB" sz="2800" b="0" i="1" dirty="0" smtClean="0">
                        <a:latin typeface="Cambria Math" panose="02040503050406030204" pitchFamily="18" charset="0"/>
                        <a:cs typeface="Arial" panose="020B0604020202020204" pitchFamily="34" charset="0"/>
                      </a:rPr>
                      <m:t>→</m:t>
                    </m:r>
                  </m:oMath>
                </a14:m>
                <a:r>
                  <a:rPr lang="en-GB" sz="2800" dirty="0">
                    <a:latin typeface="Arial" panose="020B0604020202020204" pitchFamily="34" charset="0"/>
                    <a:cs typeface="Arial" panose="020B0604020202020204" pitchFamily="34" charset="0"/>
                  </a:rPr>
                  <a:t> higher frequency</a:t>
                </a:r>
              </a:p>
            </p:txBody>
          </p:sp>
        </mc:Choice>
        <mc:Fallback xmlns="">
          <p:sp>
            <p:nvSpPr>
              <p:cNvPr id="48" name="TextBox 47">
                <a:extLst>
                  <a:ext uri="{FF2B5EF4-FFF2-40B4-BE49-F238E27FC236}">
                    <a16:creationId xmlns:a16="http://schemas.microsoft.com/office/drawing/2014/main" id="{171B1512-9068-8C8D-ABAC-7E19AFCAB4F8}"/>
                  </a:ext>
                </a:extLst>
              </p:cNvPr>
              <p:cNvSpPr txBox="1">
                <a:spLocks noRot="1" noChangeAspect="1" noMove="1" noResize="1" noEditPoints="1" noAdjustHandles="1" noChangeArrowheads="1" noChangeShapeType="1" noTextEdit="1"/>
              </p:cNvSpPr>
              <p:nvPr/>
            </p:nvSpPr>
            <p:spPr>
              <a:xfrm>
                <a:off x="6217920" y="4550190"/>
                <a:ext cx="3086099" cy="1384995"/>
              </a:xfrm>
              <a:prstGeom prst="rect">
                <a:avLst/>
              </a:prstGeom>
              <a:blipFill>
                <a:blip r:embed="rId3"/>
                <a:stretch>
                  <a:fillRect l="-3953" t="-4386" b="-10965"/>
                </a:stretch>
              </a:blipFill>
            </p:spPr>
            <p:txBody>
              <a:bodyPr/>
              <a:lstStyle/>
              <a:p>
                <a:r>
                  <a:rPr lang="en-GB">
                    <a:noFill/>
                  </a:rPr>
                  <a:t> </a:t>
                </a:r>
              </a:p>
            </p:txBody>
          </p:sp>
        </mc:Fallback>
      </mc:AlternateContent>
      <p:sp>
        <p:nvSpPr>
          <p:cNvPr id="3" name="TextBox 2">
            <a:extLst>
              <a:ext uri="{FF2B5EF4-FFF2-40B4-BE49-F238E27FC236}">
                <a16:creationId xmlns:a16="http://schemas.microsoft.com/office/drawing/2014/main" id="{1A749A55-12ED-4215-F85C-5FC7D50606A2}"/>
              </a:ext>
            </a:extLst>
          </p:cNvPr>
          <p:cNvSpPr txBox="1"/>
          <p:nvPr/>
        </p:nvSpPr>
        <p:spPr>
          <a:xfrm>
            <a:off x="335535" y="2549939"/>
            <a:ext cx="1938688"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Vibrating string</a:t>
            </a:r>
          </a:p>
        </p:txBody>
      </p:sp>
      <p:pic>
        <p:nvPicPr>
          <p:cNvPr id="5" name="Picture 4">
            <a:extLst>
              <a:ext uri="{FF2B5EF4-FFF2-40B4-BE49-F238E27FC236}">
                <a16:creationId xmlns:a16="http://schemas.microsoft.com/office/drawing/2014/main" id="{05421B13-28CA-1FCC-8164-9FE08F42684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2768" y="1729990"/>
            <a:ext cx="2624138" cy="1622655"/>
          </a:xfrm>
          <a:prstGeom prst="rect">
            <a:avLst/>
          </a:prstGeom>
        </p:spPr>
      </p:pic>
    </p:spTree>
    <p:extLst>
      <p:ext uri="{BB962C8B-B14F-4D97-AF65-F5344CB8AC3E}">
        <p14:creationId xmlns:p14="http://schemas.microsoft.com/office/powerpoint/2010/main" val="59116556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3FF46D-034F-D28B-DAB1-2BCF05EE662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873FB6-3629-FD97-3CFA-CFBA337D2A57}"/>
              </a:ext>
            </a:extLst>
          </p:cNvPr>
          <p:cNvSpPr>
            <a:spLocks noGrp="1"/>
          </p:cNvSpPr>
          <p:nvPr>
            <p:ph type="title"/>
          </p:nvPr>
        </p:nvSpPr>
        <p:spPr/>
        <p:txBody>
          <a:bodyPr/>
          <a:lstStyle/>
          <a:p>
            <a:r>
              <a:rPr lang="en-GB" dirty="0"/>
              <a:t>Audio software tools</a:t>
            </a:r>
          </a:p>
        </p:txBody>
      </p:sp>
      <p:sp>
        <p:nvSpPr>
          <p:cNvPr id="6" name="TextBox 5">
            <a:extLst>
              <a:ext uri="{FF2B5EF4-FFF2-40B4-BE49-F238E27FC236}">
                <a16:creationId xmlns:a16="http://schemas.microsoft.com/office/drawing/2014/main" id="{06FFEFF5-3D8E-67AD-5A2C-B6FE7491E919}"/>
              </a:ext>
            </a:extLst>
          </p:cNvPr>
          <p:cNvSpPr txBox="1"/>
          <p:nvPr/>
        </p:nvSpPr>
        <p:spPr>
          <a:xfrm>
            <a:off x="587016" y="878391"/>
            <a:ext cx="5365519" cy="1446550"/>
          </a:xfrm>
          <a:prstGeom prst="rect">
            <a:avLst/>
          </a:prstGeom>
          <a:noFill/>
        </p:spPr>
        <p:txBody>
          <a:bodyPr wrap="square">
            <a:spAutoFit/>
          </a:bodyPr>
          <a:lstStyle/>
          <a:p>
            <a:r>
              <a:rPr lang="en-GB" sz="3200" b="1" dirty="0" err="1"/>
              <a:t>TwistedWave</a:t>
            </a:r>
            <a:endParaRPr lang="en-GB" sz="3200" b="1" dirty="0"/>
          </a:p>
          <a:p>
            <a:r>
              <a:rPr lang="en-GB" sz="2800" dirty="0"/>
              <a:t>Browser or iPad app</a:t>
            </a:r>
          </a:p>
          <a:p>
            <a:r>
              <a:rPr lang="en-GB" sz="2800" dirty="0"/>
              <a:t>Allows you to see the waveform </a:t>
            </a:r>
          </a:p>
        </p:txBody>
      </p:sp>
      <p:sp>
        <p:nvSpPr>
          <p:cNvPr id="24" name="TextBox 23">
            <a:extLst>
              <a:ext uri="{FF2B5EF4-FFF2-40B4-BE49-F238E27FC236}">
                <a16:creationId xmlns:a16="http://schemas.microsoft.com/office/drawing/2014/main" id="{FDA1C34C-5A72-4734-EC3B-D3B5F38DEE78}"/>
              </a:ext>
            </a:extLst>
          </p:cNvPr>
          <p:cNvSpPr txBox="1"/>
          <p:nvPr/>
        </p:nvSpPr>
        <p:spPr>
          <a:xfrm>
            <a:off x="587016" y="2920893"/>
            <a:ext cx="6062872" cy="1015663"/>
          </a:xfrm>
          <a:prstGeom prst="rect">
            <a:avLst/>
          </a:prstGeom>
          <a:noFill/>
        </p:spPr>
        <p:txBody>
          <a:bodyPr wrap="square">
            <a:spAutoFit/>
          </a:bodyPr>
          <a:lstStyle/>
          <a:p>
            <a:r>
              <a:rPr lang="en-GB" sz="3200" b="1" dirty="0"/>
              <a:t>noisemeter.co</a:t>
            </a:r>
            <a:endParaRPr lang="en-GB" sz="2800" b="1" dirty="0"/>
          </a:p>
          <a:p>
            <a:r>
              <a:rPr lang="en-GB" sz="2800" dirty="0"/>
              <a:t>Browser-based spectrum analysis</a:t>
            </a:r>
          </a:p>
        </p:txBody>
      </p:sp>
      <p:sp>
        <p:nvSpPr>
          <p:cNvPr id="31" name="Freeform: Shape 30">
            <a:extLst>
              <a:ext uri="{FF2B5EF4-FFF2-40B4-BE49-F238E27FC236}">
                <a16:creationId xmlns:a16="http://schemas.microsoft.com/office/drawing/2014/main" id="{99D8F195-ECF4-38BC-5700-76A12479F540}"/>
              </a:ext>
            </a:extLst>
          </p:cNvPr>
          <p:cNvSpPr/>
          <p:nvPr/>
        </p:nvSpPr>
        <p:spPr>
          <a:xfrm flipV="1">
            <a:off x="6510794" y="1309492"/>
            <a:ext cx="2157372" cy="65954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grpSp>
        <p:nvGrpSpPr>
          <p:cNvPr id="5" name="Group 4">
            <a:extLst>
              <a:ext uri="{FF2B5EF4-FFF2-40B4-BE49-F238E27FC236}">
                <a16:creationId xmlns:a16="http://schemas.microsoft.com/office/drawing/2014/main" id="{D6FE3AE2-3C66-F1CF-4F0C-DB963C3F8D76}"/>
              </a:ext>
            </a:extLst>
          </p:cNvPr>
          <p:cNvGrpSpPr/>
          <p:nvPr/>
        </p:nvGrpSpPr>
        <p:grpSpPr>
          <a:xfrm>
            <a:off x="6216732" y="2753253"/>
            <a:ext cx="2340252" cy="1845401"/>
            <a:chOff x="6216732" y="2753253"/>
            <a:chExt cx="2340252" cy="1845401"/>
          </a:xfrm>
        </p:grpSpPr>
        <p:sp>
          <p:nvSpPr>
            <p:cNvPr id="3" name="Rectangle 6">
              <a:extLst>
                <a:ext uri="{FF2B5EF4-FFF2-40B4-BE49-F238E27FC236}">
                  <a16:creationId xmlns:a16="http://schemas.microsoft.com/office/drawing/2014/main" id="{BCAD1E45-ECDF-D6F1-456E-CD7F3E188177}"/>
                </a:ext>
              </a:extLst>
            </p:cNvPr>
            <p:cNvSpPr/>
            <p:nvPr/>
          </p:nvSpPr>
          <p:spPr>
            <a:xfrm>
              <a:off x="6610407" y="2753253"/>
              <a:ext cx="1651937" cy="1349277"/>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148D198D-01FE-A438-ACB6-7C24A826A4DF}"/>
                </a:ext>
              </a:extLst>
            </p:cNvPr>
            <p:cNvSpPr txBox="1"/>
            <p:nvPr/>
          </p:nvSpPr>
          <p:spPr>
            <a:xfrm>
              <a:off x="6216732" y="2825257"/>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7" name="TextBox 6">
              <a:extLst>
                <a:ext uri="{FF2B5EF4-FFF2-40B4-BE49-F238E27FC236}">
                  <a16:creationId xmlns:a16="http://schemas.microsoft.com/office/drawing/2014/main" id="{8324FB29-D212-09D0-32B5-49CA675A4931}"/>
                </a:ext>
              </a:extLst>
            </p:cNvPr>
            <p:cNvSpPr txBox="1"/>
            <p:nvPr/>
          </p:nvSpPr>
          <p:spPr>
            <a:xfrm>
              <a:off x="8054064" y="4075434"/>
              <a:ext cx="502920" cy="523220"/>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f</a:t>
              </a:r>
              <a:endParaRPr lang="en-GB" sz="2800" dirty="0"/>
            </a:p>
          </p:txBody>
        </p:sp>
        <p:sp>
          <p:nvSpPr>
            <p:cNvPr id="9" name="Rectangle 8">
              <a:extLst>
                <a:ext uri="{FF2B5EF4-FFF2-40B4-BE49-F238E27FC236}">
                  <a16:creationId xmlns:a16="http://schemas.microsoft.com/office/drawing/2014/main" id="{D7373350-8D5C-8BC5-CFE3-5EE5612C4A2B}"/>
                </a:ext>
              </a:extLst>
            </p:cNvPr>
            <p:cNvSpPr/>
            <p:nvPr/>
          </p:nvSpPr>
          <p:spPr>
            <a:xfrm>
              <a:off x="6696101" y="3497358"/>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214DB174-E22F-17C4-547E-BDD17899B8B1}"/>
                </a:ext>
              </a:extLst>
            </p:cNvPr>
            <p:cNvSpPr/>
            <p:nvPr/>
          </p:nvSpPr>
          <p:spPr>
            <a:xfrm>
              <a:off x="6771179" y="3253323"/>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497B3620-2F93-B577-6C8D-57A482227931}"/>
                </a:ext>
              </a:extLst>
            </p:cNvPr>
            <p:cNvSpPr/>
            <p:nvPr/>
          </p:nvSpPr>
          <p:spPr>
            <a:xfrm>
              <a:off x="6823397" y="2859489"/>
              <a:ext cx="45719" cy="122763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4CFEE1C3-85E1-D1D6-9F9F-A3601CEF7057}"/>
                </a:ext>
              </a:extLst>
            </p:cNvPr>
            <p:cNvSpPr/>
            <p:nvPr/>
          </p:nvSpPr>
          <p:spPr>
            <a:xfrm>
              <a:off x="6895198" y="3253323"/>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984169F0-D0E2-79AE-39F6-F86508418657}"/>
                </a:ext>
              </a:extLst>
            </p:cNvPr>
            <p:cNvSpPr/>
            <p:nvPr/>
          </p:nvSpPr>
          <p:spPr>
            <a:xfrm>
              <a:off x="6954330" y="3497358"/>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8F097B8-CC6A-96B4-2019-93D590EB3772}"/>
                </a:ext>
              </a:extLst>
            </p:cNvPr>
            <p:cNvSpPr/>
            <p:nvPr/>
          </p:nvSpPr>
          <p:spPr>
            <a:xfrm>
              <a:off x="7008817" y="3679394"/>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4B41186E-A9E6-3864-C808-82527D3A3064}"/>
                </a:ext>
              </a:extLst>
            </p:cNvPr>
            <p:cNvSpPr/>
            <p:nvPr/>
          </p:nvSpPr>
          <p:spPr>
            <a:xfrm>
              <a:off x="7071148" y="3714220"/>
              <a:ext cx="48134" cy="36675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793D1EE-AED1-565F-3531-A4CAC3C7DF13}"/>
                </a:ext>
              </a:extLst>
            </p:cNvPr>
            <p:cNvSpPr/>
            <p:nvPr/>
          </p:nvSpPr>
          <p:spPr>
            <a:xfrm>
              <a:off x="7132108" y="3641195"/>
              <a:ext cx="45719" cy="4397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D85CC22E-10F8-D280-A07B-4A757FBE107C}"/>
                </a:ext>
              </a:extLst>
            </p:cNvPr>
            <p:cNvSpPr/>
            <p:nvPr/>
          </p:nvSpPr>
          <p:spPr>
            <a:xfrm>
              <a:off x="7186654" y="3753908"/>
              <a:ext cx="54547"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FC3AC1E2-37B1-ADC5-910E-19075AF58439}"/>
                </a:ext>
              </a:extLst>
            </p:cNvPr>
            <p:cNvSpPr/>
            <p:nvPr/>
          </p:nvSpPr>
          <p:spPr>
            <a:xfrm>
              <a:off x="7241202" y="3679394"/>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754CFD5C-4B25-8587-1D14-D2468949803E}"/>
                </a:ext>
              </a:extLst>
            </p:cNvPr>
            <p:cNvSpPr/>
            <p:nvPr/>
          </p:nvSpPr>
          <p:spPr>
            <a:xfrm>
              <a:off x="7295749" y="3826932"/>
              <a:ext cx="45719" cy="25403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8ABC607C-97F2-FC13-38CF-A0CED4D83836}"/>
                </a:ext>
              </a:extLst>
            </p:cNvPr>
            <p:cNvSpPr/>
            <p:nvPr/>
          </p:nvSpPr>
          <p:spPr>
            <a:xfrm>
              <a:off x="7348006" y="3872970"/>
              <a:ext cx="45719" cy="2080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AC67C84B-5A15-756A-5CB6-98CBFCB0C2CA}"/>
                </a:ext>
              </a:extLst>
            </p:cNvPr>
            <p:cNvSpPr/>
            <p:nvPr/>
          </p:nvSpPr>
          <p:spPr>
            <a:xfrm>
              <a:off x="7404432" y="3801533"/>
              <a:ext cx="45719" cy="2739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AC1B0263-7FDA-5E00-F6D1-FC86800546F4}"/>
                </a:ext>
              </a:extLst>
            </p:cNvPr>
            <p:cNvSpPr/>
            <p:nvPr/>
          </p:nvSpPr>
          <p:spPr>
            <a:xfrm>
              <a:off x="7465516" y="3698345"/>
              <a:ext cx="45719" cy="37708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F9BFF6EA-CFC8-0807-FE48-3A47BD60E47E}"/>
                </a:ext>
              </a:extLst>
            </p:cNvPr>
            <p:cNvSpPr/>
            <p:nvPr/>
          </p:nvSpPr>
          <p:spPr>
            <a:xfrm>
              <a:off x="7526600" y="3761650"/>
              <a:ext cx="45719"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8B3E6030-1FEE-D575-8435-70707811DF19}"/>
                </a:ext>
              </a:extLst>
            </p:cNvPr>
            <p:cNvSpPr/>
            <p:nvPr/>
          </p:nvSpPr>
          <p:spPr>
            <a:xfrm>
              <a:off x="7574336" y="3844394"/>
              <a:ext cx="45719" cy="2443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C4D3B504-0A1E-66F2-A26B-C768B433831A}"/>
                </a:ext>
              </a:extLst>
            </p:cNvPr>
            <p:cNvSpPr/>
            <p:nvPr/>
          </p:nvSpPr>
          <p:spPr>
            <a:xfrm>
              <a:off x="7626867" y="3872970"/>
              <a:ext cx="45719" cy="21574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8DCC7500-BF62-F7B7-546C-B2DCD478780F}"/>
                </a:ext>
              </a:extLst>
            </p:cNvPr>
            <p:cNvSpPr/>
            <p:nvPr/>
          </p:nvSpPr>
          <p:spPr>
            <a:xfrm>
              <a:off x="7672586" y="3826932"/>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1895CC7-717E-2D8F-A3DC-2CA644692BBC}"/>
                </a:ext>
              </a:extLst>
            </p:cNvPr>
            <p:cNvSpPr/>
            <p:nvPr/>
          </p:nvSpPr>
          <p:spPr>
            <a:xfrm>
              <a:off x="7710686" y="3826932"/>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75070812-4DD6-A0D8-30DA-0FA523030C2F}"/>
                </a:ext>
              </a:extLst>
            </p:cNvPr>
            <p:cNvSpPr/>
            <p:nvPr/>
          </p:nvSpPr>
          <p:spPr>
            <a:xfrm>
              <a:off x="6633770" y="3685548"/>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30" name="TextBox 29">
            <a:extLst>
              <a:ext uri="{FF2B5EF4-FFF2-40B4-BE49-F238E27FC236}">
                <a16:creationId xmlns:a16="http://schemas.microsoft.com/office/drawing/2014/main" id="{1743D852-F4C1-ED71-2F51-56516B871DF7}"/>
              </a:ext>
            </a:extLst>
          </p:cNvPr>
          <p:cNvSpPr txBox="1"/>
          <p:nvPr/>
        </p:nvSpPr>
        <p:spPr>
          <a:xfrm>
            <a:off x="657051" y="4531275"/>
            <a:ext cx="5836774" cy="1446550"/>
          </a:xfrm>
          <a:prstGeom prst="rect">
            <a:avLst/>
          </a:prstGeom>
          <a:noFill/>
        </p:spPr>
        <p:txBody>
          <a:bodyPr wrap="square">
            <a:spAutoFit/>
          </a:bodyPr>
          <a:lstStyle/>
          <a:p>
            <a:r>
              <a:rPr lang="en-GB" sz="3200" b="1" dirty="0" err="1"/>
              <a:t>phyphox</a:t>
            </a:r>
            <a:r>
              <a:rPr lang="en-GB" sz="3200" b="1" dirty="0"/>
              <a:t> app</a:t>
            </a:r>
            <a:endParaRPr lang="en-GB" sz="2800" b="1" dirty="0"/>
          </a:p>
          <a:p>
            <a:r>
              <a:rPr lang="en-GB" sz="2800" dirty="0"/>
              <a:t>Generate tones, view waveforms, analyse spectra</a:t>
            </a:r>
          </a:p>
        </p:txBody>
      </p:sp>
      <p:grpSp>
        <p:nvGrpSpPr>
          <p:cNvPr id="8" name="Group 7">
            <a:extLst>
              <a:ext uri="{FF2B5EF4-FFF2-40B4-BE49-F238E27FC236}">
                <a16:creationId xmlns:a16="http://schemas.microsoft.com/office/drawing/2014/main" id="{F27BECC7-EB84-EC27-2F1A-9A731DB8B60E}"/>
              </a:ext>
            </a:extLst>
          </p:cNvPr>
          <p:cNvGrpSpPr/>
          <p:nvPr/>
        </p:nvGrpSpPr>
        <p:grpSpPr>
          <a:xfrm>
            <a:off x="7269016" y="5020526"/>
            <a:ext cx="529899" cy="1099041"/>
            <a:chOff x="7269016" y="5020526"/>
            <a:chExt cx="529899" cy="1099041"/>
          </a:xfrm>
        </p:grpSpPr>
        <p:sp>
          <p:nvSpPr>
            <p:cNvPr id="35" name="Rectangle: Rounded Corners 34">
              <a:extLst>
                <a:ext uri="{FF2B5EF4-FFF2-40B4-BE49-F238E27FC236}">
                  <a16:creationId xmlns:a16="http://schemas.microsoft.com/office/drawing/2014/main" id="{DD0B6E9C-E140-9B28-5DC0-445D2882AC62}"/>
                </a:ext>
              </a:extLst>
            </p:cNvPr>
            <p:cNvSpPr/>
            <p:nvPr/>
          </p:nvSpPr>
          <p:spPr>
            <a:xfrm>
              <a:off x="7269016" y="5020526"/>
              <a:ext cx="529899" cy="1099041"/>
            </a:xfrm>
            <a:prstGeom prst="roundRect">
              <a:avLst/>
            </a:prstGeom>
            <a:solidFill>
              <a:schemeClr val="tx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EDC8C872-1487-A239-1D3C-23AA13B9C41E}"/>
                </a:ext>
              </a:extLst>
            </p:cNvPr>
            <p:cNvSpPr/>
            <p:nvPr/>
          </p:nvSpPr>
          <p:spPr>
            <a:xfrm>
              <a:off x="7289462" y="5136994"/>
              <a:ext cx="492343" cy="228600"/>
            </a:xfrm>
            <a:prstGeom prst="rect">
              <a:avLst/>
            </a:prstGeom>
            <a:solidFill>
              <a:srgbClr val="FFC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Freeform: Shape 36">
              <a:extLst>
                <a:ext uri="{FF2B5EF4-FFF2-40B4-BE49-F238E27FC236}">
                  <a16:creationId xmlns:a16="http://schemas.microsoft.com/office/drawing/2014/main" id="{8A135FAA-35FD-C018-BCE1-F013C4C594F5}"/>
                </a:ext>
              </a:extLst>
            </p:cNvPr>
            <p:cNvSpPr/>
            <p:nvPr/>
          </p:nvSpPr>
          <p:spPr>
            <a:xfrm flipV="1">
              <a:off x="7323400" y="5458980"/>
              <a:ext cx="406400" cy="172867"/>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38" name="Freeform: Shape 37">
              <a:extLst>
                <a:ext uri="{FF2B5EF4-FFF2-40B4-BE49-F238E27FC236}">
                  <a16:creationId xmlns:a16="http://schemas.microsoft.com/office/drawing/2014/main" id="{E7C75CA7-F391-4A00-D751-69192B992973}"/>
                </a:ext>
              </a:extLst>
            </p:cNvPr>
            <p:cNvSpPr/>
            <p:nvPr/>
          </p:nvSpPr>
          <p:spPr>
            <a:xfrm>
              <a:off x="7323400" y="5725234"/>
              <a:ext cx="406400" cy="252916"/>
            </a:xfrm>
            <a:custGeom>
              <a:avLst/>
              <a:gdLst>
                <a:gd name="csX0" fmla="*/ 0 w 1041400"/>
                <a:gd name="csY0" fmla="*/ 317500 h 749300"/>
                <a:gd name="csX1" fmla="*/ 38100 w 1041400"/>
                <a:gd name="csY1" fmla="*/ 393700 h 749300"/>
                <a:gd name="csX2" fmla="*/ 152400 w 1041400"/>
                <a:gd name="csY2" fmla="*/ 330200 h 749300"/>
                <a:gd name="csX3" fmla="*/ 279400 w 1041400"/>
                <a:gd name="csY3" fmla="*/ 457200 h 749300"/>
                <a:gd name="csX4" fmla="*/ 419100 w 1041400"/>
                <a:gd name="csY4" fmla="*/ 406400 h 749300"/>
                <a:gd name="csX5" fmla="*/ 520700 w 1041400"/>
                <a:gd name="csY5" fmla="*/ 571500 h 749300"/>
                <a:gd name="csX6" fmla="*/ 546100 w 1041400"/>
                <a:gd name="csY6" fmla="*/ 0 h 749300"/>
                <a:gd name="csX7" fmla="*/ 609600 w 1041400"/>
                <a:gd name="csY7" fmla="*/ 647700 h 749300"/>
                <a:gd name="csX8" fmla="*/ 647700 w 1041400"/>
                <a:gd name="csY8" fmla="*/ 546100 h 749300"/>
                <a:gd name="csX9" fmla="*/ 660400 w 1041400"/>
                <a:gd name="csY9" fmla="*/ 685800 h 749300"/>
                <a:gd name="csX10" fmla="*/ 698500 w 1041400"/>
                <a:gd name="csY10" fmla="*/ 571500 h 749300"/>
                <a:gd name="csX11" fmla="*/ 698500 w 1041400"/>
                <a:gd name="csY11" fmla="*/ 685800 h 749300"/>
                <a:gd name="csX12" fmla="*/ 774700 w 1041400"/>
                <a:gd name="csY12" fmla="*/ 584200 h 749300"/>
                <a:gd name="csX13" fmla="*/ 774700 w 1041400"/>
                <a:gd name="csY13" fmla="*/ 584200 h 749300"/>
                <a:gd name="csX14" fmla="*/ 838200 w 1041400"/>
                <a:gd name="csY14" fmla="*/ 584200 h 749300"/>
                <a:gd name="csX15" fmla="*/ 901700 w 1041400"/>
                <a:gd name="csY15" fmla="*/ 736600 h 749300"/>
                <a:gd name="csX16" fmla="*/ 952500 w 1041400"/>
                <a:gd name="csY16" fmla="*/ 381000 h 749300"/>
                <a:gd name="csX17" fmla="*/ 952500 w 1041400"/>
                <a:gd name="csY17" fmla="*/ 723900 h 749300"/>
                <a:gd name="csX18" fmla="*/ 1041400 w 1041400"/>
                <a:gd name="csY18" fmla="*/ 749300 h 7493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1041400" h="749300">
                  <a:moveTo>
                    <a:pt x="0" y="317500"/>
                  </a:moveTo>
                  <a:lnTo>
                    <a:pt x="38100" y="393700"/>
                  </a:lnTo>
                  <a:lnTo>
                    <a:pt x="152400" y="330200"/>
                  </a:lnTo>
                  <a:lnTo>
                    <a:pt x="279400" y="457200"/>
                  </a:lnTo>
                  <a:lnTo>
                    <a:pt x="419100" y="406400"/>
                  </a:lnTo>
                  <a:lnTo>
                    <a:pt x="520700" y="571500"/>
                  </a:lnTo>
                  <a:lnTo>
                    <a:pt x="546100" y="0"/>
                  </a:lnTo>
                  <a:lnTo>
                    <a:pt x="609600" y="647700"/>
                  </a:lnTo>
                  <a:lnTo>
                    <a:pt x="647700" y="546100"/>
                  </a:lnTo>
                  <a:lnTo>
                    <a:pt x="660400" y="685800"/>
                  </a:lnTo>
                  <a:lnTo>
                    <a:pt x="698500" y="571500"/>
                  </a:lnTo>
                  <a:lnTo>
                    <a:pt x="698500" y="685800"/>
                  </a:lnTo>
                  <a:lnTo>
                    <a:pt x="774700" y="584200"/>
                  </a:lnTo>
                  <a:lnTo>
                    <a:pt x="774700" y="584200"/>
                  </a:lnTo>
                  <a:lnTo>
                    <a:pt x="838200" y="584200"/>
                  </a:lnTo>
                  <a:lnTo>
                    <a:pt x="901700" y="736600"/>
                  </a:lnTo>
                  <a:lnTo>
                    <a:pt x="952500" y="381000"/>
                  </a:lnTo>
                  <a:lnTo>
                    <a:pt x="952500" y="723900"/>
                  </a:lnTo>
                  <a:lnTo>
                    <a:pt x="1041400" y="749300"/>
                  </a:lnTo>
                </a:path>
              </a:pathLst>
            </a:custGeom>
            <a:noFill/>
            <a:ln w="28575">
              <a:solidFill>
                <a:schemeClr val="accent2">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Isosceles Triangle 38">
              <a:extLst>
                <a:ext uri="{FF2B5EF4-FFF2-40B4-BE49-F238E27FC236}">
                  <a16:creationId xmlns:a16="http://schemas.microsoft.com/office/drawing/2014/main" id="{E30776DF-D717-1B21-E6F7-3F1DB1C96771}"/>
                </a:ext>
              </a:extLst>
            </p:cNvPr>
            <p:cNvSpPr/>
            <p:nvPr/>
          </p:nvSpPr>
          <p:spPr>
            <a:xfrm rot="5400000">
              <a:off x="7330961" y="5186009"/>
              <a:ext cx="165329" cy="121897"/>
            </a:xfrm>
            <a:prstGeom prst="triangle">
              <a:avLst/>
            </a:prstGeom>
            <a:solidFill>
              <a:schemeClr val="bg1"/>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Connector 40">
              <a:extLst>
                <a:ext uri="{FF2B5EF4-FFF2-40B4-BE49-F238E27FC236}">
                  <a16:creationId xmlns:a16="http://schemas.microsoft.com/office/drawing/2014/main" id="{0DA8B242-3F3B-0119-3C9C-629BC1AC3A07}"/>
                </a:ext>
              </a:extLst>
            </p:cNvPr>
            <p:cNvCxnSpPr/>
            <p:nvPr/>
          </p:nvCxnSpPr>
          <p:spPr>
            <a:xfrm>
              <a:off x="7567176" y="5175518"/>
              <a:ext cx="0" cy="142875"/>
            </a:xfrm>
            <a:prstGeom prst="line">
              <a:avLst/>
            </a:prstGeom>
            <a:ln w="28575">
              <a:solidFill>
                <a:srgbClr val="F2F2F2"/>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C33D6950-DFB8-6690-4C94-B12015B0A889}"/>
                </a:ext>
              </a:extLst>
            </p:cNvPr>
            <p:cNvCxnSpPr/>
            <p:nvPr/>
          </p:nvCxnSpPr>
          <p:spPr>
            <a:xfrm>
              <a:off x="7649726" y="5175519"/>
              <a:ext cx="0" cy="142875"/>
            </a:xfrm>
            <a:prstGeom prst="line">
              <a:avLst/>
            </a:prstGeom>
            <a:ln w="28575">
              <a:solidFill>
                <a:srgbClr val="F2F2F2"/>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32" name="Rectangle 6">
            <a:extLst>
              <a:ext uri="{FF2B5EF4-FFF2-40B4-BE49-F238E27FC236}">
                <a16:creationId xmlns:a16="http://schemas.microsoft.com/office/drawing/2014/main" id="{CE245C08-D618-F415-39FB-AC6F2A14B03F}"/>
              </a:ext>
            </a:extLst>
          </p:cNvPr>
          <p:cNvSpPr/>
          <p:nvPr/>
        </p:nvSpPr>
        <p:spPr>
          <a:xfrm>
            <a:off x="6510794" y="1066847"/>
            <a:ext cx="2157372" cy="1133451"/>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TextBox 32">
            <a:extLst>
              <a:ext uri="{FF2B5EF4-FFF2-40B4-BE49-F238E27FC236}">
                <a16:creationId xmlns:a16="http://schemas.microsoft.com/office/drawing/2014/main" id="{3250DB01-FB03-F9F8-F5BE-838CFF3E773A}"/>
              </a:ext>
            </a:extLst>
          </p:cNvPr>
          <p:cNvSpPr txBox="1"/>
          <p:nvPr/>
        </p:nvSpPr>
        <p:spPr>
          <a:xfrm>
            <a:off x="6045560" y="926560"/>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34" name="TextBox 33">
            <a:extLst>
              <a:ext uri="{FF2B5EF4-FFF2-40B4-BE49-F238E27FC236}">
                <a16:creationId xmlns:a16="http://schemas.microsoft.com/office/drawing/2014/main" id="{E89876D5-404D-8681-D86D-32F3C129531E}"/>
              </a:ext>
            </a:extLst>
          </p:cNvPr>
          <p:cNvSpPr txBox="1"/>
          <p:nvPr/>
        </p:nvSpPr>
        <p:spPr>
          <a:xfrm>
            <a:off x="8556984" y="2111932"/>
            <a:ext cx="28405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a:t>
            </a:r>
          </a:p>
        </p:txBody>
      </p:sp>
    </p:spTree>
    <p:extLst>
      <p:ext uri="{BB962C8B-B14F-4D97-AF65-F5344CB8AC3E}">
        <p14:creationId xmlns:p14="http://schemas.microsoft.com/office/powerpoint/2010/main" val="23764898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6F4ED8-5C3B-2CF2-049B-6BAE3D5B5B6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BCBA384-624E-C342-A2F5-0E479DE9981F}"/>
              </a:ext>
            </a:extLst>
          </p:cNvPr>
          <p:cNvSpPr>
            <a:spLocks noGrp="1"/>
          </p:cNvSpPr>
          <p:nvPr>
            <p:ph type="title"/>
          </p:nvPr>
        </p:nvSpPr>
        <p:spPr/>
        <p:txBody>
          <a:bodyPr/>
          <a:lstStyle/>
          <a:p>
            <a:r>
              <a:rPr lang="en-GB" dirty="0"/>
              <a:t>Waveform and frequency</a:t>
            </a:r>
          </a:p>
        </p:txBody>
      </p:sp>
      <p:sp>
        <p:nvSpPr>
          <p:cNvPr id="6" name="TextBox 5">
            <a:extLst>
              <a:ext uri="{FF2B5EF4-FFF2-40B4-BE49-F238E27FC236}">
                <a16:creationId xmlns:a16="http://schemas.microsoft.com/office/drawing/2014/main" id="{50FC8935-44AF-8F4D-CF89-D4FC21F2038E}"/>
              </a:ext>
            </a:extLst>
          </p:cNvPr>
          <p:cNvSpPr txBox="1"/>
          <p:nvPr/>
        </p:nvSpPr>
        <p:spPr>
          <a:xfrm>
            <a:off x="523459" y="813505"/>
            <a:ext cx="6132021" cy="646331"/>
          </a:xfrm>
          <a:prstGeom prst="rect">
            <a:avLst/>
          </a:prstGeom>
          <a:noFill/>
        </p:spPr>
        <p:txBody>
          <a:bodyPr wrap="square">
            <a:spAutoFit/>
          </a:bodyPr>
          <a:lstStyle/>
          <a:p>
            <a:r>
              <a:rPr lang="en-GB" sz="3600" dirty="0">
                <a:hlinkClick r:id="rId3"/>
              </a:rPr>
              <a:t>https://twistedwave.com/</a:t>
            </a:r>
            <a:r>
              <a:rPr lang="en-GB" sz="3600" dirty="0"/>
              <a:t>  </a:t>
            </a:r>
          </a:p>
        </p:txBody>
      </p:sp>
      <p:sp>
        <p:nvSpPr>
          <p:cNvPr id="3" name="TextBox 2">
            <a:extLst>
              <a:ext uri="{FF2B5EF4-FFF2-40B4-BE49-F238E27FC236}">
                <a16:creationId xmlns:a16="http://schemas.microsoft.com/office/drawing/2014/main" id="{E014725D-C1D2-6375-217D-E71A8798D409}"/>
              </a:ext>
            </a:extLst>
          </p:cNvPr>
          <p:cNvSpPr txBox="1"/>
          <p:nvPr/>
        </p:nvSpPr>
        <p:spPr>
          <a:xfrm>
            <a:off x="547272" y="1477817"/>
            <a:ext cx="826380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1. Record a low-pitched hum then a hissing sound.</a:t>
            </a:r>
          </a:p>
        </p:txBody>
      </p:sp>
      <p:sp>
        <p:nvSpPr>
          <p:cNvPr id="4" name="TextBox 3">
            <a:extLst>
              <a:ext uri="{FF2B5EF4-FFF2-40B4-BE49-F238E27FC236}">
                <a16:creationId xmlns:a16="http://schemas.microsoft.com/office/drawing/2014/main" id="{54A8FDB3-D948-EFBF-B166-5B7E6A384F2F}"/>
              </a:ext>
            </a:extLst>
          </p:cNvPr>
          <p:cNvSpPr txBox="1"/>
          <p:nvPr/>
        </p:nvSpPr>
        <p:spPr>
          <a:xfrm>
            <a:off x="547272" y="2130605"/>
            <a:ext cx="514115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2. Zoom in on part of the wave:</a:t>
            </a:r>
          </a:p>
        </p:txBody>
      </p:sp>
      <mc:AlternateContent xmlns:mc="http://schemas.openxmlformats.org/markup-compatibility/2006" xmlns:a14="http://schemas.microsoft.com/office/drawing/2010/main">
        <mc:Choice Requires="a14">
          <p:sp>
            <p:nvSpPr>
              <p:cNvPr id="12" name="TextBox 11">
                <a:extLst>
                  <a:ext uri="{FF2B5EF4-FFF2-40B4-BE49-F238E27FC236}">
                    <a16:creationId xmlns:a16="http://schemas.microsoft.com/office/drawing/2014/main" id="{E2947B52-8A4F-BC24-D8F6-C8C62291B555}"/>
                  </a:ext>
                </a:extLst>
              </p:cNvPr>
              <p:cNvSpPr txBox="1"/>
              <p:nvPr/>
            </p:nvSpPr>
            <p:spPr>
              <a:xfrm>
                <a:off x="5368567" y="2886980"/>
                <a:ext cx="3635302" cy="2570191"/>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4. Calculate the frequency:</a:t>
                </a:r>
              </a:p>
              <a:p>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𝑇</m:t>
                          </m:r>
                        </m:den>
                      </m:f>
                    </m:oMath>
                  </m:oMathPara>
                </a14:m>
                <a:endParaRPr lang="en-GB" sz="2800" dirty="0">
                  <a:latin typeface="Arial" panose="020B0604020202020204" pitchFamily="34" charset="0"/>
                  <a:cs typeface="Arial" panose="020B0604020202020204" pitchFamily="34" charset="0"/>
                </a:endParaRPr>
              </a:p>
              <a:p>
                <a:pPr/>
                <a14:m>
                  <m:oMathPara xmlns:m="http://schemas.openxmlformats.org/officeDocument/2006/math">
                    <m:oMath>
                      <m:r>
                        <a:rPr lang="en-GB" sz="2800" b="0" i="1" smtClean="0">
                          <a:latin typeface="Cambria Math" panose="02040503050406030204" pitchFamily="18" charset="0"/>
                          <a:cs typeface="Arial" panose="020B0604020202020204" pitchFamily="34" charset="0"/>
                        </a:rPr>
                        <m:t>𝑓</m:t>
                      </m:r>
                      <m:r>
                        <a:rPr lang="en-GB" sz="2800" b="0" i="1" smtClean="0">
                          <a:latin typeface="Cambria Math" panose="02040503050406030204" pitchFamily="18" charset="0"/>
                          <a:cs typeface="Arial" panose="020B0604020202020204" pitchFamily="34" charset="0"/>
                        </a:rPr>
                        <m:t>=</m:t>
                      </m:r>
                      <m:f>
                        <m:fPr>
                          <m:ctrlPr>
                            <a:rPr lang="en-GB" sz="2800" b="0" i="1" smtClean="0">
                              <a:latin typeface="Cambria Math" panose="02040503050406030204" pitchFamily="18" charset="0"/>
                              <a:cs typeface="Arial" panose="020B0604020202020204" pitchFamily="34" charset="0"/>
                            </a:rPr>
                          </m:ctrlPr>
                        </m:fPr>
                        <m:num>
                          <m:r>
                            <a:rPr lang="en-GB" sz="2800" b="0" i="1" smtClean="0">
                              <a:latin typeface="Cambria Math" panose="02040503050406030204" pitchFamily="18" charset="0"/>
                              <a:cs typeface="Arial" panose="020B0604020202020204" pitchFamily="34" charset="0"/>
                            </a:rPr>
                            <m:t>1</m:t>
                          </m:r>
                        </m:num>
                        <m:den>
                          <m:r>
                            <a:rPr lang="en-GB" sz="2800" b="0" i="1" smtClean="0">
                              <a:latin typeface="Cambria Math" panose="02040503050406030204" pitchFamily="18" charset="0"/>
                              <a:cs typeface="Arial" panose="020B0604020202020204" pitchFamily="34" charset="0"/>
                            </a:rPr>
                            <m:t>0.008</m:t>
                          </m:r>
                        </m:den>
                      </m:f>
                      <m:r>
                        <a:rPr lang="en-GB" sz="2800" b="0" i="1" smtClean="0">
                          <a:latin typeface="Cambria Math" panose="02040503050406030204" pitchFamily="18" charset="0"/>
                          <a:cs typeface="Arial" panose="020B0604020202020204" pitchFamily="34" charset="0"/>
                        </a:rPr>
                        <m:t>=125 </m:t>
                      </m:r>
                      <m:r>
                        <a:rPr lang="en-GB" sz="2800" b="0" i="1" smtClean="0">
                          <a:latin typeface="Cambria Math" panose="02040503050406030204" pitchFamily="18" charset="0"/>
                          <a:cs typeface="Arial" panose="020B0604020202020204" pitchFamily="34" charset="0"/>
                        </a:rPr>
                        <m:t>𝐻𝑧</m:t>
                      </m:r>
                    </m:oMath>
                  </m:oMathPara>
                </a14:m>
                <a:endParaRPr lang="en-GB" sz="2800" dirty="0">
                  <a:latin typeface="Arial" panose="020B0604020202020204" pitchFamily="34" charset="0"/>
                  <a:cs typeface="Arial" panose="020B0604020202020204" pitchFamily="34" charset="0"/>
                </a:endParaRPr>
              </a:p>
            </p:txBody>
          </p:sp>
        </mc:Choice>
        <mc:Fallback xmlns="">
          <p:sp>
            <p:nvSpPr>
              <p:cNvPr id="12" name="TextBox 11">
                <a:extLst>
                  <a:ext uri="{FF2B5EF4-FFF2-40B4-BE49-F238E27FC236}">
                    <a16:creationId xmlns:a16="http://schemas.microsoft.com/office/drawing/2014/main" id="{E2947B52-8A4F-BC24-D8F6-C8C62291B555}"/>
                  </a:ext>
                </a:extLst>
              </p:cNvPr>
              <p:cNvSpPr txBox="1">
                <a:spLocks noRot="1" noChangeAspect="1" noMove="1" noResize="1" noEditPoints="1" noAdjustHandles="1" noChangeArrowheads="1" noChangeShapeType="1" noTextEdit="1"/>
              </p:cNvSpPr>
              <p:nvPr/>
            </p:nvSpPr>
            <p:spPr>
              <a:xfrm>
                <a:off x="5368567" y="2886980"/>
                <a:ext cx="3635302" cy="2570191"/>
              </a:xfrm>
              <a:prstGeom prst="rect">
                <a:avLst/>
              </a:prstGeom>
              <a:blipFill>
                <a:blip r:embed="rId4"/>
                <a:stretch>
                  <a:fillRect l="-3523" t="-2613"/>
                </a:stretch>
              </a:blipFill>
            </p:spPr>
            <p:txBody>
              <a:bodyPr/>
              <a:lstStyle/>
              <a:p>
                <a:r>
                  <a:rPr lang="en-GB">
                    <a:noFill/>
                  </a:rPr>
                  <a:t> </a:t>
                </a:r>
              </a:p>
            </p:txBody>
          </p:sp>
        </mc:Fallback>
      </mc:AlternateContent>
      <p:sp>
        <p:nvSpPr>
          <p:cNvPr id="13" name="TextBox 12">
            <a:extLst>
              <a:ext uri="{FF2B5EF4-FFF2-40B4-BE49-F238E27FC236}">
                <a16:creationId xmlns:a16="http://schemas.microsoft.com/office/drawing/2014/main" id="{C5C4CC13-424E-C77D-917A-2CC30E3E53EA}"/>
              </a:ext>
            </a:extLst>
          </p:cNvPr>
          <p:cNvSpPr txBox="1"/>
          <p:nvPr/>
        </p:nvSpPr>
        <p:spPr>
          <a:xfrm>
            <a:off x="2452307" y="5434522"/>
            <a:ext cx="40427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a:t>
            </a:r>
          </a:p>
        </p:txBody>
      </p:sp>
      <p:sp>
        <p:nvSpPr>
          <p:cNvPr id="15" name="TextBox 14">
            <a:extLst>
              <a:ext uri="{FF2B5EF4-FFF2-40B4-BE49-F238E27FC236}">
                <a16:creationId xmlns:a16="http://schemas.microsoft.com/office/drawing/2014/main" id="{2935E8CB-0997-CA7F-FCB7-162FCD9CCDD1}"/>
              </a:ext>
            </a:extLst>
          </p:cNvPr>
          <p:cNvSpPr txBox="1"/>
          <p:nvPr/>
        </p:nvSpPr>
        <p:spPr>
          <a:xfrm>
            <a:off x="2818296" y="5469089"/>
            <a:ext cx="1273105"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 8 </a:t>
            </a:r>
            <a:r>
              <a:rPr lang="en-GB" sz="2800" dirty="0" err="1">
                <a:latin typeface="Arial" panose="020B0604020202020204" pitchFamily="34" charset="0"/>
                <a:cs typeface="Arial" panose="020B0604020202020204" pitchFamily="34" charset="0"/>
              </a:rPr>
              <a:t>ms</a:t>
            </a:r>
            <a:endParaRPr lang="en-GB" sz="2800" dirty="0">
              <a:latin typeface="Arial" panose="020B0604020202020204" pitchFamily="34" charset="0"/>
              <a:cs typeface="Arial" panose="020B0604020202020204" pitchFamily="34" charset="0"/>
            </a:endParaRPr>
          </a:p>
        </p:txBody>
      </p:sp>
      <p:grpSp>
        <p:nvGrpSpPr>
          <p:cNvPr id="14" name="Group 13">
            <a:extLst>
              <a:ext uri="{FF2B5EF4-FFF2-40B4-BE49-F238E27FC236}">
                <a16:creationId xmlns:a16="http://schemas.microsoft.com/office/drawing/2014/main" id="{A9992A2A-9A6E-FB83-8AA8-143CE8AF9CCE}"/>
              </a:ext>
            </a:extLst>
          </p:cNvPr>
          <p:cNvGrpSpPr/>
          <p:nvPr/>
        </p:nvGrpSpPr>
        <p:grpSpPr>
          <a:xfrm>
            <a:off x="5616408" y="2066431"/>
            <a:ext cx="429722" cy="606661"/>
            <a:chOff x="7682275" y="2705264"/>
            <a:chExt cx="429722" cy="606661"/>
          </a:xfrm>
        </p:grpSpPr>
        <p:sp>
          <p:nvSpPr>
            <p:cNvPr id="5" name="Oval 4">
              <a:extLst>
                <a:ext uri="{FF2B5EF4-FFF2-40B4-BE49-F238E27FC236}">
                  <a16:creationId xmlns:a16="http://schemas.microsoft.com/office/drawing/2014/main" id="{2DCD39A8-2185-3924-F1B0-A54FE3B30B6D}"/>
                </a:ext>
              </a:extLst>
            </p:cNvPr>
            <p:cNvSpPr/>
            <p:nvPr/>
          </p:nvSpPr>
          <p:spPr>
            <a:xfrm>
              <a:off x="7711440" y="2817873"/>
              <a:ext cx="325198" cy="335315"/>
            </a:xfrm>
            <a:prstGeom prst="ellipse">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9DF7983F-0DEF-9E67-A363-9B80EFD5669F}"/>
                </a:ext>
              </a:extLst>
            </p:cNvPr>
            <p:cNvSpPr/>
            <p:nvPr/>
          </p:nvSpPr>
          <p:spPr>
            <a:xfrm rot="2700000">
              <a:off x="7963221" y="3163149"/>
              <a:ext cx="240119" cy="5743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452A1629-A4D9-FD29-2512-2873148FF8A1}"/>
                </a:ext>
              </a:extLst>
            </p:cNvPr>
            <p:cNvSpPr txBox="1"/>
            <p:nvPr/>
          </p:nvSpPr>
          <p:spPr>
            <a:xfrm>
              <a:off x="7682275" y="2705264"/>
              <a:ext cx="39466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t>
              </a:r>
            </a:p>
          </p:txBody>
        </p:sp>
      </p:grpSp>
      <p:grpSp>
        <p:nvGrpSpPr>
          <p:cNvPr id="43" name="Group 42">
            <a:extLst>
              <a:ext uri="{FF2B5EF4-FFF2-40B4-BE49-F238E27FC236}">
                <a16:creationId xmlns:a16="http://schemas.microsoft.com/office/drawing/2014/main" id="{4DAAAE9E-4E23-68C5-6D6A-5C57674A3E97}"/>
              </a:ext>
            </a:extLst>
          </p:cNvPr>
          <p:cNvGrpSpPr/>
          <p:nvPr/>
        </p:nvGrpSpPr>
        <p:grpSpPr>
          <a:xfrm>
            <a:off x="547272" y="2886980"/>
            <a:ext cx="4211369" cy="2582109"/>
            <a:chOff x="547272" y="2886980"/>
            <a:chExt cx="4211369" cy="2582109"/>
          </a:xfrm>
        </p:grpSpPr>
        <p:sp>
          <p:nvSpPr>
            <p:cNvPr id="19" name="Rectangle 18">
              <a:extLst>
                <a:ext uri="{FF2B5EF4-FFF2-40B4-BE49-F238E27FC236}">
                  <a16:creationId xmlns:a16="http://schemas.microsoft.com/office/drawing/2014/main" id="{A0657510-BA42-F7E5-F6F5-0FF8D3CD850A}"/>
                </a:ext>
              </a:extLst>
            </p:cNvPr>
            <p:cNvSpPr/>
            <p:nvPr/>
          </p:nvSpPr>
          <p:spPr>
            <a:xfrm>
              <a:off x="547272" y="3600024"/>
              <a:ext cx="3854440" cy="18690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Shape 15">
              <a:extLst>
                <a:ext uri="{FF2B5EF4-FFF2-40B4-BE49-F238E27FC236}">
                  <a16:creationId xmlns:a16="http://schemas.microsoft.com/office/drawing/2014/main" id="{250B14DD-2AD0-CD63-8CE9-0C30B06311F0}"/>
                </a:ext>
              </a:extLst>
            </p:cNvPr>
            <p:cNvSpPr/>
            <p:nvPr/>
          </p:nvSpPr>
          <p:spPr>
            <a:xfrm>
              <a:off x="547272" y="3896045"/>
              <a:ext cx="3760074" cy="1332273"/>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62511" h="2032870">
                  <a:moveTo>
                    <a:pt x="0" y="1703676"/>
                  </a:moveTo>
                  <a:cubicBezTo>
                    <a:pt x="67733" y="1136409"/>
                    <a:pt x="127000" y="-3769"/>
                    <a:pt x="203200" y="1876"/>
                  </a:cubicBezTo>
                  <a:cubicBezTo>
                    <a:pt x="279400" y="7521"/>
                    <a:pt x="385939" y="851366"/>
                    <a:pt x="457200" y="933210"/>
                  </a:cubicBezTo>
                  <a:cubicBezTo>
                    <a:pt x="528461" y="1015054"/>
                    <a:pt x="579261" y="452725"/>
                    <a:pt x="630767" y="492942"/>
                  </a:cubicBezTo>
                  <a:cubicBezTo>
                    <a:pt x="682273" y="533159"/>
                    <a:pt x="704851" y="509171"/>
                    <a:pt x="740834" y="653810"/>
                  </a:cubicBezTo>
                  <a:cubicBezTo>
                    <a:pt x="776817" y="798449"/>
                    <a:pt x="803628" y="1375593"/>
                    <a:pt x="846667" y="1360776"/>
                  </a:cubicBezTo>
                  <a:cubicBezTo>
                    <a:pt x="889706" y="1345959"/>
                    <a:pt x="919340" y="1315269"/>
                    <a:pt x="948267" y="1365010"/>
                  </a:cubicBezTo>
                  <a:cubicBezTo>
                    <a:pt x="977194" y="1414751"/>
                    <a:pt x="1104901" y="497175"/>
                    <a:pt x="1185334" y="605125"/>
                  </a:cubicBezTo>
                  <a:cubicBezTo>
                    <a:pt x="1265767" y="713075"/>
                    <a:pt x="1340556" y="2110429"/>
                    <a:pt x="1430867" y="2012710"/>
                  </a:cubicBezTo>
                  <a:cubicBezTo>
                    <a:pt x="1521178" y="1914991"/>
                    <a:pt x="1641122" y="194493"/>
                    <a:pt x="1727200" y="18810"/>
                  </a:cubicBezTo>
                  <a:cubicBezTo>
                    <a:pt x="1813278" y="-156873"/>
                    <a:pt x="1879601" y="955788"/>
                    <a:pt x="1947334" y="958610"/>
                  </a:cubicBezTo>
                  <a:cubicBezTo>
                    <a:pt x="2015067" y="961432"/>
                    <a:pt x="2034823" y="549387"/>
                    <a:pt x="2099734" y="509876"/>
                  </a:cubicBezTo>
                  <a:cubicBezTo>
                    <a:pt x="2164645" y="470365"/>
                    <a:pt x="2263423" y="1057387"/>
                    <a:pt x="2345267" y="1331143"/>
                  </a:cubicBezTo>
                  <a:cubicBezTo>
                    <a:pt x="2376311" y="1311387"/>
                    <a:pt x="2389011" y="1404521"/>
                    <a:pt x="2438400" y="1271876"/>
                  </a:cubicBezTo>
                  <a:cubicBezTo>
                    <a:pt x="2487789" y="1139232"/>
                    <a:pt x="2557639" y="408982"/>
                    <a:pt x="2641600" y="535276"/>
                  </a:cubicBezTo>
                  <a:cubicBezTo>
                    <a:pt x="2725561" y="661570"/>
                    <a:pt x="2850445" y="2110076"/>
                    <a:pt x="2942167" y="2029643"/>
                  </a:cubicBezTo>
                  <a:cubicBezTo>
                    <a:pt x="3033889" y="1949210"/>
                    <a:pt x="3105210" y="182979"/>
                    <a:pt x="3191934" y="52676"/>
                  </a:cubicBezTo>
                  <a:cubicBezTo>
                    <a:pt x="3278658" y="-77627"/>
                    <a:pt x="3434289" y="1213960"/>
                    <a:pt x="3462511" y="124782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TextBox 19">
              <a:extLst>
                <a:ext uri="{FF2B5EF4-FFF2-40B4-BE49-F238E27FC236}">
                  <a16:creationId xmlns:a16="http://schemas.microsoft.com/office/drawing/2014/main" id="{2A5843E3-2D30-7C08-BEE6-E20C99C8019E}"/>
                </a:ext>
              </a:extLst>
            </p:cNvPr>
            <p:cNvSpPr txBox="1"/>
            <p:nvPr/>
          </p:nvSpPr>
          <p:spPr>
            <a:xfrm>
              <a:off x="674575" y="2886980"/>
              <a:ext cx="1364476"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150 </a:t>
              </a:r>
              <a:r>
                <a:rPr lang="en-GB" sz="2800" err="1">
                  <a:latin typeface="Arial" panose="020B0604020202020204" pitchFamily="34" charset="0"/>
                  <a:cs typeface="Arial" panose="020B0604020202020204" pitchFamily="34" charset="0"/>
                </a:rPr>
                <a:t>ms</a:t>
              </a:r>
              <a:endParaRPr lang="en-GB" sz="2800">
                <a:latin typeface="Arial" panose="020B060402020202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3D8EE6D4-DFC2-1176-C66F-9426CE26E617}"/>
                </a:ext>
              </a:extLst>
            </p:cNvPr>
            <p:cNvSpPr txBox="1"/>
            <p:nvPr/>
          </p:nvSpPr>
          <p:spPr>
            <a:xfrm>
              <a:off x="3394165" y="2898558"/>
              <a:ext cx="1364476" cy="523220"/>
            </a:xfrm>
            <a:prstGeom prst="rect">
              <a:avLst/>
            </a:prstGeom>
            <a:noFill/>
          </p:spPr>
          <p:txBody>
            <a:bodyPr wrap="none" rtlCol="0">
              <a:spAutoFit/>
            </a:bodyPr>
            <a:lstStyle/>
            <a:p>
              <a:pPr algn="l"/>
              <a:r>
                <a:rPr lang="en-GB" sz="2800">
                  <a:latin typeface="Arial" panose="020B0604020202020204" pitchFamily="34" charset="0"/>
                  <a:cs typeface="Arial" panose="020B0604020202020204" pitchFamily="34" charset="0"/>
                </a:rPr>
                <a:t>200 </a:t>
              </a:r>
              <a:r>
                <a:rPr lang="en-GB" sz="2800" err="1">
                  <a:latin typeface="Arial" panose="020B0604020202020204" pitchFamily="34" charset="0"/>
                  <a:cs typeface="Arial" panose="020B0604020202020204" pitchFamily="34" charset="0"/>
                </a:rPr>
                <a:t>ms</a:t>
              </a:r>
              <a:endParaRPr lang="en-GB" sz="2800">
                <a:latin typeface="Arial" panose="020B0604020202020204" pitchFamily="34" charset="0"/>
                <a:cs typeface="Arial" panose="020B0604020202020204" pitchFamily="34" charset="0"/>
              </a:endParaRPr>
            </a:p>
          </p:txBody>
        </p:sp>
        <p:grpSp>
          <p:nvGrpSpPr>
            <p:cNvPr id="22" name="Group 21">
              <a:extLst>
                <a:ext uri="{FF2B5EF4-FFF2-40B4-BE49-F238E27FC236}">
                  <a16:creationId xmlns:a16="http://schemas.microsoft.com/office/drawing/2014/main" id="{FE1043C9-AD08-36FD-7F12-6969C8AABC76}"/>
                </a:ext>
              </a:extLst>
            </p:cNvPr>
            <p:cNvGrpSpPr/>
            <p:nvPr/>
          </p:nvGrpSpPr>
          <p:grpSpPr>
            <a:xfrm flipV="1">
              <a:off x="591760" y="3436222"/>
              <a:ext cx="3980238" cy="172660"/>
              <a:chOff x="3260271" y="4114800"/>
              <a:chExt cx="1828799" cy="436880"/>
            </a:xfrm>
          </p:grpSpPr>
          <p:cxnSp>
            <p:nvCxnSpPr>
              <p:cNvPr id="26" name="Straight Connector 25">
                <a:extLst>
                  <a:ext uri="{FF2B5EF4-FFF2-40B4-BE49-F238E27FC236}">
                    <a16:creationId xmlns:a16="http://schemas.microsoft.com/office/drawing/2014/main" id="{60D5D968-B3BD-5B91-7FD3-3BE9F91EC4DF}"/>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7" name="Straight Connector 26">
                <a:extLst>
                  <a:ext uri="{FF2B5EF4-FFF2-40B4-BE49-F238E27FC236}">
                    <a16:creationId xmlns:a16="http://schemas.microsoft.com/office/drawing/2014/main" id="{43C6DB5C-03C7-A331-F8FA-74B9993DC77A}"/>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DBFF7EB9-72C0-4CE3-DDAA-D3BF474C1141}"/>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29" name="Straight Connector 28">
                <a:extLst>
                  <a:ext uri="{FF2B5EF4-FFF2-40B4-BE49-F238E27FC236}">
                    <a16:creationId xmlns:a16="http://schemas.microsoft.com/office/drawing/2014/main" id="{AEECEC05-F5F8-589C-D737-C566E76AC57E}"/>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58E3EB40-A607-5E3F-89D9-F54E426E7ABF}"/>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BB1CD32E-1745-9D4B-FA6B-77E6AF3B8933}"/>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2" name="Straight Connector 31">
                <a:extLst>
                  <a:ext uri="{FF2B5EF4-FFF2-40B4-BE49-F238E27FC236}">
                    <a16:creationId xmlns:a16="http://schemas.microsoft.com/office/drawing/2014/main" id="{B0A3C27A-BADD-7B49-5D65-A71BA7295A8C}"/>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3" name="Straight Connector 32">
                <a:extLst>
                  <a:ext uri="{FF2B5EF4-FFF2-40B4-BE49-F238E27FC236}">
                    <a16:creationId xmlns:a16="http://schemas.microsoft.com/office/drawing/2014/main" id="{EC36ED02-22F1-D6A5-C561-D9EDD82A0230}"/>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
        <p:nvSpPr>
          <p:cNvPr id="38" name="TextBox 37">
            <a:extLst>
              <a:ext uri="{FF2B5EF4-FFF2-40B4-BE49-F238E27FC236}">
                <a16:creationId xmlns:a16="http://schemas.microsoft.com/office/drawing/2014/main" id="{E55F06A8-6304-B7D1-8347-85D20220368D}"/>
              </a:ext>
            </a:extLst>
          </p:cNvPr>
          <p:cNvSpPr txBox="1"/>
          <p:nvPr/>
        </p:nvSpPr>
        <p:spPr>
          <a:xfrm>
            <a:off x="523459" y="6198513"/>
            <a:ext cx="368562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3. Measure the period</a:t>
            </a:r>
          </a:p>
        </p:txBody>
      </p:sp>
      <p:cxnSp>
        <p:nvCxnSpPr>
          <p:cNvPr id="40" name="Straight Arrow Connector 39">
            <a:extLst>
              <a:ext uri="{FF2B5EF4-FFF2-40B4-BE49-F238E27FC236}">
                <a16:creationId xmlns:a16="http://schemas.microsoft.com/office/drawing/2014/main" id="{03BC97F1-F1B0-EEB6-1639-6AE88ED9A911}"/>
              </a:ext>
            </a:extLst>
          </p:cNvPr>
          <p:cNvCxnSpPr/>
          <p:nvPr/>
        </p:nvCxnSpPr>
        <p:spPr>
          <a:xfrm flipV="1">
            <a:off x="1463040" y="5957742"/>
            <a:ext cx="779651" cy="240771"/>
          </a:xfrm>
          <a:prstGeom prst="straightConnector1">
            <a:avLst/>
          </a:prstGeom>
          <a:ln w="28575">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41" name="TextBox 40">
            <a:extLst>
              <a:ext uri="{FF2B5EF4-FFF2-40B4-BE49-F238E27FC236}">
                <a16:creationId xmlns:a16="http://schemas.microsoft.com/office/drawing/2014/main" id="{0CBA2E75-2104-864F-2B08-7AD30C758A8E}"/>
              </a:ext>
            </a:extLst>
          </p:cNvPr>
          <p:cNvSpPr txBox="1"/>
          <p:nvPr/>
        </p:nvSpPr>
        <p:spPr>
          <a:xfrm>
            <a:off x="5368567" y="5696132"/>
            <a:ext cx="3635302"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5. Repeat for higher frequency</a:t>
            </a:r>
          </a:p>
        </p:txBody>
      </p:sp>
      <p:cxnSp>
        <p:nvCxnSpPr>
          <p:cNvPr id="10" name="Straight Connector 9">
            <a:extLst>
              <a:ext uri="{FF2B5EF4-FFF2-40B4-BE49-F238E27FC236}">
                <a16:creationId xmlns:a16="http://schemas.microsoft.com/office/drawing/2014/main" id="{91C17941-2F48-4BAA-ABDB-9F6D6230DB06}"/>
              </a:ext>
            </a:extLst>
          </p:cNvPr>
          <p:cNvCxnSpPr/>
          <p:nvPr/>
        </p:nvCxnSpPr>
        <p:spPr>
          <a:xfrm>
            <a:off x="2427309" y="3170356"/>
            <a:ext cx="0" cy="266700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BE46D516-90E5-C956-51D9-09F62BF6967B}"/>
              </a:ext>
            </a:extLst>
          </p:cNvPr>
          <p:cNvCxnSpPr/>
          <p:nvPr/>
        </p:nvCxnSpPr>
        <p:spPr>
          <a:xfrm>
            <a:off x="2851378" y="3170356"/>
            <a:ext cx="0" cy="2667000"/>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68848942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27886-C6E9-7C7F-0F3F-229D0D45624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1C430E2-036F-452B-AA52-E7EC188DC93D}"/>
              </a:ext>
            </a:extLst>
          </p:cNvPr>
          <p:cNvSpPr>
            <a:spLocks noGrp="1"/>
          </p:cNvSpPr>
          <p:nvPr>
            <p:ph type="title"/>
          </p:nvPr>
        </p:nvSpPr>
        <p:spPr/>
        <p:txBody>
          <a:bodyPr/>
          <a:lstStyle/>
          <a:p>
            <a:r>
              <a:rPr lang="en-GB" dirty="0"/>
              <a:t>Waveform and loudness</a:t>
            </a:r>
          </a:p>
        </p:txBody>
      </p:sp>
      <p:sp>
        <p:nvSpPr>
          <p:cNvPr id="6" name="TextBox 5">
            <a:extLst>
              <a:ext uri="{FF2B5EF4-FFF2-40B4-BE49-F238E27FC236}">
                <a16:creationId xmlns:a16="http://schemas.microsoft.com/office/drawing/2014/main" id="{46A85F7D-5E9F-CD55-440F-CD79C2757D14}"/>
              </a:ext>
            </a:extLst>
          </p:cNvPr>
          <p:cNvSpPr txBox="1"/>
          <p:nvPr/>
        </p:nvSpPr>
        <p:spPr>
          <a:xfrm>
            <a:off x="523459" y="813505"/>
            <a:ext cx="6578381" cy="646331"/>
          </a:xfrm>
          <a:prstGeom prst="rect">
            <a:avLst/>
          </a:prstGeom>
          <a:noFill/>
        </p:spPr>
        <p:txBody>
          <a:bodyPr wrap="square">
            <a:spAutoFit/>
          </a:bodyPr>
          <a:lstStyle/>
          <a:p>
            <a:r>
              <a:rPr lang="en-GB" sz="3600" dirty="0">
                <a:hlinkClick r:id="rId3"/>
              </a:rPr>
              <a:t>https://twistedwave.com/</a:t>
            </a:r>
            <a:r>
              <a:rPr lang="en-GB" sz="3600" dirty="0"/>
              <a:t>  </a:t>
            </a:r>
          </a:p>
        </p:txBody>
      </p:sp>
      <p:sp>
        <p:nvSpPr>
          <p:cNvPr id="3" name="TextBox 2">
            <a:extLst>
              <a:ext uri="{FF2B5EF4-FFF2-40B4-BE49-F238E27FC236}">
                <a16:creationId xmlns:a16="http://schemas.microsoft.com/office/drawing/2014/main" id="{B2345D1A-3809-5CAB-35DD-3107A61F14DD}"/>
              </a:ext>
            </a:extLst>
          </p:cNvPr>
          <p:cNvSpPr txBox="1"/>
          <p:nvPr/>
        </p:nvSpPr>
        <p:spPr>
          <a:xfrm>
            <a:off x="547272" y="1645457"/>
            <a:ext cx="8076028"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Record a low-pitched hum and increase your volume but hold your pitch.</a:t>
            </a:r>
          </a:p>
        </p:txBody>
      </p:sp>
      <p:sp>
        <p:nvSpPr>
          <p:cNvPr id="9" name="TextBox 8">
            <a:extLst>
              <a:ext uri="{FF2B5EF4-FFF2-40B4-BE49-F238E27FC236}">
                <a16:creationId xmlns:a16="http://schemas.microsoft.com/office/drawing/2014/main" id="{D1B92CD8-2302-9917-B160-292A504CD4A7}"/>
              </a:ext>
            </a:extLst>
          </p:cNvPr>
          <p:cNvSpPr txBox="1"/>
          <p:nvPr/>
        </p:nvSpPr>
        <p:spPr>
          <a:xfrm>
            <a:off x="453635" y="6188416"/>
            <a:ext cx="776045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Check if you managed to keep a constant pitch.</a:t>
            </a:r>
          </a:p>
        </p:txBody>
      </p:sp>
      <p:sp>
        <p:nvSpPr>
          <p:cNvPr id="14" name="TextBox 13">
            <a:extLst>
              <a:ext uri="{FF2B5EF4-FFF2-40B4-BE49-F238E27FC236}">
                <a16:creationId xmlns:a16="http://schemas.microsoft.com/office/drawing/2014/main" id="{EB2BAE5C-AA7A-A63B-CA41-9BFB9F1944FF}"/>
              </a:ext>
            </a:extLst>
          </p:cNvPr>
          <p:cNvSpPr txBox="1"/>
          <p:nvPr/>
        </p:nvSpPr>
        <p:spPr>
          <a:xfrm>
            <a:off x="453635" y="5007264"/>
            <a:ext cx="7661072" cy="954107"/>
          </a:xfrm>
          <a:prstGeom prst="rect">
            <a:avLst/>
          </a:prstGeom>
          <a:noFill/>
        </p:spPr>
        <p:txBody>
          <a:bodyPr wrap="square" rtlCol="0">
            <a:spAutoFit/>
          </a:bodyPr>
          <a:lstStyle/>
          <a:p>
            <a:pPr algn="l"/>
            <a:r>
              <a:rPr lang="en-GB" sz="2800" b="1" dirty="0">
                <a:latin typeface="Arial" panose="020B0604020202020204" pitchFamily="34" charset="0"/>
                <a:cs typeface="Arial" panose="020B0604020202020204" pitchFamily="34" charset="0"/>
              </a:rPr>
              <a:t>Observation</a:t>
            </a:r>
            <a:r>
              <a:rPr lang="en-GB" sz="2800" dirty="0">
                <a:latin typeface="Arial" panose="020B0604020202020204" pitchFamily="34" charset="0"/>
                <a:cs typeface="Arial" panose="020B0604020202020204" pitchFamily="34" charset="0"/>
              </a:rPr>
              <a:t>: As loudness increases, amplitude increases.</a:t>
            </a:r>
          </a:p>
        </p:txBody>
      </p:sp>
      <p:sp>
        <p:nvSpPr>
          <p:cNvPr id="30" name="Rectangle 29">
            <a:extLst>
              <a:ext uri="{FF2B5EF4-FFF2-40B4-BE49-F238E27FC236}">
                <a16:creationId xmlns:a16="http://schemas.microsoft.com/office/drawing/2014/main" id="{77E293DD-0083-11FE-2C20-65B72E0012C1}"/>
              </a:ext>
            </a:extLst>
          </p:cNvPr>
          <p:cNvSpPr/>
          <p:nvPr/>
        </p:nvSpPr>
        <p:spPr>
          <a:xfrm>
            <a:off x="939800" y="2709684"/>
            <a:ext cx="5637082" cy="207053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4" name="Group 3">
            <a:extLst>
              <a:ext uri="{FF2B5EF4-FFF2-40B4-BE49-F238E27FC236}">
                <a16:creationId xmlns:a16="http://schemas.microsoft.com/office/drawing/2014/main" id="{3FAB0718-0620-96EB-7EE6-5F526A6EA54B}"/>
              </a:ext>
            </a:extLst>
          </p:cNvPr>
          <p:cNvGrpSpPr/>
          <p:nvPr/>
        </p:nvGrpSpPr>
        <p:grpSpPr>
          <a:xfrm>
            <a:off x="1033754" y="2803476"/>
            <a:ext cx="5413865" cy="1893831"/>
            <a:chOff x="1033754" y="2803476"/>
            <a:chExt cx="5413865" cy="1893831"/>
          </a:xfrm>
        </p:grpSpPr>
        <p:sp>
          <p:nvSpPr>
            <p:cNvPr id="7" name="Freeform: Shape 6">
              <a:extLst>
                <a:ext uri="{FF2B5EF4-FFF2-40B4-BE49-F238E27FC236}">
                  <a16:creationId xmlns:a16="http://schemas.microsoft.com/office/drawing/2014/main" id="{AA112F66-26B8-7819-3E39-94CF501E69DB}"/>
                </a:ext>
              </a:extLst>
            </p:cNvPr>
            <p:cNvSpPr/>
            <p:nvPr/>
          </p:nvSpPr>
          <p:spPr>
            <a:xfrm>
              <a:off x="2194193" y="3603508"/>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9182E757-3CB9-1E09-2464-B252015385D4}"/>
                </a:ext>
              </a:extLst>
            </p:cNvPr>
            <p:cNvSpPr/>
            <p:nvPr/>
          </p:nvSpPr>
          <p:spPr>
            <a:xfrm>
              <a:off x="2581006" y="3542861"/>
              <a:ext cx="386813" cy="36582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Freeform: Shape 17">
              <a:extLst>
                <a:ext uri="{FF2B5EF4-FFF2-40B4-BE49-F238E27FC236}">
                  <a16:creationId xmlns:a16="http://schemas.microsoft.com/office/drawing/2014/main" id="{240ECE9D-2FDD-8E7B-F56C-02AC326AE847}"/>
                </a:ext>
              </a:extLst>
            </p:cNvPr>
            <p:cNvSpPr/>
            <p:nvPr/>
          </p:nvSpPr>
          <p:spPr>
            <a:xfrm>
              <a:off x="2967819" y="3476066"/>
              <a:ext cx="386813" cy="49941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Freeform: Shape 18">
              <a:extLst>
                <a:ext uri="{FF2B5EF4-FFF2-40B4-BE49-F238E27FC236}">
                  <a16:creationId xmlns:a16="http://schemas.microsoft.com/office/drawing/2014/main" id="{ED5B3C73-A1AC-DA8F-4F16-692053D4420C}"/>
                </a:ext>
              </a:extLst>
            </p:cNvPr>
            <p:cNvSpPr/>
            <p:nvPr/>
          </p:nvSpPr>
          <p:spPr>
            <a:xfrm>
              <a:off x="3354632" y="3366528"/>
              <a:ext cx="386813" cy="71849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Freeform: Shape 19">
              <a:extLst>
                <a:ext uri="{FF2B5EF4-FFF2-40B4-BE49-F238E27FC236}">
                  <a16:creationId xmlns:a16="http://schemas.microsoft.com/office/drawing/2014/main" id="{3A7B250B-001B-CA50-E21E-1E5509C6594F}"/>
                </a:ext>
              </a:extLst>
            </p:cNvPr>
            <p:cNvSpPr/>
            <p:nvPr/>
          </p:nvSpPr>
          <p:spPr>
            <a:xfrm>
              <a:off x="3741445" y="3141103"/>
              <a:ext cx="386813" cy="121828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Freeform: Shape 20">
              <a:extLst>
                <a:ext uri="{FF2B5EF4-FFF2-40B4-BE49-F238E27FC236}">
                  <a16:creationId xmlns:a16="http://schemas.microsoft.com/office/drawing/2014/main" id="{213BFBB8-FBAD-9950-0FA3-C56A1E25965A}"/>
                </a:ext>
              </a:extLst>
            </p:cNvPr>
            <p:cNvSpPr/>
            <p:nvPr/>
          </p:nvSpPr>
          <p:spPr>
            <a:xfrm>
              <a:off x="4128258" y="3004250"/>
              <a:ext cx="386813" cy="146717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Freeform: Shape 21">
              <a:extLst>
                <a:ext uri="{FF2B5EF4-FFF2-40B4-BE49-F238E27FC236}">
                  <a16:creationId xmlns:a16="http://schemas.microsoft.com/office/drawing/2014/main" id="{CC7FCA24-520E-73AD-0FA6-6C559C88569B}"/>
                </a:ext>
              </a:extLst>
            </p:cNvPr>
            <p:cNvSpPr/>
            <p:nvPr/>
          </p:nvSpPr>
          <p:spPr>
            <a:xfrm>
              <a:off x="4515071" y="2824363"/>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Freeform: Shape 22">
              <a:extLst>
                <a:ext uri="{FF2B5EF4-FFF2-40B4-BE49-F238E27FC236}">
                  <a16:creationId xmlns:a16="http://schemas.microsoft.com/office/drawing/2014/main" id="{CCF4B790-59BF-742F-72E8-0449FE720614}"/>
                </a:ext>
              </a:extLst>
            </p:cNvPr>
            <p:cNvSpPr/>
            <p:nvPr/>
          </p:nvSpPr>
          <p:spPr>
            <a:xfrm>
              <a:off x="4901884" y="2813775"/>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Freeform: Shape 23">
              <a:extLst>
                <a:ext uri="{FF2B5EF4-FFF2-40B4-BE49-F238E27FC236}">
                  <a16:creationId xmlns:a16="http://schemas.microsoft.com/office/drawing/2014/main" id="{482C8204-AE5A-FB20-C10A-14437669C5AD}"/>
                </a:ext>
              </a:extLst>
            </p:cNvPr>
            <p:cNvSpPr/>
            <p:nvPr/>
          </p:nvSpPr>
          <p:spPr>
            <a:xfrm>
              <a:off x="5291346" y="2803476"/>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Freeform: Shape 24">
              <a:extLst>
                <a:ext uri="{FF2B5EF4-FFF2-40B4-BE49-F238E27FC236}">
                  <a16:creationId xmlns:a16="http://schemas.microsoft.com/office/drawing/2014/main" id="{FE974D9D-5519-52D3-68EC-47112BE36B76}"/>
                </a:ext>
              </a:extLst>
            </p:cNvPr>
            <p:cNvSpPr/>
            <p:nvPr/>
          </p:nvSpPr>
          <p:spPr>
            <a:xfrm>
              <a:off x="5673993" y="2803476"/>
              <a:ext cx="386813" cy="1872944"/>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Freeform: Shape 25">
              <a:extLst>
                <a:ext uri="{FF2B5EF4-FFF2-40B4-BE49-F238E27FC236}">
                  <a16:creationId xmlns:a16="http://schemas.microsoft.com/office/drawing/2014/main" id="{25BCEBCA-EB70-B4E7-63A1-A20575B54784}"/>
                </a:ext>
              </a:extLst>
            </p:cNvPr>
            <p:cNvSpPr/>
            <p:nvPr/>
          </p:nvSpPr>
          <p:spPr>
            <a:xfrm>
              <a:off x="1807380" y="3603508"/>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Freeform: Shape 26">
              <a:extLst>
                <a:ext uri="{FF2B5EF4-FFF2-40B4-BE49-F238E27FC236}">
                  <a16:creationId xmlns:a16="http://schemas.microsoft.com/office/drawing/2014/main" id="{D2CB0AE4-BF67-6489-C318-806A8A91A2B9}"/>
                </a:ext>
              </a:extLst>
            </p:cNvPr>
            <p:cNvSpPr/>
            <p:nvPr/>
          </p:nvSpPr>
          <p:spPr>
            <a:xfrm>
              <a:off x="1420567" y="3603508"/>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Freeform: Shape 27">
              <a:extLst>
                <a:ext uri="{FF2B5EF4-FFF2-40B4-BE49-F238E27FC236}">
                  <a16:creationId xmlns:a16="http://schemas.microsoft.com/office/drawing/2014/main" id="{0AAE3D5D-2BF3-F761-EDD9-3FF467CCF908}"/>
                </a:ext>
              </a:extLst>
            </p:cNvPr>
            <p:cNvSpPr/>
            <p:nvPr/>
          </p:nvSpPr>
          <p:spPr>
            <a:xfrm>
              <a:off x="1033754" y="3615571"/>
              <a:ext cx="386813" cy="244535"/>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Freeform: Shape 28">
              <a:extLst>
                <a:ext uri="{FF2B5EF4-FFF2-40B4-BE49-F238E27FC236}">
                  <a16:creationId xmlns:a16="http://schemas.microsoft.com/office/drawing/2014/main" id="{4DFBB1CD-7D9C-5605-EA97-645148FC4BAF}"/>
                </a:ext>
              </a:extLst>
            </p:cNvPr>
            <p:cNvSpPr/>
            <p:nvPr/>
          </p:nvSpPr>
          <p:spPr>
            <a:xfrm>
              <a:off x="6060806" y="2976643"/>
              <a:ext cx="386813" cy="1467178"/>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 name="csX0" fmla="*/ 0 w 3462511"/>
                <a:gd name="csY0" fmla="*/ 1705495 h 2034689"/>
                <a:gd name="csX1" fmla="*/ 27302 w 3462511"/>
                <a:gd name="csY1" fmla="*/ 1348957 h 2034689"/>
                <a:gd name="csX2" fmla="*/ 203200 w 3462511"/>
                <a:gd name="csY2" fmla="*/ 3695 h 2034689"/>
                <a:gd name="csX3" fmla="*/ 457200 w 3462511"/>
                <a:gd name="csY3" fmla="*/ 935029 h 2034689"/>
                <a:gd name="csX4" fmla="*/ 630767 w 3462511"/>
                <a:gd name="csY4" fmla="*/ 494761 h 2034689"/>
                <a:gd name="csX5" fmla="*/ 740834 w 3462511"/>
                <a:gd name="csY5" fmla="*/ 655629 h 2034689"/>
                <a:gd name="csX6" fmla="*/ 846667 w 3462511"/>
                <a:gd name="csY6" fmla="*/ 1362595 h 2034689"/>
                <a:gd name="csX7" fmla="*/ 948267 w 3462511"/>
                <a:gd name="csY7" fmla="*/ 1366829 h 2034689"/>
                <a:gd name="csX8" fmla="*/ 1185334 w 3462511"/>
                <a:gd name="csY8" fmla="*/ 606944 h 2034689"/>
                <a:gd name="csX9" fmla="*/ 1430867 w 3462511"/>
                <a:gd name="csY9" fmla="*/ 2014529 h 2034689"/>
                <a:gd name="csX10" fmla="*/ 1727200 w 3462511"/>
                <a:gd name="csY10" fmla="*/ 20629 h 2034689"/>
                <a:gd name="csX11" fmla="*/ 1947334 w 3462511"/>
                <a:gd name="csY11" fmla="*/ 960429 h 2034689"/>
                <a:gd name="csX12" fmla="*/ 2099734 w 3462511"/>
                <a:gd name="csY12" fmla="*/ 511695 h 2034689"/>
                <a:gd name="csX13" fmla="*/ 2345267 w 3462511"/>
                <a:gd name="csY13" fmla="*/ 1332962 h 2034689"/>
                <a:gd name="csX14" fmla="*/ 2438400 w 3462511"/>
                <a:gd name="csY14" fmla="*/ 1273695 h 2034689"/>
                <a:gd name="csX15" fmla="*/ 2641600 w 3462511"/>
                <a:gd name="csY15" fmla="*/ 537095 h 2034689"/>
                <a:gd name="csX16" fmla="*/ 2942167 w 3462511"/>
                <a:gd name="csY16" fmla="*/ 2031462 h 2034689"/>
                <a:gd name="csX17" fmla="*/ 3191934 w 3462511"/>
                <a:gd name="csY17" fmla="*/ 54495 h 2034689"/>
                <a:gd name="csX18" fmla="*/ 3462511 w 3462511"/>
                <a:gd name="csY18" fmla="*/ 1249645 h 2034689"/>
                <a:gd name="csX0" fmla="*/ 0 w 3783934"/>
                <a:gd name="csY0" fmla="*/ 933125 h 2034689"/>
                <a:gd name="csX1" fmla="*/ 348725 w 3783934"/>
                <a:gd name="csY1" fmla="*/ 1348957 h 2034689"/>
                <a:gd name="csX2" fmla="*/ 524623 w 3783934"/>
                <a:gd name="csY2" fmla="*/ 3695 h 2034689"/>
                <a:gd name="csX3" fmla="*/ 778623 w 3783934"/>
                <a:gd name="csY3" fmla="*/ 935029 h 2034689"/>
                <a:gd name="csX4" fmla="*/ 952190 w 3783934"/>
                <a:gd name="csY4" fmla="*/ 494761 h 2034689"/>
                <a:gd name="csX5" fmla="*/ 1062257 w 3783934"/>
                <a:gd name="csY5" fmla="*/ 655629 h 2034689"/>
                <a:gd name="csX6" fmla="*/ 1168090 w 3783934"/>
                <a:gd name="csY6" fmla="*/ 1362595 h 2034689"/>
                <a:gd name="csX7" fmla="*/ 1269690 w 3783934"/>
                <a:gd name="csY7" fmla="*/ 1366829 h 2034689"/>
                <a:gd name="csX8" fmla="*/ 1506757 w 3783934"/>
                <a:gd name="csY8" fmla="*/ 606944 h 2034689"/>
                <a:gd name="csX9" fmla="*/ 1752290 w 3783934"/>
                <a:gd name="csY9" fmla="*/ 2014529 h 2034689"/>
                <a:gd name="csX10" fmla="*/ 2048623 w 3783934"/>
                <a:gd name="csY10" fmla="*/ 20629 h 2034689"/>
                <a:gd name="csX11" fmla="*/ 2268757 w 3783934"/>
                <a:gd name="csY11" fmla="*/ 960429 h 2034689"/>
                <a:gd name="csX12" fmla="*/ 2421157 w 3783934"/>
                <a:gd name="csY12" fmla="*/ 511695 h 2034689"/>
                <a:gd name="csX13" fmla="*/ 2666690 w 3783934"/>
                <a:gd name="csY13" fmla="*/ 1332962 h 2034689"/>
                <a:gd name="csX14" fmla="*/ 2759823 w 3783934"/>
                <a:gd name="csY14" fmla="*/ 1273695 h 2034689"/>
                <a:gd name="csX15" fmla="*/ 2963023 w 3783934"/>
                <a:gd name="csY15" fmla="*/ 537095 h 2034689"/>
                <a:gd name="csX16" fmla="*/ 3263590 w 3783934"/>
                <a:gd name="csY16" fmla="*/ 2031462 h 2034689"/>
                <a:gd name="csX17" fmla="*/ 3513357 w 3783934"/>
                <a:gd name="csY17" fmla="*/ 54495 h 2034689"/>
                <a:gd name="csX18" fmla="*/ 3783934 w 3783934"/>
                <a:gd name="csY18" fmla="*/ 1249645 h 2034689"/>
                <a:gd name="csX0" fmla="*/ 0 w 3783934"/>
                <a:gd name="csY0" fmla="*/ 936745 h 2038309"/>
                <a:gd name="csX1" fmla="*/ 325263 w 3783934"/>
                <a:gd name="csY1" fmla="*/ 1536334 h 2038309"/>
                <a:gd name="csX2" fmla="*/ 524623 w 3783934"/>
                <a:gd name="csY2" fmla="*/ 7315 h 2038309"/>
                <a:gd name="csX3" fmla="*/ 778623 w 3783934"/>
                <a:gd name="csY3" fmla="*/ 938649 h 2038309"/>
                <a:gd name="csX4" fmla="*/ 952190 w 3783934"/>
                <a:gd name="csY4" fmla="*/ 498381 h 2038309"/>
                <a:gd name="csX5" fmla="*/ 1062257 w 3783934"/>
                <a:gd name="csY5" fmla="*/ 659249 h 2038309"/>
                <a:gd name="csX6" fmla="*/ 1168090 w 3783934"/>
                <a:gd name="csY6" fmla="*/ 1366215 h 2038309"/>
                <a:gd name="csX7" fmla="*/ 1269690 w 3783934"/>
                <a:gd name="csY7" fmla="*/ 1370449 h 2038309"/>
                <a:gd name="csX8" fmla="*/ 1506757 w 3783934"/>
                <a:gd name="csY8" fmla="*/ 610564 h 2038309"/>
                <a:gd name="csX9" fmla="*/ 1752290 w 3783934"/>
                <a:gd name="csY9" fmla="*/ 2018149 h 2038309"/>
                <a:gd name="csX10" fmla="*/ 2048623 w 3783934"/>
                <a:gd name="csY10" fmla="*/ 24249 h 2038309"/>
                <a:gd name="csX11" fmla="*/ 2268757 w 3783934"/>
                <a:gd name="csY11" fmla="*/ 964049 h 2038309"/>
                <a:gd name="csX12" fmla="*/ 2421157 w 3783934"/>
                <a:gd name="csY12" fmla="*/ 515315 h 2038309"/>
                <a:gd name="csX13" fmla="*/ 2666690 w 3783934"/>
                <a:gd name="csY13" fmla="*/ 1336582 h 2038309"/>
                <a:gd name="csX14" fmla="*/ 2759823 w 3783934"/>
                <a:gd name="csY14" fmla="*/ 1277315 h 2038309"/>
                <a:gd name="csX15" fmla="*/ 2963023 w 3783934"/>
                <a:gd name="csY15" fmla="*/ 540715 h 2038309"/>
                <a:gd name="csX16" fmla="*/ 3263590 w 3783934"/>
                <a:gd name="csY16" fmla="*/ 2035082 h 2038309"/>
                <a:gd name="csX17" fmla="*/ 3513357 w 3783934"/>
                <a:gd name="csY17" fmla="*/ 58115 h 2038309"/>
                <a:gd name="csX18" fmla="*/ 3783934 w 3783934"/>
                <a:gd name="csY18" fmla="*/ 1253265 h 2038309"/>
                <a:gd name="csX0" fmla="*/ 0 w 3635337"/>
                <a:gd name="csY0" fmla="*/ 869925 h 2038309"/>
                <a:gd name="csX1" fmla="*/ 176666 w 3635337"/>
                <a:gd name="csY1" fmla="*/ 1536334 h 2038309"/>
                <a:gd name="csX2" fmla="*/ 376026 w 3635337"/>
                <a:gd name="csY2" fmla="*/ 7315 h 2038309"/>
                <a:gd name="csX3" fmla="*/ 630026 w 3635337"/>
                <a:gd name="csY3" fmla="*/ 938649 h 2038309"/>
                <a:gd name="csX4" fmla="*/ 803593 w 3635337"/>
                <a:gd name="csY4" fmla="*/ 498381 h 2038309"/>
                <a:gd name="csX5" fmla="*/ 913660 w 3635337"/>
                <a:gd name="csY5" fmla="*/ 659249 h 2038309"/>
                <a:gd name="csX6" fmla="*/ 1019493 w 3635337"/>
                <a:gd name="csY6" fmla="*/ 1366215 h 2038309"/>
                <a:gd name="csX7" fmla="*/ 1121093 w 3635337"/>
                <a:gd name="csY7" fmla="*/ 1370449 h 2038309"/>
                <a:gd name="csX8" fmla="*/ 1358160 w 3635337"/>
                <a:gd name="csY8" fmla="*/ 610564 h 2038309"/>
                <a:gd name="csX9" fmla="*/ 1603693 w 3635337"/>
                <a:gd name="csY9" fmla="*/ 2018149 h 2038309"/>
                <a:gd name="csX10" fmla="*/ 1900026 w 3635337"/>
                <a:gd name="csY10" fmla="*/ 24249 h 2038309"/>
                <a:gd name="csX11" fmla="*/ 2120160 w 3635337"/>
                <a:gd name="csY11" fmla="*/ 964049 h 2038309"/>
                <a:gd name="csX12" fmla="*/ 2272560 w 3635337"/>
                <a:gd name="csY12" fmla="*/ 515315 h 2038309"/>
                <a:gd name="csX13" fmla="*/ 2518093 w 3635337"/>
                <a:gd name="csY13" fmla="*/ 1336582 h 2038309"/>
                <a:gd name="csX14" fmla="*/ 2611226 w 3635337"/>
                <a:gd name="csY14" fmla="*/ 1277315 h 2038309"/>
                <a:gd name="csX15" fmla="*/ 2814426 w 3635337"/>
                <a:gd name="csY15" fmla="*/ 540715 h 2038309"/>
                <a:gd name="csX16" fmla="*/ 3114993 w 3635337"/>
                <a:gd name="csY16" fmla="*/ 2035082 h 2038309"/>
                <a:gd name="csX17" fmla="*/ 3364760 w 3635337"/>
                <a:gd name="csY17" fmla="*/ 58115 h 2038309"/>
                <a:gd name="csX18" fmla="*/ 3635337 w 3635337"/>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627516"/>
                <a:gd name="csY0" fmla="*/ 911688 h 2038309"/>
                <a:gd name="csX1" fmla="*/ 168845 w 3627516"/>
                <a:gd name="csY1" fmla="*/ 1536334 h 2038309"/>
                <a:gd name="csX2" fmla="*/ 368205 w 3627516"/>
                <a:gd name="csY2" fmla="*/ 7315 h 2038309"/>
                <a:gd name="csX3" fmla="*/ 622205 w 3627516"/>
                <a:gd name="csY3" fmla="*/ 938649 h 2038309"/>
                <a:gd name="csX4" fmla="*/ 795772 w 3627516"/>
                <a:gd name="csY4" fmla="*/ 498381 h 2038309"/>
                <a:gd name="csX5" fmla="*/ 905839 w 3627516"/>
                <a:gd name="csY5" fmla="*/ 659249 h 2038309"/>
                <a:gd name="csX6" fmla="*/ 1011672 w 3627516"/>
                <a:gd name="csY6" fmla="*/ 1366215 h 2038309"/>
                <a:gd name="csX7" fmla="*/ 1113272 w 3627516"/>
                <a:gd name="csY7" fmla="*/ 1370449 h 2038309"/>
                <a:gd name="csX8" fmla="*/ 1350339 w 3627516"/>
                <a:gd name="csY8" fmla="*/ 610564 h 2038309"/>
                <a:gd name="csX9" fmla="*/ 1595872 w 3627516"/>
                <a:gd name="csY9" fmla="*/ 2018149 h 2038309"/>
                <a:gd name="csX10" fmla="*/ 1892205 w 3627516"/>
                <a:gd name="csY10" fmla="*/ 24249 h 2038309"/>
                <a:gd name="csX11" fmla="*/ 2112339 w 3627516"/>
                <a:gd name="csY11" fmla="*/ 964049 h 2038309"/>
                <a:gd name="csX12" fmla="*/ 2264739 w 3627516"/>
                <a:gd name="csY12" fmla="*/ 515315 h 2038309"/>
                <a:gd name="csX13" fmla="*/ 2510272 w 3627516"/>
                <a:gd name="csY13" fmla="*/ 1336582 h 2038309"/>
                <a:gd name="csX14" fmla="*/ 2603405 w 3627516"/>
                <a:gd name="csY14" fmla="*/ 1277315 h 2038309"/>
                <a:gd name="csX15" fmla="*/ 2806605 w 3627516"/>
                <a:gd name="csY15" fmla="*/ 540715 h 2038309"/>
                <a:gd name="csX16" fmla="*/ 3107172 w 3627516"/>
                <a:gd name="csY16" fmla="*/ 2035082 h 2038309"/>
                <a:gd name="csX17" fmla="*/ 3356939 w 3627516"/>
                <a:gd name="csY17" fmla="*/ 58115 h 2038309"/>
                <a:gd name="csX18" fmla="*/ 3627516 w 3627516"/>
                <a:gd name="csY18" fmla="*/ 1253265 h 2038309"/>
                <a:gd name="csX0" fmla="*/ 0 w 3588412"/>
                <a:gd name="csY0" fmla="*/ 911688 h 2038309"/>
                <a:gd name="csX1" fmla="*/ 168845 w 3588412"/>
                <a:gd name="csY1" fmla="*/ 1536334 h 2038309"/>
                <a:gd name="csX2" fmla="*/ 368205 w 3588412"/>
                <a:gd name="csY2" fmla="*/ 7315 h 2038309"/>
                <a:gd name="csX3" fmla="*/ 622205 w 3588412"/>
                <a:gd name="csY3" fmla="*/ 938649 h 2038309"/>
                <a:gd name="csX4" fmla="*/ 795772 w 3588412"/>
                <a:gd name="csY4" fmla="*/ 498381 h 2038309"/>
                <a:gd name="csX5" fmla="*/ 905839 w 3588412"/>
                <a:gd name="csY5" fmla="*/ 659249 h 2038309"/>
                <a:gd name="csX6" fmla="*/ 1011672 w 3588412"/>
                <a:gd name="csY6" fmla="*/ 1366215 h 2038309"/>
                <a:gd name="csX7" fmla="*/ 1113272 w 3588412"/>
                <a:gd name="csY7" fmla="*/ 1370449 h 2038309"/>
                <a:gd name="csX8" fmla="*/ 1350339 w 3588412"/>
                <a:gd name="csY8" fmla="*/ 610564 h 2038309"/>
                <a:gd name="csX9" fmla="*/ 1595872 w 3588412"/>
                <a:gd name="csY9" fmla="*/ 2018149 h 2038309"/>
                <a:gd name="csX10" fmla="*/ 1892205 w 3588412"/>
                <a:gd name="csY10" fmla="*/ 24249 h 2038309"/>
                <a:gd name="csX11" fmla="*/ 2112339 w 3588412"/>
                <a:gd name="csY11" fmla="*/ 964049 h 2038309"/>
                <a:gd name="csX12" fmla="*/ 2264739 w 3588412"/>
                <a:gd name="csY12" fmla="*/ 515315 h 2038309"/>
                <a:gd name="csX13" fmla="*/ 2510272 w 3588412"/>
                <a:gd name="csY13" fmla="*/ 1336582 h 2038309"/>
                <a:gd name="csX14" fmla="*/ 2603405 w 3588412"/>
                <a:gd name="csY14" fmla="*/ 1277315 h 2038309"/>
                <a:gd name="csX15" fmla="*/ 2806605 w 3588412"/>
                <a:gd name="csY15" fmla="*/ 540715 h 2038309"/>
                <a:gd name="csX16" fmla="*/ 3107172 w 3588412"/>
                <a:gd name="csY16" fmla="*/ 2035082 h 2038309"/>
                <a:gd name="csX17" fmla="*/ 3356939 w 3588412"/>
                <a:gd name="csY17" fmla="*/ 58115 h 2038309"/>
                <a:gd name="csX18" fmla="*/ 3588412 w 3588412"/>
                <a:gd name="csY18" fmla="*/ 894104 h 2038309"/>
                <a:gd name="csX0" fmla="*/ 0 w 3549308"/>
                <a:gd name="csY0" fmla="*/ 911688 h 2038309"/>
                <a:gd name="csX1" fmla="*/ 168845 w 3549308"/>
                <a:gd name="csY1" fmla="*/ 1536334 h 2038309"/>
                <a:gd name="csX2" fmla="*/ 368205 w 3549308"/>
                <a:gd name="csY2" fmla="*/ 7315 h 2038309"/>
                <a:gd name="csX3" fmla="*/ 622205 w 3549308"/>
                <a:gd name="csY3" fmla="*/ 938649 h 2038309"/>
                <a:gd name="csX4" fmla="*/ 795772 w 3549308"/>
                <a:gd name="csY4" fmla="*/ 498381 h 2038309"/>
                <a:gd name="csX5" fmla="*/ 905839 w 3549308"/>
                <a:gd name="csY5" fmla="*/ 659249 h 2038309"/>
                <a:gd name="csX6" fmla="*/ 1011672 w 3549308"/>
                <a:gd name="csY6" fmla="*/ 1366215 h 2038309"/>
                <a:gd name="csX7" fmla="*/ 1113272 w 3549308"/>
                <a:gd name="csY7" fmla="*/ 1370449 h 2038309"/>
                <a:gd name="csX8" fmla="*/ 1350339 w 3549308"/>
                <a:gd name="csY8" fmla="*/ 610564 h 2038309"/>
                <a:gd name="csX9" fmla="*/ 1595872 w 3549308"/>
                <a:gd name="csY9" fmla="*/ 2018149 h 2038309"/>
                <a:gd name="csX10" fmla="*/ 1892205 w 3549308"/>
                <a:gd name="csY10" fmla="*/ 24249 h 2038309"/>
                <a:gd name="csX11" fmla="*/ 2112339 w 3549308"/>
                <a:gd name="csY11" fmla="*/ 964049 h 2038309"/>
                <a:gd name="csX12" fmla="*/ 2264739 w 3549308"/>
                <a:gd name="csY12" fmla="*/ 515315 h 2038309"/>
                <a:gd name="csX13" fmla="*/ 2510272 w 3549308"/>
                <a:gd name="csY13" fmla="*/ 1336582 h 2038309"/>
                <a:gd name="csX14" fmla="*/ 2603405 w 3549308"/>
                <a:gd name="csY14" fmla="*/ 1277315 h 2038309"/>
                <a:gd name="csX15" fmla="*/ 2806605 w 3549308"/>
                <a:gd name="csY15" fmla="*/ 540715 h 2038309"/>
                <a:gd name="csX16" fmla="*/ 3107172 w 3549308"/>
                <a:gd name="csY16" fmla="*/ 2035082 h 2038309"/>
                <a:gd name="csX17" fmla="*/ 3356939 w 3549308"/>
                <a:gd name="csY17" fmla="*/ 58115 h 2038309"/>
                <a:gd name="csX18" fmla="*/ 3549308 w 3549308"/>
                <a:gd name="csY18" fmla="*/ 668585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 name="csX0" fmla="*/ 0 w 3604054"/>
                <a:gd name="csY0" fmla="*/ 911688 h 2038309"/>
                <a:gd name="csX1" fmla="*/ 168845 w 3604054"/>
                <a:gd name="csY1" fmla="*/ 1536334 h 2038309"/>
                <a:gd name="csX2" fmla="*/ 368205 w 3604054"/>
                <a:gd name="csY2" fmla="*/ 7315 h 2038309"/>
                <a:gd name="csX3" fmla="*/ 622205 w 3604054"/>
                <a:gd name="csY3" fmla="*/ 938649 h 2038309"/>
                <a:gd name="csX4" fmla="*/ 795772 w 3604054"/>
                <a:gd name="csY4" fmla="*/ 498381 h 2038309"/>
                <a:gd name="csX5" fmla="*/ 905839 w 3604054"/>
                <a:gd name="csY5" fmla="*/ 659249 h 2038309"/>
                <a:gd name="csX6" fmla="*/ 1011672 w 3604054"/>
                <a:gd name="csY6" fmla="*/ 1366215 h 2038309"/>
                <a:gd name="csX7" fmla="*/ 1113272 w 3604054"/>
                <a:gd name="csY7" fmla="*/ 1370449 h 2038309"/>
                <a:gd name="csX8" fmla="*/ 1350339 w 3604054"/>
                <a:gd name="csY8" fmla="*/ 610564 h 2038309"/>
                <a:gd name="csX9" fmla="*/ 1595872 w 3604054"/>
                <a:gd name="csY9" fmla="*/ 2018149 h 2038309"/>
                <a:gd name="csX10" fmla="*/ 1892205 w 3604054"/>
                <a:gd name="csY10" fmla="*/ 24249 h 2038309"/>
                <a:gd name="csX11" fmla="*/ 2112339 w 3604054"/>
                <a:gd name="csY11" fmla="*/ 964049 h 2038309"/>
                <a:gd name="csX12" fmla="*/ 2264739 w 3604054"/>
                <a:gd name="csY12" fmla="*/ 515315 h 2038309"/>
                <a:gd name="csX13" fmla="*/ 2510272 w 3604054"/>
                <a:gd name="csY13" fmla="*/ 1336582 h 2038309"/>
                <a:gd name="csX14" fmla="*/ 2603405 w 3604054"/>
                <a:gd name="csY14" fmla="*/ 1277315 h 2038309"/>
                <a:gd name="csX15" fmla="*/ 2806605 w 3604054"/>
                <a:gd name="csY15" fmla="*/ 540715 h 2038309"/>
                <a:gd name="csX16" fmla="*/ 3107172 w 3604054"/>
                <a:gd name="csY16" fmla="*/ 2035082 h 2038309"/>
                <a:gd name="csX17" fmla="*/ 3356939 w 3604054"/>
                <a:gd name="csY17" fmla="*/ 58115 h 2038309"/>
                <a:gd name="csX18" fmla="*/ 3604054 w 3604054"/>
                <a:gd name="csY18" fmla="*/ 885751 h 203830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Lst>
              <a:rect l="l" t="t" r="r" b="b"/>
              <a:pathLst>
                <a:path w="3604054" h="2038309">
                  <a:moveTo>
                    <a:pt x="0" y="911688"/>
                  </a:moveTo>
                  <a:cubicBezTo>
                    <a:pt x="51475" y="1286599"/>
                    <a:pt x="134978" y="1819967"/>
                    <a:pt x="168845" y="1536334"/>
                  </a:cubicBezTo>
                  <a:cubicBezTo>
                    <a:pt x="202712" y="1252701"/>
                    <a:pt x="292645" y="106929"/>
                    <a:pt x="368205" y="7315"/>
                  </a:cubicBezTo>
                  <a:cubicBezTo>
                    <a:pt x="443765" y="-92299"/>
                    <a:pt x="550944" y="856805"/>
                    <a:pt x="622205" y="938649"/>
                  </a:cubicBezTo>
                  <a:cubicBezTo>
                    <a:pt x="693466" y="1020493"/>
                    <a:pt x="744266" y="458164"/>
                    <a:pt x="795772" y="498381"/>
                  </a:cubicBezTo>
                  <a:cubicBezTo>
                    <a:pt x="847278" y="538598"/>
                    <a:pt x="869856" y="514610"/>
                    <a:pt x="905839" y="659249"/>
                  </a:cubicBezTo>
                  <a:cubicBezTo>
                    <a:pt x="941822" y="803888"/>
                    <a:pt x="968633" y="1381032"/>
                    <a:pt x="1011672" y="1366215"/>
                  </a:cubicBezTo>
                  <a:cubicBezTo>
                    <a:pt x="1054711" y="1351398"/>
                    <a:pt x="1084345" y="1320708"/>
                    <a:pt x="1113272" y="1370449"/>
                  </a:cubicBezTo>
                  <a:cubicBezTo>
                    <a:pt x="1142199" y="1420190"/>
                    <a:pt x="1269906" y="502614"/>
                    <a:pt x="1350339" y="610564"/>
                  </a:cubicBezTo>
                  <a:cubicBezTo>
                    <a:pt x="1430772" y="718514"/>
                    <a:pt x="1505561" y="2115868"/>
                    <a:pt x="1595872" y="2018149"/>
                  </a:cubicBezTo>
                  <a:cubicBezTo>
                    <a:pt x="1686183" y="1920430"/>
                    <a:pt x="1806127" y="199932"/>
                    <a:pt x="1892205" y="24249"/>
                  </a:cubicBezTo>
                  <a:cubicBezTo>
                    <a:pt x="1978283" y="-151434"/>
                    <a:pt x="2044606" y="961227"/>
                    <a:pt x="2112339" y="964049"/>
                  </a:cubicBezTo>
                  <a:cubicBezTo>
                    <a:pt x="2180072" y="966871"/>
                    <a:pt x="2199828" y="554826"/>
                    <a:pt x="2264739" y="515315"/>
                  </a:cubicBezTo>
                  <a:cubicBezTo>
                    <a:pt x="2329650" y="475804"/>
                    <a:pt x="2428428" y="1062826"/>
                    <a:pt x="2510272" y="1336582"/>
                  </a:cubicBezTo>
                  <a:cubicBezTo>
                    <a:pt x="2541316" y="1316826"/>
                    <a:pt x="2554016" y="1409960"/>
                    <a:pt x="2603405" y="1277315"/>
                  </a:cubicBezTo>
                  <a:cubicBezTo>
                    <a:pt x="2652794" y="1144671"/>
                    <a:pt x="2722644" y="414421"/>
                    <a:pt x="2806605" y="540715"/>
                  </a:cubicBezTo>
                  <a:cubicBezTo>
                    <a:pt x="2890566" y="667009"/>
                    <a:pt x="3015450" y="2115515"/>
                    <a:pt x="3107172" y="2035082"/>
                  </a:cubicBezTo>
                  <a:cubicBezTo>
                    <a:pt x="3198894" y="1954649"/>
                    <a:pt x="3270215" y="188418"/>
                    <a:pt x="3356939" y="58115"/>
                  </a:cubicBezTo>
                  <a:cubicBezTo>
                    <a:pt x="3443663" y="-72188"/>
                    <a:pt x="3552370" y="592956"/>
                    <a:pt x="3604054" y="885751"/>
                  </a:cubicBezTo>
                </a:path>
              </a:pathLst>
            </a:custGeom>
            <a:noFill/>
            <a:ln w="28575">
              <a:solidFill>
                <a:srgbClr val="3333F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5" name="TextBox 4">
            <a:hlinkClick r:id="rId4"/>
            <a:extLst>
              <a:ext uri="{FF2B5EF4-FFF2-40B4-BE49-F238E27FC236}">
                <a16:creationId xmlns:a16="http://schemas.microsoft.com/office/drawing/2014/main" id="{C8AC0283-E488-E66A-5CFA-C24E98769C02}"/>
              </a:ext>
            </a:extLst>
          </p:cNvPr>
          <p:cNvSpPr txBox="1"/>
          <p:nvPr/>
        </p:nvSpPr>
        <p:spPr>
          <a:xfrm>
            <a:off x="6060806" y="4501589"/>
            <a:ext cx="593432" cy="338554"/>
          </a:xfrm>
          <a:prstGeom prst="rect">
            <a:avLst/>
          </a:prstGeom>
          <a:noFill/>
        </p:spPr>
        <p:txBody>
          <a:bodyPr wrap="non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51348885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41835-2284-4067-1B8D-92BEE1CC0BA2}"/>
              </a:ext>
            </a:extLst>
          </p:cNvPr>
          <p:cNvSpPr>
            <a:spLocks noGrp="1"/>
          </p:cNvSpPr>
          <p:nvPr>
            <p:ph type="title"/>
          </p:nvPr>
        </p:nvSpPr>
        <p:spPr/>
        <p:txBody>
          <a:bodyPr/>
          <a:lstStyle/>
          <a:p>
            <a:r>
              <a:rPr lang="en-GB" dirty="0"/>
              <a:t>Oscilloscope and microphone</a:t>
            </a:r>
          </a:p>
        </p:txBody>
      </p:sp>
      <p:sp>
        <p:nvSpPr>
          <p:cNvPr id="3" name="Freeform: Shape 2">
            <a:extLst>
              <a:ext uri="{FF2B5EF4-FFF2-40B4-BE49-F238E27FC236}">
                <a16:creationId xmlns:a16="http://schemas.microsoft.com/office/drawing/2014/main" id="{E86EB24B-BF06-F873-0E1F-6AD3FCD9C389}"/>
              </a:ext>
            </a:extLst>
          </p:cNvPr>
          <p:cNvSpPr/>
          <p:nvPr/>
        </p:nvSpPr>
        <p:spPr>
          <a:xfrm flipV="1">
            <a:off x="3232931" y="1812236"/>
            <a:ext cx="2622283" cy="132679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5" name="Rectangle 6">
            <a:extLst>
              <a:ext uri="{FF2B5EF4-FFF2-40B4-BE49-F238E27FC236}">
                <a16:creationId xmlns:a16="http://schemas.microsoft.com/office/drawing/2014/main" id="{28136680-87D4-2A02-F320-CC50F8205902}"/>
              </a:ext>
            </a:extLst>
          </p:cNvPr>
          <p:cNvSpPr/>
          <p:nvPr/>
        </p:nvSpPr>
        <p:spPr>
          <a:xfrm>
            <a:off x="3232930" y="1469254"/>
            <a:ext cx="3814980"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6">
            <a:extLst>
              <a:ext uri="{FF2B5EF4-FFF2-40B4-BE49-F238E27FC236}">
                <a16:creationId xmlns:a16="http://schemas.microsoft.com/office/drawing/2014/main" id="{E7E9B011-E6FC-9133-580C-62F6AE87F24C}"/>
              </a:ext>
            </a:extLst>
          </p:cNvPr>
          <p:cNvSpPr/>
          <p:nvPr/>
        </p:nvSpPr>
        <p:spPr>
          <a:xfrm flipV="1">
            <a:off x="3232930" y="2478074"/>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A97EDE83-CA9B-9637-CB82-0419893ABD63}"/>
              </a:ext>
            </a:extLst>
          </p:cNvPr>
          <p:cNvSpPr txBox="1"/>
          <p:nvPr/>
        </p:nvSpPr>
        <p:spPr>
          <a:xfrm>
            <a:off x="6811066" y="2430317"/>
            <a:ext cx="97122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Time</a:t>
            </a:r>
          </a:p>
        </p:txBody>
      </p:sp>
      <p:sp>
        <p:nvSpPr>
          <p:cNvPr id="10" name="TextBox 9">
            <a:extLst>
              <a:ext uri="{FF2B5EF4-FFF2-40B4-BE49-F238E27FC236}">
                <a16:creationId xmlns:a16="http://schemas.microsoft.com/office/drawing/2014/main" id="{3C150A33-6107-B39A-583E-610759726B7E}"/>
              </a:ext>
            </a:extLst>
          </p:cNvPr>
          <p:cNvSpPr txBox="1"/>
          <p:nvPr/>
        </p:nvSpPr>
        <p:spPr>
          <a:xfrm>
            <a:off x="927490" y="1260653"/>
            <a:ext cx="236475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Displacement</a:t>
            </a:r>
          </a:p>
        </p:txBody>
      </p:sp>
      <p:sp>
        <p:nvSpPr>
          <p:cNvPr id="4" name="TextBox 3">
            <a:extLst>
              <a:ext uri="{FF2B5EF4-FFF2-40B4-BE49-F238E27FC236}">
                <a16:creationId xmlns:a16="http://schemas.microsoft.com/office/drawing/2014/main" id="{456CD34C-41FA-2989-918C-C573303C79F1}"/>
              </a:ext>
            </a:extLst>
          </p:cNvPr>
          <p:cNvSpPr txBox="1"/>
          <p:nvPr/>
        </p:nvSpPr>
        <p:spPr>
          <a:xfrm>
            <a:off x="1127761" y="3977639"/>
            <a:ext cx="6979920" cy="954107"/>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Similar demonstrations can be performed with an oscilloscope and microphone.</a:t>
            </a:r>
          </a:p>
        </p:txBody>
      </p:sp>
    </p:spTree>
    <p:extLst>
      <p:ext uri="{BB962C8B-B14F-4D97-AF65-F5344CB8AC3E}">
        <p14:creationId xmlns:p14="http://schemas.microsoft.com/office/powerpoint/2010/main" val="218658195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E93A0-9418-DD73-8E9E-B5406F31A6D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9F4B4A7-D1FD-D731-C5A5-EE68A3C159A2}"/>
              </a:ext>
            </a:extLst>
          </p:cNvPr>
          <p:cNvSpPr>
            <a:spLocks noGrp="1"/>
          </p:cNvSpPr>
          <p:nvPr>
            <p:ph type="title"/>
          </p:nvPr>
        </p:nvSpPr>
        <p:spPr>
          <a:xfrm>
            <a:off x="266700" y="165879"/>
            <a:ext cx="8674100" cy="590931"/>
          </a:xfrm>
        </p:spPr>
        <p:txBody>
          <a:bodyPr/>
          <a:lstStyle/>
          <a:p>
            <a:r>
              <a:rPr lang="en-GB" dirty="0"/>
              <a:t>Spectrum analysis</a:t>
            </a:r>
          </a:p>
        </p:txBody>
      </p:sp>
      <p:sp>
        <p:nvSpPr>
          <p:cNvPr id="23" name="TextBox 22">
            <a:extLst>
              <a:ext uri="{FF2B5EF4-FFF2-40B4-BE49-F238E27FC236}">
                <a16:creationId xmlns:a16="http://schemas.microsoft.com/office/drawing/2014/main" id="{59515DF2-BB37-9066-2A79-D2619A08F43C}"/>
              </a:ext>
            </a:extLst>
          </p:cNvPr>
          <p:cNvSpPr txBox="1"/>
          <p:nvPr/>
        </p:nvSpPr>
        <p:spPr>
          <a:xfrm>
            <a:off x="441961" y="828015"/>
            <a:ext cx="786247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hlinkClick r:id="rId3"/>
              </a:rPr>
              <a:t>https://noisemeter.co/sound-spectrum-analyzer/</a:t>
            </a:r>
            <a:r>
              <a:rPr lang="en-GB" sz="2800" dirty="0">
                <a:latin typeface="Arial" panose="020B0604020202020204" pitchFamily="34" charset="0"/>
                <a:cs typeface="Arial" panose="020B0604020202020204" pitchFamily="34" charset="0"/>
              </a:rPr>
              <a:t> </a:t>
            </a:r>
          </a:p>
        </p:txBody>
      </p:sp>
      <p:sp>
        <p:nvSpPr>
          <p:cNvPr id="24" name="TextBox 23">
            <a:extLst>
              <a:ext uri="{FF2B5EF4-FFF2-40B4-BE49-F238E27FC236}">
                <a16:creationId xmlns:a16="http://schemas.microsoft.com/office/drawing/2014/main" id="{14FED60A-E15D-AB91-79E5-A6794DE19C02}"/>
              </a:ext>
            </a:extLst>
          </p:cNvPr>
          <p:cNvSpPr txBox="1"/>
          <p:nvPr/>
        </p:nvSpPr>
        <p:spPr>
          <a:xfrm>
            <a:off x="441961" y="1534180"/>
            <a:ext cx="8498840" cy="2677656"/>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Use your voice, musical instrument, or a signal generator (phone app) to generate tones of different pitch.</a:t>
            </a:r>
          </a:p>
          <a:p>
            <a:pPr algn="l"/>
            <a:endParaRPr lang="en-GB" sz="2800" dirty="0">
              <a:latin typeface="Arial" panose="020B0604020202020204" pitchFamily="34" charset="0"/>
              <a:cs typeface="Arial" panose="020B0604020202020204" pitchFamily="34" charset="0"/>
            </a:endParaRPr>
          </a:p>
          <a:p>
            <a:pPr algn="l"/>
            <a:r>
              <a:rPr lang="en-GB" sz="2800" dirty="0">
                <a:latin typeface="Arial" panose="020B0604020202020204" pitchFamily="34" charset="0"/>
                <a:cs typeface="Arial" panose="020B0604020202020204" pitchFamily="34" charset="0"/>
              </a:rPr>
              <a:t>View the spectrum analyser and observe how increased pitch is caused by increased frequency</a:t>
            </a:r>
          </a:p>
        </p:txBody>
      </p:sp>
      <p:grpSp>
        <p:nvGrpSpPr>
          <p:cNvPr id="3" name="Group 2">
            <a:extLst>
              <a:ext uri="{FF2B5EF4-FFF2-40B4-BE49-F238E27FC236}">
                <a16:creationId xmlns:a16="http://schemas.microsoft.com/office/drawing/2014/main" id="{ED475203-711C-6103-CBE9-6DCCCFE420BF}"/>
              </a:ext>
            </a:extLst>
          </p:cNvPr>
          <p:cNvGrpSpPr/>
          <p:nvPr/>
        </p:nvGrpSpPr>
        <p:grpSpPr>
          <a:xfrm>
            <a:off x="1724044" y="4476844"/>
            <a:ext cx="5231867" cy="2215277"/>
            <a:chOff x="1724044" y="4476844"/>
            <a:chExt cx="5231867" cy="2215277"/>
          </a:xfrm>
        </p:grpSpPr>
        <p:grpSp>
          <p:nvGrpSpPr>
            <p:cNvPr id="75" name="Group 74">
              <a:extLst>
                <a:ext uri="{FF2B5EF4-FFF2-40B4-BE49-F238E27FC236}">
                  <a16:creationId xmlns:a16="http://schemas.microsoft.com/office/drawing/2014/main" id="{3691E641-AD74-DC63-8FC3-52AD609D1FB9}"/>
                </a:ext>
              </a:extLst>
            </p:cNvPr>
            <p:cNvGrpSpPr/>
            <p:nvPr/>
          </p:nvGrpSpPr>
          <p:grpSpPr>
            <a:xfrm>
              <a:off x="1724044" y="4476844"/>
              <a:ext cx="2340252" cy="2215277"/>
              <a:chOff x="1724044" y="4476844"/>
              <a:chExt cx="2340252" cy="2215277"/>
            </a:xfrm>
          </p:grpSpPr>
          <p:sp>
            <p:nvSpPr>
              <p:cNvPr id="25" name="Rectangle 6">
                <a:extLst>
                  <a:ext uri="{FF2B5EF4-FFF2-40B4-BE49-F238E27FC236}">
                    <a16:creationId xmlns:a16="http://schemas.microsoft.com/office/drawing/2014/main" id="{83C5F5F5-DF37-3CCE-2CD7-2D40E0242CA1}"/>
                  </a:ext>
                </a:extLst>
              </p:cNvPr>
              <p:cNvSpPr/>
              <p:nvPr/>
            </p:nvSpPr>
            <p:spPr>
              <a:xfrm>
                <a:off x="2117719" y="4846720"/>
                <a:ext cx="1651937" cy="1349277"/>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TextBox 26">
                <a:extLst>
                  <a:ext uri="{FF2B5EF4-FFF2-40B4-BE49-F238E27FC236}">
                    <a16:creationId xmlns:a16="http://schemas.microsoft.com/office/drawing/2014/main" id="{34AD2A8A-AA94-36E6-6D8D-A2F297220CCB}"/>
                  </a:ext>
                </a:extLst>
              </p:cNvPr>
              <p:cNvSpPr txBox="1"/>
              <p:nvPr/>
            </p:nvSpPr>
            <p:spPr>
              <a:xfrm>
                <a:off x="1724044" y="4918724"/>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28" name="TextBox 27">
                <a:extLst>
                  <a:ext uri="{FF2B5EF4-FFF2-40B4-BE49-F238E27FC236}">
                    <a16:creationId xmlns:a16="http://schemas.microsoft.com/office/drawing/2014/main" id="{0A5ED774-6498-9442-F959-018542EDACE2}"/>
                  </a:ext>
                </a:extLst>
              </p:cNvPr>
              <p:cNvSpPr txBox="1"/>
              <p:nvPr/>
            </p:nvSpPr>
            <p:spPr>
              <a:xfrm>
                <a:off x="3561376" y="6168901"/>
                <a:ext cx="502920" cy="523220"/>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f</a:t>
                </a:r>
                <a:endParaRPr lang="en-GB" sz="2800" dirty="0"/>
              </a:p>
            </p:txBody>
          </p:sp>
          <p:sp>
            <p:nvSpPr>
              <p:cNvPr id="29" name="Rectangle 28">
                <a:extLst>
                  <a:ext uri="{FF2B5EF4-FFF2-40B4-BE49-F238E27FC236}">
                    <a16:creationId xmlns:a16="http://schemas.microsoft.com/office/drawing/2014/main" id="{1FDDC46E-5687-5EF0-B864-0FFBF0FBA68F}"/>
                  </a:ext>
                </a:extLst>
              </p:cNvPr>
              <p:cNvSpPr/>
              <p:nvPr/>
            </p:nvSpPr>
            <p:spPr>
              <a:xfrm>
                <a:off x="2203413" y="5590825"/>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1E467F88-4044-7D43-22F5-5A87E97DD387}"/>
                  </a:ext>
                </a:extLst>
              </p:cNvPr>
              <p:cNvSpPr/>
              <p:nvPr/>
            </p:nvSpPr>
            <p:spPr>
              <a:xfrm>
                <a:off x="2278491" y="5346790"/>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Rectangle 30">
                <a:extLst>
                  <a:ext uri="{FF2B5EF4-FFF2-40B4-BE49-F238E27FC236}">
                    <a16:creationId xmlns:a16="http://schemas.microsoft.com/office/drawing/2014/main" id="{1B17EE3E-DE66-65F9-9092-E006D9139BBF}"/>
                  </a:ext>
                </a:extLst>
              </p:cNvPr>
              <p:cNvSpPr/>
              <p:nvPr/>
            </p:nvSpPr>
            <p:spPr>
              <a:xfrm>
                <a:off x="2330709" y="4957190"/>
                <a:ext cx="45719" cy="122763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Rectangle 31">
                <a:extLst>
                  <a:ext uri="{FF2B5EF4-FFF2-40B4-BE49-F238E27FC236}">
                    <a16:creationId xmlns:a16="http://schemas.microsoft.com/office/drawing/2014/main" id="{DE74295C-407D-CA93-35C4-6E81AED57BB6}"/>
                  </a:ext>
                </a:extLst>
              </p:cNvPr>
              <p:cNvSpPr/>
              <p:nvPr/>
            </p:nvSpPr>
            <p:spPr>
              <a:xfrm>
                <a:off x="2402510" y="5348907"/>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1E095085-C2F9-FE65-86F5-F38D989C3EA2}"/>
                  </a:ext>
                </a:extLst>
              </p:cNvPr>
              <p:cNvSpPr/>
              <p:nvPr/>
            </p:nvSpPr>
            <p:spPr>
              <a:xfrm>
                <a:off x="2461642" y="5595059"/>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ctangle 33">
                <a:extLst>
                  <a:ext uri="{FF2B5EF4-FFF2-40B4-BE49-F238E27FC236}">
                    <a16:creationId xmlns:a16="http://schemas.microsoft.com/office/drawing/2014/main" id="{769387C1-C284-4139-09B5-C9E7077D5F73}"/>
                  </a:ext>
                </a:extLst>
              </p:cNvPr>
              <p:cNvSpPr/>
              <p:nvPr/>
            </p:nvSpPr>
            <p:spPr>
              <a:xfrm>
                <a:off x="2516129" y="5781329"/>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Rectangle 34">
                <a:extLst>
                  <a:ext uri="{FF2B5EF4-FFF2-40B4-BE49-F238E27FC236}">
                    <a16:creationId xmlns:a16="http://schemas.microsoft.com/office/drawing/2014/main" id="{F0C482F0-9B41-85EB-848B-33AB53ED85E7}"/>
                  </a:ext>
                </a:extLst>
              </p:cNvPr>
              <p:cNvSpPr/>
              <p:nvPr/>
            </p:nvSpPr>
            <p:spPr>
              <a:xfrm>
                <a:off x="2578460" y="5807687"/>
                <a:ext cx="48134" cy="36675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Rectangle 35">
                <a:extLst>
                  <a:ext uri="{FF2B5EF4-FFF2-40B4-BE49-F238E27FC236}">
                    <a16:creationId xmlns:a16="http://schemas.microsoft.com/office/drawing/2014/main" id="{FA03E7CD-8D7D-A122-9BCD-6AE7C8D1D14A}"/>
                  </a:ext>
                </a:extLst>
              </p:cNvPr>
              <p:cNvSpPr/>
              <p:nvPr/>
            </p:nvSpPr>
            <p:spPr>
              <a:xfrm>
                <a:off x="2639420" y="5743130"/>
                <a:ext cx="45719" cy="4397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Rectangle 36">
                <a:extLst>
                  <a:ext uri="{FF2B5EF4-FFF2-40B4-BE49-F238E27FC236}">
                    <a16:creationId xmlns:a16="http://schemas.microsoft.com/office/drawing/2014/main" id="{3E2BC3DA-3428-9702-8D8B-43F3945AFF37}"/>
                  </a:ext>
                </a:extLst>
              </p:cNvPr>
              <p:cNvSpPr/>
              <p:nvPr/>
            </p:nvSpPr>
            <p:spPr>
              <a:xfrm>
                <a:off x="2693966" y="5851609"/>
                <a:ext cx="54547"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8" name="Rectangle 37">
                <a:extLst>
                  <a:ext uri="{FF2B5EF4-FFF2-40B4-BE49-F238E27FC236}">
                    <a16:creationId xmlns:a16="http://schemas.microsoft.com/office/drawing/2014/main" id="{A6E0294B-B22C-27D6-7BD3-C070C9E9E324}"/>
                  </a:ext>
                </a:extLst>
              </p:cNvPr>
              <p:cNvSpPr/>
              <p:nvPr/>
            </p:nvSpPr>
            <p:spPr>
              <a:xfrm>
                <a:off x="2748514" y="5779212"/>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Rectangle 38">
                <a:extLst>
                  <a:ext uri="{FF2B5EF4-FFF2-40B4-BE49-F238E27FC236}">
                    <a16:creationId xmlns:a16="http://schemas.microsoft.com/office/drawing/2014/main" id="{C652D0CF-D461-C51B-DE8E-D2A1B0F29665}"/>
                  </a:ext>
                </a:extLst>
              </p:cNvPr>
              <p:cNvSpPr/>
              <p:nvPr/>
            </p:nvSpPr>
            <p:spPr>
              <a:xfrm>
                <a:off x="2803061" y="5926750"/>
                <a:ext cx="45719" cy="25403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0" name="Rectangle 39">
                <a:extLst>
                  <a:ext uri="{FF2B5EF4-FFF2-40B4-BE49-F238E27FC236}">
                    <a16:creationId xmlns:a16="http://schemas.microsoft.com/office/drawing/2014/main" id="{3451A17D-B200-5888-D1C2-5311C9F0E2E5}"/>
                  </a:ext>
                </a:extLst>
              </p:cNvPr>
              <p:cNvSpPr/>
              <p:nvPr/>
            </p:nvSpPr>
            <p:spPr>
              <a:xfrm>
                <a:off x="2855318" y="5972788"/>
                <a:ext cx="45719" cy="2080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Rectangle 40">
                <a:extLst>
                  <a:ext uri="{FF2B5EF4-FFF2-40B4-BE49-F238E27FC236}">
                    <a16:creationId xmlns:a16="http://schemas.microsoft.com/office/drawing/2014/main" id="{FC215945-AFDD-BE10-D63E-437F84744206}"/>
                  </a:ext>
                </a:extLst>
              </p:cNvPr>
              <p:cNvSpPr/>
              <p:nvPr/>
            </p:nvSpPr>
            <p:spPr>
              <a:xfrm>
                <a:off x="2911744" y="5909819"/>
                <a:ext cx="45719" cy="2739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2" name="Rectangle 41">
                <a:extLst>
                  <a:ext uri="{FF2B5EF4-FFF2-40B4-BE49-F238E27FC236}">
                    <a16:creationId xmlns:a16="http://schemas.microsoft.com/office/drawing/2014/main" id="{1F35EEEF-1387-3F25-58AE-0FF0D8257001}"/>
                  </a:ext>
                </a:extLst>
              </p:cNvPr>
              <p:cNvSpPr/>
              <p:nvPr/>
            </p:nvSpPr>
            <p:spPr>
              <a:xfrm>
                <a:off x="2972828" y="5802397"/>
                <a:ext cx="45719" cy="37708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3" name="Rectangle 42">
                <a:extLst>
                  <a:ext uri="{FF2B5EF4-FFF2-40B4-BE49-F238E27FC236}">
                    <a16:creationId xmlns:a16="http://schemas.microsoft.com/office/drawing/2014/main" id="{92543DA6-AA05-FD75-6942-3CEE558D11F5}"/>
                  </a:ext>
                </a:extLst>
              </p:cNvPr>
              <p:cNvSpPr/>
              <p:nvPr/>
            </p:nvSpPr>
            <p:spPr>
              <a:xfrm>
                <a:off x="3033912" y="5855117"/>
                <a:ext cx="45719"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4" name="Rectangle 43">
                <a:extLst>
                  <a:ext uri="{FF2B5EF4-FFF2-40B4-BE49-F238E27FC236}">
                    <a16:creationId xmlns:a16="http://schemas.microsoft.com/office/drawing/2014/main" id="{3A269059-09E0-98C3-C930-95E920ED27CF}"/>
                  </a:ext>
                </a:extLst>
              </p:cNvPr>
              <p:cNvSpPr/>
              <p:nvPr/>
            </p:nvSpPr>
            <p:spPr>
              <a:xfrm>
                <a:off x="3081648" y="5937861"/>
                <a:ext cx="45719" cy="2443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Rectangle 44">
                <a:extLst>
                  <a:ext uri="{FF2B5EF4-FFF2-40B4-BE49-F238E27FC236}">
                    <a16:creationId xmlns:a16="http://schemas.microsoft.com/office/drawing/2014/main" id="{9598B100-71A1-11E2-BEE6-9FFB04D07D7C}"/>
                  </a:ext>
                </a:extLst>
              </p:cNvPr>
              <p:cNvSpPr/>
              <p:nvPr/>
            </p:nvSpPr>
            <p:spPr>
              <a:xfrm>
                <a:off x="3134179" y="5968554"/>
                <a:ext cx="45719" cy="21574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6" name="Rectangle 45">
                <a:extLst>
                  <a:ext uri="{FF2B5EF4-FFF2-40B4-BE49-F238E27FC236}">
                    <a16:creationId xmlns:a16="http://schemas.microsoft.com/office/drawing/2014/main" id="{A4FC6DE1-367C-A7F3-5E01-F53924A8439D}"/>
                  </a:ext>
                </a:extLst>
              </p:cNvPr>
              <p:cNvSpPr/>
              <p:nvPr/>
            </p:nvSpPr>
            <p:spPr>
              <a:xfrm>
                <a:off x="3179898" y="5926750"/>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7" name="Rectangle 46">
                <a:extLst>
                  <a:ext uri="{FF2B5EF4-FFF2-40B4-BE49-F238E27FC236}">
                    <a16:creationId xmlns:a16="http://schemas.microsoft.com/office/drawing/2014/main" id="{3A1B0385-D176-AC3C-6228-3FADA7094935}"/>
                  </a:ext>
                </a:extLst>
              </p:cNvPr>
              <p:cNvSpPr/>
              <p:nvPr/>
            </p:nvSpPr>
            <p:spPr>
              <a:xfrm>
                <a:off x="3217998" y="5920399"/>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8" name="Rectangle 47">
                <a:extLst>
                  <a:ext uri="{FF2B5EF4-FFF2-40B4-BE49-F238E27FC236}">
                    <a16:creationId xmlns:a16="http://schemas.microsoft.com/office/drawing/2014/main" id="{6DC8AC22-34C3-E3BA-1031-3F09C93DAE53}"/>
                  </a:ext>
                </a:extLst>
              </p:cNvPr>
              <p:cNvSpPr/>
              <p:nvPr/>
            </p:nvSpPr>
            <p:spPr>
              <a:xfrm>
                <a:off x="2141082" y="5779015"/>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2" name="TextBox 71">
                <a:extLst>
                  <a:ext uri="{FF2B5EF4-FFF2-40B4-BE49-F238E27FC236}">
                    <a16:creationId xmlns:a16="http://schemas.microsoft.com/office/drawing/2014/main" id="{84B8B0E8-44CF-F362-40A3-6BF8D59B11D6}"/>
                  </a:ext>
                </a:extLst>
              </p:cNvPr>
              <p:cNvSpPr txBox="1"/>
              <p:nvPr/>
            </p:nvSpPr>
            <p:spPr>
              <a:xfrm>
                <a:off x="2278491" y="4476844"/>
                <a:ext cx="170431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Low pitch</a:t>
                </a:r>
              </a:p>
            </p:txBody>
          </p:sp>
        </p:grpSp>
        <p:grpSp>
          <p:nvGrpSpPr>
            <p:cNvPr id="74" name="Group 73">
              <a:extLst>
                <a:ext uri="{FF2B5EF4-FFF2-40B4-BE49-F238E27FC236}">
                  <a16:creationId xmlns:a16="http://schemas.microsoft.com/office/drawing/2014/main" id="{AEC6AF61-E6A4-6C3E-2181-DCC7F9C7B159}"/>
                </a:ext>
              </a:extLst>
            </p:cNvPr>
            <p:cNvGrpSpPr/>
            <p:nvPr/>
          </p:nvGrpSpPr>
          <p:grpSpPr>
            <a:xfrm>
              <a:off x="4523164" y="4476844"/>
              <a:ext cx="2432747" cy="2215277"/>
              <a:chOff x="4523164" y="4476844"/>
              <a:chExt cx="2432747" cy="2215277"/>
            </a:xfrm>
          </p:grpSpPr>
          <p:sp>
            <p:nvSpPr>
              <p:cNvPr id="49" name="Rectangle 6">
                <a:extLst>
                  <a:ext uri="{FF2B5EF4-FFF2-40B4-BE49-F238E27FC236}">
                    <a16:creationId xmlns:a16="http://schemas.microsoft.com/office/drawing/2014/main" id="{AFD84410-D650-3398-6E13-2636AFD2B27C}"/>
                  </a:ext>
                </a:extLst>
              </p:cNvPr>
              <p:cNvSpPr/>
              <p:nvPr/>
            </p:nvSpPr>
            <p:spPr>
              <a:xfrm>
                <a:off x="4916839" y="4846720"/>
                <a:ext cx="1651937" cy="1349277"/>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32CD65D5-675F-2D3A-8A55-F84C89C90A0F}"/>
                  </a:ext>
                </a:extLst>
              </p:cNvPr>
              <p:cNvSpPr txBox="1"/>
              <p:nvPr/>
            </p:nvSpPr>
            <p:spPr>
              <a:xfrm>
                <a:off x="4523164" y="4918724"/>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51" name="TextBox 50">
                <a:extLst>
                  <a:ext uri="{FF2B5EF4-FFF2-40B4-BE49-F238E27FC236}">
                    <a16:creationId xmlns:a16="http://schemas.microsoft.com/office/drawing/2014/main" id="{09132C6E-C64B-47AA-5D57-448014415E98}"/>
                  </a:ext>
                </a:extLst>
              </p:cNvPr>
              <p:cNvSpPr txBox="1"/>
              <p:nvPr/>
            </p:nvSpPr>
            <p:spPr>
              <a:xfrm>
                <a:off x="6360496" y="6168901"/>
                <a:ext cx="502920" cy="523220"/>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f</a:t>
                </a:r>
                <a:endParaRPr lang="en-GB" sz="2800" dirty="0"/>
              </a:p>
            </p:txBody>
          </p:sp>
          <p:sp>
            <p:nvSpPr>
              <p:cNvPr id="52" name="Rectangle 51">
                <a:extLst>
                  <a:ext uri="{FF2B5EF4-FFF2-40B4-BE49-F238E27FC236}">
                    <a16:creationId xmlns:a16="http://schemas.microsoft.com/office/drawing/2014/main" id="{AD809613-3EE5-4417-F5BC-CF2FC6761A53}"/>
                  </a:ext>
                </a:extLst>
              </p:cNvPr>
              <p:cNvSpPr/>
              <p:nvPr/>
            </p:nvSpPr>
            <p:spPr>
              <a:xfrm>
                <a:off x="5702906" y="5602420"/>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3" name="Rectangle 52">
                <a:extLst>
                  <a:ext uri="{FF2B5EF4-FFF2-40B4-BE49-F238E27FC236}">
                    <a16:creationId xmlns:a16="http://schemas.microsoft.com/office/drawing/2014/main" id="{E7AE0646-C1C6-E7CC-A6B6-0A13DE3F99C9}"/>
                  </a:ext>
                </a:extLst>
              </p:cNvPr>
              <p:cNvSpPr/>
              <p:nvPr/>
            </p:nvSpPr>
            <p:spPr>
              <a:xfrm>
                <a:off x="5777984" y="5358382"/>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4" name="Rectangle 53">
                <a:extLst>
                  <a:ext uri="{FF2B5EF4-FFF2-40B4-BE49-F238E27FC236}">
                    <a16:creationId xmlns:a16="http://schemas.microsoft.com/office/drawing/2014/main" id="{247779A1-E5D9-FE39-94A9-3F17FCE63BD4}"/>
                  </a:ext>
                </a:extLst>
              </p:cNvPr>
              <p:cNvSpPr/>
              <p:nvPr/>
            </p:nvSpPr>
            <p:spPr>
              <a:xfrm>
                <a:off x="5830202" y="4960315"/>
                <a:ext cx="45719" cy="122763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Rectangle 54">
                <a:extLst>
                  <a:ext uri="{FF2B5EF4-FFF2-40B4-BE49-F238E27FC236}">
                    <a16:creationId xmlns:a16="http://schemas.microsoft.com/office/drawing/2014/main" id="{7CFF63BF-68C5-DB24-0EC2-77F59C02FFFF}"/>
                  </a:ext>
                </a:extLst>
              </p:cNvPr>
              <p:cNvSpPr/>
              <p:nvPr/>
            </p:nvSpPr>
            <p:spPr>
              <a:xfrm>
                <a:off x="5902003" y="5354144"/>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6" name="Rectangle 55">
                <a:extLst>
                  <a:ext uri="{FF2B5EF4-FFF2-40B4-BE49-F238E27FC236}">
                    <a16:creationId xmlns:a16="http://schemas.microsoft.com/office/drawing/2014/main" id="{DB61B84A-36E2-FBF9-C74E-BFFA45616EA6}"/>
                  </a:ext>
                </a:extLst>
              </p:cNvPr>
              <p:cNvSpPr/>
              <p:nvPr/>
            </p:nvSpPr>
            <p:spPr>
              <a:xfrm>
                <a:off x="5961135" y="5602420"/>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Rectangle 56">
                <a:extLst>
                  <a:ext uri="{FF2B5EF4-FFF2-40B4-BE49-F238E27FC236}">
                    <a16:creationId xmlns:a16="http://schemas.microsoft.com/office/drawing/2014/main" id="{1EFE3ED7-649B-3FEE-89C2-DC3AF1E88877}"/>
                  </a:ext>
                </a:extLst>
              </p:cNvPr>
              <p:cNvSpPr/>
              <p:nvPr/>
            </p:nvSpPr>
            <p:spPr>
              <a:xfrm>
                <a:off x="6015622" y="5782339"/>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8" name="Rectangle 57">
                <a:extLst>
                  <a:ext uri="{FF2B5EF4-FFF2-40B4-BE49-F238E27FC236}">
                    <a16:creationId xmlns:a16="http://schemas.microsoft.com/office/drawing/2014/main" id="{1E6BB226-370C-D0B8-5737-45A515E7C08D}"/>
                  </a:ext>
                </a:extLst>
              </p:cNvPr>
              <p:cNvSpPr/>
              <p:nvPr/>
            </p:nvSpPr>
            <p:spPr>
              <a:xfrm>
                <a:off x="4935744" y="5821503"/>
                <a:ext cx="48134" cy="36675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9" name="Rectangle 58">
                <a:extLst>
                  <a:ext uri="{FF2B5EF4-FFF2-40B4-BE49-F238E27FC236}">
                    <a16:creationId xmlns:a16="http://schemas.microsoft.com/office/drawing/2014/main" id="{1DB32185-5FD0-BDAD-A837-F688620D6AAD}"/>
                  </a:ext>
                </a:extLst>
              </p:cNvPr>
              <p:cNvSpPr/>
              <p:nvPr/>
            </p:nvSpPr>
            <p:spPr>
              <a:xfrm>
                <a:off x="4996704" y="5748478"/>
                <a:ext cx="45719" cy="4397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0" name="Rectangle 59">
                <a:extLst>
                  <a:ext uri="{FF2B5EF4-FFF2-40B4-BE49-F238E27FC236}">
                    <a16:creationId xmlns:a16="http://schemas.microsoft.com/office/drawing/2014/main" id="{1F31A0EB-3070-28A1-6101-E19E4D08E584}"/>
                  </a:ext>
                </a:extLst>
              </p:cNvPr>
              <p:cNvSpPr/>
              <p:nvPr/>
            </p:nvSpPr>
            <p:spPr>
              <a:xfrm>
                <a:off x="5051250" y="5861191"/>
                <a:ext cx="54547"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1" name="Rectangle 60">
                <a:extLst>
                  <a:ext uri="{FF2B5EF4-FFF2-40B4-BE49-F238E27FC236}">
                    <a16:creationId xmlns:a16="http://schemas.microsoft.com/office/drawing/2014/main" id="{40003A3C-7535-96BB-3360-95A26782A515}"/>
                  </a:ext>
                </a:extLst>
              </p:cNvPr>
              <p:cNvSpPr/>
              <p:nvPr/>
            </p:nvSpPr>
            <p:spPr>
              <a:xfrm>
                <a:off x="5105798" y="5786677"/>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2" name="Rectangle 61">
                <a:extLst>
                  <a:ext uri="{FF2B5EF4-FFF2-40B4-BE49-F238E27FC236}">
                    <a16:creationId xmlns:a16="http://schemas.microsoft.com/office/drawing/2014/main" id="{DB02F6A5-DCE5-D266-C773-694DC5839FA7}"/>
                  </a:ext>
                </a:extLst>
              </p:cNvPr>
              <p:cNvSpPr/>
              <p:nvPr/>
            </p:nvSpPr>
            <p:spPr>
              <a:xfrm>
                <a:off x="5160345" y="5934215"/>
                <a:ext cx="45719" cy="25403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3" name="Rectangle 62">
                <a:extLst>
                  <a:ext uri="{FF2B5EF4-FFF2-40B4-BE49-F238E27FC236}">
                    <a16:creationId xmlns:a16="http://schemas.microsoft.com/office/drawing/2014/main" id="{AD7BEAED-7F8A-9E7F-70E6-39ADCF6EB19B}"/>
                  </a:ext>
                </a:extLst>
              </p:cNvPr>
              <p:cNvSpPr/>
              <p:nvPr/>
            </p:nvSpPr>
            <p:spPr>
              <a:xfrm>
                <a:off x="5212602" y="5980253"/>
                <a:ext cx="45719" cy="2080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4" name="Rectangle 63">
                <a:extLst>
                  <a:ext uri="{FF2B5EF4-FFF2-40B4-BE49-F238E27FC236}">
                    <a16:creationId xmlns:a16="http://schemas.microsoft.com/office/drawing/2014/main" id="{493A7094-4FF1-897D-35AF-E48410E79A8D}"/>
                  </a:ext>
                </a:extLst>
              </p:cNvPr>
              <p:cNvSpPr/>
              <p:nvPr/>
            </p:nvSpPr>
            <p:spPr>
              <a:xfrm>
                <a:off x="5269028" y="5908816"/>
                <a:ext cx="45719" cy="2739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5" name="Rectangle 64">
                <a:extLst>
                  <a:ext uri="{FF2B5EF4-FFF2-40B4-BE49-F238E27FC236}">
                    <a16:creationId xmlns:a16="http://schemas.microsoft.com/office/drawing/2014/main" id="{272989DD-BB90-E952-2DE5-3582332DC6BA}"/>
                  </a:ext>
                </a:extLst>
              </p:cNvPr>
              <p:cNvSpPr/>
              <p:nvPr/>
            </p:nvSpPr>
            <p:spPr>
              <a:xfrm>
                <a:off x="5330112" y="5820447"/>
                <a:ext cx="45719" cy="37708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6" name="Rectangle 65">
                <a:extLst>
                  <a:ext uri="{FF2B5EF4-FFF2-40B4-BE49-F238E27FC236}">
                    <a16:creationId xmlns:a16="http://schemas.microsoft.com/office/drawing/2014/main" id="{ED71FC54-1475-7ED0-091A-07FEF6DFE78E}"/>
                  </a:ext>
                </a:extLst>
              </p:cNvPr>
              <p:cNvSpPr/>
              <p:nvPr/>
            </p:nvSpPr>
            <p:spPr>
              <a:xfrm>
                <a:off x="5391196" y="5868933"/>
                <a:ext cx="45719"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7" name="Rectangle 66">
                <a:extLst>
                  <a:ext uri="{FF2B5EF4-FFF2-40B4-BE49-F238E27FC236}">
                    <a16:creationId xmlns:a16="http://schemas.microsoft.com/office/drawing/2014/main" id="{E1D25D8D-1972-14F6-5A27-90A056C54691}"/>
                  </a:ext>
                </a:extLst>
              </p:cNvPr>
              <p:cNvSpPr/>
              <p:nvPr/>
            </p:nvSpPr>
            <p:spPr>
              <a:xfrm>
                <a:off x="5438932" y="5951677"/>
                <a:ext cx="45719" cy="2443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8" name="Rectangle 67">
                <a:extLst>
                  <a:ext uri="{FF2B5EF4-FFF2-40B4-BE49-F238E27FC236}">
                    <a16:creationId xmlns:a16="http://schemas.microsoft.com/office/drawing/2014/main" id="{0AD49770-245A-C257-5F97-F4FC17FD81F7}"/>
                  </a:ext>
                </a:extLst>
              </p:cNvPr>
              <p:cNvSpPr/>
              <p:nvPr/>
            </p:nvSpPr>
            <p:spPr>
              <a:xfrm>
                <a:off x="5491463" y="5980253"/>
                <a:ext cx="45719" cy="21574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9" name="Rectangle 68">
                <a:extLst>
                  <a:ext uri="{FF2B5EF4-FFF2-40B4-BE49-F238E27FC236}">
                    <a16:creationId xmlns:a16="http://schemas.microsoft.com/office/drawing/2014/main" id="{AB35CF9D-7BB1-6799-28AF-BCDE89110451}"/>
                  </a:ext>
                </a:extLst>
              </p:cNvPr>
              <p:cNvSpPr/>
              <p:nvPr/>
            </p:nvSpPr>
            <p:spPr>
              <a:xfrm>
                <a:off x="5537182" y="5934215"/>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0" name="Rectangle 69">
                <a:extLst>
                  <a:ext uri="{FF2B5EF4-FFF2-40B4-BE49-F238E27FC236}">
                    <a16:creationId xmlns:a16="http://schemas.microsoft.com/office/drawing/2014/main" id="{B626C5DE-7870-92D2-83A9-49F069634E7F}"/>
                  </a:ext>
                </a:extLst>
              </p:cNvPr>
              <p:cNvSpPr/>
              <p:nvPr/>
            </p:nvSpPr>
            <p:spPr>
              <a:xfrm>
                <a:off x="5575282" y="5934215"/>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1" name="Rectangle 70">
                <a:extLst>
                  <a:ext uri="{FF2B5EF4-FFF2-40B4-BE49-F238E27FC236}">
                    <a16:creationId xmlns:a16="http://schemas.microsoft.com/office/drawing/2014/main" id="{CA59C9CA-77B3-5030-EA8A-DB0D6E4E38AD}"/>
                  </a:ext>
                </a:extLst>
              </p:cNvPr>
              <p:cNvSpPr/>
              <p:nvPr/>
            </p:nvSpPr>
            <p:spPr>
              <a:xfrm>
                <a:off x="5640575" y="5792724"/>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3" name="TextBox 72">
                <a:extLst>
                  <a:ext uri="{FF2B5EF4-FFF2-40B4-BE49-F238E27FC236}">
                    <a16:creationId xmlns:a16="http://schemas.microsoft.com/office/drawing/2014/main" id="{4BCE2986-9533-DD98-41FB-DE773C6D55C8}"/>
                  </a:ext>
                </a:extLst>
              </p:cNvPr>
              <p:cNvSpPr txBox="1"/>
              <p:nvPr/>
            </p:nvSpPr>
            <p:spPr>
              <a:xfrm>
                <a:off x="5171448" y="4476844"/>
                <a:ext cx="178446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High pitch</a:t>
                </a:r>
              </a:p>
            </p:txBody>
          </p:sp>
        </p:grpSp>
      </p:grpSp>
      <p:sp>
        <p:nvSpPr>
          <p:cNvPr id="4" name="TextBox 3">
            <a:hlinkClick r:id="rId4"/>
            <a:extLst>
              <a:ext uri="{FF2B5EF4-FFF2-40B4-BE49-F238E27FC236}">
                <a16:creationId xmlns:a16="http://schemas.microsoft.com/office/drawing/2014/main" id="{3A8C231F-876B-6267-905B-02A0790A00E7}"/>
              </a:ext>
            </a:extLst>
          </p:cNvPr>
          <p:cNvSpPr txBox="1"/>
          <p:nvPr/>
        </p:nvSpPr>
        <p:spPr>
          <a:xfrm>
            <a:off x="6781285" y="6261234"/>
            <a:ext cx="914400" cy="338554"/>
          </a:xfrm>
          <a:prstGeom prst="rect">
            <a:avLst/>
          </a:prstGeom>
          <a:noFill/>
        </p:spPr>
        <p:txBody>
          <a:bodyPr wrap="square" rtlCol="0">
            <a:spAutoFit/>
          </a:bodyPr>
          <a:lstStyle/>
          <a:p>
            <a:pPr algn="l"/>
            <a:r>
              <a:rPr lang="en-GB" sz="1600" dirty="0">
                <a:solidFill>
                  <a:schemeClr val="bg1">
                    <a:lumMod val="75000"/>
                  </a:schemeClr>
                </a:solidFill>
                <a:latin typeface="Arial" panose="020B0604020202020204" pitchFamily="34" charset="0"/>
                <a:cs typeface="Arial" panose="020B0604020202020204" pitchFamily="34" charset="0"/>
              </a:rPr>
              <a:t>CC0</a:t>
            </a:r>
          </a:p>
        </p:txBody>
      </p:sp>
    </p:spTree>
    <p:extLst>
      <p:ext uri="{BB962C8B-B14F-4D97-AF65-F5344CB8AC3E}">
        <p14:creationId xmlns:p14="http://schemas.microsoft.com/office/powerpoint/2010/main" val="7457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E7CCBB-0C81-250E-FD01-2756599BA817}"/>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578D9202-D745-0AFA-07E1-165FF819DE83}"/>
              </a:ext>
            </a:extLst>
          </p:cNvPr>
          <p:cNvSpPr/>
          <p:nvPr/>
        </p:nvSpPr>
        <p:spPr>
          <a:xfrm>
            <a:off x="540146" y="3788617"/>
            <a:ext cx="4069953" cy="2948569"/>
          </a:xfrm>
          <a:prstGeom prst="rect">
            <a:avLst/>
          </a:prstGeom>
          <a:solidFill>
            <a:schemeClr val="bg1"/>
          </a:solidFill>
          <a:ln w="285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Rectangle 29">
            <a:extLst>
              <a:ext uri="{FF2B5EF4-FFF2-40B4-BE49-F238E27FC236}">
                <a16:creationId xmlns:a16="http://schemas.microsoft.com/office/drawing/2014/main" id="{D16A27B1-0D1A-1AD2-0F18-98458B8084FC}"/>
              </a:ext>
            </a:extLst>
          </p:cNvPr>
          <p:cNvSpPr/>
          <p:nvPr/>
        </p:nvSpPr>
        <p:spPr>
          <a:xfrm>
            <a:off x="4805384" y="3788617"/>
            <a:ext cx="4069953" cy="2948569"/>
          </a:xfrm>
          <a:prstGeom prst="rect">
            <a:avLst/>
          </a:prstGeom>
          <a:solidFill>
            <a:schemeClr val="bg1"/>
          </a:solidFill>
          <a:ln w="28575">
            <a:solidFill>
              <a:schemeClr val="bg1">
                <a:lumMod val="6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itle 2">
            <a:extLst>
              <a:ext uri="{FF2B5EF4-FFF2-40B4-BE49-F238E27FC236}">
                <a16:creationId xmlns:a16="http://schemas.microsoft.com/office/drawing/2014/main" id="{52B6E7F0-3A53-FB03-346A-EC080D02050F}"/>
              </a:ext>
            </a:extLst>
          </p:cNvPr>
          <p:cNvSpPr>
            <a:spLocks noGrp="1"/>
          </p:cNvSpPr>
          <p:nvPr>
            <p:ph type="title"/>
          </p:nvPr>
        </p:nvSpPr>
        <p:spPr>
          <a:xfrm>
            <a:off x="241300" y="155246"/>
            <a:ext cx="8724900" cy="535531"/>
          </a:xfrm>
          <a:solidFill>
            <a:schemeClr val="accent2">
              <a:lumMod val="20000"/>
              <a:lumOff val="80000"/>
            </a:schemeClr>
          </a:solidFill>
        </p:spPr>
        <p:txBody>
          <a:bodyPr/>
          <a:lstStyle/>
          <a:p>
            <a:r>
              <a:rPr lang="en-GB" sz="3200" b="0" dirty="0"/>
              <a:t>Give an advantage of each of these views:</a:t>
            </a:r>
          </a:p>
        </p:txBody>
      </p:sp>
      <p:grpSp>
        <p:nvGrpSpPr>
          <p:cNvPr id="6" name="Group 5">
            <a:extLst>
              <a:ext uri="{FF2B5EF4-FFF2-40B4-BE49-F238E27FC236}">
                <a16:creationId xmlns:a16="http://schemas.microsoft.com/office/drawing/2014/main" id="{7864A332-2976-2234-7D04-721B622DE83C}"/>
              </a:ext>
            </a:extLst>
          </p:cNvPr>
          <p:cNvGrpSpPr/>
          <p:nvPr/>
        </p:nvGrpSpPr>
        <p:grpSpPr>
          <a:xfrm>
            <a:off x="5631191" y="1645284"/>
            <a:ext cx="2495404" cy="2205053"/>
            <a:chOff x="1724044" y="4846720"/>
            <a:chExt cx="2340252" cy="1845401"/>
          </a:xfrm>
        </p:grpSpPr>
        <p:sp>
          <p:nvSpPr>
            <p:cNvPr id="7" name="Rectangle 6">
              <a:extLst>
                <a:ext uri="{FF2B5EF4-FFF2-40B4-BE49-F238E27FC236}">
                  <a16:creationId xmlns:a16="http://schemas.microsoft.com/office/drawing/2014/main" id="{65B2A23E-8C49-89D5-141D-65E12BDCE60B}"/>
                </a:ext>
              </a:extLst>
            </p:cNvPr>
            <p:cNvSpPr/>
            <p:nvPr/>
          </p:nvSpPr>
          <p:spPr>
            <a:xfrm>
              <a:off x="2117719" y="4846720"/>
              <a:ext cx="1651937" cy="1349277"/>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TextBox 7">
              <a:extLst>
                <a:ext uri="{FF2B5EF4-FFF2-40B4-BE49-F238E27FC236}">
                  <a16:creationId xmlns:a16="http://schemas.microsoft.com/office/drawing/2014/main" id="{4C6850BC-23D3-B8A0-4D9C-82DC90E1F06D}"/>
                </a:ext>
              </a:extLst>
            </p:cNvPr>
            <p:cNvSpPr txBox="1"/>
            <p:nvPr/>
          </p:nvSpPr>
          <p:spPr>
            <a:xfrm>
              <a:off x="1724044" y="4918724"/>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9" name="TextBox 8">
              <a:extLst>
                <a:ext uri="{FF2B5EF4-FFF2-40B4-BE49-F238E27FC236}">
                  <a16:creationId xmlns:a16="http://schemas.microsoft.com/office/drawing/2014/main" id="{0603F909-01E3-D513-2CE6-BA3A2B377222}"/>
                </a:ext>
              </a:extLst>
            </p:cNvPr>
            <p:cNvSpPr txBox="1"/>
            <p:nvPr/>
          </p:nvSpPr>
          <p:spPr>
            <a:xfrm>
              <a:off x="3561376" y="6168901"/>
              <a:ext cx="502920" cy="523220"/>
            </a:xfrm>
            <a:prstGeom prst="rect">
              <a:avLst/>
            </a:prstGeom>
            <a:noFill/>
          </p:spPr>
          <p:txBody>
            <a:bodyPr wrap="square">
              <a:spAutoFit/>
            </a:bodyPr>
            <a:lstStyle/>
            <a:p>
              <a:r>
                <a:rPr lang="en-GB" sz="2800" i="1" dirty="0">
                  <a:latin typeface="Times New Roman" panose="02020603050405020304" pitchFamily="18" charset="0"/>
                  <a:cs typeface="Times New Roman" panose="02020603050405020304" pitchFamily="18" charset="0"/>
                </a:rPr>
                <a:t>f</a:t>
              </a:r>
              <a:endParaRPr lang="en-GB" sz="2800" dirty="0"/>
            </a:p>
          </p:txBody>
        </p:sp>
        <p:sp>
          <p:nvSpPr>
            <p:cNvPr id="10" name="Rectangle 9">
              <a:extLst>
                <a:ext uri="{FF2B5EF4-FFF2-40B4-BE49-F238E27FC236}">
                  <a16:creationId xmlns:a16="http://schemas.microsoft.com/office/drawing/2014/main" id="{4AF8DDCB-FC5C-7D7C-A4AB-15800CCEA6BE}"/>
                </a:ext>
              </a:extLst>
            </p:cNvPr>
            <p:cNvSpPr/>
            <p:nvPr/>
          </p:nvSpPr>
          <p:spPr>
            <a:xfrm>
              <a:off x="2203413" y="5590825"/>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4FDC4BFB-F47D-C639-1A0C-3F809301F52F}"/>
                </a:ext>
              </a:extLst>
            </p:cNvPr>
            <p:cNvSpPr/>
            <p:nvPr/>
          </p:nvSpPr>
          <p:spPr>
            <a:xfrm>
              <a:off x="2278491" y="5346790"/>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37B38D3B-058E-BF28-1A50-0F54810AACE3}"/>
                </a:ext>
              </a:extLst>
            </p:cNvPr>
            <p:cNvSpPr/>
            <p:nvPr/>
          </p:nvSpPr>
          <p:spPr>
            <a:xfrm>
              <a:off x="2330709" y="4952956"/>
              <a:ext cx="45719" cy="122763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ctangle 12">
              <a:extLst>
                <a:ext uri="{FF2B5EF4-FFF2-40B4-BE49-F238E27FC236}">
                  <a16:creationId xmlns:a16="http://schemas.microsoft.com/office/drawing/2014/main" id="{ACBBFB02-01FA-D06D-10B3-74FA181120F0}"/>
                </a:ext>
              </a:extLst>
            </p:cNvPr>
            <p:cNvSpPr/>
            <p:nvPr/>
          </p:nvSpPr>
          <p:spPr>
            <a:xfrm>
              <a:off x="2402510" y="5346790"/>
              <a:ext cx="45720" cy="83380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A1AC49A9-28CE-32B8-05D0-AE3A2A3BFF04}"/>
                </a:ext>
              </a:extLst>
            </p:cNvPr>
            <p:cNvSpPr/>
            <p:nvPr/>
          </p:nvSpPr>
          <p:spPr>
            <a:xfrm>
              <a:off x="2461642" y="5590825"/>
              <a:ext cx="45720" cy="58976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ctangle 14">
              <a:extLst>
                <a:ext uri="{FF2B5EF4-FFF2-40B4-BE49-F238E27FC236}">
                  <a16:creationId xmlns:a16="http://schemas.microsoft.com/office/drawing/2014/main" id="{58C52F08-24FA-C858-057C-126AFE713BF7}"/>
                </a:ext>
              </a:extLst>
            </p:cNvPr>
            <p:cNvSpPr/>
            <p:nvPr/>
          </p:nvSpPr>
          <p:spPr>
            <a:xfrm>
              <a:off x="2516129" y="5772861"/>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E63C0C20-03E4-9AF9-CA8A-89FA348ECAFB}"/>
                </a:ext>
              </a:extLst>
            </p:cNvPr>
            <p:cNvSpPr/>
            <p:nvPr/>
          </p:nvSpPr>
          <p:spPr>
            <a:xfrm>
              <a:off x="2578460" y="5807687"/>
              <a:ext cx="48134" cy="36675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616BDEA7-37ED-3305-5E42-779D0FC997B6}"/>
                </a:ext>
              </a:extLst>
            </p:cNvPr>
            <p:cNvSpPr/>
            <p:nvPr/>
          </p:nvSpPr>
          <p:spPr>
            <a:xfrm>
              <a:off x="2639420" y="5734662"/>
              <a:ext cx="45719" cy="439777"/>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394A4C06-83FC-7D92-2037-2EE0F4FEDC59}"/>
                </a:ext>
              </a:extLst>
            </p:cNvPr>
            <p:cNvSpPr/>
            <p:nvPr/>
          </p:nvSpPr>
          <p:spPr>
            <a:xfrm>
              <a:off x="2693966" y="5847375"/>
              <a:ext cx="54547"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Rectangle 18">
              <a:extLst>
                <a:ext uri="{FF2B5EF4-FFF2-40B4-BE49-F238E27FC236}">
                  <a16:creationId xmlns:a16="http://schemas.microsoft.com/office/drawing/2014/main" id="{ED671D0A-B176-CC18-E354-FCA6890BDB5C}"/>
                </a:ext>
              </a:extLst>
            </p:cNvPr>
            <p:cNvSpPr/>
            <p:nvPr/>
          </p:nvSpPr>
          <p:spPr>
            <a:xfrm>
              <a:off x="2748514" y="5772861"/>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ctangle 19">
              <a:extLst>
                <a:ext uri="{FF2B5EF4-FFF2-40B4-BE49-F238E27FC236}">
                  <a16:creationId xmlns:a16="http://schemas.microsoft.com/office/drawing/2014/main" id="{57FAE4C6-397E-C789-0E73-46C7DE3817A5}"/>
                </a:ext>
              </a:extLst>
            </p:cNvPr>
            <p:cNvSpPr/>
            <p:nvPr/>
          </p:nvSpPr>
          <p:spPr>
            <a:xfrm>
              <a:off x="2803061" y="5920399"/>
              <a:ext cx="45719" cy="25403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F5FFC39A-BBE4-8D2A-7685-42E8CFA115C0}"/>
                </a:ext>
              </a:extLst>
            </p:cNvPr>
            <p:cNvSpPr/>
            <p:nvPr/>
          </p:nvSpPr>
          <p:spPr>
            <a:xfrm>
              <a:off x="2855318" y="5966437"/>
              <a:ext cx="45719" cy="2080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ctangle 21">
              <a:extLst>
                <a:ext uri="{FF2B5EF4-FFF2-40B4-BE49-F238E27FC236}">
                  <a16:creationId xmlns:a16="http://schemas.microsoft.com/office/drawing/2014/main" id="{F022497F-DCB1-506A-5933-0B5236E136E4}"/>
                </a:ext>
              </a:extLst>
            </p:cNvPr>
            <p:cNvSpPr/>
            <p:nvPr/>
          </p:nvSpPr>
          <p:spPr>
            <a:xfrm>
              <a:off x="2911744" y="5895000"/>
              <a:ext cx="45719" cy="273901"/>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3" name="Rectangle 22">
              <a:extLst>
                <a:ext uri="{FF2B5EF4-FFF2-40B4-BE49-F238E27FC236}">
                  <a16:creationId xmlns:a16="http://schemas.microsoft.com/office/drawing/2014/main" id="{7FC62A3A-DF9C-382F-7A20-44570F17C16A}"/>
                </a:ext>
              </a:extLst>
            </p:cNvPr>
            <p:cNvSpPr/>
            <p:nvPr/>
          </p:nvSpPr>
          <p:spPr>
            <a:xfrm>
              <a:off x="2972828" y="5791812"/>
              <a:ext cx="45719" cy="37708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Rectangle 23">
              <a:extLst>
                <a:ext uri="{FF2B5EF4-FFF2-40B4-BE49-F238E27FC236}">
                  <a16:creationId xmlns:a16="http://schemas.microsoft.com/office/drawing/2014/main" id="{F614222E-3673-5C85-0E25-3225D4F413AA}"/>
                </a:ext>
              </a:extLst>
            </p:cNvPr>
            <p:cNvSpPr/>
            <p:nvPr/>
          </p:nvSpPr>
          <p:spPr>
            <a:xfrm>
              <a:off x="3033912" y="5855117"/>
              <a:ext cx="45719" cy="32706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Rectangle 24">
              <a:extLst>
                <a:ext uri="{FF2B5EF4-FFF2-40B4-BE49-F238E27FC236}">
                  <a16:creationId xmlns:a16="http://schemas.microsoft.com/office/drawing/2014/main" id="{40392D37-D19E-621F-D02B-76B625D56BBF}"/>
                </a:ext>
              </a:extLst>
            </p:cNvPr>
            <p:cNvSpPr/>
            <p:nvPr/>
          </p:nvSpPr>
          <p:spPr>
            <a:xfrm>
              <a:off x="3081648" y="5937861"/>
              <a:ext cx="45719" cy="244319"/>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25">
              <a:extLst>
                <a:ext uri="{FF2B5EF4-FFF2-40B4-BE49-F238E27FC236}">
                  <a16:creationId xmlns:a16="http://schemas.microsoft.com/office/drawing/2014/main" id="{F79CE22A-B6C2-F47C-C781-BF906AF4B460}"/>
                </a:ext>
              </a:extLst>
            </p:cNvPr>
            <p:cNvSpPr/>
            <p:nvPr/>
          </p:nvSpPr>
          <p:spPr>
            <a:xfrm>
              <a:off x="3134179" y="5966437"/>
              <a:ext cx="45719" cy="215742"/>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6">
              <a:extLst>
                <a:ext uri="{FF2B5EF4-FFF2-40B4-BE49-F238E27FC236}">
                  <a16:creationId xmlns:a16="http://schemas.microsoft.com/office/drawing/2014/main" id="{B60E6567-86DD-61F2-53DB-18D84A23BDF2}"/>
                </a:ext>
              </a:extLst>
            </p:cNvPr>
            <p:cNvSpPr/>
            <p:nvPr/>
          </p:nvSpPr>
          <p:spPr>
            <a:xfrm>
              <a:off x="3179898" y="5920399"/>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Rectangle 27">
              <a:extLst>
                <a:ext uri="{FF2B5EF4-FFF2-40B4-BE49-F238E27FC236}">
                  <a16:creationId xmlns:a16="http://schemas.microsoft.com/office/drawing/2014/main" id="{1D847332-B696-1602-3728-46332603DEA4}"/>
                </a:ext>
              </a:extLst>
            </p:cNvPr>
            <p:cNvSpPr/>
            <p:nvPr/>
          </p:nvSpPr>
          <p:spPr>
            <a:xfrm>
              <a:off x="3217998" y="5920399"/>
              <a:ext cx="45719" cy="261780"/>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28">
              <a:extLst>
                <a:ext uri="{FF2B5EF4-FFF2-40B4-BE49-F238E27FC236}">
                  <a16:creationId xmlns:a16="http://schemas.microsoft.com/office/drawing/2014/main" id="{31D53BD3-B442-9D4A-C844-239F32262636}"/>
                </a:ext>
              </a:extLst>
            </p:cNvPr>
            <p:cNvSpPr/>
            <p:nvPr/>
          </p:nvSpPr>
          <p:spPr>
            <a:xfrm>
              <a:off x="2141082" y="5779015"/>
              <a:ext cx="45720" cy="401578"/>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grpSp>
        <p:nvGrpSpPr>
          <p:cNvPr id="31" name="Group 30">
            <a:extLst>
              <a:ext uri="{FF2B5EF4-FFF2-40B4-BE49-F238E27FC236}">
                <a16:creationId xmlns:a16="http://schemas.microsoft.com/office/drawing/2014/main" id="{817CB185-2E6E-7A86-496A-336025646A57}"/>
              </a:ext>
            </a:extLst>
          </p:cNvPr>
          <p:cNvGrpSpPr/>
          <p:nvPr/>
        </p:nvGrpSpPr>
        <p:grpSpPr>
          <a:xfrm>
            <a:off x="774320" y="1548675"/>
            <a:ext cx="3657981" cy="1934310"/>
            <a:chOff x="547272" y="2756055"/>
            <a:chExt cx="4602642" cy="2713034"/>
          </a:xfrm>
        </p:grpSpPr>
        <p:sp>
          <p:nvSpPr>
            <p:cNvPr id="32" name="Rectangle 31">
              <a:extLst>
                <a:ext uri="{FF2B5EF4-FFF2-40B4-BE49-F238E27FC236}">
                  <a16:creationId xmlns:a16="http://schemas.microsoft.com/office/drawing/2014/main" id="{7BC9AF96-E735-B069-AC6E-7A74179DAAD7}"/>
                </a:ext>
              </a:extLst>
            </p:cNvPr>
            <p:cNvSpPr/>
            <p:nvPr/>
          </p:nvSpPr>
          <p:spPr>
            <a:xfrm>
              <a:off x="547272" y="3600024"/>
              <a:ext cx="3854440" cy="1869065"/>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Freeform: Shape 32">
              <a:extLst>
                <a:ext uri="{FF2B5EF4-FFF2-40B4-BE49-F238E27FC236}">
                  <a16:creationId xmlns:a16="http://schemas.microsoft.com/office/drawing/2014/main" id="{4AED40A3-BC58-B3E6-2963-197BF56366FA}"/>
                </a:ext>
              </a:extLst>
            </p:cNvPr>
            <p:cNvSpPr/>
            <p:nvPr/>
          </p:nvSpPr>
          <p:spPr>
            <a:xfrm>
              <a:off x="547272" y="3896045"/>
              <a:ext cx="3760074" cy="1332273"/>
            </a:xfrm>
            <a:custGeom>
              <a:avLst/>
              <a:gdLst>
                <a:gd name="csX0" fmla="*/ 0 w 4334934"/>
                <a:gd name="csY0" fmla="*/ 1701800 h 2023534"/>
                <a:gd name="csX1" fmla="*/ 203200 w 4334934"/>
                <a:gd name="csY1" fmla="*/ 0 h 2023534"/>
                <a:gd name="csX2" fmla="*/ 457200 w 4334934"/>
                <a:gd name="csY2" fmla="*/ 931334 h 2023534"/>
                <a:gd name="csX3" fmla="*/ 618067 w 4334934"/>
                <a:gd name="csY3" fmla="*/ 482600 h 2023534"/>
                <a:gd name="csX4" fmla="*/ 719667 w 4334934"/>
                <a:gd name="csY4" fmla="*/ 601134 h 2023534"/>
                <a:gd name="csX5" fmla="*/ 829734 w 4334934"/>
                <a:gd name="csY5" fmla="*/ 1354667 h 2023534"/>
                <a:gd name="csX6" fmla="*/ 948267 w 4334934"/>
                <a:gd name="csY6" fmla="*/ 1363134 h 2023534"/>
                <a:gd name="csX7" fmla="*/ 1134534 w 4334934"/>
                <a:gd name="csY7" fmla="*/ 558800 h 2023534"/>
                <a:gd name="csX8" fmla="*/ 1380067 w 4334934"/>
                <a:gd name="csY8" fmla="*/ 2023534 h 2023534"/>
                <a:gd name="csX9" fmla="*/ 1727200 w 4334934"/>
                <a:gd name="csY9" fmla="*/ 16934 h 2023534"/>
                <a:gd name="csX10" fmla="*/ 1947334 w 4334934"/>
                <a:gd name="csY10" fmla="*/ 956734 h 2023534"/>
                <a:gd name="csX11" fmla="*/ 2099734 w 4334934"/>
                <a:gd name="csY11" fmla="*/ 508000 h 2023534"/>
                <a:gd name="csX12" fmla="*/ 2345267 w 4334934"/>
                <a:gd name="csY12" fmla="*/ 1329267 h 2023534"/>
                <a:gd name="csX13" fmla="*/ 2438400 w 4334934"/>
                <a:gd name="csY13" fmla="*/ 1270000 h 2023534"/>
                <a:gd name="csX14" fmla="*/ 2624667 w 4334934"/>
                <a:gd name="csY14" fmla="*/ 533400 h 2023534"/>
                <a:gd name="csX15" fmla="*/ 2887134 w 4334934"/>
                <a:gd name="csY15" fmla="*/ 1871134 h 2023534"/>
                <a:gd name="csX16" fmla="*/ 3191934 w 4334934"/>
                <a:gd name="csY16" fmla="*/ 50800 h 2023534"/>
                <a:gd name="csX17" fmla="*/ 3395134 w 4334934"/>
                <a:gd name="csY17" fmla="*/ 872067 h 2023534"/>
                <a:gd name="csX18" fmla="*/ 3479800 w 4334934"/>
                <a:gd name="csY18" fmla="*/ 795867 h 2023534"/>
                <a:gd name="csX19" fmla="*/ 3589867 w 4334934"/>
                <a:gd name="csY19" fmla="*/ 508000 h 2023534"/>
                <a:gd name="csX20" fmla="*/ 3691467 w 4334934"/>
                <a:gd name="csY20" fmla="*/ 736600 h 2023534"/>
                <a:gd name="csX21" fmla="*/ 3784600 w 4334934"/>
                <a:gd name="csY21" fmla="*/ 1363134 h 2023534"/>
                <a:gd name="csX22" fmla="*/ 3903134 w 4334934"/>
                <a:gd name="csY22" fmla="*/ 1278467 h 2023534"/>
                <a:gd name="csX23" fmla="*/ 4072467 w 4334934"/>
                <a:gd name="csY23" fmla="*/ 592667 h 2023534"/>
                <a:gd name="csX24" fmla="*/ 4191000 w 4334934"/>
                <a:gd name="csY24" fmla="*/ 524934 h 2023534"/>
                <a:gd name="csX25" fmla="*/ 4334934 w 4334934"/>
                <a:gd name="csY25" fmla="*/ 1651000 h 202353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18067 w 4334934"/>
                <a:gd name="csY3" fmla="*/ 482620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1820 h 2023554"/>
                <a:gd name="csX1" fmla="*/ 203200 w 4334934"/>
                <a:gd name="csY1" fmla="*/ 20 h 2023554"/>
                <a:gd name="csX2" fmla="*/ 457200 w 4334934"/>
                <a:gd name="csY2" fmla="*/ 931354 h 2023554"/>
                <a:gd name="csX3" fmla="*/ 635000 w 4334934"/>
                <a:gd name="csY3" fmla="*/ 499553 h 2023554"/>
                <a:gd name="csX4" fmla="*/ 719667 w 4334934"/>
                <a:gd name="csY4" fmla="*/ 601154 h 2023554"/>
                <a:gd name="csX5" fmla="*/ 829734 w 4334934"/>
                <a:gd name="csY5" fmla="*/ 1354687 h 2023554"/>
                <a:gd name="csX6" fmla="*/ 948267 w 4334934"/>
                <a:gd name="csY6" fmla="*/ 1363154 h 2023554"/>
                <a:gd name="csX7" fmla="*/ 1134534 w 4334934"/>
                <a:gd name="csY7" fmla="*/ 558820 h 2023554"/>
                <a:gd name="csX8" fmla="*/ 1380067 w 4334934"/>
                <a:gd name="csY8" fmla="*/ 2023554 h 2023554"/>
                <a:gd name="csX9" fmla="*/ 1727200 w 4334934"/>
                <a:gd name="csY9" fmla="*/ 16954 h 2023554"/>
                <a:gd name="csX10" fmla="*/ 1947334 w 4334934"/>
                <a:gd name="csY10" fmla="*/ 956754 h 2023554"/>
                <a:gd name="csX11" fmla="*/ 2099734 w 4334934"/>
                <a:gd name="csY11" fmla="*/ 508020 h 2023554"/>
                <a:gd name="csX12" fmla="*/ 2345267 w 4334934"/>
                <a:gd name="csY12" fmla="*/ 1329287 h 2023554"/>
                <a:gd name="csX13" fmla="*/ 2438400 w 4334934"/>
                <a:gd name="csY13" fmla="*/ 1270020 h 2023554"/>
                <a:gd name="csX14" fmla="*/ 2624667 w 4334934"/>
                <a:gd name="csY14" fmla="*/ 533420 h 2023554"/>
                <a:gd name="csX15" fmla="*/ 2887134 w 4334934"/>
                <a:gd name="csY15" fmla="*/ 1871154 h 2023554"/>
                <a:gd name="csX16" fmla="*/ 3191934 w 4334934"/>
                <a:gd name="csY16" fmla="*/ 50820 h 2023554"/>
                <a:gd name="csX17" fmla="*/ 3395134 w 4334934"/>
                <a:gd name="csY17" fmla="*/ 872087 h 2023554"/>
                <a:gd name="csX18" fmla="*/ 3479800 w 4334934"/>
                <a:gd name="csY18" fmla="*/ 795887 h 2023554"/>
                <a:gd name="csX19" fmla="*/ 3589867 w 4334934"/>
                <a:gd name="csY19" fmla="*/ 508020 h 2023554"/>
                <a:gd name="csX20" fmla="*/ 3691467 w 4334934"/>
                <a:gd name="csY20" fmla="*/ 736620 h 2023554"/>
                <a:gd name="csX21" fmla="*/ 3784600 w 4334934"/>
                <a:gd name="csY21" fmla="*/ 1363154 h 2023554"/>
                <a:gd name="csX22" fmla="*/ 3903134 w 4334934"/>
                <a:gd name="csY22" fmla="*/ 1278487 h 2023554"/>
                <a:gd name="csX23" fmla="*/ 4072467 w 4334934"/>
                <a:gd name="csY23" fmla="*/ 592687 h 2023554"/>
                <a:gd name="csX24" fmla="*/ 4191000 w 4334934"/>
                <a:gd name="csY24" fmla="*/ 524954 h 2023554"/>
                <a:gd name="csX25" fmla="*/ 4334934 w 4334934"/>
                <a:gd name="csY25" fmla="*/ 1651020 h 2023554"/>
                <a:gd name="csX0" fmla="*/ 0 w 4334934"/>
                <a:gd name="csY0" fmla="*/ 1703676 h 2012710"/>
                <a:gd name="csX1" fmla="*/ 203200 w 4334934"/>
                <a:gd name="csY1" fmla="*/ 1876 h 2012710"/>
                <a:gd name="csX2" fmla="*/ 457200 w 4334934"/>
                <a:gd name="csY2" fmla="*/ 933210 h 2012710"/>
                <a:gd name="csX3" fmla="*/ 635000 w 4334934"/>
                <a:gd name="csY3" fmla="*/ 501409 h 2012710"/>
                <a:gd name="csX4" fmla="*/ 719667 w 4334934"/>
                <a:gd name="csY4" fmla="*/ 603010 h 2012710"/>
                <a:gd name="csX5" fmla="*/ 829734 w 4334934"/>
                <a:gd name="csY5" fmla="*/ 1356543 h 2012710"/>
                <a:gd name="csX6" fmla="*/ 948267 w 4334934"/>
                <a:gd name="csY6" fmla="*/ 1365010 h 2012710"/>
                <a:gd name="csX7" fmla="*/ 1134534 w 4334934"/>
                <a:gd name="csY7" fmla="*/ 560676 h 2012710"/>
                <a:gd name="csX8" fmla="*/ 1430867 w 4334934"/>
                <a:gd name="csY8" fmla="*/ 2012710 h 2012710"/>
                <a:gd name="csX9" fmla="*/ 1727200 w 4334934"/>
                <a:gd name="csY9" fmla="*/ 18810 h 2012710"/>
                <a:gd name="csX10" fmla="*/ 1947334 w 4334934"/>
                <a:gd name="csY10" fmla="*/ 958610 h 2012710"/>
                <a:gd name="csX11" fmla="*/ 2099734 w 4334934"/>
                <a:gd name="csY11" fmla="*/ 509876 h 2012710"/>
                <a:gd name="csX12" fmla="*/ 2345267 w 4334934"/>
                <a:gd name="csY12" fmla="*/ 1331143 h 2012710"/>
                <a:gd name="csX13" fmla="*/ 2438400 w 4334934"/>
                <a:gd name="csY13" fmla="*/ 1271876 h 2012710"/>
                <a:gd name="csX14" fmla="*/ 2624667 w 4334934"/>
                <a:gd name="csY14" fmla="*/ 535276 h 2012710"/>
                <a:gd name="csX15" fmla="*/ 2887134 w 4334934"/>
                <a:gd name="csY15" fmla="*/ 1873010 h 2012710"/>
                <a:gd name="csX16" fmla="*/ 3191934 w 4334934"/>
                <a:gd name="csY16" fmla="*/ 52676 h 2012710"/>
                <a:gd name="csX17" fmla="*/ 3395134 w 4334934"/>
                <a:gd name="csY17" fmla="*/ 873943 h 2012710"/>
                <a:gd name="csX18" fmla="*/ 3479800 w 4334934"/>
                <a:gd name="csY18" fmla="*/ 797743 h 2012710"/>
                <a:gd name="csX19" fmla="*/ 3589867 w 4334934"/>
                <a:gd name="csY19" fmla="*/ 509876 h 2012710"/>
                <a:gd name="csX20" fmla="*/ 3691467 w 4334934"/>
                <a:gd name="csY20" fmla="*/ 738476 h 2012710"/>
                <a:gd name="csX21" fmla="*/ 3784600 w 4334934"/>
                <a:gd name="csY21" fmla="*/ 1365010 h 2012710"/>
                <a:gd name="csX22" fmla="*/ 3903134 w 4334934"/>
                <a:gd name="csY22" fmla="*/ 1280343 h 2012710"/>
                <a:gd name="csX23" fmla="*/ 4072467 w 4334934"/>
                <a:gd name="csY23" fmla="*/ 594543 h 2012710"/>
                <a:gd name="csX24" fmla="*/ 4191000 w 4334934"/>
                <a:gd name="csY24" fmla="*/ 526810 h 2012710"/>
                <a:gd name="csX25" fmla="*/ 4334934 w 4334934"/>
                <a:gd name="csY25" fmla="*/ 1652876 h 201271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887134 w 4334934"/>
                <a:gd name="csY15" fmla="*/ 1873010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46400 w 4334934"/>
                <a:gd name="csY15" fmla="*/ 1868777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24667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17170"/>
                <a:gd name="csX1" fmla="*/ 203200 w 4334934"/>
                <a:gd name="csY1" fmla="*/ 1876 h 2017170"/>
                <a:gd name="csX2" fmla="*/ 457200 w 4334934"/>
                <a:gd name="csY2" fmla="*/ 933210 h 2017170"/>
                <a:gd name="csX3" fmla="*/ 635000 w 4334934"/>
                <a:gd name="csY3" fmla="*/ 501409 h 2017170"/>
                <a:gd name="csX4" fmla="*/ 719667 w 4334934"/>
                <a:gd name="csY4" fmla="*/ 603010 h 2017170"/>
                <a:gd name="csX5" fmla="*/ 829734 w 4334934"/>
                <a:gd name="csY5" fmla="*/ 1356543 h 2017170"/>
                <a:gd name="csX6" fmla="*/ 948267 w 4334934"/>
                <a:gd name="csY6" fmla="*/ 1365010 h 2017170"/>
                <a:gd name="csX7" fmla="*/ 1172634 w 4334934"/>
                <a:gd name="csY7" fmla="*/ 581842 h 2017170"/>
                <a:gd name="csX8" fmla="*/ 1430867 w 4334934"/>
                <a:gd name="csY8" fmla="*/ 2012710 h 2017170"/>
                <a:gd name="csX9" fmla="*/ 1727200 w 4334934"/>
                <a:gd name="csY9" fmla="*/ 18810 h 2017170"/>
                <a:gd name="csX10" fmla="*/ 1947334 w 4334934"/>
                <a:gd name="csY10" fmla="*/ 958610 h 2017170"/>
                <a:gd name="csX11" fmla="*/ 2099734 w 4334934"/>
                <a:gd name="csY11" fmla="*/ 509876 h 2017170"/>
                <a:gd name="csX12" fmla="*/ 2345267 w 4334934"/>
                <a:gd name="csY12" fmla="*/ 1331143 h 2017170"/>
                <a:gd name="csX13" fmla="*/ 2438400 w 4334934"/>
                <a:gd name="csY13" fmla="*/ 1271876 h 2017170"/>
                <a:gd name="csX14" fmla="*/ 2641600 w 4334934"/>
                <a:gd name="csY14" fmla="*/ 535276 h 2017170"/>
                <a:gd name="csX15" fmla="*/ 2916767 w 4334934"/>
                <a:gd name="csY15" fmla="*/ 1928043 h 2017170"/>
                <a:gd name="csX16" fmla="*/ 3191934 w 4334934"/>
                <a:gd name="csY16" fmla="*/ 52676 h 2017170"/>
                <a:gd name="csX17" fmla="*/ 3395134 w 4334934"/>
                <a:gd name="csY17" fmla="*/ 873943 h 2017170"/>
                <a:gd name="csX18" fmla="*/ 3479800 w 4334934"/>
                <a:gd name="csY18" fmla="*/ 797743 h 2017170"/>
                <a:gd name="csX19" fmla="*/ 3589867 w 4334934"/>
                <a:gd name="csY19" fmla="*/ 509876 h 2017170"/>
                <a:gd name="csX20" fmla="*/ 3691467 w 4334934"/>
                <a:gd name="csY20" fmla="*/ 738476 h 2017170"/>
                <a:gd name="csX21" fmla="*/ 3784600 w 4334934"/>
                <a:gd name="csY21" fmla="*/ 1365010 h 2017170"/>
                <a:gd name="csX22" fmla="*/ 3903134 w 4334934"/>
                <a:gd name="csY22" fmla="*/ 1280343 h 2017170"/>
                <a:gd name="csX23" fmla="*/ 4072467 w 4334934"/>
                <a:gd name="csY23" fmla="*/ 594543 h 2017170"/>
                <a:gd name="csX24" fmla="*/ 4191000 w 4334934"/>
                <a:gd name="csY24" fmla="*/ 526810 h 2017170"/>
                <a:gd name="csX25" fmla="*/ 4334934 w 4334934"/>
                <a:gd name="csY25" fmla="*/ 1652876 h 2017170"/>
                <a:gd name="csX0" fmla="*/ 0 w 4334934"/>
                <a:gd name="csY0" fmla="*/ 1703676 h 2020193"/>
                <a:gd name="csX1" fmla="*/ 203200 w 4334934"/>
                <a:gd name="csY1" fmla="*/ 1876 h 2020193"/>
                <a:gd name="csX2" fmla="*/ 457200 w 4334934"/>
                <a:gd name="csY2" fmla="*/ 933210 h 2020193"/>
                <a:gd name="csX3" fmla="*/ 635000 w 4334934"/>
                <a:gd name="csY3" fmla="*/ 501409 h 2020193"/>
                <a:gd name="csX4" fmla="*/ 719667 w 4334934"/>
                <a:gd name="csY4" fmla="*/ 603010 h 2020193"/>
                <a:gd name="csX5" fmla="*/ 829734 w 4334934"/>
                <a:gd name="csY5" fmla="*/ 1356543 h 2020193"/>
                <a:gd name="csX6" fmla="*/ 948267 w 4334934"/>
                <a:gd name="csY6" fmla="*/ 1365010 h 2020193"/>
                <a:gd name="csX7" fmla="*/ 1172634 w 4334934"/>
                <a:gd name="csY7" fmla="*/ 581842 h 2020193"/>
                <a:gd name="csX8" fmla="*/ 1430867 w 4334934"/>
                <a:gd name="csY8" fmla="*/ 2012710 h 2020193"/>
                <a:gd name="csX9" fmla="*/ 1727200 w 4334934"/>
                <a:gd name="csY9" fmla="*/ 18810 h 2020193"/>
                <a:gd name="csX10" fmla="*/ 1947334 w 4334934"/>
                <a:gd name="csY10" fmla="*/ 958610 h 2020193"/>
                <a:gd name="csX11" fmla="*/ 2099734 w 4334934"/>
                <a:gd name="csY11" fmla="*/ 509876 h 2020193"/>
                <a:gd name="csX12" fmla="*/ 2345267 w 4334934"/>
                <a:gd name="csY12" fmla="*/ 1331143 h 2020193"/>
                <a:gd name="csX13" fmla="*/ 2438400 w 4334934"/>
                <a:gd name="csY13" fmla="*/ 1271876 h 2020193"/>
                <a:gd name="csX14" fmla="*/ 2641600 w 4334934"/>
                <a:gd name="csY14" fmla="*/ 535276 h 2020193"/>
                <a:gd name="csX15" fmla="*/ 2976034 w 4334934"/>
                <a:gd name="csY15" fmla="*/ 2016943 h 2020193"/>
                <a:gd name="csX16" fmla="*/ 3191934 w 4334934"/>
                <a:gd name="csY16" fmla="*/ 52676 h 2020193"/>
                <a:gd name="csX17" fmla="*/ 3395134 w 4334934"/>
                <a:gd name="csY17" fmla="*/ 873943 h 2020193"/>
                <a:gd name="csX18" fmla="*/ 3479800 w 4334934"/>
                <a:gd name="csY18" fmla="*/ 797743 h 2020193"/>
                <a:gd name="csX19" fmla="*/ 3589867 w 4334934"/>
                <a:gd name="csY19" fmla="*/ 509876 h 2020193"/>
                <a:gd name="csX20" fmla="*/ 3691467 w 4334934"/>
                <a:gd name="csY20" fmla="*/ 738476 h 2020193"/>
                <a:gd name="csX21" fmla="*/ 3784600 w 4334934"/>
                <a:gd name="csY21" fmla="*/ 1365010 h 2020193"/>
                <a:gd name="csX22" fmla="*/ 3903134 w 4334934"/>
                <a:gd name="csY22" fmla="*/ 1280343 h 2020193"/>
                <a:gd name="csX23" fmla="*/ 4072467 w 4334934"/>
                <a:gd name="csY23" fmla="*/ 594543 h 2020193"/>
                <a:gd name="csX24" fmla="*/ 4191000 w 4334934"/>
                <a:gd name="csY24" fmla="*/ 526810 h 2020193"/>
                <a:gd name="csX25" fmla="*/ 4334934 w 4334934"/>
                <a:gd name="csY25" fmla="*/ 1652876 h 2020193"/>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91000 w 4334934"/>
                <a:gd name="csY24" fmla="*/ 5268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784600 w 4334934"/>
                <a:gd name="csY21" fmla="*/ 1365010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03134 w 4334934"/>
                <a:gd name="csY22" fmla="*/ 1280343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35400 w 4334934"/>
                <a:gd name="csY21" fmla="*/ 1369243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10000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72634 w 4334934"/>
                <a:gd name="csY7" fmla="*/ 581842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5000 w 4334934"/>
                <a:gd name="csY3" fmla="*/ 501409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11717 w 4334934"/>
                <a:gd name="csY3" fmla="*/ 497176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19667 w 4334934"/>
                <a:gd name="csY4" fmla="*/ 6030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29734 w 4334934"/>
                <a:gd name="csY5" fmla="*/ 1356543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334934"/>
                <a:gd name="csY0" fmla="*/ 1703676 h 2032870"/>
                <a:gd name="csX1" fmla="*/ 203200 w 4334934"/>
                <a:gd name="csY1" fmla="*/ 1876 h 2032870"/>
                <a:gd name="csX2" fmla="*/ 457200 w 4334934"/>
                <a:gd name="csY2" fmla="*/ 933210 h 2032870"/>
                <a:gd name="csX3" fmla="*/ 630767 w 4334934"/>
                <a:gd name="csY3" fmla="*/ 492942 h 2032870"/>
                <a:gd name="csX4" fmla="*/ 740834 w 4334934"/>
                <a:gd name="csY4" fmla="*/ 653810 h 2032870"/>
                <a:gd name="csX5" fmla="*/ 846667 w 4334934"/>
                <a:gd name="csY5" fmla="*/ 1360776 h 2032870"/>
                <a:gd name="csX6" fmla="*/ 948267 w 4334934"/>
                <a:gd name="csY6" fmla="*/ 1365010 h 2032870"/>
                <a:gd name="csX7" fmla="*/ 1185334 w 4334934"/>
                <a:gd name="csY7" fmla="*/ 605125 h 2032870"/>
                <a:gd name="csX8" fmla="*/ 1430867 w 4334934"/>
                <a:gd name="csY8" fmla="*/ 2012710 h 2032870"/>
                <a:gd name="csX9" fmla="*/ 1727200 w 4334934"/>
                <a:gd name="csY9" fmla="*/ 18810 h 2032870"/>
                <a:gd name="csX10" fmla="*/ 1947334 w 4334934"/>
                <a:gd name="csY10" fmla="*/ 958610 h 2032870"/>
                <a:gd name="csX11" fmla="*/ 2099734 w 4334934"/>
                <a:gd name="csY11" fmla="*/ 509876 h 2032870"/>
                <a:gd name="csX12" fmla="*/ 2345267 w 4334934"/>
                <a:gd name="csY12" fmla="*/ 1331143 h 2032870"/>
                <a:gd name="csX13" fmla="*/ 2438400 w 4334934"/>
                <a:gd name="csY13" fmla="*/ 1271876 h 2032870"/>
                <a:gd name="csX14" fmla="*/ 2641600 w 4334934"/>
                <a:gd name="csY14" fmla="*/ 535276 h 2032870"/>
                <a:gd name="csX15" fmla="*/ 2942167 w 4334934"/>
                <a:gd name="csY15" fmla="*/ 2029643 h 2032870"/>
                <a:gd name="csX16" fmla="*/ 3191934 w 4334934"/>
                <a:gd name="csY16" fmla="*/ 52676 h 2032870"/>
                <a:gd name="csX17" fmla="*/ 3395134 w 4334934"/>
                <a:gd name="csY17" fmla="*/ 873943 h 2032870"/>
                <a:gd name="csX18" fmla="*/ 3479800 w 4334934"/>
                <a:gd name="csY18" fmla="*/ 797743 h 2032870"/>
                <a:gd name="csX19" fmla="*/ 3589867 w 4334934"/>
                <a:gd name="csY19" fmla="*/ 509876 h 2032870"/>
                <a:gd name="csX20" fmla="*/ 3691467 w 4334934"/>
                <a:gd name="csY20" fmla="*/ 738476 h 2032870"/>
                <a:gd name="csX21" fmla="*/ 3826933 w 4334934"/>
                <a:gd name="csY21" fmla="*/ 1377709 h 2032870"/>
                <a:gd name="csX22" fmla="*/ 3937000 w 4334934"/>
                <a:gd name="csY22" fmla="*/ 1276110 h 2032870"/>
                <a:gd name="csX23" fmla="*/ 4072467 w 4334934"/>
                <a:gd name="csY23" fmla="*/ 594543 h 2032870"/>
                <a:gd name="csX24" fmla="*/ 4135967 w 4334934"/>
                <a:gd name="csY24" fmla="*/ 514110 h 2032870"/>
                <a:gd name="csX25" fmla="*/ 4334934 w 4334934"/>
                <a:gd name="csY25" fmla="*/ 1652876 h 2032870"/>
                <a:gd name="csX0" fmla="*/ 0 w 4135967"/>
                <a:gd name="csY0" fmla="*/ 1703676 h 2032870"/>
                <a:gd name="csX1" fmla="*/ 203200 w 4135967"/>
                <a:gd name="csY1" fmla="*/ 1876 h 2032870"/>
                <a:gd name="csX2" fmla="*/ 457200 w 4135967"/>
                <a:gd name="csY2" fmla="*/ 933210 h 2032870"/>
                <a:gd name="csX3" fmla="*/ 630767 w 4135967"/>
                <a:gd name="csY3" fmla="*/ 492942 h 2032870"/>
                <a:gd name="csX4" fmla="*/ 740834 w 4135967"/>
                <a:gd name="csY4" fmla="*/ 653810 h 2032870"/>
                <a:gd name="csX5" fmla="*/ 846667 w 4135967"/>
                <a:gd name="csY5" fmla="*/ 1360776 h 2032870"/>
                <a:gd name="csX6" fmla="*/ 948267 w 4135967"/>
                <a:gd name="csY6" fmla="*/ 1365010 h 2032870"/>
                <a:gd name="csX7" fmla="*/ 1185334 w 4135967"/>
                <a:gd name="csY7" fmla="*/ 605125 h 2032870"/>
                <a:gd name="csX8" fmla="*/ 1430867 w 4135967"/>
                <a:gd name="csY8" fmla="*/ 2012710 h 2032870"/>
                <a:gd name="csX9" fmla="*/ 1727200 w 4135967"/>
                <a:gd name="csY9" fmla="*/ 18810 h 2032870"/>
                <a:gd name="csX10" fmla="*/ 1947334 w 4135967"/>
                <a:gd name="csY10" fmla="*/ 958610 h 2032870"/>
                <a:gd name="csX11" fmla="*/ 2099734 w 4135967"/>
                <a:gd name="csY11" fmla="*/ 509876 h 2032870"/>
                <a:gd name="csX12" fmla="*/ 2345267 w 4135967"/>
                <a:gd name="csY12" fmla="*/ 1331143 h 2032870"/>
                <a:gd name="csX13" fmla="*/ 2438400 w 4135967"/>
                <a:gd name="csY13" fmla="*/ 1271876 h 2032870"/>
                <a:gd name="csX14" fmla="*/ 2641600 w 4135967"/>
                <a:gd name="csY14" fmla="*/ 535276 h 2032870"/>
                <a:gd name="csX15" fmla="*/ 2942167 w 4135967"/>
                <a:gd name="csY15" fmla="*/ 2029643 h 2032870"/>
                <a:gd name="csX16" fmla="*/ 3191934 w 4135967"/>
                <a:gd name="csY16" fmla="*/ 52676 h 2032870"/>
                <a:gd name="csX17" fmla="*/ 3395134 w 4135967"/>
                <a:gd name="csY17" fmla="*/ 873943 h 2032870"/>
                <a:gd name="csX18" fmla="*/ 3479800 w 4135967"/>
                <a:gd name="csY18" fmla="*/ 797743 h 2032870"/>
                <a:gd name="csX19" fmla="*/ 3589867 w 4135967"/>
                <a:gd name="csY19" fmla="*/ 509876 h 2032870"/>
                <a:gd name="csX20" fmla="*/ 3691467 w 4135967"/>
                <a:gd name="csY20" fmla="*/ 738476 h 2032870"/>
                <a:gd name="csX21" fmla="*/ 3826933 w 4135967"/>
                <a:gd name="csY21" fmla="*/ 1377709 h 2032870"/>
                <a:gd name="csX22" fmla="*/ 3937000 w 4135967"/>
                <a:gd name="csY22" fmla="*/ 1276110 h 2032870"/>
                <a:gd name="csX23" fmla="*/ 4072467 w 4135967"/>
                <a:gd name="csY23" fmla="*/ 594543 h 2032870"/>
                <a:gd name="csX24" fmla="*/ 4135967 w 4135967"/>
                <a:gd name="csY24" fmla="*/ 514110 h 2032870"/>
                <a:gd name="csX0" fmla="*/ 0 w 4072467"/>
                <a:gd name="csY0" fmla="*/ 1703676 h 2032870"/>
                <a:gd name="csX1" fmla="*/ 203200 w 4072467"/>
                <a:gd name="csY1" fmla="*/ 1876 h 2032870"/>
                <a:gd name="csX2" fmla="*/ 457200 w 4072467"/>
                <a:gd name="csY2" fmla="*/ 933210 h 2032870"/>
                <a:gd name="csX3" fmla="*/ 630767 w 4072467"/>
                <a:gd name="csY3" fmla="*/ 492942 h 2032870"/>
                <a:gd name="csX4" fmla="*/ 740834 w 4072467"/>
                <a:gd name="csY4" fmla="*/ 653810 h 2032870"/>
                <a:gd name="csX5" fmla="*/ 846667 w 4072467"/>
                <a:gd name="csY5" fmla="*/ 1360776 h 2032870"/>
                <a:gd name="csX6" fmla="*/ 948267 w 4072467"/>
                <a:gd name="csY6" fmla="*/ 1365010 h 2032870"/>
                <a:gd name="csX7" fmla="*/ 1185334 w 4072467"/>
                <a:gd name="csY7" fmla="*/ 605125 h 2032870"/>
                <a:gd name="csX8" fmla="*/ 1430867 w 4072467"/>
                <a:gd name="csY8" fmla="*/ 2012710 h 2032870"/>
                <a:gd name="csX9" fmla="*/ 1727200 w 4072467"/>
                <a:gd name="csY9" fmla="*/ 18810 h 2032870"/>
                <a:gd name="csX10" fmla="*/ 1947334 w 4072467"/>
                <a:gd name="csY10" fmla="*/ 958610 h 2032870"/>
                <a:gd name="csX11" fmla="*/ 2099734 w 4072467"/>
                <a:gd name="csY11" fmla="*/ 509876 h 2032870"/>
                <a:gd name="csX12" fmla="*/ 2345267 w 4072467"/>
                <a:gd name="csY12" fmla="*/ 1331143 h 2032870"/>
                <a:gd name="csX13" fmla="*/ 2438400 w 4072467"/>
                <a:gd name="csY13" fmla="*/ 1271876 h 2032870"/>
                <a:gd name="csX14" fmla="*/ 2641600 w 4072467"/>
                <a:gd name="csY14" fmla="*/ 535276 h 2032870"/>
                <a:gd name="csX15" fmla="*/ 2942167 w 4072467"/>
                <a:gd name="csY15" fmla="*/ 2029643 h 2032870"/>
                <a:gd name="csX16" fmla="*/ 3191934 w 4072467"/>
                <a:gd name="csY16" fmla="*/ 52676 h 2032870"/>
                <a:gd name="csX17" fmla="*/ 3395134 w 4072467"/>
                <a:gd name="csY17" fmla="*/ 873943 h 2032870"/>
                <a:gd name="csX18" fmla="*/ 3479800 w 4072467"/>
                <a:gd name="csY18" fmla="*/ 797743 h 2032870"/>
                <a:gd name="csX19" fmla="*/ 3589867 w 4072467"/>
                <a:gd name="csY19" fmla="*/ 509876 h 2032870"/>
                <a:gd name="csX20" fmla="*/ 3691467 w 4072467"/>
                <a:gd name="csY20" fmla="*/ 738476 h 2032870"/>
                <a:gd name="csX21" fmla="*/ 3826933 w 4072467"/>
                <a:gd name="csY21" fmla="*/ 1377709 h 2032870"/>
                <a:gd name="csX22" fmla="*/ 3937000 w 4072467"/>
                <a:gd name="csY22" fmla="*/ 1276110 h 2032870"/>
                <a:gd name="csX23" fmla="*/ 4072467 w 4072467"/>
                <a:gd name="csY23" fmla="*/ 594543 h 2032870"/>
                <a:gd name="csX0" fmla="*/ 0 w 3937000"/>
                <a:gd name="csY0" fmla="*/ 1703676 h 2032870"/>
                <a:gd name="csX1" fmla="*/ 203200 w 3937000"/>
                <a:gd name="csY1" fmla="*/ 1876 h 2032870"/>
                <a:gd name="csX2" fmla="*/ 457200 w 3937000"/>
                <a:gd name="csY2" fmla="*/ 933210 h 2032870"/>
                <a:gd name="csX3" fmla="*/ 630767 w 3937000"/>
                <a:gd name="csY3" fmla="*/ 492942 h 2032870"/>
                <a:gd name="csX4" fmla="*/ 740834 w 3937000"/>
                <a:gd name="csY4" fmla="*/ 653810 h 2032870"/>
                <a:gd name="csX5" fmla="*/ 846667 w 3937000"/>
                <a:gd name="csY5" fmla="*/ 1360776 h 2032870"/>
                <a:gd name="csX6" fmla="*/ 948267 w 3937000"/>
                <a:gd name="csY6" fmla="*/ 1365010 h 2032870"/>
                <a:gd name="csX7" fmla="*/ 1185334 w 3937000"/>
                <a:gd name="csY7" fmla="*/ 605125 h 2032870"/>
                <a:gd name="csX8" fmla="*/ 1430867 w 3937000"/>
                <a:gd name="csY8" fmla="*/ 2012710 h 2032870"/>
                <a:gd name="csX9" fmla="*/ 1727200 w 3937000"/>
                <a:gd name="csY9" fmla="*/ 18810 h 2032870"/>
                <a:gd name="csX10" fmla="*/ 1947334 w 3937000"/>
                <a:gd name="csY10" fmla="*/ 958610 h 2032870"/>
                <a:gd name="csX11" fmla="*/ 2099734 w 3937000"/>
                <a:gd name="csY11" fmla="*/ 509876 h 2032870"/>
                <a:gd name="csX12" fmla="*/ 2345267 w 3937000"/>
                <a:gd name="csY12" fmla="*/ 1331143 h 2032870"/>
                <a:gd name="csX13" fmla="*/ 2438400 w 3937000"/>
                <a:gd name="csY13" fmla="*/ 1271876 h 2032870"/>
                <a:gd name="csX14" fmla="*/ 2641600 w 3937000"/>
                <a:gd name="csY14" fmla="*/ 535276 h 2032870"/>
                <a:gd name="csX15" fmla="*/ 2942167 w 3937000"/>
                <a:gd name="csY15" fmla="*/ 2029643 h 2032870"/>
                <a:gd name="csX16" fmla="*/ 3191934 w 3937000"/>
                <a:gd name="csY16" fmla="*/ 52676 h 2032870"/>
                <a:gd name="csX17" fmla="*/ 3395134 w 3937000"/>
                <a:gd name="csY17" fmla="*/ 873943 h 2032870"/>
                <a:gd name="csX18" fmla="*/ 3479800 w 3937000"/>
                <a:gd name="csY18" fmla="*/ 797743 h 2032870"/>
                <a:gd name="csX19" fmla="*/ 3589867 w 3937000"/>
                <a:gd name="csY19" fmla="*/ 509876 h 2032870"/>
                <a:gd name="csX20" fmla="*/ 3691467 w 3937000"/>
                <a:gd name="csY20" fmla="*/ 738476 h 2032870"/>
                <a:gd name="csX21" fmla="*/ 3826933 w 3937000"/>
                <a:gd name="csY21" fmla="*/ 1377709 h 2032870"/>
                <a:gd name="csX22" fmla="*/ 3937000 w 3937000"/>
                <a:gd name="csY22" fmla="*/ 1276110 h 2032870"/>
                <a:gd name="csX0" fmla="*/ 0 w 3826933"/>
                <a:gd name="csY0" fmla="*/ 1703676 h 2032870"/>
                <a:gd name="csX1" fmla="*/ 203200 w 3826933"/>
                <a:gd name="csY1" fmla="*/ 1876 h 2032870"/>
                <a:gd name="csX2" fmla="*/ 457200 w 3826933"/>
                <a:gd name="csY2" fmla="*/ 933210 h 2032870"/>
                <a:gd name="csX3" fmla="*/ 630767 w 3826933"/>
                <a:gd name="csY3" fmla="*/ 492942 h 2032870"/>
                <a:gd name="csX4" fmla="*/ 740834 w 3826933"/>
                <a:gd name="csY4" fmla="*/ 653810 h 2032870"/>
                <a:gd name="csX5" fmla="*/ 846667 w 3826933"/>
                <a:gd name="csY5" fmla="*/ 1360776 h 2032870"/>
                <a:gd name="csX6" fmla="*/ 948267 w 3826933"/>
                <a:gd name="csY6" fmla="*/ 1365010 h 2032870"/>
                <a:gd name="csX7" fmla="*/ 1185334 w 3826933"/>
                <a:gd name="csY7" fmla="*/ 605125 h 2032870"/>
                <a:gd name="csX8" fmla="*/ 1430867 w 3826933"/>
                <a:gd name="csY8" fmla="*/ 2012710 h 2032870"/>
                <a:gd name="csX9" fmla="*/ 1727200 w 3826933"/>
                <a:gd name="csY9" fmla="*/ 18810 h 2032870"/>
                <a:gd name="csX10" fmla="*/ 1947334 w 3826933"/>
                <a:gd name="csY10" fmla="*/ 958610 h 2032870"/>
                <a:gd name="csX11" fmla="*/ 2099734 w 3826933"/>
                <a:gd name="csY11" fmla="*/ 509876 h 2032870"/>
                <a:gd name="csX12" fmla="*/ 2345267 w 3826933"/>
                <a:gd name="csY12" fmla="*/ 1331143 h 2032870"/>
                <a:gd name="csX13" fmla="*/ 2438400 w 3826933"/>
                <a:gd name="csY13" fmla="*/ 1271876 h 2032870"/>
                <a:gd name="csX14" fmla="*/ 2641600 w 3826933"/>
                <a:gd name="csY14" fmla="*/ 535276 h 2032870"/>
                <a:gd name="csX15" fmla="*/ 2942167 w 3826933"/>
                <a:gd name="csY15" fmla="*/ 2029643 h 2032870"/>
                <a:gd name="csX16" fmla="*/ 3191934 w 3826933"/>
                <a:gd name="csY16" fmla="*/ 52676 h 2032870"/>
                <a:gd name="csX17" fmla="*/ 3395134 w 3826933"/>
                <a:gd name="csY17" fmla="*/ 873943 h 2032870"/>
                <a:gd name="csX18" fmla="*/ 3479800 w 3826933"/>
                <a:gd name="csY18" fmla="*/ 797743 h 2032870"/>
                <a:gd name="csX19" fmla="*/ 3589867 w 3826933"/>
                <a:gd name="csY19" fmla="*/ 509876 h 2032870"/>
                <a:gd name="csX20" fmla="*/ 3691467 w 3826933"/>
                <a:gd name="csY20" fmla="*/ 738476 h 2032870"/>
                <a:gd name="csX21" fmla="*/ 3826933 w 3826933"/>
                <a:gd name="csY21" fmla="*/ 1377709 h 2032870"/>
                <a:gd name="csX0" fmla="*/ 0 w 3691467"/>
                <a:gd name="csY0" fmla="*/ 1703676 h 2032870"/>
                <a:gd name="csX1" fmla="*/ 203200 w 3691467"/>
                <a:gd name="csY1" fmla="*/ 1876 h 2032870"/>
                <a:gd name="csX2" fmla="*/ 457200 w 3691467"/>
                <a:gd name="csY2" fmla="*/ 933210 h 2032870"/>
                <a:gd name="csX3" fmla="*/ 630767 w 3691467"/>
                <a:gd name="csY3" fmla="*/ 492942 h 2032870"/>
                <a:gd name="csX4" fmla="*/ 740834 w 3691467"/>
                <a:gd name="csY4" fmla="*/ 653810 h 2032870"/>
                <a:gd name="csX5" fmla="*/ 846667 w 3691467"/>
                <a:gd name="csY5" fmla="*/ 1360776 h 2032870"/>
                <a:gd name="csX6" fmla="*/ 948267 w 3691467"/>
                <a:gd name="csY6" fmla="*/ 1365010 h 2032870"/>
                <a:gd name="csX7" fmla="*/ 1185334 w 3691467"/>
                <a:gd name="csY7" fmla="*/ 605125 h 2032870"/>
                <a:gd name="csX8" fmla="*/ 1430867 w 3691467"/>
                <a:gd name="csY8" fmla="*/ 2012710 h 2032870"/>
                <a:gd name="csX9" fmla="*/ 1727200 w 3691467"/>
                <a:gd name="csY9" fmla="*/ 18810 h 2032870"/>
                <a:gd name="csX10" fmla="*/ 1947334 w 3691467"/>
                <a:gd name="csY10" fmla="*/ 958610 h 2032870"/>
                <a:gd name="csX11" fmla="*/ 2099734 w 3691467"/>
                <a:gd name="csY11" fmla="*/ 509876 h 2032870"/>
                <a:gd name="csX12" fmla="*/ 2345267 w 3691467"/>
                <a:gd name="csY12" fmla="*/ 1331143 h 2032870"/>
                <a:gd name="csX13" fmla="*/ 2438400 w 3691467"/>
                <a:gd name="csY13" fmla="*/ 1271876 h 2032870"/>
                <a:gd name="csX14" fmla="*/ 2641600 w 3691467"/>
                <a:gd name="csY14" fmla="*/ 535276 h 2032870"/>
                <a:gd name="csX15" fmla="*/ 2942167 w 3691467"/>
                <a:gd name="csY15" fmla="*/ 2029643 h 2032870"/>
                <a:gd name="csX16" fmla="*/ 3191934 w 3691467"/>
                <a:gd name="csY16" fmla="*/ 52676 h 2032870"/>
                <a:gd name="csX17" fmla="*/ 3395134 w 3691467"/>
                <a:gd name="csY17" fmla="*/ 873943 h 2032870"/>
                <a:gd name="csX18" fmla="*/ 3479800 w 3691467"/>
                <a:gd name="csY18" fmla="*/ 797743 h 2032870"/>
                <a:gd name="csX19" fmla="*/ 3589867 w 3691467"/>
                <a:gd name="csY19" fmla="*/ 509876 h 2032870"/>
                <a:gd name="csX20" fmla="*/ 3691467 w 3691467"/>
                <a:gd name="csY20" fmla="*/ 738476 h 2032870"/>
                <a:gd name="csX0" fmla="*/ 0 w 3589867"/>
                <a:gd name="csY0" fmla="*/ 1703676 h 2032870"/>
                <a:gd name="csX1" fmla="*/ 203200 w 3589867"/>
                <a:gd name="csY1" fmla="*/ 1876 h 2032870"/>
                <a:gd name="csX2" fmla="*/ 457200 w 3589867"/>
                <a:gd name="csY2" fmla="*/ 933210 h 2032870"/>
                <a:gd name="csX3" fmla="*/ 630767 w 3589867"/>
                <a:gd name="csY3" fmla="*/ 492942 h 2032870"/>
                <a:gd name="csX4" fmla="*/ 740834 w 3589867"/>
                <a:gd name="csY4" fmla="*/ 653810 h 2032870"/>
                <a:gd name="csX5" fmla="*/ 846667 w 3589867"/>
                <a:gd name="csY5" fmla="*/ 1360776 h 2032870"/>
                <a:gd name="csX6" fmla="*/ 948267 w 3589867"/>
                <a:gd name="csY6" fmla="*/ 1365010 h 2032870"/>
                <a:gd name="csX7" fmla="*/ 1185334 w 3589867"/>
                <a:gd name="csY7" fmla="*/ 605125 h 2032870"/>
                <a:gd name="csX8" fmla="*/ 1430867 w 3589867"/>
                <a:gd name="csY8" fmla="*/ 2012710 h 2032870"/>
                <a:gd name="csX9" fmla="*/ 1727200 w 3589867"/>
                <a:gd name="csY9" fmla="*/ 18810 h 2032870"/>
                <a:gd name="csX10" fmla="*/ 1947334 w 3589867"/>
                <a:gd name="csY10" fmla="*/ 958610 h 2032870"/>
                <a:gd name="csX11" fmla="*/ 2099734 w 3589867"/>
                <a:gd name="csY11" fmla="*/ 509876 h 2032870"/>
                <a:gd name="csX12" fmla="*/ 2345267 w 3589867"/>
                <a:gd name="csY12" fmla="*/ 1331143 h 2032870"/>
                <a:gd name="csX13" fmla="*/ 2438400 w 3589867"/>
                <a:gd name="csY13" fmla="*/ 1271876 h 2032870"/>
                <a:gd name="csX14" fmla="*/ 2641600 w 3589867"/>
                <a:gd name="csY14" fmla="*/ 535276 h 2032870"/>
                <a:gd name="csX15" fmla="*/ 2942167 w 3589867"/>
                <a:gd name="csY15" fmla="*/ 2029643 h 2032870"/>
                <a:gd name="csX16" fmla="*/ 3191934 w 3589867"/>
                <a:gd name="csY16" fmla="*/ 52676 h 2032870"/>
                <a:gd name="csX17" fmla="*/ 3395134 w 3589867"/>
                <a:gd name="csY17" fmla="*/ 873943 h 2032870"/>
                <a:gd name="csX18" fmla="*/ 3479800 w 3589867"/>
                <a:gd name="csY18" fmla="*/ 797743 h 2032870"/>
                <a:gd name="csX19" fmla="*/ 3589867 w 3589867"/>
                <a:gd name="csY19" fmla="*/ 509876 h 2032870"/>
                <a:gd name="csX0" fmla="*/ 0 w 3479800"/>
                <a:gd name="csY0" fmla="*/ 1703676 h 2032870"/>
                <a:gd name="csX1" fmla="*/ 203200 w 3479800"/>
                <a:gd name="csY1" fmla="*/ 1876 h 2032870"/>
                <a:gd name="csX2" fmla="*/ 457200 w 3479800"/>
                <a:gd name="csY2" fmla="*/ 933210 h 2032870"/>
                <a:gd name="csX3" fmla="*/ 630767 w 3479800"/>
                <a:gd name="csY3" fmla="*/ 492942 h 2032870"/>
                <a:gd name="csX4" fmla="*/ 740834 w 3479800"/>
                <a:gd name="csY4" fmla="*/ 653810 h 2032870"/>
                <a:gd name="csX5" fmla="*/ 846667 w 3479800"/>
                <a:gd name="csY5" fmla="*/ 1360776 h 2032870"/>
                <a:gd name="csX6" fmla="*/ 948267 w 3479800"/>
                <a:gd name="csY6" fmla="*/ 1365010 h 2032870"/>
                <a:gd name="csX7" fmla="*/ 1185334 w 3479800"/>
                <a:gd name="csY7" fmla="*/ 605125 h 2032870"/>
                <a:gd name="csX8" fmla="*/ 1430867 w 3479800"/>
                <a:gd name="csY8" fmla="*/ 2012710 h 2032870"/>
                <a:gd name="csX9" fmla="*/ 1727200 w 3479800"/>
                <a:gd name="csY9" fmla="*/ 18810 h 2032870"/>
                <a:gd name="csX10" fmla="*/ 1947334 w 3479800"/>
                <a:gd name="csY10" fmla="*/ 958610 h 2032870"/>
                <a:gd name="csX11" fmla="*/ 2099734 w 3479800"/>
                <a:gd name="csY11" fmla="*/ 509876 h 2032870"/>
                <a:gd name="csX12" fmla="*/ 2345267 w 3479800"/>
                <a:gd name="csY12" fmla="*/ 1331143 h 2032870"/>
                <a:gd name="csX13" fmla="*/ 2438400 w 3479800"/>
                <a:gd name="csY13" fmla="*/ 1271876 h 2032870"/>
                <a:gd name="csX14" fmla="*/ 2641600 w 3479800"/>
                <a:gd name="csY14" fmla="*/ 535276 h 2032870"/>
                <a:gd name="csX15" fmla="*/ 2942167 w 3479800"/>
                <a:gd name="csY15" fmla="*/ 2029643 h 2032870"/>
                <a:gd name="csX16" fmla="*/ 3191934 w 3479800"/>
                <a:gd name="csY16" fmla="*/ 52676 h 2032870"/>
                <a:gd name="csX17" fmla="*/ 3395134 w 3479800"/>
                <a:gd name="csY17" fmla="*/ 873943 h 2032870"/>
                <a:gd name="csX18" fmla="*/ 3479800 w 3479800"/>
                <a:gd name="csY18" fmla="*/ 797743 h 2032870"/>
                <a:gd name="csX0" fmla="*/ 0 w 3395134"/>
                <a:gd name="csY0" fmla="*/ 1703676 h 2032870"/>
                <a:gd name="csX1" fmla="*/ 203200 w 3395134"/>
                <a:gd name="csY1" fmla="*/ 1876 h 2032870"/>
                <a:gd name="csX2" fmla="*/ 457200 w 3395134"/>
                <a:gd name="csY2" fmla="*/ 933210 h 2032870"/>
                <a:gd name="csX3" fmla="*/ 630767 w 3395134"/>
                <a:gd name="csY3" fmla="*/ 492942 h 2032870"/>
                <a:gd name="csX4" fmla="*/ 740834 w 3395134"/>
                <a:gd name="csY4" fmla="*/ 653810 h 2032870"/>
                <a:gd name="csX5" fmla="*/ 846667 w 3395134"/>
                <a:gd name="csY5" fmla="*/ 1360776 h 2032870"/>
                <a:gd name="csX6" fmla="*/ 948267 w 3395134"/>
                <a:gd name="csY6" fmla="*/ 1365010 h 2032870"/>
                <a:gd name="csX7" fmla="*/ 1185334 w 3395134"/>
                <a:gd name="csY7" fmla="*/ 605125 h 2032870"/>
                <a:gd name="csX8" fmla="*/ 1430867 w 3395134"/>
                <a:gd name="csY8" fmla="*/ 2012710 h 2032870"/>
                <a:gd name="csX9" fmla="*/ 1727200 w 3395134"/>
                <a:gd name="csY9" fmla="*/ 18810 h 2032870"/>
                <a:gd name="csX10" fmla="*/ 1947334 w 3395134"/>
                <a:gd name="csY10" fmla="*/ 958610 h 2032870"/>
                <a:gd name="csX11" fmla="*/ 2099734 w 3395134"/>
                <a:gd name="csY11" fmla="*/ 509876 h 2032870"/>
                <a:gd name="csX12" fmla="*/ 2345267 w 3395134"/>
                <a:gd name="csY12" fmla="*/ 1331143 h 2032870"/>
                <a:gd name="csX13" fmla="*/ 2438400 w 3395134"/>
                <a:gd name="csY13" fmla="*/ 1271876 h 2032870"/>
                <a:gd name="csX14" fmla="*/ 2641600 w 3395134"/>
                <a:gd name="csY14" fmla="*/ 535276 h 2032870"/>
                <a:gd name="csX15" fmla="*/ 2942167 w 3395134"/>
                <a:gd name="csY15" fmla="*/ 2029643 h 2032870"/>
                <a:gd name="csX16" fmla="*/ 3191934 w 3395134"/>
                <a:gd name="csY16" fmla="*/ 52676 h 2032870"/>
                <a:gd name="csX17" fmla="*/ 3395134 w 3395134"/>
                <a:gd name="csY17" fmla="*/ 873943 h 2032870"/>
                <a:gd name="csX0" fmla="*/ 0 w 3462511"/>
                <a:gd name="csY0" fmla="*/ 1703676 h 2032870"/>
                <a:gd name="csX1" fmla="*/ 203200 w 3462511"/>
                <a:gd name="csY1" fmla="*/ 1876 h 2032870"/>
                <a:gd name="csX2" fmla="*/ 457200 w 3462511"/>
                <a:gd name="csY2" fmla="*/ 933210 h 2032870"/>
                <a:gd name="csX3" fmla="*/ 630767 w 3462511"/>
                <a:gd name="csY3" fmla="*/ 492942 h 2032870"/>
                <a:gd name="csX4" fmla="*/ 740834 w 3462511"/>
                <a:gd name="csY4" fmla="*/ 653810 h 2032870"/>
                <a:gd name="csX5" fmla="*/ 846667 w 3462511"/>
                <a:gd name="csY5" fmla="*/ 1360776 h 2032870"/>
                <a:gd name="csX6" fmla="*/ 948267 w 3462511"/>
                <a:gd name="csY6" fmla="*/ 1365010 h 2032870"/>
                <a:gd name="csX7" fmla="*/ 1185334 w 3462511"/>
                <a:gd name="csY7" fmla="*/ 605125 h 2032870"/>
                <a:gd name="csX8" fmla="*/ 1430867 w 3462511"/>
                <a:gd name="csY8" fmla="*/ 2012710 h 2032870"/>
                <a:gd name="csX9" fmla="*/ 1727200 w 3462511"/>
                <a:gd name="csY9" fmla="*/ 18810 h 2032870"/>
                <a:gd name="csX10" fmla="*/ 1947334 w 3462511"/>
                <a:gd name="csY10" fmla="*/ 958610 h 2032870"/>
                <a:gd name="csX11" fmla="*/ 2099734 w 3462511"/>
                <a:gd name="csY11" fmla="*/ 509876 h 2032870"/>
                <a:gd name="csX12" fmla="*/ 2345267 w 3462511"/>
                <a:gd name="csY12" fmla="*/ 1331143 h 2032870"/>
                <a:gd name="csX13" fmla="*/ 2438400 w 3462511"/>
                <a:gd name="csY13" fmla="*/ 1271876 h 2032870"/>
                <a:gd name="csX14" fmla="*/ 2641600 w 3462511"/>
                <a:gd name="csY14" fmla="*/ 535276 h 2032870"/>
                <a:gd name="csX15" fmla="*/ 2942167 w 3462511"/>
                <a:gd name="csY15" fmla="*/ 2029643 h 2032870"/>
                <a:gd name="csX16" fmla="*/ 3191934 w 3462511"/>
                <a:gd name="csY16" fmla="*/ 52676 h 2032870"/>
                <a:gd name="csX17" fmla="*/ 3462511 w 3462511"/>
                <a:gd name="csY17" fmla="*/ 1247826 h 203287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Lst>
              <a:rect l="l" t="t" r="r" b="b"/>
              <a:pathLst>
                <a:path w="3462511" h="2032870">
                  <a:moveTo>
                    <a:pt x="0" y="1703676"/>
                  </a:moveTo>
                  <a:cubicBezTo>
                    <a:pt x="67733" y="1136409"/>
                    <a:pt x="127000" y="-3769"/>
                    <a:pt x="203200" y="1876"/>
                  </a:cubicBezTo>
                  <a:cubicBezTo>
                    <a:pt x="279400" y="7521"/>
                    <a:pt x="385939" y="851366"/>
                    <a:pt x="457200" y="933210"/>
                  </a:cubicBezTo>
                  <a:cubicBezTo>
                    <a:pt x="528461" y="1015054"/>
                    <a:pt x="579261" y="452725"/>
                    <a:pt x="630767" y="492942"/>
                  </a:cubicBezTo>
                  <a:cubicBezTo>
                    <a:pt x="682273" y="533159"/>
                    <a:pt x="704851" y="509171"/>
                    <a:pt x="740834" y="653810"/>
                  </a:cubicBezTo>
                  <a:cubicBezTo>
                    <a:pt x="776817" y="798449"/>
                    <a:pt x="803628" y="1375593"/>
                    <a:pt x="846667" y="1360776"/>
                  </a:cubicBezTo>
                  <a:cubicBezTo>
                    <a:pt x="889706" y="1345959"/>
                    <a:pt x="919340" y="1315269"/>
                    <a:pt x="948267" y="1365010"/>
                  </a:cubicBezTo>
                  <a:cubicBezTo>
                    <a:pt x="977194" y="1414751"/>
                    <a:pt x="1104901" y="497175"/>
                    <a:pt x="1185334" y="605125"/>
                  </a:cubicBezTo>
                  <a:cubicBezTo>
                    <a:pt x="1265767" y="713075"/>
                    <a:pt x="1340556" y="2110429"/>
                    <a:pt x="1430867" y="2012710"/>
                  </a:cubicBezTo>
                  <a:cubicBezTo>
                    <a:pt x="1521178" y="1914991"/>
                    <a:pt x="1641122" y="194493"/>
                    <a:pt x="1727200" y="18810"/>
                  </a:cubicBezTo>
                  <a:cubicBezTo>
                    <a:pt x="1813278" y="-156873"/>
                    <a:pt x="1879601" y="955788"/>
                    <a:pt x="1947334" y="958610"/>
                  </a:cubicBezTo>
                  <a:cubicBezTo>
                    <a:pt x="2015067" y="961432"/>
                    <a:pt x="2034823" y="549387"/>
                    <a:pt x="2099734" y="509876"/>
                  </a:cubicBezTo>
                  <a:cubicBezTo>
                    <a:pt x="2164645" y="470365"/>
                    <a:pt x="2263423" y="1057387"/>
                    <a:pt x="2345267" y="1331143"/>
                  </a:cubicBezTo>
                  <a:cubicBezTo>
                    <a:pt x="2376311" y="1311387"/>
                    <a:pt x="2389011" y="1404521"/>
                    <a:pt x="2438400" y="1271876"/>
                  </a:cubicBezTo>
                  <a:cubicBezTo>
                    <a:pt x="2487789" y="1139232"/>
                    <a:pt x="2557639" y="408982"/>
                    <a:pt x="2641600" y="535276"/>
                  </a:cubicBezTo>
                  <a:cubicBezTo>
                    <a:pt x="2725561" y="661570"/>
                    <a:pt x="2850445" y="2110076"/>
                    <a:pt x="2942167" y="2029643"/>
                  </a:cubicBezTo>
                  <a:cubicBezTo>
                    <a:pt x="3033889" y="1949210"/>
                    <a:pt x="3105210" y="182979"/>
                    <a:pt x="3191934" y="52676"/>
                  </a:cubicBezTo>
                  <a:cubicBezTo>
                    <a:pt x="3278658" y="-77627"/>
                    <a:pt x="3434289" y="1213960"/>
                    <a:pt x="3462511" y="1247826"/>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TextBox 33">
              <a:extLst>
                <a:ext uri="{FF2B5EF4-FFF2-40B4-BE49-F238E27FC236}">
                  <a16:creationId xmlns:a16="http://schemas.microsoft.com/office/drawing/2014/main" id="{C575DA6B-02C0-31C4-4DC5-E12E42DF94CD}"/>
                </a:ext>
              </a:extLst>
            </p:cNvPr>
            <p:cNvSpPr txBox="1"/>
            <p:nvPr/>
          </p:nvSpPr>
          <p:spPr>
            <a:xfrm>
              <a:off x="674575" y="2762288"/>
              <a:ext cx="1820318" cy="73386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150 </a:t>
              </a:r>
              <a:r>
                <a:rPr lang="en-GB" sz="2800" dirty="0" err="1">
                  <a:latin typeface="Arial" panose="020B0604020202020204" pitchFamily="34" charset="0"/>
                  <a:cs typeface="Arial" panose="020B0604020202020204" pitchFamily="34" charset="0"/>
                </a:rPr>
                <a:t>ms</a:t>
              </a:r>
              <a:endParaRPr lang="en-GB" sz="2800" dirty="0">
                <a:latin typeface="Arial" panose="020B0604020202020204" pitchFamily="34" charset="0"/>
                <a:cs typeface="Arial" panose="020B0604020202020204" pitchFamily="34" charset="0"/>
              </a:endParaRPr>
            </a:p>
          </p:txBody>
        </p:sp>
        <p:sp>
          <p:nvSpPr>
            <p:cNvPr id="35" name="TextBox 34">
              <a:extLst>
                <a:ext uri="{FF2B5EF4-FFF2-40B4-BE49-F238E27FC236}">
                  <a16:creationId xmlns:a16="http://schemas.microsoft.com/office/drawing/2014/main" id="{5AC979D2-A904-350E-9AAB-1320C80542A8}"/>
                </a:ext>
              </a:extLst>
            </p:cNvPr>
            <p:cNvSpPr txBox="1"/>
            <p:nvPr/>
          </p:nvSpPr>
          <p:spPr>
            <a:xfrm>
              <a:off x="3394164" y="2756055"/>
              <a:ext cx="1755750" cy="73386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200 </a:t>
              </a:r>
              <a:r>
                <a:rPr lang="en-GB" sz="2800" dirty="0" err="1">
                  <a:latin typeface="Arial" panose="020B0604020202020204" pitchFamily="34" charset="0"/>
                  <a:cs typeface="Arial" panose="020B0604020202020204" pitchFamily="34" charset="0"/>
                </a:rPr>
                <a:t>ms</a:t>
              </a:r>
              <a:endParaRPr lang="en-GB" sz="2800" dirty="0">
                <a:latin typeface="Arial" panose="020B0604020202020204" pitchFamily="34" charset="0"/>
                <a:cs typeface="Arial" panose="020B0604020202020204" pitchFamily="34" charset="0"/>
              </a:endParaRPr>
            </a:p>
          </p:txBody>
        </p:sp>
        <p:grpSp>
          <p:nvGrpSpPr>
            <p:cNvPr id="36" name="Group 35">
              <a:extLst>
                <a:ext uri="{FF2B5EF4-FFF2-40B4-BE49-F238E27FC236}">
                  <a16:creationId xmlns:a16="http://schemas.microsoft.com/office/drawing/2014/main" id="{9F8961E6-ACCC-DA08-9436-5C82497BED99}"/>
                </a:ext>
              </a:extLst>
            </p:cNvPr>
            <p:cNvGrpSpPr/>
            <p:nvPr/>
          </p:nvGrpSpPr>
          <p:grpSpPr>
            <a:xfrm flipV="1">
              <a:off x="591760" y="3436222"/>
              <a:ext cx="3980238" cy="172660"/>
              <a:chOff x="3260271" y="4114800"/>
              <a:chExt cx="1828799" cy="436880"/>
            </a:xfrm>
          </p:grpSpPr>
          <p:cxnSp>
            <p:nvCxnSpPr>
              <p:cNvPr id="37" name="Straight Connector 36">
                <a:extLst>
                  <a:ext uri="{FF2B5EF4-FFF2-40B4-BE49-F238E27FC236}">
                    <a16:creationId xmlns:a16="http://schemas.microsoft.com/office/drawing/2014/main" id="{C12A1756-52C6-2D78-09B6-F274AD809103}"/>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8" name="Straight Connector 37">
                <a:extLst>
                  <a:ext uri="{FF2B5EF4-FFF2-40B4-BE49-F238E27FC236}">
                    <a16:creationId xmlns:a16="http://schemas.microsoft.com/office/drawing/2014/main" id="{C12D4A15-81DF-31A2-D06C-69C65AB60E61}"/>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39" name="Straight Connector 38">
                <a:extLst>
                  <a:ext uri="{FF2B5EF4-FFF2-40B4-BE49-F238E27FC236}">
                    <a16:creationId xmlns:a16="http://schemas.microsoft.com/office/drawing/2014/main" id="{A4956966-31EF-A1E9-C420-9A8BCF69FAD8}"/>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678234D4-29BB-1DFC-7D0F-25115FD18231}"/>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1" name="Straight Connector 40">
                <a:extLst>
                  <a:ext uri="{FF2B5EF4-FFF2-40B4-BE49-F238E27FC236}">
                    <a16:creationId xmlns:a16="http://schemas.microsoft.com/office/drawing/2014/main" id="{90FA62DE-8F56-BF09-CABB-6FD36D968975}"/>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F402D1CA-CFC6-B5DC-ABF7-CA02962A7280}"/>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EBE95583-920D-68F6-560F-6199EFB1D568}"/>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4" name="Straight Connector 43">
                <a:extLst>
                  <a:ext uri="{FF2B5EF4-FFF2-40B4-BE49-F238E27FC236}">
                    <a16:creationId xmlns:a16="http://schemas.microsoft.com/office/drawing/2014/main" id="{B7533BC6-C406-0E80-9B31-4248387E1CF3}"/>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grpSp>
      <p:sp>
        <p:nvSpPr>
          <p:cNvPr id="45" name="TextBox 44">
            <a:extLst>
              <a:ext uri="{FF2B5EF4-FFF2-40B4-BE49-F238E27FC236}">
                <a16:creationId xmlns:a16="http://schemas.microsoft.com/office/drawing/2014/main" id="{F3F63002-E940-E3CC-4DBE-DE973DF2F9A4}"/>
              </a:ext>
            </a:extLst>
          </p:cNvPr>
          <p:cNvSpPr txBox="1"/>
          <p:nvPr/>
        </p:nvSpPr>
        <p:spPr>
          <a:xfrm>
            <a:off x="5298510" y="4348626"/>
            <a:ext cx="3667690" cy="954107"/>
          </a:xfrm>
          <a:prstGeom prst="rect">
            <a:avLst/>
          </a:prstGeom>
          <a:noFill/>
        </p:spPr>
        <p:txBody>
          <a:bodyPr wrap="square" rtlCol="0">
            <a:spAutoFit/>
          </a:bodyPr>
          <a:lstStyle/>
          <a:p>
            <a:pPr algn="l"/>
            <a:r>
              <a:rPr lang="en-GB" sz="2800" dirty="0">
                <a:solidFill>
                  <a:srgbClr val="0000FF"/>
                </a:solidFill>
                <a:latin typeface="Arial" panose="020B0604020202020204" pitchFamily="34" charset="0"/>
                <a:cs typeface="Arial" panose="020B0604020202020204" pitchFamily="34" charset="0"/>
              </a:rPr>
              <a:t>Determining pitch without calculations</a:t>
            </a:r>
          </a:p>
        </p:txBody>
      </p:sp>
      <p:sp>
        <p:nvSpPr>
          <p:cNvPr id="46" name="TextBox 45">
            <a:extLst>
              <a:ext uri="{FF2B5EF4-FFF2-40B4-BE49-F238E27FC236}">
                <a16:creationId xmlns:a16="http://schemas.microsoft.com/office/drawing/2014/main" id="{91E00C7A-11C0-2D74-539D-227FF8183E00}"/>
              </a:ext>
            </a:extLst>
          </p:cNvPr>
          <p:cNvSpPr txBox="1"/>
          <p:nvPr/>
        </p:nvSpPr>
        <p:spPr>
          <a:xfrm>
            <a:off x="778430" y="4348626"/>
            <a:ext cx="3838620" cy="1384995"/>
          </a:xfrm>
          <a:prstGeom prst="rect">
            <a:avLst/>
          </a:prstGeom>
          <a:noFill/>
        </p:spPr>
        <p:txBody>
          <a:bodyPr wrap="square" rtlCol="0">
            <a:spAutoFit/>
          </a:bodyPr>
          <a:lstStyle/>
          <a:p>
            <a:pPr algn="l"/>
            <a:r>
              <a:rPr lang="en-GB" sz="2800" dirty="0">
                <a:solidFill>
                  <a:srgbClr val="0000FF"/>
                </a:solidFill>
                <a:latin typeface="Arial" panose="020B0604020202020204" pitchFamily="34" charset="0"/>
                <a:cs typeface="Arial" panose="020B0604020202020204" pitchFamily="34" charset="0"/>
              </a:rPr>
              <a:t>Observing how pitch and volume vary with time (rhythm)</a:t>
            </a:r>
          </a:p>
        </p:txBody>
      </p:sp>
      <p:sp>
        <p:nvSpPr>
          <p:cNvPr id="47" name="TextBox 46">
            <a:extLst>
              <a:ext uri="{FF2B5EF4-FFF2-40B4-BE49-F238E27FC236}">
                <a16:creationId xmlns:a16="http://schemas.microsoft.com/office/drawing/2014/main" id="{B381DF8B-2A3C-0E1E-84DA-5A6364245C7E}"/>
              </a:ext>
            </a:extLst>
          </p:cNvPr>
          <p:cNvSpPr txBox="1"/>
          <p:nvPr/>
        </p:nvSpPr>
        <p:spPr>
          <a:xfrm>
            <a:off x="578246" y="843258"/>
            <a:ext cx="2628733"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Waveform view</a:t>
            </a:r>
          </a:p>
        </p:txBody>
      </p:sp>
      <p:sp>
        <p:nvSpPr>
          <p:cNvPr id="48" name="TextBox 47">
            <a:extLst>
              <a:ext uri="{FF2B5EF4-FFF2-40B4-BE49-F238E27FC236}">
                <a16:creationId xmlns:a16="http://schemas.microsoft.com/office/drawing/2014/main" id="{305D5B9B-AECD-C91F-08E1-1B3153A72989}"/>
              </a:ext>
            </a:extLst>
          </p:cNvPr>
          <p:cNvSpPr txBox="1"/>
          <p:nvPr/>
        </p:nvSpPr>
        <p:spPr>
          <a:xfrm>
            <a:off x="5408057" y="843258"/>
            <a:ext cx="262283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Spectrum view</a:t>
            </a:r>
          </a:p>
        </p:txBody>
      </p:sp>
      <p:sp>
        <p:nvSpPr>
          <p:cNvPr id="2" name="TextBox 1">
            <a:extLst>
              <a:ext uri="{FF2B5EF4-FFF2-40B4-BE49-F238E27FC236}">
                <a16:creationId xmlns:a16="http://schemas.microsoft.com/office/drawing/2014/main" id="{FFF7BAA4-8B60-92DE-AB43-9F5A51E8250E}"/>
              </a:ext>
            </a:extLst>
          </p:cNvPr>
          <p:cNvSpPr txBox="1"/>
          <p:nvPr/>
        </p:nvSpPr>
        <p:spPr>
          <a:xfrm>
            <a:off x="778430" y="3752122"/>
            <a:ext cx="168347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Good for:</a:t>
            </a:r>
          </a:p>
        </p:txBody>
      </p:sp>
      <p:sp>
        <p:nvSpPr>
          <p:cNvPr id="4" name="TextBox 3">
            <a:extLst>
              <a:ext uri="{FF2B5EF4-FFF2-40B4-BE49-F238E27FC236}">
                <a16:creationId xmlns:a16="http://schemas.microsoft.com/office/drawing/2014/main" id="{68B92B86-270F-A600-BFB4-AF6616E1921A}"/>
              </a:ext>
            </a:extLst>
          </p:cNvPr>
          <p:cNvSpPr txBox="1"/>
          <p:nvPr/>
        </p:nvSpPr>
        <p:spPr>
          <a:xfrm>
            <a:off x="5272824" y="3788617"/>
            <a:ext cx="168347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Good for:</a:t>
            </a:r>
          </a:p>
        </p:txBody>
      </p:sp>
    </p:spTree>
    <p:extLst>
      <p:ext uri="{BB962C8B-B14F-4D97-AF65-F5344CB8AC3E}">
        <p14:creationId xmlns:p14="http://schemas.microsoft.com/office/powerpoint/2010/main" val="36228998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7FAD50E7-3E33-3013-4166-B51998A714FA}"/>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5EE1F505-801E-A0B0-7E2C-E1F90310053F}"/>
              </a:ext>
            </a:extLst>
          </p:cNvPr>
          <p:cNvSpPr>
            <a:spLocks noGrp="1"/>
          </p:cNvSpPr>
          <p:nvPr>
            <p:ph type="body" sz="quarter" idx="10"/>
          </p:nvPr>
        </p:nvSpPr>
        <p:spPr>
          <a:xfrm>
            <a:off x="122292" y="461664"/>
            <a:ext cx="8899415" cy="867930"/>
          </a:xfrm>
        </p:spPr>
        <p:txBody>
          <a:bodyPr/>
          <a:lstStyle/>
          <a:p>
            <a:r>
              <a:rPr lang="en-GB" dirty="0"/>
              <a:t>State which sound has the highest pitch, and which is the loudest.</a:t>
            </a:r>
          </a:p>
        </p:txBody>
      </p:sp>
      <p:sp>
        <p:nvSpPr>
          <p:cNvPr id="5" name="Freeform: Shape 4">
            <a:extLst>
              <a:ext uri="{FF2B5EF4-FFF2-40B4-BE49-F238E27FC236}">
                <a16:creationId xmlns:a16="http://schemas.microsoft.com/office/drawing/2014/main" id="{C3069A25-3CBF-4657-7855-D331A5FE31B5}"/>
              </a:ext>
            </a:extLst>
          </p:cNvPr>
          <p:cNvSpPr/>
          <p:nvPr/>
        </p:nvSpPr>
        <p:spPr>
          <a:xfrm flipV="1">
            <a:off x="2915431" y="1795671"/>
            <a:ext cx="2622283" cy="1326791"/>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dirty="0"/>
          </a:p>
        </p:txBody>
      </p:sp>
      <p:sp>
        <p:nvSpPr>
          <p:cNvPr id="6" name="Freeform: Shape 5">
            <a:extLst>
              <a:ext uri="{FF2B5EF4-FFF2-40B4-BE49-F238E27FC236}">
                <a16:creationId xmlns:a16="http://schemas.microsoft.com/office/drawing/2014/main" id="{968BC511-5715-46C3-3861-B535FBDD6B3C}"/>
              </a:ext>
            </a:extLst>
          </p:cNvPr>
          <p:cNvSpPr/>
          <p:nvPr/>
        </p:nvSpPr>
        <p:spPr>
          <a:xfrm flipV="1">
            <a:off x="2915430" y="2211375"/>
            <a:ext cx="3390909" cy="487018"/>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 name="Rectangle 6">
            <a:extLst>
              <a:ext uri="{FF2B5EF4-FFF2-40B4-BE49-F238E27FC236}">
                <a16:creationId xmlns:a16="http://schemas.microsoft.com/office/drawing/2014/main" id="{D8FBD940-E0BE-97C6-4664-87378622DB1B}"/>
              </a:ext>
            </a:extLst>
          </p:cNvPr>
          <p:cNvSpPr/>
          <p:nvPr/>
        </p:nvSpPr>
        <p:spPr>
          <a:xfrm>
            <a:off x="2915430" y="1452689"/>
            <a:ext cx="3814980"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6">
            <a:extLst>
              <a:ext uri="{FF2B5EF4-FFF2-40B4-BE49-F238E27FC236}">
                <a16:creationId xmlns:a16="http://schemas.microsoft.com/office/drawing/2014/main" id="{44D79383-FF39-1C1D-A5FC-10E70B178530}"/>
              </a:ext>
            </a:extLst>
          </p:cNvPr>
          <p:cNvSpPr/>
          <p:nvPr/>
        </p:nvSpPr>
        <p:spPr>
          <a:xfrm flipV="1">
            <a:off x="2915430" y="2461509"/>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F0B59F22-7DDE-EBFA-935E-0410B742E273}"/>
              </a:ext>
            </a:extLst>
          </p:cNvPr>
          <p:cNvSpPr txBox="1"/>
          <p:nvPr/>
        </p:nvSpPr>
        <p:spPr>
          <a:xfrm>
            <a:off x="5193157" y="1452689"/>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10" name="TextBox 9">
            <a:extLst>
              <a:ext uri="{FF2B5EF4-FFF2-40B4-BE49-F238E27FC236}">
                <a16:creationId xmlns:a16="http://schemas.microsoft.com/office/drawing/2014/main" id="{BC14BE81-7994-B9B6-4A2A-9EA87D4BE4A7}"/>
              </a:ext>
            </a:extLst>
          </p:cNvPr>
          <p:cNvSpPr txBox="1"/>
          <p:nvPr/>
        </p:nvSpPr>
        <p:spPr>
          <a:xfrm>
            <a:off x="5961783" y="1858536"/>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B</a:t>
            </a:r>
          </a:p>
        </p:txBody>
      </p:sp>
      <p:sp>
        <p:nvSpPr>
          <p:cNvPr id="11" name="TextBox 10">
            <a:extLst>
              <a:ext uri="{FF2B5EF4-FFF2-40B4-BE49-F238E27FC236}">
                <a16:creationId xmlns:a16="http://schemas.microsoft.com/office/drawing/2014/main" id="{D85E7A98-88B7-4B61-0317-B90F38EE89DA}"/>
              </a:ext>
            </a:extLst>
          </p:cNvPr>
          <p:cNvSpPr txBox="1"/>
          <p:nvPr/>
        </p:nvSpPr>
        <p:spPr>
          <a:xfrm>
            <a:off x="531034" y="1502007"/>
            <a:ext cx="236475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Displacement</a:t>
            </a:r>
          </a:p>
        </p:txBody>
      </p:sp>
      <p:sp>
        <p:nvSpPr>
          <p:cNvPr id="12" name="TextBox 11">
            <a:extLst>
              <a:ext uri="{FF2B5EF4-FFF2-40B4-BE49-F238E27FC236}">
                <a16:creationId xmlns:a16="http://schemas.microsoft.com/office/drawing/2014/main" id="{A39DFE4B-C34B-DBB9-8D7E-B8456B65151C}"/>
              </a:ext>
            </a:extLst>
          </p:cNvPr>
          <p:cNvSpPr txBox="1"/>
          <p:nvPr/>
        </p:nvSpPr>
        <p:spPr>
          <a:xfrm>
            <a:off x="6493566" y="2413752"/>
            <a:ext cx="971228"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Time</a:t>
            </a:r>
          </a:p>
        </p:txBody>
      </p:sp>
      <p:sp>
        <p:nvSpPr>
          <p:cNvPr id="13" name="TextBox 12">
            <a:extLst>
              <a:ext uri="{FF2B5EF4-FFF2-40B4-BE49-F238E27FC236}">
                <a16:creationId xmlns:a16="http://schemas.microsoft.com/office/drawing/2014/main" id="{2903494D-838A-3577-71EE-486E3B1D851C}"/>
              </a:ext>
            </a:extLst>
          </p:cNvPr>
          <p:cNvSpPr txBox="1"/>
          <p:nvPr/>
        </p:nvSpPr>
        <p:spPr>
          <a:xfrm>
            <a:off x="6979920" y="3244334"/>
            <a:ext cx="1879600" cy="369332"/>
          </a:xfrm>
          <a:prstGeom prst="rect">
            <a:avLst/>
          </a:prstGeom>
          <a:noFill/>
        </p:spPr>
        <p:txBody>
          <a:bodyPr wrap="square" rtlCol="0">
            <a:spAutoFit/>
          </a:bodyPr>
          <a:lstStyle/>
          <a:p>
            <a:pPr algn="l"/>
            <a:r>
              <a:rPr lang="en-GB" dirty="0">
                <a:solidFill>
                  <a:srgbClr val="2D00D2"/>
                </a:solidFill>
                <a:latin typeface="Arial" panose="020B0604020202020204" pitchFamily="34" charset="0"/>
                <a:cs typeface="Arial" panose="020B0604020202020204" pitchFamily="34" charset="0"/>
              </a:rPr>
              <a:t>Highest pitch: A</a:t>
            </a:r>
          </a:p>
        </p:txBody>
      </p:sp>
      <p:sp>
        <p:nvSpPr>
          <p:cNvPr id="14" name="TextBox 13">
            <a:extLst>
              <a:ext uri="{FF2B5EF4-FFF2-40B4-BE49-F238E27FC236}">
                <a16:creationId xmlns:a16="http://schemas.microsoft.com/office/drawing/2014/main" id="{7E3855B7-6622-E20E-1AB5-89C71F80D201}"/>
              </a:ext>
            </a:extLst>
          </p:cNvPr>
          <p:cNvSpPr txBox="1"/>
          <p:nvPr/>
        </p:nvSpPr>
        <p:spPr>
          <a:xfrm>
            <a:off x="6979920" y="3719797"/>
            <a:ext cx="1605280" cy="369332"/>
          </a:xfrm>
          <a:prstGeom prst="rect">
            <a:avLst/>
          </a:prstGeom>
          <a:noFill/>
        </p:spPr>
        <p:txBody>
          <a:bodyPr wrap="square" rtlCol="0">
            <a:spAutoFit/>
          </a:bodyPr>
          <a:lstStyle/>
          <a:p>
            <a:pPr algn="l"/>
            <a:r>
              <a:rPr lang="en-GB" dirty="0">
                <a:solidFill>
                  <a:srgbClr val="2D00D2"/>
                </a:solidFill>
                <a:latin typeface="Arial" panose="020B0604020202020204" pitchFamily="34" charset="0"/>
                <a:cs typeface="Arial" panose="020B0604020202020204" pitchFamily="34" charset="0"/>
              </a:rPr>
              <a:t>Loudest: A</a:t>
            </a:r>
          </a:p>
        </p:txBody>
      </p:sp>
    </p:spTree>
    <p:extLst>
      <p:ext uri="{BB962C8B-B14F-4D97-AF65-F5344CB8AC3E}">
        <p14:creationId xmlns:p14="http://schemas.microsoft.com/office/powerpoint/2010/main" val="7619231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E53B9B-3B53-7A5D-4BEC-C0FFC69E51CC}"/>
              </a:ext>
            </a:extLst>
          </p:cNvPr>
          <p:cNvSpPr>
            <a:spLocks noGrp="1"/>
          </p:cNvSpPr>
          <p:nvPr>
            <p:ph type="title"/>
          </p:nvPr>
        </p:nvSpPr>
        <p:spPr/>
        <p:txBody>
          <a:bodyPr>
            <a:normAutofit fontScale="90000"/>
          </a:bodyPr>
          <a:lstStyle/>
          <a:p>
            <a:r>
              <a:rPr lang="en-GB" dirty="0"/>
              <a:t>Exercise</a:t>
            </a:r>
          </a:p>
        </p:txBody>
      </p:sp>
      <p:sp>
        <p:nvSpPr>
          <p:cNvPr id="3" name="Text Placeholder 2">
            <a:extLst>
              <a:ext uri="{FF2B5EF4-FFF2-40B4-BE49-F238E27FC236}">
                <a16:creationId xmlns:a16="http://schemas.microsoft.com/office/drawing/2014/main" id="{C61C9510-2E26-B3C4-A560-B2B841A49325}"/>
              </a:ext>
            </a:extLst>
          </p:cNvPr>
          <p:cNvSpPr>
            <a:spLocks noGrp="1"/>
          </p:cNvSpPr>
          <p:nvPr>
            <p:ph type="body" sz="quarter" idx="10"/>
          </p:nvPr>
        </p:nvSpPr>
        <p:spPr/>
        <p:txBody>
          <a:bodyPr/>
          <a:lstStyle/>
          <a:p>
            <a:r>
              <a:rPr lang="en-GB" dirty="0"/>
              <a:t>Estimate the period and frequency of this wave</a:t>
            </a:r>
          </a:p>
        </p:txBody>
      </p:sp>
      <p:sp>
        <p:nvSpPr>
          <p:cNvPr id="100" name="Freeform: Shape 99">
            <a:extLst>
              <a:ext uri="{FF2B5EF4-FFF2-40B4-BE49-F238E27FC236}">
                <a16:creationId xmlns:a16="http://schemas.microsoft.com/office/drawing/2014/main" id="{188C608D-93AD-3D1C-B198-7FA856D89042}"/>
              </a:ext>
            </a:extLst>
          </p:cNvPr>
          <p:cNvSpPr/>
          <p:nvPr/>
        </p:nvSpPr>
        <p:spPr>
          <a:xfrm flipV="1">
            <a:off x="875018" y="4711807"/>
            <a:ext cx="3728918" cy="1211632"/>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019233" h="2230453">
                <a:moveTo>
                  <a:pt x="0" y="24200"/>
                </a:moveTo>
                <a:cubicBezTo>
                  <a:pt x="217785" y="30869"/>
                  <a:pt x="582839" y="2261051"/>
                  <a:pt x="825909" y="2230135"/>
                </a:cubicBezTo>
                <a:cubicBezTo>
                  <a:pt x="1241988" y="2219716"/>
                  <a:pt x="1371062" y="-19954"/>
                  <a:pt x="1746759" y="135"/>
                </a:cubicBezTo>
                <a:cubicBezTo>
                  <a:pt x="2032815" y="1000"/>
                  <a:pt x="2316173" y="2226467"/>
                  <a:pt x="2607443" y="2228916"/>
                </a:cubicBezTo>
                <a:cubicBezTo>
                  <a:pt x="2898713" y="2231365"/>
                  <a:pt x="3202181" y="14739"/>
                  <a:pt x="3494380" y="14828"/>
                </a:cubicBezTo>
                <a:cubicBezTo>
                  <a:pt x="3786579" y="14917"/>
                  <a:pt x="4096409" y="2212676"/>
                  <a:pt x="4360636" y="2229451"/>
                </a:cubicBezTo>
                <a:cubicBezTo>
                  <a:pt x="4690057" y="2220595"/>
                  <a:pt x="4954462" y="-18135"/>
                  <a:pt x="5275324" y="135"/>
                </a:cubicBezTo>
                <a:cubicBezTo>
                  <a:pt x="5563592" y="5588"/>
                  <a:pt x="5817241" y="2215181"/>
                  <a:pt x="6155428" y="2210910"/>
                </a:cubicBezTo>
                <a:cubicBezTo>
                  <a:pt x="6461020" y="2219456"/>
                  <a:pt x="6721933" y="27128"/>
                  <a:pt x="7019233" y="6544"/>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101" name="Rectangle 6">
            <a:extLst>
              <a:ext uri="{FF2B5EF4-FFF2-40B4-BE49-F238E27FC236}">
                <a16:creationId xmlns:a16="http://schemas.microsoft.com/office/drawing/2014/main" id="{4F5901C1-551F-5A7F-ADDE-72DF6EBAFF3D}"/>
              </a:ext>
            </a:extLst>
          </p:cNvPr>
          <p:cNvSpPr/>
          <p:nvPr/>
        </p:nvSpPr>
        <p:spPr>
          <a:xfrm>
            <a:off x="844539" y="4292606"/>
            <a:ext cx="4897963"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2" name="Rectangle 6">
            <a:extLst>
              <a:ext uri="{FF2B5EF4-FFF2-40B4-BE49-F238E27FC236}">
                <a16:creationId xmlns:a16="http://schemas.microsoft.com/office/drawing/2014/main" id="{89229A0A-3C7A-5393-9064-9E7B685D4399}"/>
              </a:ext>
            </a:extLst>
          </p:cNvPr>
          <p:cNvSpPr/>
          <p:nvPr/>
        </p:nvSpPr>
        <p:spPr>
          <a:xfrm flipV="1">
            <a:off x="844539" y="5300140"/>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3" name="TextBox 102">
            <a:extLst>
              <a:ext uri="{FF2B5EF4-FFF2-40B4-BE49-F238E27FC236}">
                <a16:creationId xmlns:a16="http://schemas.microsoft.com/office/drawing/2014/main" id="{50BB1D1C-72E6-358B-6B0E-66224E29D582}"/>
              </a:ext>
            </a:extLst>
          </p:cNvPr>
          <p:cNvSpPr txBox="1"/>
          <p:nvPr/>
        </p:nvSpPr>
        <p:spPr>
          <a:xfrm>
            <a:off x="5712247" y="5184580"/>
            <a:ext cx="179036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Time (</a:t>
            </a:r>
            <a:r>
              <a:rPr lang="en-GB" sz="2800" dirty="0" err="1">
                <a:latin typeface="Arial" panose="020B0604020202020204" pitchFamily="34" charset="0"/>
                <a:cs typeface="Arial" panose="020B0604020202020204" pitchFamily="34" charset="0"/>
              </a:rPr>
              <a:t>ms</a:t>
            </a:r>
            <a:r>
              <a:rPr lang="en-GB" sz="2800" dirty="0">
                <a:latin typeface="Arial" panose="020B0604020202020204" pitchFamily="34" charset="0"/>
                <a:cs typeface="Arial" panose="020B0604020202020204" pitchFamily="34" charset="0"/>
              </a:rPr>
              <a:t>)</a:t>
            </a:r>
          </a:p>
        </p:txBody>
      </p:sp>
      <p:grpSp>
        <p:nvGrpSpPr>
          <p:cNvPr id="104" name="Group 103">
            <a:extLst>
              <a:ext uri="{FF2B5EF4-FFF2-40B4-BE49-F238E27FC236}">
                <a16:creationId xmlns:a16="http://schemas.microsoft.com/office/drawing/2014/main" id="{F54B6FCC-A75B-B310-C536-6A6F771B207F}"/>
              </a:ext>
            </a:extLst>
          </p:cNvPr>
          <p:cNvGrpSpPr/>
          <p:nvPr/>
        </p:nvGrpSpPr>
        <p:grpSpPr>
          <a:xfrm>
            <a:off x="1163729" y="5278124"/>
            <a:ext cx="4400609" cy="436880"/>
            <a:chOff x="2476500" y="4114800"/>
            <a:chExt cx="3657600" cy="436880"/>
          </a:xfrm>
        </p:grpSpPr>
        <p:cxnSp>
          <p:nvCxnSpPr>
            <p:cNvPr id="105" name="Straight Connector 104">
              <a:extLst>
                <a:ext uri="{FF2B5EF4-FFF2-40B4-BE49-F238E27FC236}">
                  <a16:creationId xmlns:a16="http://schemas.microsoft.com/office/drawing/2014/main" id="{DC85002A-467E-5AFC-AEA2-A04FE0BC5FF9}"/>
                </a:ext>
              </a:extLst>
            </p:cNvPr>
            <p:cNvCxnSpPr>
              <a:cxnSpLocks/>
            </p:cNvCxnSpPr>
            <p:nvPr/>
          </p:nvCxnSpPr>
          <p:spPr>
            <a:xfrm>
              <a:off x="247650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6" name="Straight Connector 105">
              <a:extLst>
                <a:ext uri="{FF2B5EF4-FFF2-40B4-BE49-F238E27FC236}">
                  <a16:creationId xmlns:a16="http://schemas.microsoft.com/office/drawing/2014/main" id="{F3DA4E6A-A955-436A-67E2-C9A04691AF73}"/>
                </a:ext>
              </a:extLst>
            </p:cNvPr>
            <p:cNvCxnSpPr>
              <a:cxnSpLocks/>
            </p:cNvCxnSpPr>
            <p:nvPr/>
          </p:nvCxnSpPr>
          <p:spPr>
            <a:xfrm>
              <a:off x="273775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7" name="Straight Connector 106">
              <a:extLst>
                <a:ext uri="{FF2B5EF4-FFF2-40B4-BE49-F238E27FC236}">
                  <a16:creationId xmlns:a16="http://schemas.microsoft.com/office/drawing/2014/main" id="{0D6338D0-A935-BD0F-F25E-AFD94F668520}"/>
                </a:ext>
              </a:extLst>
            </p:cNvPr>
            <p:cNvCxnSpPr>
              <a:cxnSpLocks/>
            </p:cNvCxnSpPr>
            <p:nvPr/>
          </p:nvCxnSpPr>
          <p:spPr>
            <a:xfrm>
              <a:off x="299901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8" name="Straight Connector 107">
              <a:extLst>
                <a:ext uri="{FF2B5EF4-FFF2-40B4-BE49-F238E27FC236}">
                  <a16:creationId xmlns:a16="http://schemas.microsoft.com/office/drawing/2014/main" id="{1FE912EB-3153-631B-2030-CD9FDFFF60E3}"/>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09" name="Straight Connector 108">
              <a:extLst>
                <a:ext uri="{FF2B5EF4-FFF2-40B4-BE49-F238E27FC236}">
                  <a16:creationId xmlns:a16="http://schemas.microsoft.com/office/drawing/2014/main" id="{91C771B1-6710-1473-2D53-5D2F98392C81}"/>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0" name="Straight Connector 109">
              <a:extLst>
                <a:ext uri="{FF2B5EF4-FFF2-40B4-BE49-F238E27FC236}">
                  <a16:creationId xmlns:a16="http://schemas.microsoft.com/office/drawing/2014/main" id="{EFE5AA7D-7995-9841-9510-F0CEB5FCB16F}"/>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510EB59C-4C47-93F5-D25D-555E1C79C630}"/>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52A487BB-44EA-6DB1-5C9A-92FD39106F67}"/>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8D72657E-0146-3ECA-1228-5F18973F098B}"/>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FE5B2F11-3175-977D-5F01-D2FEADFD983C}"/>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E0EB5563-0132-A3CA-999E-B6F06F06F684}"/>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91622C03-163F-84F9-A16C-C5F156A89B81}"/>
                </a:ext>
              </a:extLst>
            </p:cNvPr>
            <p:cNvCxnSpPr>
              <a:cxnSpLocks/>
            </p:cNvCxnSpPr>
            <p:nvPr/>
          </p:nvCxnSpPr>
          <p:spPr>
            <a:xfrm>
              <a:off x="535032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30E8DDFA-1D9E-9761-7531-253537E5B5B6}"/>
                </a:ext>
              </a:extLst>
            </p:cNvPr>
            <p:cNvCxnSpPr>
              <a:cxnSpLocks/>
            </p:cNvCxnSpPr>
            <p:nvPr/>
          </p:nvCxnSpPr>
          <p:spPr>
            <a:xfrm>
              <a:off x="561158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75145715-BEE7-11F1-C0F6-C4514F9CBDB0}"/>
                </a:ext>
              </a:extLst>
            </p:cNvPr>
            <p:cNvCxnSpPr>
              <a:cxnSpLocks/>
            </p:cNvCxnSpPr>
            <p:nvPr/>
          </p:nvCxnSpPr>
          <p:spPr>
            <a:xfrm>
              <a:off x="587284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7E063BD4-CEBF-2F63-B073-5BCB829D1A07}"/>
                </a:ext>
              </a:extLst>
            </p:cNvPr>
            <p:cNvCxnSpPr>
              <a:cxnSpLocks/>
            </p:cNvCxnSpPr>
            <p:nvPr/>
          </p:nvCxnSpPr>
          <p:spPr>
            <a:xfrm>
              <a:off x="6134100"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120" name="TextBox 119">
            <a:extLst>
              <a:ext uri="{FF2B5EF4-FFF2-40B4-BE49-F238E27FC236}">
                <a16:creationId xmlns:a16="http://schemas.microsoft.com/office/drawing/2014/main" id="{203F35DF-C56D-1D93-5ECE-59E74CF507AC}"/>
              </a:ext>
            </a:extLst>
          </p:cNvPr>
          <p:cNvSpPr txBox="1"/>
          <p:nvPr/>
        </p:nvSpPr>
        <p:spPr>
          <a:xfrm>
            <a:off x="2132604" y="5923439"/>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10</a:t>
            </a:r>
          </a:p>
        </p:txBody>
      </p:sp>
      <p:sp>
        <p:nvSpPr>
          <p:cNvPr id="121" name="TextBox 120">
            <a:extLst>
              <a:ext uri="{FF2B5EF4-FFF2-40B4-BE49-F238E27FC236}">
                <a16:creationId xmlns:a16="http://schemas.microsoft.com/office/drawing/2014/main" id="{4A9055F4-97A1-390C-4260-727811826322}"/>
              </a:ext>
            </a:extLst>
          </p:cNvPr>
          <p:cNvSpPr txBox="1"/>
          <p:nvPr/>
        </p:nvSpPr>
        <p:spPr>
          <a:xfrm>
            <a:off x="3721602" y="5923439"/>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20</a:t>
            </a:r>
          </a:p>
        </p:txBody>
      </p:sp>
      <p:sp>
        <p:nvSpPr>
          <p:cNvPr id="122" name="TextBox 121">
            <a:extLst>
              <a:ext uri="{FF2B5EF4-FFF2-40B4-BE49-F238E27FC236}">
                <a16:creationId xmlns:a16="http://schemas.microsoft.com/office/drawing/2014/main" id="{E57318F4-60DB-FD28-5E12-998F542B1C9E}"/>
              </a:ext>
            </a:extLst>
          </p:cNvPr>
          <p:cNvSpPr txBox="1"/>
          <p:nvPr/>
        </p:nvSpPr>
        <p:spPr>
          <a:xfrm>
            <a:off x="5276105" y="5923439"/>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30</a:t>
            </a:r>
          </a:p>
        </p:txBody>
      </p:sp>
      <p:grpSp>
        <p:nvGrpSpPr>
          <p:cNvPr id="129" name="Group 128">
            <a:extLst>
              <a:ext uri="{FF2B5EF4-FFF2-40B4-BE49-F238E27FC236}">
                <a16:creationId xmlns:a16="http://schemas.microsoft.com/office/drawing/2014/main" id="{02AE1E01-8EB8-1C54-559D-22476C3C8C5D}"/>
              </a:ext>
            </a:extLst>
          </p:cNvPr>
          <p:cNvGrpSpPr/>
          <p:nvPr/>
        </p:nvGrpSpPr>
        <p:grpSpPr>
          <a:xfrm>
            <a:off x="835593" y="1150201"/>
            <a:ext cx="6658070" cy="2154053"/>
            <a:chOff x="835593" y="1150201"/>
            <a:chExt cx="6658070" cy="2154053"/>
          </a:xfrm>
        </p:grpSpPr>
        <p:sp>
          <p:nvSpPr>
            <p:cNvPr id="5" name="Freeform: Shape 4">
              <a:extLst>
                <a:ext uri="{FF2B5EF4-FFF2-40B4-BE49-F238E27FC236}">
                  <a16:creationId xmlns:a16="http://schemas.microsoft.com/office/drawing/2014/main" id="{FFCF6038-3DE6-B1FD-DCD4-E188ED7DC353}"/>
                </a:ext>
              </a:extLst>
            </p:cNvPr>
            <p:cNvSpPr/>
            <p:nvPr/>
          </p:nvSpPr>
          <p:spPr>
            <a:xfrm flipV="1">
              <a:off x="840001" y="1594799"/>
              <a:ext cx="4744245" cy="1211459"/>
            </a:xfrm>
            <a:custGeom>
              <a:avLst/>
              <a:gdLst>
                <a:gd name="connsiteX0" fmla="*/ 0 w 3006671"/>
                <a:gd name="connsiteY0" fmla="*/ 805912 h 2200760"/>
                <a:gd name="connsiteX1" fmla="*/ 356461 w 3006671"/>
                <a:gd name="connsiteY1" fmla="*/ 1689316 h 2200760"/>
                <a:gd name="connsiteX2" fmla="*/ 1239864 w 3006671"/>
                <a:gd name="connsiteY2" fmla="*/ 0 h 2200760"/>
                <a:gd name="connsiteX3" fmla="*/ 2247254 w 3006671"/>
                <a:gd name="connsiteY3" fmla="*/ 2200760 h 2200760"/>
                <a:gd name="connsiteX4" fmla="*/ 3006671 w 3006671"/>
                <a:gd name="connsiteY4" fmla="*/ 991892 h 2200760"/>
                <a:gd name="connsiteX0" fmla="*/ 0 w 3006671"/>
                <a:gd name="connsiteY0" fmla="*/ 809120 h 2203968"/>
                <a:gd name="connsiteX1" fmla="*/ 356461 w 3006671"/>
                <a:gd name="connsiteY1" fmla="*/ 1692524 h 2203968"/>
                <a:gd name="connsiteX2" fmla="*/ 1239864 w 3006671"/>
                <a:gd name="connsiteY2" fmla="*/ 3208 h 2203968"/>
                <a:gd name="connsiteX3" fmla="*/ 2247254 w 3006671"/>
                <a:gd name="connsiteY3" fmla="*/ 2203968 h 2203968"/>
                <a:gd name="connsiteX4" fmla="*/ 3006671 w 3006671"/>
                <a:gd name="connsiteY4" fmla="*/ 995100 h 2203968"/>
                <a:gd name="connsiteX0" fmla="*/ 0 w 3006671"/>
                <a:gd name="connsiteY0" fmla="*/ 950559 h 2345407"/>
                <a:gd name="connsiteX1" fmla="*/ 356461 w 3006671"/>
                <a:gd name="connsiteY1" fmla="*/ 1833963 h 2345407"/>
                <a:gd name="connsiteX2" fmla="*/ 1239864 w 3006671"/>
                <a:gd name="connsiteY2" fmla="*/ 144647 h 2345407"/>
                <a:gd name="connsiteX3" fmla="*/ 2247254 w 3006671"/>
                <a:gd name="connsiteY3" fmla="*/ 2345407 h 2345407"/>
                <a:gd name="connsiteX4" fmla="*/ 3006671 w 3006671"/>
                <a:gd name="connsiteY4" fmla="*/ 1136539 h 2345407"/>
                <a:gd name="connsiteX0" fmla="*/ 0 w 3006671"/>
                <a:gd name="connsiteY0" fmla="*/ 807941 h 2202789"/>
                <a:gd name="connsiteX1" fmla="*/ 356461 w 3006671"/>
                <a:gd name="connsiteY1" fmla="*/ 1691345 h 2202789"/>
                <a:gd name="connsiteX2" fmla="*/ 1239864 w 3006671"/>
                <a:gd name="connsiteY2" fmla="*/ 2029 h 2202789"/>
                <a:gd name="connsiteX3" fmla="*/ 2247254 w 3006671"/>
                <a:gd name="connsiteY3" fmla="*/ 2202789 h 2202789"/>
                <a:gd name="connsiteX4" fmla="*/ 3006671 w 3006671"/>
                <a:gd name="connsiteY4" fmla="*/ 993921 h 2202789"/>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46148"/>
                <a:gd name="connsiteX1" fmla="*/ 356461 w 3006671"/>
                <a:gd name="connsiteY1" fmla="*/ 1691345 h 2246148"/>
                <a:gd name="connsiteX2" fmla="*/ 1239864 w 3006671"/>
                <a:gd name="connsiteY2" fmla="*/ 2029 h 2246148"/>
                <a:gd name="connsiteX3" fmla="*/ 2247254 w 3006671"/>
                <a:gd name="connsiteY3" fmla="*/ 2202789 h 2246148"/>
                <a:gd name="connsiteX4" fmla="*/ 3006671 w 3006671"/>
                <a:gd name="connsiteY4" fmla="*/ 993921 h 2246148"/>
                <a:gd name="connsiteX0" fmla="*/ 0 w 3006671"/>
                <a:gd name="connsiteY0" fmla="*/ 807941 h 2202872"/>
                <a:gd name="connsiteX1" fmla="*/ 356461 w 3006671"/>
                <a:gd name="connsiteY1" fmla="*/ 1691345 h 2202872"/>
                <a:gd name="connsiteX2" fmla="*/ 1239864 w 3006671"/>
                <a:gd name="connsiteY2" fmla="*/ 2029 h 2202872"/>
                <a:gd name="connsiteX3" fmla="*/ 2247254 w 3006671"/>
                <a:gd name="connsiteY3" fmla="*/ 2202789 h 2202872"/>
                <a:gd name="connsiteX4" fmla="*/ 3006671 w 3006671"/>
                <a:gd name="connsiteY4" fmla="*/ 993921 h 2202872"/>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5948 h 2200876"/>
                <a:gd name="connsiteX1" fmla="*/ 356461 w 3006671"/>
                <a:gd name="connsiteY1" fmla="*/ 1689352 h 2200876"/>
                <a:gd name="connsiteX2" fmla="*/ 1239864 w 3006671"/>
                <a:gd name="connsiteY2" fmla="*/ 36 h 2200876"/>
                <a:gd name="connsiteX3" fmla="*/ 2247254 w 3006671"/>
                <a:gd name="connsiteY3" fmla="*/ 2200796 h 2200876"/>
                <a:gd name="connsiteX4" fmla="*/ 3006671 w 3006671"/>
                <a:gd name="connsiteY4" fmla="*/ 991928 h 2200876"/>
                <a:gd name="connsiteX0" fmla="*/ 0 w 3006671"/>
                <a:gd name="connsiteY0" fmla="*/ 806328 h 2201258"/>
                <a:gd name="connsiteX1" fmla="*/ 480448 w 3006671"/>
                <a:gd name="connsiteY1" fmla="*/ 1999698 h 2201258"/>
                <a:gd name="connsiteX2" fmla="*/ 1239864 w 3006671"/>
                <a:gd name="connsiteY2" fmla="*/ 416 h 2201258"/>
                <a:gd name="connsiteX3" fmla="*/ 2247254 w 3006671"/>
                <a:gd name="connsiteY3" fmla="*/ 2201176 h 2201258"/>
                <a:gd name="connsiteX4" fmla="*/ 3006671 w 3006671"/>
                <a:gd name="connsiteY4" fmla="*/ 992308 h 2201258"/>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42 h 2201287"/>
                <a:gd name="connsiteX1" fmla="*/ 480448 w 3006671"/>
                <a:gd name="connsiteY1" fmla="*/ 1999727 h 2201287"/>
                <a:gd name="connsiteX2" fmla="*/ 1239864 w 3006671"/>
                <a:gd name="connsiteY2" fmla="*/ 445 h 2201287"/>
                <a:gd name="connsiteX3" fmla="*/ 2247254 w 3006671"/>
                <a:gd name="connsiteY3" fmla="*/ 2201205 h 2201287"/>
                <a:gd name="connsiteX4" fmla="*/ 3006671 w 3006671"/>
                <a:gd name="connsiteY4" fmla="*/ 992337 h 2201287"/>
                <a:gd name="connsiteX0" fmla="*/ 0 w 3006671"/>
                <a:gd name="connsiteY0" fmla="*/ 945806 h 2201251"/>
                <a:gd name="connsiteX1" fmla="*/ 480448 w 3006671"/>
                <a:gd name="connsiteY1" fmla="*/ 1999691 h 2201251"/>
                <a:gd name="connsiteX2" fmla="*/ 1239864 w 3006671"/>
                <a:gd name="connsiteY2" fmla="*/ 409 h 2201251"/>
                <a:gd name="connsiteX3" fmla="*/ 2247254 w 3006671"/>
                <a:gd name="connsiteY3" fmla="*/ 2201169 h 2201251"/>
                <a:gd name="connsiteX4" fmla="*/ 3006671 w 3006671"/>
                <a:gd name="connsiteY4" fmla="*/ 992301 h 2201251"/>
                <a:gd name="connsiteX0" fmla="*/ 0 w 3006671"/>
                <a:gd name="connsiteY0" fmla="*/ 945400 h 2014871"/>
                <a:gd name="connsiteX1" fmla="*/ 480448 w 3006671"/>
                <a:gd name="connsiteY1" fmla="*/ 1999285 h 2014871"/>
                <a:gd name="connsiteX2" fmla="*/ 1239864 w 3006671"/>
                <a:gd name="connsiteY2" fmla="*/ 3 h 2014871"/>
                <a:gd name="connsiteX3" fmla="*/ 2262753 w 3006671"/>
                <a:gd name="connsiteY3" fmla="*/ 2014783 h 2014871"/>
                <a:gd name="connsiteX4" fmla="*/ 3006671 w 3006671"/>
                <a:gd name="connsiteY4" fmla="*/ 991895 h 2014871"/>
                <a:gd name="connsiteX0" fmla="*/ 0 w 2727702"/>
                <a:gd name="connsiteY0" fmla="*/ 945400 h 2036360"/>
                <a:gd name="connsiteX1" fmla="*/ 480448 w 2727702"/>
                <a:gd name="connsiteY1" fmla="*/ 1999285 h 2036360"/>
                <a:gd name="connsiteX2" fmla="*/ 1239864 w 2727702"/>
                <a:gd name="connsiteY2" fmla="*/ 3 h 2036360"/>
                <a:gd name="connsiteX3" fmla="*/ 2262753 w 2727702"/>
                <a:gd name="connsiteY3" fmla="*/ 2014783 h 2036360"/>
                <a:gd name="connsiteX4" fmla="*/ 2727702 w 2727702"/>
                <a:gd name="connsiteY4" fmla="*/ 976397 h 2036360"/>
                <a:gd name="connsiteX0" fmla="*/ 0 w 2727702"/>
                <a:gd name="connsiteY0" fmla="*/ 945400 h 2036019"/>
                <a:gd name="connsiteX1" fmla="*/ 480448 w 2727702"/>
                <a:gd name="connsiteY1" fmla="*/ 1999285 h 2036019"/>
                <a:gd name="connsiteX2" fmla="*/ 1239864 w 2727702"/>
                <a:gd name="connsiteY2" fmla="*/ 3 h 2036019"/>
                <a:gd name="connsiteX3" fmla="*/ 2262753 w 2727702"/>
                <a:gd name="connsiteY3" fmla="*/ 2014783 h 2036019"/>
                <a:gd name="connsiteX4" fmla="*/ 2727702 w 2727702"/>
                <a:gd name="connsiteY4" fmla="*/ 976397 h 2036019"/>
                <a:gd name="connsiteX0" fmla="*/ 0 w 2727702"/>
                <a:gd name="connsiteY0" fmla="*/ 945400 h 2036019"/>
                <a:gd name="connsiteX1" fmla="*/ 480448 w 2727702"/>
                <a:gd name="connsiteY1" fmla="*/ 1999285 h 2036019"/>
                <a:gd name="connsiteX2" fmla="*/ 1287990 w 2727702"/>
                <a:gd name="connsiteY2" fmla="*/ 3 h 2036019"/>
                <a:gd name="connsiteX3" fmla="*/ 2262753 w 2727702"/>
                <a:gd name="connsiteY3" fmla="*/ 2014783 h 2036019"/>
                <a:gd name="connsiteX4" fmla="*/ 2727702 w 2727702"/>
                <a:gd name="connsiteY4" fmla="*/ 976397 h 2036019"/>
                <a:gd name="connsiteX0" fmla="*/ 0 w 2727702"/>
                <a:gd name="connsiteY0" fmla="*/ 1042654 h 2133273"/>
                <a:gd name="connsiteX1" fmla="*/ 480448 w 2727702"/>
                <a:gd name="connsiteY1" fmla="*/ 2096539 h 2133273"/>
                <a:gd name="connsiteX2" fmla="*/ 1360153 w 2727702"/>
                <a:gd name="connsiteY2" fmla="*/ 2 h 2133273"/>
                <a:gd name="connsiteX3" fmla="*/ 2262753 w 2727702"/>
                <a:gd name="connsiteY3" fmla="*/ 2112037 h 2133273"/>
                <a:gd name="connsiteX4" fmla="*/ 2727702 w 2727702"/>
                <a:gd name="connsiteY4" fmla="*/ 1073651 h 2133273"/>
                <a:gd name="connsiteX0" fmla="*/ 0 w 2727702"/>
                <a:gd name="connsiteY0" fmla="*/ 1042725 h 2199264"/>
                <a:gd name="connsiteX1" fmla="*/ 480448 w 2727702"/>
                <a:gd name="connsiteY1" fmla="*/ 2096610 h 2199264"/>
                <a:gd name="connsiteX2" fmla="*/ 1360153 w 2727702"/>
                <a:gd name="connsiteY2" fmla="*/ 73 h 2199264"/>
                <a:gd name="connsiteX3" fmla="*/ 2202617 w 2727702"/>
                <a:gd name="connsiteY3" fmla="*/ 2179437 h 2199264"/>
                <a:gd name="connsiteX4" fmla="*/ 2727702 w 2727702"/>
                <a:gd name="connsiteY4" fmla="*/ 1073722 h 21992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93364"/>
                <a:gd name="connsiteX1" fmla="*/ 480448 w 2727702"/>
                <a:gd name="connsiteY1" fmla="*/ 2096610 h 2193364"/>
                <a:gd name="connsiteX2" fmla="*/ 1360153 w 2727702"/>
                <a:gd name="connsiteY2" fmla="*/ 73 h 2193364"/>
                <a:gd name="connsiteX3" fmla="*/ 2202617 w 2727702"/>
                <a:gd name="connsiteY3" fmla="*/ 2179437 h 2193364"/>
                <a:gd name="connsiteX4" fmla="*/ 2727702 w 2727702"/>
                <a:gd name="connsiteY4" fmla="*/ 1073722 h 2193364"/>
                <a:gd name="connsiteX0" fmla="*/ 0 w 2727702"/>
                <a:gd name="connsiteY0" fmla="*/ 1042725 h 2179611"/>
                <a:gd name="connsiteX1" fmla="*/ 480448 w 2727702"/>
                <a:gd name="connsiteY1" fmla="*/ 2096610 h 2179611"/>
                <a:gd name="connsiteX2" fmla="*/ 1360153 w 2727702"/>
                <a:gd name="connsiteY2" fmla="*/ 73 h 2179611"/>
                <a:gd name="connsiteX3" fmla="*/ 2202617 w 2727702"/>
                <a:gd name="connsiteY3" fmla="*/ 2179437 h 2179611"/>
                <a:gd name="connsiteX4" fmla="*/ 2727702 w 2727702"/>
                <a:gd name="connsiteY4" fmla="*/ 1073722 h 2179611"/>
                <a:gd name="connsiteX0" fmla="*/ 0 w 2727702"/>
                <a:gd name="connsiteY0" fmla="*/ 1042840 h 2117821"/>
                <a:gd name="connsiteX1" fmla="*/ 480448 w 2727702"/>
                <a:gd name="connsiteY1" fmla="*/ 2096725 h 2117821"/>
                <a:gd name="connsiteX2" fmla="*/ 1360153 w 2727702"/>
                <a:gd name="connsiteY2" fmla="*/ 188 h 2117821"/>
                <a:gd name="connsiteX3" fmla="*/ 2258743 w 2727702"/>
                <a:gd name="connsiteY3" fmla="*/ 1962601 h 2117821"/>
                <a:gd name="connsiteX4" fmla="*/ 2727702 w 2727702"/>
                <a:gd name="connsiteY4" fmla="*/ 1073837 h 2117821"/>
                <a:gd name="connsiteX0" fmla="*/ 0 w 2727702"/>
                <a:gd name="connsiteY0" fmla="*/ 1042772 h 2202094"/>
                <a:gd name="connsiteX1" fmla="*/ 480448 w 2727702"/>
                <a:gd name="connsiteY1" fmla="*/ 2096657 h 2202094"/>
                <a:gd name="connsiteX2" fmla="*/ 1360153 w 2727702"/>
                <a:gd name="connsiteY2" fmla="*/ 120 h 2202094"/>
                <a:gd name="connsiteX3" fmla="*/ 2250725 w 2727702"/>
                <a:gd name="connsiteY3" fmla="*/ 2201927 h 2202094"/>
                <a:gd name="connsiteX4" fmla="*/ 2727702 w 2727702"/>
                <a:gd name="connsiteY4" fmla="*/ 1073769 h 2202094"/>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50725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1929"/>
                <a:gd name="connsiteX1" fmla="*/ 480448 w 2727702"/>
                <a:gd name="connsiteY1" fmla="*/ 2096657 h 2201929"/>
                <a:gd name="connsiteX2" fmla="*/ 1360153 w 2727702"/>
                <a:gd name="connsiteY2" fmla="*/ 120 h 2201929"/>
                <a:gd name="connsiteX3" fmla="*/ 2242707 w 2727702"/>
                <a:gd name="connsiteY3" fmla="*/ 2201927 h 2201929"/>
                <a:gd name="connsiteX4" fmla="*/ 2727702 w 2727702"/>
                <a:gd name="connsiteY4" fmla="*/ 1073769 h 2201929"/>
                <a:gd name="connsiteX0" fmla="*/ 0 w 2727702"/>
                <a:gd name="connsiteY0" fmla="*/ 1042772 h 2202266"/>
                <a:gd name="connsiteX1" fmla="*/ 480448 w 2727702"/>
                <a:gd name="connsiteY1" fmla="*/ 2096657 h 2202266"/>
                <a:gd name="connsiteX2" fmla="*/ 1360153 w 2727702"/>
                <a:gd name="connsiteY2" fmla="*/ 120 h 2202266"/>
                <a:gd name="connsiteX3" fmla="*/ 2242707 w 2727702"/>
                <a:gd name="connsiteY3" fmla="*/ 2201927 h 2202266"/>
                <a:gd name="connsiteX4" fmla="*/ 2727702 w 2727702"/>
                <a:gd name="connsiteY4" fmla="*/ 1073769 h 2202266"/>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727702"/>
                <a:gd name="connsiteY0" fmla="*/ 1042772 h 2201955"/>
                <a:gd name="connsiteX1" fmla="*/ 480448 w 2727702"/>
                <a:gd name="connsiteY1" fmla="*/ 2096657 h 2201955"/>
                <a:gd name="connsiteX2" fmla="*/ 1360153 w 2727702"/>
                <a:gd name="connsiteY2" fmla="*/ 120 h 2201955"/>
                <a:gd name="connsiteX3" fmla="*/ 2242707 w 2727702"/>
                <a:gd name="connsiteY3" fmla="*/ 2201927 h 2201955"/>
                <a:gd name="connsiteX4" fmla="*/ 2727702 w 2727702"/>
                <a:gd name="connsiteY4" fmla="*/ 1073769 h 2201955"/>
                <a:gd name="connsiteX0" fmla="*/ 0 w 2843964"/>
                <a:gd name="connsiteY0" fmla="*/ 1042772 h 2206974"/>
                <a:gd name="connsiteX1" fmla="*/ 480448 w 2843964"/>
                <a:gd name="connsiteY1" fmla="*/ 2096657 h 2206974"/>
                <a:gd name="connsiteX2" fmla="*/ 1360153 w 2843964"/>
                <a:gd name="connsiteY2" fmla="*/ 120 h 2206974"/>
                <a:gd name="connsiteX3" fmla="*/ 2242707 w 2843964"/>
                <a:gd name="connsiteY3" fmla="*/ 2201927 h 2206974"/>
                <a:gd name="connsiteX4" fmla="*/ 2843964 w 2843964"/>
                <a:gd name="connsiteY4" fmla="*/ 639868 h 2206974"/>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6"/>
                <a:gd name="connsiteX1" fmla="*/ 480448 w 2843964"/>
                <a:gd name="connsiteY1" fmla="*/ 2096657 h 2202066"/>
                <a:gd name="connsiteX2" fmla="*/ 1360153 w 2843964"/>
                <a:gd name="connsiteY2" fmla="*/ 120 h 2202066"/>
                <a:gd name="connsiteX3" fmla="*/ 2242707 w 2843964"/>
                <a:gd name="connsiteY3" fmla="*/ 2201927 h 2202066"/>
                <a:gd name="connsiteX4" fmla="*/ 2843964 w 2843964"/>
                <a:gd name="connsiteY4" fmla="*/ 639868 h 2202066"/>
                <a:gd name="connsiteX0" fmla="*/ 0 w 2843964"/>
                <a:gd name="connsiteY0" fmla="*/ 1042772 h 2202064"/>
                <a:gd name="connsiteX1" fmla="*/ 480448 w 2843964"/>
                <a:gd name="connsiteY1" fmla="*/ 2096657 h 2202064"/>
                <a:gd name="connsiteX2" fmla="*/ 1360153 w 2843964"/>
                <a:gd name="connsiteY2" fmla="*/ 120 h 2202064"/>
                <a:gd name="connsiteX3" fmla="*/ 2242707 w 2843964"/>
                <a:gd name="connsiteY3" fmla="*/ 2201927 h 2202064"/>
                <a:gd name="connsiteX4" fmla="*/ 2843964 w 2843964"/>
                <a:gd name="connsiteY4" fmla="*/ 639868 h 2202064"/>
                <a:gd name="connsiteX0" fmla="*/ 0 w 2843964"/>
                <a:gd name="connsiteY0" fmla="*/ 1042652 h 2220506"/>
                <a:gd name="connsiteX1" fmla="*/ 424321 w 2843964"/>
                <a:gd name="connsiteY1" fmla="*/ 2201272 h 2220506"/>
                <a:gd name="connsiteX2" fmla="*/ 1360153 w 2843964"/>
                <a:gd name="connsiteY2" fmla="*/ 0 h 2220506"/>
                <a:gd name="connsiteX3" fmla="*/ 2242707 w 2843964"/>
                <a:gd name="connsiteY3" fmla="*/ 2201807 h 2220506"/>
                <a:gd name="connsiteX4" fmla="*/ 2843964 w 2843964"/>
                <a:gd name="connsiteY4" fmla="*/ 639748 h 2220506"/>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1944"/>
                <a:gd name="connsiteX1" fmla="*/ 424321 w 2843964"/>
                <a:gd name="connsiteY1" fmla="*/ 2201272 h 2201944"/>
                <a:gd name="connsiteX2" fmla="*/ 1360153 w 2843964"/>
                <a:gd name="connsiteY2" fmla="*/ 0 h 2201944"/>
                <a:gd name="connsiteX3" fmla="*/ 2242707 w 2843964"/>
                <a:gd name="connsiteY3" fmla="*/ 2201807 h 2201944"/>
                <a:gd name="connsiteX4" fmla="*/ 2843964 w 2843964"/>
                <a:gd name="connsiteY4" fmla="*/ 639748 h 2201944"/>
                <a:gd name="connsiteX0" fmla="*/ 0 w 2843964"/>
                <a:gd name="connsiteY0" fmla="*/ 1042652 h 2202288"/>
                <a:gd name="connsiteX1" fmla="*/ 424321 w 2843964"/>
                <a:gd name="connsiteY1" fmla="*/ 2201272 h 2202288"/>
                <a:gd name="connsiteX2" fmla="*/ 1360153 w 2843964"/>
                <a:gd name="connsiteY2" fmla="*/ 0 h 2202288"/>
                <a:gd name="connsiteX3" fmla="*/ 2242707 w 2843964"/>
                <a:gd name="connsiteY3" fmla="*/ 2201807 h 2202288"/>
                <a:gd name="connsiteX4" fmla="*/ 2843964 w 2843964"/>
                <a:gd name="connsiteY4" fmla="*/ 639748 h 2202288"/>
                <a:gd name="connsiteX0" fmla="*/ 0 w 2843964"/>
                <a:gd name="connsiteY0" fmla="*/ 1042652 h 2202262"/>
                <a:gd name="connsiteX1" fmla="*/ 424321 w 2843964"/>
                <a:gd name="connsiteY1" fmla="*/ 2201272 h 2202262"/>
                <a:gd name="connsiteX2" fmla="*/ 1360153 w 2843964"/>
                <a:gd name="connsiteY2" fmla="*/ 0 h 2202262"/>
                <a:gd name="connsiteX3" fmla="*/ 2242707 w 2843964"/>
                <a:gd name="connsiteY3" fmla="*/ 2201807 h 2202262"/>
                <a:gd name="connsiteX4" fmla="*/ 2843964 w 2843964"/>
                <a:gd name="connsiteY4" fmla="*/ 639748 h 2202262"/>
                <a:gd name="connsiteX0" fmla="*/ 0 w 3164686"/>
                <a:gd name="connsiteY0" fmla="*/ 1047225 h 2206381"/>
                <a:gd name="connsiteX1" fmla="*/ 424321 w 3164686"/>
                <a:gd name="connsiteY1" fmla="*/ 2205845 h 2206381"/>
                <a:gd name="connsiteX2" fmla="*/ 1360153 w 3164686"/>
                <a:gd name="connsiteY2" fmla="*/ 4573 h 2206381"/>
                <a:gd name="connsiteX3" fmla="*/ 2242707 w 3164686"/>
                <a:gd name="connsiteY3" fmla="*/ 2206380 h 2206381"/>
                <a:gd name="connsiteX4" fmla="*/ 3164686 w 3164686"/>
                <a:gd name="connsiteY4" fmla="*/ 949 h 2206381"/>
                <a:gd name="connsiteX0" fmla="*/ 0 w 3164686"/>
                <a:gd name="connsiteY0" fmla="*/ 1046275 h 2205431"/>
                <a:gd name="connsiteX1" fmla="*/ 424321 w 3164686"/>
                <a:gd name="connsiteY1" fmla="*/ 2204895 h 2205431"/>
                <a:gd name="connsiteX2" fmla="*/ 1360153 w 3164686"/>
                <a:gd name="connsiteY2" fmla="*/ 3623 h 2205431"/>
                <a:gd name="connsiteX3" fmla="*/ 2242707 w 3164686"/>
                <a:gd name="connsiteY3" fmla="*/ 2205430 h 2205431"/>
                <a:gd name="connsiteX4" fmla="*/ 3164686 w 3164686"/>
                <a:gd name="connsiteY4" fmla="*/ -1 h 2205431"/>
                <a:gd name="connsiteX0" fmla="*/ 0 w 3425273"/>
                <a:gd name="connsiteY0" fmla="*/ 268244 h 2205737"/>
                <a:gd name="connsiteX1" fmla="*/ 684908 w 3425273"/>
                <a:gd name="connsiteY1" fmla="*/ 2204895 h 2205737"/>
                <a:gd name="connsiteX2" fmla="*/ 1620740 w 3425273"/>
                <a:gd name="connsiteY2" fmla="*/ 3623 h 2205737"/>
                <a:gd name="connsiteX3" fmla="*/ 2503294 w 3425273"/>
                <a:gd name="connsiteY3" fmla="*/ 2205430 h 2205737"/>
                <a:gd name="connsiteX4" fmla="*/ 3425273 w 3425273"/>
                <a:gd name="connsiteY4" fmla="*/ -1 h 2205737"/>
                <a:gd name="connsiteX0" fmla="*/ 0 w 3425273"/>
                <a:gd name="connsiteY0" fmla="*/ 268244 h 2205640"/>
                <a:gd name="connsiteX1" fmla="*/ 684908 w 3425273"/>
                <a:gd name="connsiteY1" fmla="*/ 2204895 h 2205640"/>
                <a:gd name="connsiteX2" fmla="*/ 1620740 w 3425273"/>
                <a:gd name="connsiteY2" fmla="*/ 3623 h 2205640"/>
                <a:gd name="connsiteX3" fmla="*/ 2503294 w 3425273"/>
                <a:gd name="connsiteY3" fmla="*/ 2205430 h 2205640"/>
                <a:gd name="connsiteX4" fmla="*/ 3425273 w 3425273"/>
                <a:gd name="connsiteY4" fmla="*/ -1 h 2205640"/>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75725 h 2205685"/>
                <a:gd name="connsiteX1" fmla="*/ 724998 w 3465363"/>
                <a:gd name="connsiteY1" fmla="*/ 2204895 h 2205685"/>
                <a:gd name="connsiteX2" fmla="*/ 1660830 w 3465363"/>
                <a:gd name="connsiteY2" fmla="*/ 3623 h 2205685"/>
                <a:gd name="connsiteX3" fmla="*/ 2543384 w 3465363"/>
                <a:gd name="connsiteY3" fmla="*/ 2205430 h 2205685"/>
                <a:gd name="connsiteX4" fmla="*/ 3465363 w 3465363"/>
                <a:gd name="connsiteY4" fmla="*/ -1 h 2205685"/>
                <a:gd name="connsiteX0" fmla="*/ 0 w 3465363"/>
                <a:gd name="connsiteY0" fmla="*/ 280772 h 2211168"/>
                <a:gd name="connsiteX1" fmla="*/ 724998 w 3465363"/>
                <a:gd name="connsiteY1" fmla="*/ 2209942 h 2211168"/>
                <a:gd name="connsiteX2" fmla="*/ 1660830 w 3465363"/>
                <a:gd name="connsiteY2" fmla="*/ 8670 h 2211168"/>
                <a:gd name="connsiteX3" fmla="*/ 2543384 w 3465363"/>
                <a:gd name="connsiteY3" fmla="*/ 2210477 h 2211168"/>
                <a:gd name="connsiteX4" fmla="*/ 3295090 w 3465363"/>
                <a:gd name="connsiteY4" fmla="*/ 243891 h 2211168"/>
                <a:gd name="connsiteX5" fmla="*/ 3465363 w 3465363"/>
                <a:gd name="connsiteY5" fmla="*/ 5046 h 2211168"/>
                <a:gd name="connsiteX0" fmla="*/ 0 w 3465363"/>
                <a:gd name="connsiteY0" fmla="*/ 275726 h 2206117"/>
                <a:gd name="connsiteX1" fmla="*/ 724998 w 3465363"/>
                <a:gd name="connsiteY1" fmla="*/ 2204896 h 2206117"/>
                <a:gd name="connsiteX2" fmla="*/ 1660830 w 3465363"/>
                <a:gd name="connsiteY2" fmla="*/ 3624 h 2206117"/>
                <a:gd name="connsiteX3" fmla="*/ 2543384 w 3465363"/>
                <a:gd name="connsiteY3" fmla="*/ 2205431 h 2206117"/>
                <a:gd name="connsiteX4" fmla="*/ 3295090 w 3465363"/>
                <a:gd name="connsiteY4" fmla="*/ 238845 h 2206117"/>
                <a:gd name="connsiteX5" fmla="*/ 3368432 w 3465363"/>
                <a:gd name="connsiteY5" fmla="*/ 78643 h 2206117"/>
                <a:gd name="connsiteX6" fmla="*/ 3465363 w 3465363"/>
                <a:gd name="connsiteY6" fmla="*/ 0 h 2206117"/>
                <a:gd name="connsiteX0" fmla="*/ 0 w 3465363"/>
                <a:gd name="connsiteY0" fmla="*/ 275726 h 2207626"/>
                <a:gd name="connsiteX1" fmla="*/ 724998 w 3465363"/>
                <a:gd name="connsiteY1" fmla="*/ 2204896 h 2207626"/>
                <a:gd name="connsiteX2" fmla="*/ 1660830 w 3465363"/>
                <a:gd name="connsiteY2" fmla="*/ 3624 h 2207626"/>
                <a:gd name="connsiteX3" fmla="*/ 2543384 w 3465363"/>
                <a:gd name="connsiteY3" fmla="*/ 2205431 h 2207626"/>
                <a:gd name="connsiteX4" fmla="*/ 3246195 w 3465363"/>
                <a:gd name="connsiteY4" fmla="*/ 411862 h 2207626"/>
                <a:gd name="connsiteX5" fmla="*/ 3295090 w 3465363"/>
                <a:gd name="connsiteY5" fmla="*/ 238845 h 2207626"/>
                <a:gd name="connsiteX6" fmla="*/ 3368432 w 3465363"/>
                <a:gd name="connsiteY6" fmla="*/ 78643 h 2207626"/>
                <a:gd name="connsiteX7" fmla="*/ 3465363 w 3465363"/>
                <a:gd name="connsiteY7" fmla="*/ 0 h 2207626"/>
                <a:gd name="connsiteX0" fmla="*/ 0 w 3465363"/>
                <a:gd name="connsiteY0" fmla="*/ 275726 h 2207626"/>
                <a:gd name="connsiteX1" fmla="*/ 84340 w 3465363"/>
                <a:gd name="connsiteY1" fmla="*/ 431086 h 2207626"/>
                <a:gd name="connsiteX2" fmla="*/ 724998 w 3465363"/>
                <a:gd name="connsiteY2" fmla="*/ 2204896 h 2207626"/>
                <a:gd name="connsiteX3" fmla="*/ 1660830 w 3465363"/>
                <a:gd name="connsiteY3" fmla="*/ 3624 h 2207626"/>
                <a:gd name="connsiteX4" fmla="*/ 2543384 w 3465363"/>
                <a:gd name="connsiteY4" fmla="*/ 2205431 h 2207626"/>
                <a:gd name="connsiteX5" fmla="*/ 3246195 w 3465363"/>
                <a:gd name="connsiteY5" fmla="*/ 411862 h 2207626"/>
                <a:gd name="connsiteX6" fmla="*/ 3295090 w 3465363"/>
                <a:gd name="connsiteY6" fmla="*/ 238845 h 2207626"/>
                <a:gd name="connsiteX7" fmla="*/ 3368432 w 3465363"/>
                <a:gd name="connsiteY7" fmla="*/ 78643 h 2207626"/>
                <a:gd name="connsiteX8" fmla="*/ 3465363 w 3465363"/>
                <a:gd name="connsiteY8" fmla="*/ 0 h 2207626"/>
                <a:gd name="connsiteX0" fmla="*/ 0 w 3465363"/>
                <a:gd name="connsiteY0" fmla="*/ 275726 h 2216943"/>
                <a:gd name="connsiteX1" fmla="*/ 84340 w 3465363"/>
                <a:gd name="connsiteY1" fmla="*/ 431086 h 2216943"/>
                <a:gd name="connsiteX2" fmla="*/ 198428 w 3465363"/>
                <a:gd name="connsiteY2" fmla="*/ 866833 h 2216943"/>
                <a:gd name="connsiteX3" fmla="*/ 724998 w 3465363"/>
                <a:gd name="connsiteY3" fmla="*/ 2204896 h 2216943"/>
                <a:gd name="connsiteX4" fmla="*/ 1660830 w 3465363"/>
                <a:gd name="connsiteY4" fmla="*/ 3624 h 2216943"/>
                <a:gd name="connsiteX5" fmla="*/ 2543384 w 3465363"/>
                <a:gd name="connsiteY5" fmla="*/ 2205431 h 2216943"/>
                <a:gd name="connsiteX6" fmla="*/ 3246195 w 3465363"/>
                <a:gd name="connsiteY6" fmla="*/ 411862 h 2216943"/>
                <a:gd name="connsiteX7" fmla="*/ 3295090 w 3465363"/>
                <a:gd name="connsiteY7" fmla="*/ 238845 h 2216943"/>
                <a:gd name="connsiteX8" fmla="*/ 3368432 w 3465363"/>
                <a:gd name="connsiteY8" fmla="*/ 78643 h 2216943"/>
                <a:gd name="connsiteX9" fmla="*/ 3465363 w 3465363"/>
                <a:gd name="connsiteY9" fmla="*/ 0 h 2216943"/>
                <a:gd name="connsiteX0" fmla="*/ 0 w 3465363"/>
                <a:gd name="connsiteY0" fmla="*/ 275726 h 2223292"/>
                <a:gd name="connsiteX1" fmla="*/ 84340 w 3465363"/>
                <a:gd name="connsiteY1" fmla="*/ 431086 h 2223292"/>
                <a:gd name="connsiteX2" fmla="*/ 198428 w 3465363"/>
                <a:gd name="connsiteY2" fmla="*/ 866833 h 2223292"/>
                <a:gd name="connsiteX3" fmla="*/ 773893 w 3465363"/>
                <a:gd name="connsiteY3" fmla="*/ 2211304 h 2223292"/>
                <a:gd name="connsiteX4" fmla="*/ 1660830 w 3465363"/>
                <a:gd name="connsiteY4" fmla="*/ 3624 h 2223292"/>
                <a:gd name="connsiteX5" fmla="*/ 2543384 w 3465363"/>
                <a:gd name="connsiteY5" fmla="*/ 2205431 h 2223292"/>
                <a:gd name="connsiteX6" fmla="*/ 3246195 w 3465363"/>
                <a:gd name="connsiteY6" fmla="*/ 411862 h 2223292"/>
                <a:gd name="connsiteX7" fmla="*/ 3295090 w 3465363"/>
                <a:gd name="connsiteY7" fmla="*/ 238845 h 2223292"/>
                <a:gd name="connsiteX8" fmla="*/ 3368432 w 3465363"/>
                <a:gd name="connsiteY8" fmla="*/ 78643 h 2223292"/>
                <a:gd name="connsiteX9" fmla="*/ 3465363 w 3465363"/>
                <a:gd name="connsiteY9" fmla="*/ 0 h 2223292"/>
                <a:gd name="connsiteX0" fmla="*/ 0 w 3465363"/>
                <a:gd name="connsiteY0" fmla="*/ 275726 h 2211364"/>
                <a:gd name="connsiteX1" fmla="*/ 84340 w 3465363"/>
                <a:gd name="connsiteY1" fmla="*/ 431086 h 2211364"/>
                <a:gd name="connsiteX2" fmla="*/ 198428 w 3465363"/>
                <a:gd name="connsiteY2" fmla="*/ 866833 h 2211364"/>
                <a:gd name="connsiteX3" fmla="*/ 773893 w 3465363"/>
                <a:gd name="connsiteY3" fmla="*/ 2211304 h 2211364"/>
                <a:gd name="connsiteX4" fmla="*/ 1660830 w 3465363"/>
                <a:gd name="connsiteY4" fmla="*/ 3624 h 2211364"/>
                <a:gd name="connsiteX5" fmla="*/ 2543384 w 3465363"/>
                <a:gd name="connsiteY5" fmla="*/ 2205431 h 2211364"/>
                <a:gd name="connsiteX6" fmla="*/ 3246195 w 3465363"/>
                <a:gd name="connsiteY6" fmla="*/ 411862 h 2211364"/>
                <a:gd name="connsiteX7" fmla="*/ 3295090 w 3465363"/>
                <a:gd name="connsiteY7" fmla="*/ 238845 h 2211364"/>
                <a:gd name="connsiteX8" fmla="*/ 3368432 w 3465363"/>
                <a:gd name="connsiteY8" fmla="*/ 78643 h 2211364"/>
                <a:gd name="connsiteX9" fmla="*/ 3465363 w 3465363"/>
                <a:gd name="connsiteY9" fmla="*/ 0 h 2211364"/>
                <a:gd name="connsiteX0" fmla="*/ 0 w 5600430"/>
                <a:gd name="connsiteY0" fmla="*/ 294950 h 2230588"/>
                <a:gd name="connsiteX1" fmla="*/ 84340 w 5600430"/>
                <a:gd name="connsiteY1" fmla="*/ 450310 h 2230588"/>
                <a:gd name="connsiteX2" fmla="*/ 198428 w 5600430"/>
                <a:gd name="connsiteY2" fmla="*/ 886057 h 2230588"/>
                <a:gd name="connsiteX3" fmla="*/ 773893 w 5600430"/>
                <a:gd name="connsiteY3" fmla="*/ 2230528 h 2230588"/>
                <a:gd name="connsiteX4" fmla="*/ 1660830 w 5600430"/>
                <a:gd name="connsiteY4" fmla="*/ 22848 h 2230588"/>
                <a:gd name="connsiteX5" fmla="*/ 2543384 w 5600430"/>
                <a:gd name="connsiteY5" fmla="*/ 2224655 h 2230588"/>
                <a:gd name="connsiteX6" fmla="*/ 3246195 w 5600430"/>
                <a:gd name="connsiteY6" fmla="*/ 431086 h 2230588"/>
                <a:gd name="connsiteX7" fmla="*/ 3295090 w 5600430"/>
                <a:gd name="connsiteY7" fmla="*/ 258069 h 2230588"/>
                <a:gd name="connsiteX8" fmla="*/ 3368432 w 5600430"/>
                <a:gd name="connsiteY8" fmla="*/ 97867 h 2230588"/>
                <a:gd name="connsiteX9" fmla="*/ 5600430 w 5600430"/>
                <a:gd name="connsiteY9" fmla="*/ 0 h 223058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3295090 w 5600430"/>
                <a:gd name="connsiteY7" fmla="*/ 328809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246195 w 5600430"/>
                <a:gd name="connsiteY6" fmla="*/ 501826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5600430"/>
                <a:gd name="connsiteY0" fmla="*/ 365690 h 2301328"/>
                <a:gd name="connsiteX1" fmla="*/ 84340 w 5600430"/>
                <a:gd name="connsiteY1" fmla="*/ 521050 h 2301328"/>
                <a:gd name="connsiteX2" fmla="*/ 198428 w 5600430"/>
                <a:gd name="connsiteY2" fmla="*/ 956797 h 2301328"/>
                <a:gd name="connsiteX3" fmla="*/ 773893 w 5600430"/>
                <a:gd name="connsiteY3" fmla="*/ 2301268 h 2301328"/>
                <a:gd name="connsiteX4" fmla="*/ 1660830 w 5600430"/>
                <a:gd name="connsiteY4" fmla="*/ 93588 h 2301328"/>
                <a:gd name="connsiteX5" fmla="*/ 2543384 w 5600430"/>
                <a:gd name="connsiteY5" fmla="*/ 2295395 h 2301328"/>
                <a:gd name="connsiteX6" fmla="*/ 3401028 w 5600430"/>
                <a:gd name="connsiteY6" fmla="*/ 78895 h 2301328"/>
                <a:gd name="connsiteX7" fmla="*/ 4476711 w 5600430"/>
                <a:gd name="connsiteY7" fmla="*/ 1482257 h 2301328"/>
                <a:gd name="connsiteX8" fmla="*/ 4973807 w 5600430"/>
                <a:gd name="connsiteY8" fmla="*/ 8405 h 2301328"/>
                <a:gd name="connsiteX9" fmla="*/ 5600430 w 5600430"/>
                <a:gd name="connsiteY9" fmla="*/ 70740 h 2301328"/>
                <a:gd name="connsiteX0" fmla="*/ 0 w 6651665"/>
                <a:gd name="connsiteY0" fmla="*/ 1025719 h 2301328"/>
                <a:gd name="connsiteX1" fmla="*/ 1135575 w 6651665"/>
                <a:gd name="connsiteY1" fmla="*/ 521050 h 2301328"/>
                <a:gd name="connsiteX2" fmla="*/ 1249663 w 6651665"/>
                <a:gd name="connsiteY2" fmla="*/ 956797 h 2301328"/>
                <a:gd name="connsiteX3" fmla="*/ 1825128 w 6651665"/>
                <a:gd name="connsiteY3" fmla="*/ 2301268 h 2301328"/>
                <a:gd name="connsiteX4" fmla="*/ 2712065 w 6651665"/>
                <a:gd name="connsiteY4" fmla="*/ 93588 h 2301328"/>
                <a:gd name="connsiteX5" fmla="*/ 3594619 w 6651665"/>
                <a:gd name="connsiteY5" fmla="*/ 2295395 h 2301328"/>
                <a:gd name="connsiteX6" fmla="*/ 4452263 w 6651665"/>
                <a:gd name="connsiteY6" fmla="*/ 78895 h 2301328"/>
                <a:gd name="connsiteX7" fmla="*/ 5527946 w 6651665"/>
                <a:gd name="connsiteY7" fmla="*/ 1482257 h 2301328"/>
                <a:gd name="connsiteX8" fmla="*/ 6025042 w 6651665"/>
                <a:gd name="connsiteY8" fmla="*/ 8405 h 2301328"/>
                <a:gd name="connsiteX9" fmla="*/ 6651665 w 6651665"/>
                <a:gd name="connsiteY9" fmla="*/ 70740 h 2301328"/>
                <a:gd name="connsiteX0" fmla="*/ 10283 w 6661948"/>
                <a:gd name="connsiteY0" fmla="*/ 1025719 h 2319312"/>
                <a:gd name="connsiteX1" fmla="*/ 70176 w 6661948"/>
                <a:gd name="connsiteY1" fmla="*/ 2315303 h 2319312"/>
                <a:gd name="connsiteX2" fmla="*/ 1259946 w 6661948"/>
                <a:gd name="connsiteY2" fmla="*/ 956797 h 2319312"/>
                <a:gd name="connsiteX3" fmla="*/ 1835411 w 6661948"/>
                <a:gd name="connsiteY3" fmla="*/ 2301268 h 2319312"/>
                <a:gd name="connsiteX4" fmla="*/ 2722348 w 6661948"/>
                <a:gd name="connsiteY4" fmla="*/ 93588 h 2319312"/>
                <a:gd name="connsiteX5" fmla="*/ 3604902 w 6661948"/>
                <a:gd name="connsiteY5" fmla="*/ 2295395 h 2319312"/>
                <a:gd name="connsiteX6" fmla="*/ 4462546 w 6661948"/>
                <a:gd name="connsiteY6" fmla="*/ 78895 h 2319312"/>
                <a:gd name="connsiteX7" fmla="*/ 5538229 w 6661948"/>
                <a:gd name="connsiteY7" fmla="*/ 1482257 h 2319312"/>
                <a:gd name="connsiteX8" fmla="*/ 6035325 w 6661948"/>
                <a:gd name="connsiteY8" fmla="*/ 8405 h 2319312"/>
                <a:gd name="connsiteX9" fmla="*/ 6661948 w 6661948"/>
                <a:gd name="connsiteY9" fmla="*/ 70740 h 2319312"/>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004"/>
                <a:gd name="connsiteX1" fmla="*/ 70176 w 6661948"/>
                <a:gd name="connsiteY1" fmla="*/ 2315303 h 2318004"/>
                <a:gd name="connsiteX2" fmla="*/ 966578 w 6661948"/>
                <a:gd name="connsiteY2" fmla="*/ 78895 h 2318004"/>
                <a:gd name="connsiteX3" fmla="*/ 1835411 w 6661948"/>
                <a:gd name="connsiteY3" fmla="*/ 2301268 h 2318004"/>
                <a:gd name="connsiteX4" fmla="*/ 2722348 w 6661948"/>
                <a:gd name="connsiteY4" fmla="*/ 93588 h 2318004"/>
                <a:gd name="connsiteX5" fmla="*/ 3604902 w 6661948"/>
                <a:gd name="connsiteY5" fmla="*/ 2295395 h 2318004"/>
                <a:gd name="connsiteX6" fmla="*/ 4462546 w 6661948"/>
                <a:gd name="connsiteY6" fmla="*/ 78895 h 2318004"/>
                <a:gd name="connsiteX7" fmla="*/ 5538229 w 6661948"/>
                <a:gd name="connsiteY7" fmla="*/ 1482257 h 2318004"/>
                <a:gd name="connsiteX8" fmla="*/ 6035325 w 6661948"/>
                <a:gd name="connsiteY8" fmla="*/ 8405 h 2318004"/>
                <a:gd name="connsiteX9" fmla="*/ 6661948 w 6661948"/>
                <a:gd name="connsiteY9" fmla="*/ 70740 h 2318004"/>
                <a:gd name="connsiteX0" fmla="*/ 10283 w 6661948"/>
                <a:gd name="connsiteY0" fmla="*/ 1025719 h 2318311"/>
                <a:gd name="connsiteX1" fmla="*/ 70176 w 6661948"/>
                <a:gd name="connsiteY1" fmla="*/ 2315303 h 2318311"/>
                <a:gd name="connsiteX2" fmla="*/ 966578 w 6661948"/>
                <a:gd name="connsiteY2" fmla="*/ 78895 h 2318311"/>
                <a:gd name="connsiteX3" fmla="*/ 1835411 w 6661948"/>
                <a:gd name="connsiteY3" fmla="*/ 2301268 h 2318311"/>
                <a:gd name="connsiteX4" fmla="*/ 2722348 w 6661948"/>
                <a:gd name="connsiteY4" fmla="*/ 93588 h 2318311"/>
                <a:gd name="connsiteX5" fmla="*/ 3604902 w 6661948"/>
                <a:gd name="connsiteY5" fmla="*/ 2295395 h 2318311"/>
                <a:gd name="connsiteX6" fmla="*/ 4462546 w 6661948"/>
                <a:gd name="connsiteY6" fmla="*/ 78895 h 2318311"/>
                <a:gd name="connsiteX7" fmla="*/ 5538229 w 6661948"/>
                <a:gd name="connsiteY7" fmla="*/ 1482257 h 2318311"/>
                <a:gd name="connsiteX8" fmla="*/ 6035325 w 6661948"/>
                <a:gd name="connsiteY8" fmla="*/ 8405 h 2318311"/>
                <a:gd name="connsiteX9" fmla="*/ 6661948 w 6661948"/>
                <a:gd name="connsiteY9" fmla="*/ 70740 h 2318311"/>
                <a:gd name="connsiteX0" fmla="*/ 10283 w 6661948"/>
                <a:gd name="connsiteY0" fmla="*/ 1025719 h 2315302"/>
                <a:gd name="connsiteX1" fmla="*/ 70176 w 6661948"/>
                <a:gd name="connsiteY1" fmla="*/ 2315303 h 2315302"/>
                <a:gd name="connsiteX2" fmla="*/ 966578 w 6661948"/>
                <a:gd name="connsiteY2" fmla="*/ 78895 h 2315302"/>
                <a:gd name="connsiteX3" fmla="*/ 1835411 w 6661948"/>
                <a:gd name="connsiteY3" fmla="*/ 2301268 h 2315302"/>
                <a:gd name="connsiteX4" fmla="*/ 2722348 w 6661948"/>
                <a:gd name="connsiteY4" fmla="*/ 93588 h 2315302"/>
                <a:gd name="connsiteX5" fmla="*/ 3604902 w 6661948"/>
                <a:gd name="connsiteY5" fmla="*/ 2295395 h 2315302"/>
                <a:gd name="connsiteX6" fmla="*/ 4462546 w 6661948"/>
                <a:gd name="connsiteY6" fmla="*/ 78895 h 2315302"/>
                <a:gd name="connsiteX7" fmla="*/ 5538229 w 6661948"/>
                <a:gd name="connsiteY7" fmla="*/ 1482257 h 2315302"/>
                <a:gd name="connsiteX8" fmla="*/ 6035325 w 6661948"/>
                <a:gd name="connsiteY8" fmla="*/ 8405 h 2315302"/>
                <a:gd name="connsiteX9" fmla="*/ 6661948 w 6661948"/>
                <a:gd name="connsiteY9" fmla="*/ 70740 h 231530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625936 w 6749655"/>
                <a:gd name="connsiteY7" fmla="*/ 1482257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95550 w 6749655"/>
                <a:gd name="connsiteY7" fmla="*/ 2308895 h 2315303"/>
                <a:gd name="connsiteX8" fmla="*/ 6123032 w 6749655"/>
                <a:gd name="connsiteY8" fmla="*/ 8405 h 2315303"/>
                <a:gd name="connsiteX9" fmla="*/ 6749655 w 6749655"/>
                <a:gd name="connsiteY9" fmla="*/ 70740 h 2315303"/>
                <a:gd name="connsiteX0" fmla="*/ 97990 w 6749655"/>
                <a:gd name="connsiteY0" fmla="*/ 1025719 h 2322709"/>
                <a:gd name="connsiteX1" fmla="*/ 157883 w 6749655"/>
                <a:gd name="connsiteY1" fmla="*/ 2315303 h 2322709"/>
                <a:gd name="connsiteX2" fmla="*/ 1054285 w 6749655"/>
                <a:gd name="connsiteY2" fmla="*/ 78895 h 2322709"/>
                <a:gd name="connsiteX3" fmla="*/ 1923118 w 6749655"/>
                <a:gd name="connsiteY3" fmla="*/ 2301268 h 2322709"/>
                <a:gd name="connsiteX4" fmla="*/ 2810055 w 6749655"/>
                <a:gd name="connsiteY4" fmla="*/ 93588 h 2322709"/>
                <a:gd name="connsiteX5" fmla="*/ 3692609 w 6749655"/>
                <a:gd name="connsiteY5" fmla="*/ 2295395 h 2322709"/>
                <a:gd name="connsiteX6" fmla="*/ 4550253 w 6749655"/>
                <a:gd name="connsiteY6" fmla="*/ 78895 h 2322709"/>
                <a:gd name="connsiteX7" fmla="*/ 5389612 w 6749655"/>
                <a:gd name="connsiteY7" fmla="*/ 2321711 h 2322709"/>
                <a:gd name="connsiteX8" fmla="*/ 6123032 w 6749655"/>
                <a:gd name="connsiteY8" fmla="*/ 8405 h 2322709"/>
                <a:gd name="connsiteX9" fmla="*/ 6749655 w 6749655"/>
                <a:gd name="connsiteY9" fmla="*/ 70740 h 2322709"/>
                <a:gd name="connsiteX0" fmla="*/ 97990 w 6749655"/>
                <a:gd name="connsiteY0" fmla="*/ 1025719 h 2321712"/>
                <a:gd name="connsiteX1" fmla="*/ 157883 w 6749655"/>
                <a:gd name="connsiteY1" fmla="*/ 2315303 h 2321712"/>
                <a:gd name="connsiteX2" fmla="*/ 1054285 w 6749655"/>
                <a:gd name="connsiteY2" fmla="*/ 78895 h 2321712"/>
                <a:gd name="connsiteX3" fmla="*/ 1923118 w 6749655"/>
                <a:gd name="connsiteY3" fmla="*/ 2301268 h 2321712"/>
                <a:gd name="connsiteX4" fmla="*/ 2810055 w 6749655"/>
                <a:gd name="connsiteY4" fmla="*/ 93588 h 2321712"/>
                <a:gd name="connsiteX5" fmla="*/ 3692609 w 6749655"/>
                <a:gd name="connsiteY5" fmla="*/ 2295395 h 2321712"/>
                <a:gd name="connsiteX6" fmla="*/ 4550253 w 6749655"/>
                <a:gd name="connsiteY6" fmla="*/ 78895 h 2321712"/>
                <a:gd name="connsiteX7" fmla="*/ 5389612 w 6749655"/>
                <a:gd name="connsiteY7" fmla="*/ 2321711 h 2321712"/>
                <a:gd name="connsiteX8" fmla="*/ 6123032 w 6749655"/>
                <a:gd name="connsiteY8" fmla="*/ 8405 h 2321712"/>
                <a:gd name="connsiteX9" fmla="*/ 6749655 w 6749655"/>
                <a:gd name="connsiteY9" fmla="*/ 70740 h 2321712"/>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1025719 h 2315303"/>
                <a:gd name="connsiteX1" fmla="*/ 157883 w 6749655"/>
                <a:gd name="connsiteY1" fmla="*/ 2315303 h 2315303"/>
                <a:gd name="connsiteX2" fmla="*/ 1054285 w 6749655"/>
                <a:gd name="connsiteY2" fmla="*/ 78895 h 2315303"/>
                <a:gd name="connsiteX3" fmla="*/ 1923118 w 6749655"/>
                <a:gd name="connsiteY3" fmla="*/ 2301268 h 2315303"/>
                <a:gd name="connsiteX4" fmla="*/ 2810055 w 6749655"/>
                <a:gd name="connsiteY4" fmla="*/ 93588 h 2315303"/>
                <a:gd name="connsiteX5" fmla="*/ 3692609 w 6749655"/>
                <a:gd name="connsiteY5" fmla="*/ 2295395 h 2315303"/>
                <a:gd name="connsiteX6" fmla="*/ 4550253 w 6749655"/>
                <a:gd name="connsiteY6" fmla="*/ 78895 h 2315303"/>
                <a:gd name="connsiteX7" fmla="*/ 5422208 w 6749655"/>
                <a:gd name="connsiteY7" fmla="*/ 2276854 h 2315303"/>
                <a:gd name="connsiteX8" fmla="*/ 6123032 w 6749655"/>
                <a:gd name="connsiteY8" fmla="*/ 8405 h 2315303"/>
                <a:gd name="connsiteX9" fmla="*/ 6749655 w 6749655"/>
                <a:gd name="connsiteY9" fmla="*/ 70740 h 2315303"/>
                <a:gd name="connsiteX0" fmla="*/ 97990 w 6749655"/>
                <a:gd name="connsiteY0" fmla="*/ 984798 h 2274382"/>
                <a:gd name="connsiteX1" fmla="*/ 157883 w 6749655"/>
                <a:gd name="connsiteY1" fmla="*/ 2274382 h 2274382"/>
                <a:gd name="connsiteX2" fmla="*/ 1054285 w 6749655"/>
                <a:gd name="connsiteY2" fmla="*/ 37974 h 2274382"/>
                <a:gd name="connsiteX3" fmla="*/ 1923118 w 6749655"/>
                <a:gd name="connsiteY3" fmla="*/ 2260347 h 2274382"/>
                <a:gd name="connsiteX4" fmla="*/ 2810055 w 6749655"/>
                <a:gd name="connsiteY4" fmla="*/ 52667 h 2274382"/>
                <a:gd name="connsiteX5" fmla="*/ 3692609 w 6749655"/>
                <a:gd name="connsiteY5" fmla="*/ 2254474 h 2274382"/>
                <a:gd name="connsiteX6" fmla="*/ 4550253 w 6749655"/>
                <a:gd name="connsiteY6" fmla="*/ 37974 h 2274382"/>
                <a:gd name="connsiteX7" fmla="*/ 5422208 w 6749655"/>
                <a:gd name="connsiteY7" fmla="*/ 2235933 h 2274382"/>
                <a:gd name="connsiteX8" fmla="*/ 6318610 w 6749655"/>
                <a:gd name="connsiteY8" fmla="*/ 12340 h 2274382"/>
                <a:gd name="connsiteX9" fmla="*/ 6749655 w 6749655"/>
                <a:gd name="connsiteY9" fmla="*/ 29819 h 2274382"/>
                <a:gd name="connsiteX0" fmla="*/ 97990 w 6749655"/>
                <a:gd name="connsiteY0" fmla="*/ 1105902 h 2395486"/>
                <a:gd name="connsiteX1" fmla="*/ 157883 w 6749655"/>
                <a:gd name="connsiteY1" fmla="*/ 2395486 h 2395486"/>
                <a:gd name="connsiteX2" fmla="*/ 1054285 w 6749655"/>
                <a:gd name="connsiteY2" fmla="*/ 159078 h 2395486"/>
                <a:gd name="connsiteX3" fmla="*/ 1923118 w 6749655"/>
                <a:gd name="connsiteY3" fmla="*/ 2381451 h 2395486"/>
                <a:gd name="connsiteX4" fmla="*/ 2810055 w 6749655"/>
                <a:gd name="connsiteY4" fmla="*/ 173771 h 2395486"/>
                <a:gd name="connsiteX5" fmla="*/ 3692609 w 6749655"/>
                <a:gd name="connsiteY5" fmla="*/ 2375578 h 2395486"/>
                <a:gd name="connsiteX6" fmla="*/ 4550253 w 6749655"/>
                <a:gd name="connsiteY6" fmla="*/ 159078 h 2395486"/>
                <a:gd name="connsiteX7" fmla="*/ 5422208 w 6749655"/>
                <a:gd name="connsiteY7" fmla="*/ 2357037 h 2395486"/>
                <a:gd name="connsiteX8" fmla="*/ 6008944 w 6749655"/>
                <a:gd name="connsiteY8" fmla="*/ 5284 h 2395486"/>
                <a:gd name="connsiteX9" fmla="*/ 6749655 w 6749655"/>
                <a:gd name="connsiteY9" fmla="*/ 150923 h 2395486"/>
                <a:gd name="connsiteX0" fmla="*/ 97990 w 6749655"/>
                <a:gd name="connsiteY0" fmla="*/ 1105903 h 2395487"/>
                <a:gd name="connsiteX1" fmla="*/ 157883 w 6749655"/>
                <a:gd name="connsiteY1" fmla="*/ 2395487 h 2395487"/>
                <a:gd name="connsiteX2" fmla="*/ 1054285 w 6749655"/>
                <a:gd name="connsiteY2" fmla="*/ 159079 h 2395487"/>
                <a:gd name="connsiteX3" fmla="*/ 1923118 w 6749655"/>
                <a:gd name="connsiteY3" fmla="*/ 2381452 h 2395487"/>
                <a:gd name="connsiteX4" fmla="*/ 2810055 w 6749655"/>
                <a:gd name="connsiteY4" fmla="*/ 173772 h 2395487"/>
                <a:gd name="connsiteX5" fmla="*/ 3692609 w 6749655"/>
                <a:gd name="connsiteY5" fmla="*/ 2375579 h 2395487"/>
                <a:gd name="connsiteX6" fmla="*/ 4550253 w 6749655"/>
                <a:gd name="connsiteY6" fmla="*/ 159079 h 2395487"/>
                <a:gd name="connsiteX7" fmla="*/ 5422208 w 6749655"/>
                <a:gd name="connsiteY7" fmla="*/ 2357038 h 2395487"/>
                <a:gd name="connsiteX8" fmla="*/ 6008944 w 6749655"/>
                <a:gd name="connsiteY8" fmla="*/ 5285 h 2395487"/>
                <a:gd name="connsiteX9" fmla="*/ 6749655 w 6749655"/>
                <a:gd name="connsiteY9" fmla="*/ 150924 h 2395487"/>
                <a:gd name="connsiteX0" fmla="*/ 97990 w 6749655"/>
                <a:gd name="connsiteY0" fmla="*/ 1175129 h 2464713"/>
                <a:gd name="connsiteX1" fmla="*/ 157883 w 6749655"/>
                <a:gd name="connsiteY1" fmla="*/ 2464713 h 2464713"/>
                <a:gd name="connsiteX2" fmla="*/ 1054285 w 6749655"/>
                <a:gd name="connsiteY2" fmla="*/ 228305 h 2464713"/>
                <a:gd name="connsiteX3" fmla="*/ 1923118 w 6749655"/>
                <a:gd name="connsiteY3" fmla="*/ 2450678 h 2464713"/>
                <a:gd name="connsiteX4" fmla="*/ 2810055 w 6749655"/>
                <a:gd name="connsiteY4" fmla="*/ 242998 h 2464713"/>
                <a:gd name="connsiteX5" fmla="*/ 3692609 w 6749655"/>
                <a:gd name="connsiteY5" fmla="*/ 2444805 h 2464713"/>
                <a:gd name="connsiteX6" fmla="*/ 4550253 w 6749655"/>
                <a:gd name="connsiteY6" fmla="*/ 228305 h 2464713"/>
                <a:gd name="connsiteX7" fmla="*/ 5422208 w 6749655"/>
                <a:gd name="connsiteY7" fmla="*/ 2426264 h 2464713"/>
                <a:gd name="connsiteX8" fmla="*/ 5731874 w 6749655"/>
                <a:gd name="connsiteY8" fmla="*/ 4023 h 2464713"/>
                <a:gd name="connsiteX9" fmla="*/ 6749655 w 6749655"/>
                <a:gd name="connsiteY9" fmla="*/ 220150 h 2464713"/>
                <a:gd name="connsiteX0" fmla="*/ 97990 w 6749655"/>
                <a:gd name="connsiteY0" fmla="*/ 1056202 h 2345786"/>
                <a:gd name="connsiteX1" fmla="*/ 157883 w 6749655"/>
                <a:gd name="connsiteY1" fmla="*/ 2345786 h 2345786"/>
                <a:gd name="connsiteX2" fmla="*/ 1054285 w 6749655"/>
                <a:gd name="connsiteY2" fmla="*/ 109378 h 2345786"/>
                <a:gd name="connsiteX3" fmla="*/ 1923118 w 6749655"/>
                <a:gd name="connsiteY3" fmla="*/ 2331751 h 2345786"/>
                <a:gd name="connsiteX4" fmla="*/ 2810055 w 6749655"/>
                <a:gd name="connsiteY4" fmla="*/ 124071 h 2345786"/>
                <a:gd name="connsiteX5" fmla="*/ 3692609 w 6749655"/>
                <a:gd name="connsiteY5" fmla="*/ 2325878 h 2345786"/>
                <a:gd name="connsiteX6" fmla="*/ 4550253 w 6749655"/>
                <a:gd name="connsiteY6" fmla="*/ 109378 h 2345786"/>
                <a:gd name="connsiteX7" fmla="*/ 5422208 w 6749655"/>
                <a:gd name="connsiteY7" fmla="*/ 2307337 h 2345786"/>
                <a:gd name="connsiteX8" fmla="*/ 6237119 w 6749655"/>
                <a:gd name="connsiteY8" fmla="*/ 6849 h 2345786"/>
                <a:gd name="connsiteX9" fmla="*/ 6749655 w 6749655"/>
                <a:gd name="connsiteY9" fmla="*/ 101223 h 2345786"/>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49655"/>
                <a:gd name="connsiteY0" fmla="*/ 1087173 h 2376757"/>
                <a:gd name="connsiteX1" fmla="*/ 157883 w 6749655"/>
                <a:gd name="connsiteY1" fmla="*/ 2376757 h 2376757"/>
                <a:gd name="connsiteX2" fmla="*/ 1054285 w 6749655"/>
                <a:gd name="connsiteY2" fmla="*/ 140349 h 2376757"/>
                <a:gd name="connsiteX3" fmla="*/ 1923118 w 6749655"/>
                <a:gd name="connsiteY3" fmla="*/ 2362722 h 2376757"/>
                <a:gd name="connsiteX4" fmla="*/ 2810055 w 6749655"/>
                <a:gd name="connsiteY4" fmla="*/ 155042 h 2376757"/>
                <a:gd name="connsiteX5" fmla="*/ 3692609 w 6749655"/>
                <a:gd name="connsiteY5" fmla="*/ 2356849 h 2376757"/>
                <a:gd name="connsiteX6" fmla="*/ 4550253 w 6749655"/>
                <a:gd name="connsiteY6" fmla="*/ 140349 h 2376757"/>
                <a:gd name="connsiteX7" fmla="*/ 5422208 w 6749655"/>
                <a:gd name="connsiteY7" fmla="*/ 2338308 h 2376757"/>
                <a:gd name="connsiteX8" fmla="*/ 6033391 w 6749655"/>
                <a:gd name="connsiteY8" fmla="*/ 5780 h 2376757"/>
                <a:gd name="connsiteX9" fmla="*/ 6749655 w 6749655"/>
                <a:gd name="connsiteY9" fmla="*/ 132194 h 2376757"/>
                <a:gd name="connsiteX0" fmla="*/ 97990 w 6751245"/>
                <a:gd name="connsiteY0" fmla="*/ 963730 h 2253314"/>
                <a:gd name="connsiteX1" fmla="*/ 157883 w 6751245"/>
                <a:gd name="connsiteY1" fmla="*/ 2253314 h 2253314"/>
                <a:gd name="connsiteX2" fmla="*/ 1054285 w 6751245"/>
                <a:gd name="connsiteY2" fmla="*/ 16906 h 2253314"/>
                <a:gd name="connsiteX3" fmla="*/ 1923118 w 6751245"/>
                <a:gd name="connsiteY3" fmla="*/ 2239279 h 2253314"/>
                <a:gd name="connsiteX4" fmla="*/ 2810055 w 6751245"/>
                <a:gd name="connsiteY4" fmla="*/ 31599 h 2253314"/>
                <a:gd name="connsiteX5" fmla="*/ 3692609 w 6751245"/>
                <a:gd name="connsiteY5" fmla="*/ 2233406 h 2253314"/>
                <a:gd name="connsiteX6" fmla="*/ 4550253 w 6751245"/>
                <a:gd name="connsiteY6" fmla="*/ 16906 h 2253314"/>
                <a:gd name="connsiteX7" fmla="*/ 5422208 w 6751245"/>
                <a:gd name="connsiteY7" fmla="*/ 2214865 h 2253314"/>
                <a:gd name="connsiteX8" fmla="*/ 6351207 w 6751245"/>
                <a:gd name="connsiteY8" fmla="*/ 16906 h 2253314"/>
                <a:gd name="connsiteX9" fmla="*/ 6749655 w 6751245"/>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697864 w 7394824"/>
                <a:gd name="connsiteY2" fmla="*/ 16906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566697 w 7394824"/>
                <a:gd name="connsiteY3" fmla="*/ 2239279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193832 w 7394824"/>
                <a:gd name="connsiteY6" fmla="*/ 16906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36188 w 7394824"/>
                <a:gd name="connsiteY5" fmla="*/ 2233406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4092"/>
                <a:gd name="connsiteX1" fmla="*/ 801462 w 7394824"/>
                <a:gd name="connsiteY1" fmla="*/ 2253314 h 2254092"/>
                <a:gd name="connsiteX2" fmla="*/ 1746759 w 7394824"/>
                <a:gd name="connsiteY2" fmla="*/ 23314 h 2254092"/>
                <a:gd name="connsiteX3" fmla="*/ 2607443 w 7394824"/>
                <a:gd name="connsiteY3" fmla="*/ 2252095 h 2254092"/>
                <a:gd name="connsiteX4" fmla="*/ 3453634 w 7394824"/>
                <a:gd name="connsiteY4" fmla="*/ 31599 h 2254092"/>
                <a:gd name="connsiteX5" fmla="*/ 4360636 w 7394824"/>
                <a:gd name="connsiteY5" fmla="*/ 2252630 h 2254092"/>
                <a:gd name="connsiteX6" fmla="*/ 5275324 w 7394824"/>
                <a:gd name="connsiteY6" fmla="*/ 23314 h 2254092"/>
                <a:gd name="connsiteX7" fmla="*/ 6065787 w 7394824"/>
                <a:gd name="connsiteY7" fmla="*/ 2214865 h 2254092"/>
                <a:gd name="connsiteX8" fmla="*/ 6994786 w 7394824"/>
                <a:gd name="connsiteY8" fmla="*/ 16906 h 2254092"/>
                <a:gd name="connsiteX9" fmla="*/ 7393234 w 7394824"/>
                <a:gd name="connsiteY9" fmla="*/ 8751 h 2254092"/>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065787 w 7394824"/>
                <a:gd name="connsiteY7" fmla="*/ 2214865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53634 w 7394824"/>
                <a:gd name="connsiteY4" fmla="*/ 31599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7394824"/>
                <a:gd name="connsiteY0" fmla="*/ 47379 h 2253314"/>
                <a:gd name="connsiteX1" fmla="*/ 801462 w 7394824"/>
                <a:gd name="connsiteY1" fmla="*/ 2253314 h 2253314"/>
                <a:gd name="connsiteX2" fmla="*/ 1746759 w 7394824"/>
                <a:gd name="connsiteY2" fmla="*/ 23314 h 2253314"/>
                <a:gd name="connsiteX3" fmla="*/ 2607443 w 7394824"/>
                <a:gd name="connsiteY3" fmla="*/ 2252095 h 2253314"/>
                <a:gd name="connsiteX4" fmla="*/ 3494380 w 7394824"/>
                <a:gd name="connsiteY4" fmla="*/ 38007 h 2253314"/>
                <a:gd name="connsiteX5" fmla="*/ 4360636 w 7394824"/>
                <a:gd name="connsiteY5" fmla="*/ 2252630 h 2253314"/>
                <a:gd name="connsiteX6" fmla="*/ 5275324 w 7394824"/>
                <a:gd name="connsiteY6" fmla="*/ 23314 h 2253314"/>
                <a:gd name="connsiteX7" fmla="*/ 6155428 w 7394824"/>
                <a:gd name="connsiteY7" fmla="*/ 2234089 h 2253314"/>
                <a:gd name="connsiteX8" fmla="*/ 6994786 w 7394824"/>
                <a:gd name="connsiteY8" fmla="*/ 16906 h 2253314"/>
                <a:gd name="connsiteX9" fmla="*/ 7393234 w 7394824"/>
                <a:gd name="connsiteY9" fmla="*/ 8751 h 2253314"/>
                <a:gd name="connsiteX0" fmla="*/ 0 w 6994786"/>
                <a:gd name="connsiteY0" fmla="*/ 30581 h 2236516"/>
                <a:gd name="connsiteX1" fmla="*/ 801462 w 6994786"/>
                <a:gd name="connsiteY1" fmla="*/ 2236516 h 2236516"/>
                <a:gd name="connsiteX2" fmla="*/ 1746759 w 6994786"/>
                <a:gd name="connsiteY2" fmla="*/ 6516 h 2236516"/>
                <a:gd name="connsiteX3" fmla="*/ 2607443 w 6994786"/>
                <a:gd name="connsiteY3" fmla="*/ 2235297 h 2236516"/>
                <a:gd name="connsiteX4" fmla="*/ 3494380 w 6994786"/>
                <a:gd name="connsiteY4" fmla="*/ 21209 h 2236516"/>
                <a:gd name="connsiteX5" fmla="*/ 4360636 w 6994786"/>
                <a:gd name="connsiteY5" fmla="*/ 2235832 h 2236516"/>
                <a:gd name="connsiteX6" fmla="*/ 5275324 w 6994786"/>
                <a:gd name="connsiteY6" fmla="*/ 6516 h 2236516"/>
                <a:gd name="connsiteX7" fmla="*/ 6155428 w 6994786"/>
                <a:gd name="connsiteY7" fmla="*/ 2217291 h 2236516"/>
                <a:gd name="connsiteX8" fmla="*/ 6994786 w 6994786"/>
                <a:gd name="connsiteY8" fmla="*/ 108 h 2236516"/>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01462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319"/>
                <a:gd name="connsiteX1" fmla="*/ 825909 w 7019233"/>
                <a:gd name="connsiteY1" fmla="*/ 2230319 h 2230319"/>
                <a:gd name="connsiteX2" fmla="*/ 1746759 w 7019233"/>
                <a:gd name="connsiteY2" fmla="*/ 319 h 2230319"/>
                <a:gd name="connsiteX3" fmla="*/ 2607443 w 7019233"/>
                <a:gd name="connsiteY3" fmla="*/ 2229100 h 2230319"/>
                <a:gd name="connsiteX4" fmla="*/ 3494380 w 7019233"/>
                <a:gd name="connsiteY4" fmla="*/ 15012 h 2230319"/>
                <a:gd name="connsiteX5" fmla="*/ 4360636 w 7019233"/>
                <a:gd name="connsiteY5" fmla="*/ 2229635 h 2230319"/>
                <a:gd name="connsiteX6" fmla="*/ 5275324 w 7019233"/>
                <a:gd name="connsiteY6" fmla="*/ 319 h 2230319"/>
                <a:gd name="connsiteX7" fmla="*/ 6155428 w 7019233"/>
                <a:gd name="connsiteY7" fmla="*/ 2211094 h 2230319"/>
                <a:gd name="connsiteX8" fmla="*/ 7019233 w 7019233"/>
                <a:gd name="connsiteY8" fmla="*/ 6728 h 2230319"/>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384 h 2230637"/>
                <a:gd name="connsiteX1" fmla="*/ 825909 w 7019233"/>
                <a:gd name="connsiteY1" fmla="*/ 2230319 h 2230637"/>
                <a:gd name="connsiteX2" fmla="*/ 1746759 w 7019233"/>
                <a:gd name="connsiteY2" fmla="*/ 319 h 2230637"/>
                <a:gd name="connsiteX3" fmla="*/ 2607443 w 7019233"/>
                <a:gd name="connsiteY3" fmla="*/ 2229100 h 2230637"/>
                <a:gd name="connsiteX4" fmla="*/ 3494380 w 7019233"/>
                <a:gd name="connsiteY4" fmla="*/ 15012 h 2230637"/>
                <a:gd name="connsiteX5" fmla="*/ 4360636 w 7019233"/>
                <a:gd name="connsiteY5" fmla="*/ 2229635 h 2230637"/>
                <a:gd name="connsiteX6" fmla="*/ 5275324 w 7019233"/>
                <a:gd name="connsiteY6" fmla="*/ 319 h 2230637"/>
                <a:gd name="connsiteX7" fmla="*/ 6155428 w 7019233"/>
                <a:gd name="connsiteY7" fmla="*/ 2211094 h 2230637"/>
                <a:gd name="connsiteX8" fmla="*/ 7019233 w 7019233"/>
                <a:gd name="connsiteY8" fmla="*/ 6728 h 2230637"/>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onnsiteX0" fmla="*/ 0 w 7019233"/>
                <a:gd name="connsiteY0" fmla="*/ 24200 h 2230453"/>
                <a:gd name="connsiteX1" fmla="*/ 825909 w 7019233"/>
                <a:gd name="connsiteY1" fmla="*/ 2230135 h 2230453"/>
                <a:gd name="connsiteX2" fmla="*/ 1746759 w 7019233"/>
                <a:gd name="connsiteY2" fmla="*/ 135 h 2230453"/>
                <a:gd name="connsiteX3" fmla="*/ 2607443 w 7019233"/>
                <a:gd name="connsiteY3" fmla="*/ 2228916 h 2230453"/>
                <a:gd name="connsiteX4" fmla="*/ 3494380 w 7019233"/>
                <a:gd name="connsiteY4" fmla="*/ 14828 h 2230453"/>
                <a:gd name="connsiteX5" fmla="*/ 4360636 w 7019233"/>
                <a:gd name="connsiteY5" fmla="*/ 2229451 h 2230453"/>
                <a:gd name="connsiteX6" fmla="*/ 5275324 w 7019233"/>
                <a:gd name="connsiteY6" fmla="*/ 135 h 2230453"/>
                <a:gd name="connsiteX7" fmla="*/ 6155428 w 7019233"/>
                <a:gd name="connsiteY7" fmla="*/ 2210910 h 2230453"/>
                <a:gd name="connsiteX8" fmla="*/ 7019233 w 7019233"/>
                <a:gd name="connsiteY8" fmla="*/ 6544 h 2230453"/>
                <a:gd name="csX0" fmla="*/ 0 w 6155428"/>
                <a:gd name="csY0" fmla="*/ 24200 h 2230453"/>
                <a:gd name="csX1" fmla="*/ 825909 w 6155428"/>
                <a:gd name="csY1" fmla="*/ 2230135 h 2230453"/>
                <a:gd name="csX2" fmla="*/ 1746759 w 6155428"/>
                <a:gd name="csY2" fmla="*/ 135 h 2230453"/>
                <a:gd name="csX3" fmla="*/ 2607443 w 6155428"/>
                <a:gd name="csY3" fmla="*/ 2228916 h 2230453"/>
                <a:gd name="csX4" fmla="*/ 3494380 w 6155428"/>
                <a:gd name="csY4" fmla="*/ 14828 h 2230453"/>
                <a:gd name="csX5" fmla="*/ 4360636 w 6155428"/>
                <a:gd name="csY5" fmla="*/ 2229451 h 2230453"/>
                <a:gd name="csX6" fmla="*/ 5275324 w 6155428"/>
                <a:gd name="csY6" fmla="*/ 135 h 2230453"/>
                <a:gd name="csX7" fmla="*/ 6155428 w 6155428"/>
                <a:gd name="csY7" fmla="*/ 2210910 h 2230453"/>
                <a:gd name="csX0" fmla="*/ 0 w 5329519"/>
                <a:gd name="csY0" fmla="*/ 2230135 h 2230135"/>
                <a:gd name="csX1" fmla="*/ 920850 w 5329519"/>
                <a:gd name="csY1" fmla="*/ 135 h 2230135"/>
                <a:gd name="csX2" fmla="*/ 1781534 w 5329519"/>
                <a:gd name="csY2" fmla="*/ 2228916 h 2230135"/>
                <a:gd name="csX3" fmla="*/ 2668471 w 5329519"/>
                <a:gd name="csY3" fmla="*/ 14828 h 2230135"/>
                <a:gd name="csX4" fmla="*/ 3534727 w 5329519"/>
                <a:gd name="csY4" fmla="*/ 2229451 h 2230135"/>
                <a:gd name="csX5" fmla="*/ 4449415 w 5329519"/>
                <a:gd name="csY5" fmla="*/ 135 h 2230135"/>
                <a:gd name="csX6" fmla="*/ 5329519 w 5329519"/>
                <a:gd name="csY6" fmla="*/ 2210910 h 2230135"/>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5329519" h="2230135">
                  <a:moveTo>
                    <a:pt x="0" y="2230135"/>
                  </a:moveTo>
                  <a:cubicBezTo>
                    <a:pt x="416079" y="2219716"/>
                    <a:pt x="545153" y="-19954"/>
                    <a:pt x="920850" y="135"/>
                  </a:cubicBezTo>
                  <a:cubicBezTo>
                    <a:pt x="1206906" y="1000"/>
                    <a:pt x="1490264" y="2226467"/>
                    <a:pt x="1781534" y="2228916"/>
                  </a:cubicBezTo>
                  <a:cubicBezTo>
                    <a:pt x="2072804" y="2231365"/>
                    <a:pt x="2376272" y="14739"/>
                    <a:pt x="2668471" y="14828"/>
                  </a:cubicBezTo>
                  <a:cubicBezTo>
                    <a:pt x="2960670" y="14917"/>
                    <a:pt x="3270500" y="2212676"/>
                    <a:pt x="3534727" y="2229451"/>
                  </a:cubicBezTo>
                  <a:cubicBezTo>
                    <a:pt x="3864148" y="2220595"/>
                    <a:pt x="4128553" y="-18135"/>
                    <a:pt x="4449415" y="135"/>
                  </a:cubicBezTo>
                  <a:cubicBezTo>
                    <a:pt x="4737683" y="5588"/>
                    <a:pt x="4991332" y="2215181"/>
                    <a:pt x="5329519" y="2210910"/>
                  </a:cubicBezTo>
                </a:path>
              </a:pathLst>
            </a:cu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Rectangle 6">
              <a:extLst>
                <a:ext uri="{FF2B5EF4-FFF2-40B4-BE49-F238E27FC236}">
                  <a16:creationId xmlns:a16="http://schemas.microsoft.com/office/drawing/2014/main" id="{7AB9EC8B-94C7-C942-4969-280CBF2FE4D5}"/>
                </a:ext>
              </a:extLst>
            </p:cNvPr>
            <p:cNvSpPr/>
            <p:nvPr/>
          </p:nvSpPr>
          <p:spPr>
            <a:xfrm>
              <a:off x="835593" y="1150201"/>
              <a:ext cx="4897963" cy="1003852"/>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7A3787AA-B555-AF77-9DB9-35850ACDA86B}"/>
                </a:ext>
              </a:extLst>
            </p:cNvPr>
            <p:cNvSpPr/>
            <p:nvPr/>
          </p:nvSpPr>
          <p:spPr>
            <a:xfrm flipV="1">
              <a:off x="835593" y="2157735"/>
              <a:ext cx="3814980" cy="950926"/>
            </a:xfrm>
            <a:custGeom>
              <a:avLst/>
              <a:gdLst>
                <a:gd name="csX0" fmla="*/ 0 w 3814980"/>
                <a:gd name="csY0" fmla="*/ 0 h 1401417"/>
                <a:gd name="csX1" fmla="*/ 3814980 w 3814980"/>
                <a:gd name="csY1" fmla="*/ 0 h 1401417"/>
                <a:gd name="csX2" fmla="*/ 3814980 w 3814980"/>
                <a:gd name="csY2" fmla="*/ 1401417 h 1401417"/>
                <a:gd name="csX3" fmla="*/ 0 w 3814980"/>
                <a:gd name="csY3" fmla="*/ 1401417 h 1401417"/>
                <a:gd name="csX4" fmla="*/ 0 w 3814980"/>
                <a:gd name="csY4" fmla="*/ 0 h 1401417"/>
                <a:gd name="csX0" fmla="*/ 3814980 w 3906420"/>
                <a:gd name="csY0" fmla="*/ 0 h 1401417"/>
                <a:gd name="csX1" fmla="*/ 3814980 w 3906420"/>
                <a:gd name="csY1" fmla="*/ 1401417 h 1401417"/>
                <a:gd name="csX2" fmla="*/ 0 w 3906420"/>
                <a:gd name="csY2" fmla="*/ 1401417 h 1401417"/>
                <a:gd name="csX3" fmla="*/ 0 w 3906420"/>
                <a:gd name="csY3" fmla="*/ 0 h 1401417"/>
                <a:gd name="csX4" fmla="*/ 3906420 w 3906420"/>
                <a:gd name="csY4" fmla="*/ 91440 h 1401417"/>
                <a:gd name="csX0" fmla="*/ 3814980 w 3814980"/>
                <a:gd name="csY0" fmla="*/ 0 h 1401417"/>
                <a:gd name="csX1" fmla="*/ 3814980 w 3814980"/>
                <a:gd name="csY1" fmla="*/ 1401417 h 1401417"/>
                <a:gd name="csX2" fmla="*/ 0 w 3814980"/>
                <a:gd name="csY2" fmla="*/ 1401417 h 1401417"/>
                <a:gd name="csX3" fmla="*/ 0 w 3814980"/>
                <a:gd name="csY3" fmla="*/ 0 h 1401417"/>
                <a:gd name="csX0" fmla="*/ 3814980 w 3814980"/>
                <a:gd name="csY0" fmla="*/ 1401417 h 1401417"/>
                <a:gd name="csX1" fmla="*/ 0 w 3814980"/>
                <a:gd name="csY1" fmla="*/ 1401417 h 1401417"/>
                <a:gd name="csX2" fmla="*/ 0 w 3814980"/>
                <a:gd name="csY2" fmla="*/ 0 h 1401417"/>
              </a:gdLst>
              <a:ahLst/>
              <a:cxnLst>
                <a:cxn ang="0">
                  <a:pos x="csX0" y="csY0"/>
                </a:cxn>
                <a:cxn ang="0">
                  <a:pos x="csX1" y="csY1"/>
                </a:cxn>
                <a:cxn ang="0">
                  <a:pos x="csX2" y="csY2"/>
                </a:cxn>
              </a:cxnLst>
              <a:rect l="l" t="t" r="r" b="b"/>
              <a:pathLst>
                <a:path w="3814980" h="1401417">
                  <a:moveTo>
                    <a:pt x="3814980" y="1401417"/>
                  </a:moveTo>
                  <a:lnTo>
                    <a:pt x="0" y="1401417"/>
                  </a:lnTo>
                  <a:lnTo>
                    <a:pt x="0" y="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38C058FD-FFC7-B564-DC2C-BE42FB03593D}"/>
                </a:ext>
              </a:extLst>
            </p:cNvPr>
            <p:cNvSpPr txBox="1"/>
            <p:nvPr/>
          </p:nvSpPr>
          <p:spPr>
            <a:xfrm>
              <a:off x="5703301" y="2042175"/>
              <a:ext cx="179036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Time (</a:t>
              </a:r>
              <a:r>
                <a:rPr lang="en-GB" sz="2800" dirty="0" err="1">
                  <a:latin typeface="Arial" panose="020B0604020202020204" pitchFamily="34" charset="0"/>
                  <a:cs typeface="Arial" panose="020B0604020202020204" pitchFamily="34" charset="0"/>
                </a:rPr>
                <a:t>ms</a:t>
              </a:r>
              <a:r>
                <a:rPr lang="en-GB" sz="2800" dirty="0">
                  <a:latin typeface="Arial" panose="020B0604020202020204" pitchFamily="34" charset="0"/>
                  <a:cs typeface="Arial" panose="020B0604020202020204" pitchFamily="34" charset="0"/>
                </a:rPr>
                <a:t>)</a:t>
              </a:r>
            </a:p>
          </p:txBody>
        </p:sp>
        <p:grpSp>
          <p:nvGrpSpPr>
            <p:cNvPr id="80" name="Group 79">
              <a:extLst>
                <a:ext uri="{FF2B5EF4-FFF2-40B4-BE49-F238E27FC236}">
                  <a16:creationId xmlns:a16="http://schemas.microsoft.com/office/drawing/2014/main" id="{9428B928-D591-E293-07A9-A4194D5DF183}"/>
                </a:ext>
              </a:extLst>
            </p:cNvPr>
            <p:cNvGrpSpPr/>
            <p:nvPr/>
          </p:nvGrpSpPr>
          <p:grpSpPr>
            <a:xfrm>
              <a:off x="1154783" y="2173819"/>
              <a:ext cx="4400609" cy="436880"/>
              <a:chOff x="2476500" y="4114800"/>
              <a:chExt cx="3657600" cy="436880"/>
            </a:xfrm>
          </p:grpSpPr>
          <p:cxnSp>
            <p:nvCxnSpPr>
              <p:cNvPr id="64" name="Straight Connector 63">
                <a:extLst>
                  <a:ext uri="{FF2B5EF4-FFF2-40B4-BE49-F238E27FC236}">
                    <a16:creationId xmlns:a16="http://schemas.microsoft.com/office/drawing/2014/main" id="{3257082B-56B0-B6FC-3CA5-9F21D7E84449}"/>
                  </a:ext>
                </a:extLst>
              </p:cNvPr>
              <p:cNvCxnSpPr>
                <a:cxnSpLocks/>
              </p:cNvCxnSpPr>
              <p:nvPr/>
            </p:nvCxnSpPr>
            <p:spPr>
              <a:xfrm>
                <a:off x="247650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5" name="Straight Connector 64">
                <a:extLst>
                  <a:ext uri="{FF2B5EF4-FFF2-40B4-BE49-F238E27FC236}">
                    <a16:creationId xmlns:a16="http://schemas.microsoft.com/office/drawing/2014/main" id="{840279BC-15CD-0F4C-5538-2F5EEABBFF3E}"/>
                  </a:ext>
                </a:extLst>
              </p:cNvPr>
              <p:cNvCxnSpPr>
                <a:cxnSpLocks/>
              </p:cNvCxnSpPr>
              <p:nvPr/>
            </p:nvCxnSpPr>
            <p:spPr>
              <a:xfrm>
                <a:off x="273775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6" name="Straight Connector 65">
                <a:extLst>
                  <a:ext uri="{FF2B5EF4-FFF2-40B4-BE49-F238E27FC236}">
                    <a16:creationId xmlns:a16="http://schemas.microsoft.com/office/drawing/2014/main" id="{22BC51DA-440A-8F79-27C9-7D9BEFC768A4}"/>
                  </a:ext>
                </a:extLst>
              </p:cNvPr>
              <p:cNvCxnSpPr>
                <a:cxnSpLocks/>
              </p:cNvCxnSpPr>
              <p:nvPr/>
            </p:nvCxnSpPr>
            <p:spPr>
              <a:xfrm>
                <a:off x="299901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7" name="Straight Connector 66">
                <a:extLst>
                  <a:ext uri="{FF2B5EF4-FFF2-40B4-BE49-F238E27FC236}">
                    <a16:creationId xmlns:a16="http://schemas.microsoft.com/office/drawing/2014/main" id="{EB5A1A25-FD3E-9439-22C1-F9A6A214F4C2}"/>
                  </a:ext>
                </a:extLst>
              </p:cNvPr>
              <p:cNvCxnSpPr>
                <a:cxnSpLocks/>
              </p:cNvCxnSpPr>
              <p:nvPr/>
            </p:nvCxnSpPr>
            <p:spPr>
              <a:xfrm>
                <a:off x="326027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68" name="Straight Connector 67">
                <a:extLst>
                  <a:ext uri="{FF2B5EF4-FFF2-40B4-BE49-F238E27FC236}">
                    <a16:creationId xmlns:a16="http://schemas.microsoft.com/office/drawing/2014/main" id="{C09F2C40-F1E4-CD79-7BDB-9239544B77A4}"/>
                  </a:ext>
                </a:extLst>
              </p:cNvPr>
              <p:cNvCxnSpPr>
                <a:cxnSpLocks/>
              </p:cNvCxnSpPr>
              <p:nvPr/>
            </p:nvCxnSpPr>
            <p:spPr>
              <a:xfrm>
                <a:off x="3521528"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0" name="Straight Connector 69">
                <a:extLst>
                  <a:ext uri="{FF2B5EF4-FFF2-40B4-BE49-F238E27FC236}">
                    <a16:creationId xmlns:a16="http://schemas.microsoft.com/office/drawing/2014/main" id="{07DDA643-289F-AD40-DBE1-982624654C25}"/>
                  </a:ext>
                </a:extLst>
              </p:cNvPr>
              <p:cNvCxnSpPr>
                <a:cxnSpLocks/>
              </p:cNvCxnSpPr>
              <p:nvPr/>
            </p:nvCxnSpPr>
            <p:spPr>
              <a:xfrm>
                <a:off x="3782785"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1" name="Straight Connector 70">
                <a:extLst>
                  <a:ext uri="{FF2B5EF4-FFF2-40B4-BE49-F238E27FC236}">
                    <a16:creationId xmlns:a16="http://schemas.microsoft.com/office/drawing/2014/main" id="{99DFCED0-38DE-2E6F-69DF-CB6ABD87E55A}"/>
                  </a:ext>
                </a:extLst>
              </p:cNvPr>
              <p:cNvCxnSpPr>
                <a:cxnSpLocks/>
              </p:cNvCxnSpPr>
              <p:nvPr/>
            </p:nvCxnSpPr>
            <p:spPr>
              <a:xfrm>
                <a:off x="4044042"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2" name="Straight Connector 71">
                <a:extLst>
                  <a:ext uri="{FF2B5EF4-FFF2-40B4-BE49-F238E27FC236}">
                    <a16:creationId xmlns:a16="http://schemas.microsoft.com/office/drawing/2014/main" id="{C466708A-2C3A-0A45-391D-E8692241B7D2}"/>
                  </a:ext>
                </a:extLst>
              </p:cNvPr>
              <p:cNvCxnSpPr>
                <a:cxnSpLocks/>
              </p:cNvCxnSpPr>
              <p:nvPr/>
            </p:nvCxnSpPr>
            <p:spPr>
              <a:xfrm>
                <a:off x="4305299"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3" name="Straight Connector 72">
                <a:extLst>
                  <a:ext uri="{FF2B5EF4-FFF2-40B4-BE49-F238E27FC236}">
                    <a16:creationId xmlns:a16="http://schemas.microsoft.com/office/drawing/2014/main" id="{563767D0-68CE-8A72-55E3-4C13B5D0278A}"/>
                  </a:ext>
                </a:extLst>
              </p:cNvPr>
              <p:cNvCxnSpPr>
                <a:cxnSpLocks/>
              </p:cNvCxnSpPr>
              <p:nvPr/>
            </p:nvCxnSpPr>
            <p:spPr>
              <a:xfrm>
                <a:off x="4566556"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4" name="Straight Connector 73">
                <a:extLst>
                  <a:ext uri="{FF2B5EF4-FFF2-40B4-BE49-F238E27FC236}">
                    <a16:creationId xmlns:a16="http://schemas.microsoft.com/office/drawing/2014/main" id="{B17BBB45-77B1-1525-D857-BB6E5785AD55}"/>
                  </a:ext>
                </a:extLst>
              </p:cNvPr>
              <p:cNvCxnSpPr>
                <a:cxnSpLocks/>
              </p:cNvCxnSpPr>
              <p:nvPr/>
            </p:nvCxnSpPr>
            <p:spPr>
              <a:xfrm>
                <a:off x="4827813"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5" name="Straight Connector 74">
                <a:extLst>
                  <a:ext uri="{FF2B5EF4-FFF2-40B4-BE49-F238E27FC236}">
                    <a16:creationId xmlns:a16="http://schemas.microsoft.com/office/drawing/2014/main" id="{D7E0FB5F-7122-1A45-5A21-161085D75FB1}"/>
                  </a:ext>
                </a:extLst>
              </p:cNvPr>
              <p:cNvCxnSpPr>
                <a:cxnSpLocks/>
              </p:cNvCxnSpPr>
              <p:nvPr/>
            </p:nvCxnSpPr>
            <p:spPr>
              <a:xfrm>
                <a:off x="5089070"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6" name="Straight Connector 75">
                <a:extLst>
                  <a:ext uri="{FF2B5EF4-FFF2-40B4-BE49-F238E27FC236}">
                    <a16:creationId xmlns:a16="http://schemas.microsoft.com/office/drawing/2014/main" id="{F28787E0-079E-21EA-2E73-C2A7C66750B2}"/>
                  </a:ext>
                </a:extLst>
              </p:cNvPr>
              <p:cNvCxnSpPr>
                <a:cxnSpLocks/>
              </p:cNvCxnSpPr>
              <p:nvPr/>
            </p:nvCxnSpPr>
            <p:spPr>
              <a:xfrm>
                <a:off x="5350327"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7" name="Straight Connector 76">
                <a:extLst>
                  <a:ext uri="{FF2B5EF4-FFF2-40B4-BE49-F238E27FC236}">
                    <a16:creationId xmlns:a16="http://schemas.microsoft.com/office/drawing/2014/main" id="{795721C5-0630-492F-5C5B-81C40FDCD87C}"/>
                  </a:ext>
                </a:extLst>
              </p:cNvPr>
              <p:cNvCxnSpPr>
                <a:cxnSpLocks/>
              </p:cNvCxnSpPr>
              <p:nvPr/>
            </p:nvCxnSpPr>
            <p:spPr>
              <a:xfrm>
                <a:off x="5611584"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8" name="Straight Connector 77">
                <a:extLst>
                  <a:ext uri="{FF2B5EF4-FFF2-40B4-BE49-F238E27FC236}">
                    <a16:creationId xmlns:a16="http://schemas.microsoft.com/office/drawing/2014/main" id="{8D02BCBC-9AB5-7611-53C1-27111A53C025}"/>
                  </a:ext>
                </a:extLst>
              </p:cNvPr>
              <p:cNvCxnSpPr>
                <a:cxnSpLocks/>
              </p:cNvCxnSpPr>
              <p:nvPr/>
            </p:nvCxnSpPr>
            <p:spPr>
              <a:xfrm>
                <a:off x="5872841" y="4114800"/>
                <a:ext cx="0" cy="292100"/>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79" name="Straight Connector 78">
                <a:extLst>
                  <a:ext uri="{FF2B5EF4-FFF2-40B4-BE49-F238E27FC236}">
                    <a16:creationId xmlns:a16="http://schemas.microsoft.com/office/drawing/2014/main" id="{6DCADE72-6E6E-9AF6-584A-966E741B7048}"/>
                  </a:ext>
                </a:extLst>
              </p:cNvPr>
              <p:cNvCxnSpPr>
                <a:cxnSpLocks/>
              </p:cNvCxnSpPr>
              <p:nvPr/>
            </p:nvCxnSpPr>
            <p:spPr>
              <a:xfrm>
                <a:off x="6134100" y="4114800"/>
                <a:ext cx="0" cy="436880"/>
              </a:xfrm>
              <a:prstGeom prst="line">
                <a:avLst/>
              </a:prstGeom>
              <a:ln w="57150">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grpSp>
        <p:sp>
          <p:nvSpPr>
            <p:cNvPr id="81" name="TextBox 80">
              <a:extLst>
                <a:ext uri="{FF2B5EF4-FFF2-40B4-BE49-F238E27FC236}">
                  <a16:creationId xmlns:a16="http://schemas.microsoft.com/office/drawing/2014/main" id="{6D9FA523-3B85-877D-A002-4D48712C2CC8}"/>
                </a:ext>
              </a:extLst>
            </p:cNvPr>
            <p:cNvSpPr txBox="1"/>
            <p:nvPr/>
          </p:nvSpPr>
          <p:spPr>
            <a:xfrm>
              <a:off x="2123658" y="2781034"/>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10</a:t>
              </a:r>
            </a:p>
          </p:txBody>
        </p:sp>
        <p:sp>
          <p:nvSpPr>
            <p:cNvPr id="82" name="TextBox 81">
              <a:extLst>
                <a:ext uri="{FF2B5EF4-FFF2-40B4-BE49-F238E27FC236}">
                  <a16:creationId xmlns:a16="http://schemas.microsoft.com/office/drawing/2014/main" id="{6EF07722-F40A-14B0-C5DD-5D8C505101E2}"/>
                </a:ext>
              </a:extLst>
            </p:cNvPr>
            <p:cNvSpPr txBox="1"/>
            <p:nvPr/>
          </p:nvSpPr>
          <p:spPr>
            <a:xfrm>
              <a:off x="3712656" y="2781034"/>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20</a:t>
              </a:r>
            </a:p>
          </p:txBody>
        </p:sp>
        <p:sp>
          <p:nvSpPr>
            <p:cNvPr id="83" name="TextBox 82">
              <a:extLst>
                <a:ext uri="{FF2B5EF4-FFF2-40B4-BE49-F238E27FC236}">
                  <a16:creationId xmlns:a16="http://schemas.microsoft.com/office/drawing/2014/main" id="{5025A070-42FE-F7D8-0D9F-BC59B5037AF0}"/>
                </a:ext>
              </a:extLst>
            </p:cNvPr>
            <p:cNvSpPr txBox="1"/>
            <p:nvPr/>
          </p:nvSpPr>
          <p:spPr>
            <a:xfrm>
              <a:off x="5267159" y="2781034"/>
              <a:ext cx="5854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30</a:t>
              </a:r>
            </a:p>
          </p:txBody>
        </p:sp>
        <p:cxnSp>
          <p:nvCxnSpPr>
            <p:cNvPr id="125" name="Straight Connector 124">
              <a:extLst>
                <a:ext uri="{FF2B5EF4-FFF2-40B4-BE49-F238E27FC236}">
                  <a16:creationId xmlns:a16="http://schemas.microsoft.com/office/drawing/2014/main" id="{DFD9A476-C096-D7FA-9A03-C43595F72423}"/>
                </a:ext>
              </a:extLst>
            </p:cNvPr>
            <p:cNvCxnSpPr/>
            <p:nvPr/>
          </p:nvCxnSpPr>
          <p:spPr>
            <a:xfrm>
              <a:off x="2412099" y="1366505"/>
              <a:ext cx="0" cy="119889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6" name="Straight Connector 125">
              <a:extLst>
                <a:ext uri="{FF2B5EF4-FFF2-40B4-BE49-F238E27FC236}">
                  <a16:creationId xmlns:a16="http://schemas.microsoft.com/office/drawing/2014/main" id="{6D48C9FF-F926-A613-E182-F2B5CBA37CAF}"/>
                </a:ext>
              </a:extLst>
            </p:cNvPr>
            <p:cNvCxnSpPr/>
            <p:nvPr/>
          </p:nvCxnSpPr>
          <p:spPr>
            <a:xfrm>
              <a:off x="4005364" y="1366505"/>
              <a:ext cx="0" cy="119889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127" name="Straight Connector 126">
              <a:extLst>
                <a:ext uri="{FF2B5EF4-FFF2-40B4-BE49-F238E27FC236}">
                  <a16:creationId xmlns:a16="http://schemas.microsoft.com/office/drawing/2014/main" id="{9437796F-54F1-F4B0-A4F1-111D9A06990B}"/>
                </a:ext>
              </a:extLst>
            </p:cNvPr>
            <p:cNvCxnSpPr/>
            <p:nvPr/>
          </p:nvCxnSpPr>
          <p:spPr>
            <a:xfrm>
              <a:off x="5562862" y="1267029"/>
              <a:ext cx="0" cy="1198890"/>
            </a:xfrm>
            <a:prstGeom prst="line">
              <a:avLst/>
            </a:prstGeom>
            <a:ln w="19050"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grpSp>
      <p:sp>
        <p:nvSpPr>
          <p:cNvPr id="128" name="TextBox 127">
            <a:extLst>
              <a:ext uri="{FF2B5EF4-FFF2-40B4-BE49-F238E27FC236}">
                <a16:creationId xmlns:a16="http://schemas.microsoft.com/office/drawing/2014/main" id="{2D4CE845-55D0-FB1D-DE86-87AF5E80360A}"/>
              </a:ext>
            </a:extLst>
          </p:cNvPr>
          <p:cNvSpPr txBox="1"/>
          <p:nvPr/>
        </p:nvSpPr>
        <p:spPr>
          <a:xfrm>
            <a:off x="6730410" y="6396336"/>
            <a:ext cx="2270814"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T = 6 </a:t>
            </a:r>
            <a:r>
              <a:rPr lang="en-GB" dirty="0" err="1">
                <a:solidFill>
                  <a:srgbClr val="0000FF"/>
                </a:solidFill>
                <a:latin typeface="Arial" panose="020B0604020202020204" pitchFamily="34" charset="0"/>
                <a:cs typeface="Arial" panose="020B0604020202020204" pitchFamily="34" charset="0"/>
              </a:rPr>
              <a:t>ms</a:t>
            </a:r>
            <a:r>
              <a:rPr lang="en-GB" dirty="0">
                <a:solidFill>
                  <a:srgbClr val="0000FF"/>
                </a:solidFill>
                <a:latin typeface="Arial" panose="020B0604020202020204" pitchFamily="34" charset="0"/>
                <a:cs typeface="Arial" panose="020B0604020202020204" pitchFamily="34" charset="0"/>
              </a:rPr>
              <a:t>, f = 167 Hz</a:t>
            </a:r>
          </a:p>
        </p:txBody>
      </p:sp>
      <p:sp>
        <p:nvSpPr>
          <p:cNvPr id="130" name="TextBox 129">
            <a:extLst>
              <a:ext uri="{FF2B5EF4-FFF2-40B4-BE49-F238E27FC236}">
                <a16:creationId xmlns:a16="http://schemas.microsoft.com/office/drawing/2014/main" id="{13CD6682-FABE-A510-4BC0-55C625E8FE65}"/>
              </a:ext>
            </a:extLst>
          </p:cNvPr>
          <p:cNvSpPr txBox="1"/>
          <p:nvPr/>
        </p:nvSpPr>
        <p:spPr>
          <a:xfrm>
            <a:off x="6358256" y="3172428"/>
            <a:ext cx="2399055" cy="369332"/>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T = 10 </a:t>
            </a:r>
            <a:r>
              <a:rPr lang="en-GB" dirty="0" err="1">
                <a:solidFill>
                  <a:srgbClr val="0000FF"/>
                </a:solidFill>
                <a:latin typeface="Arial" panose="020B0604020202020204" pitchFamily="34" charset="0"/>
                <a:cs typeface="Arial" panose="020B0604020202020204" pitchFamily="34" charset="0"/>
              </a:rPr>
              <a:t>ms</a:t>
            </a:r>
            <a:r>
              <a:rPr lang="en-GB" dirty="0">
                <a:solidFill>
                  <a:srgbClr val="0000FF"/>
                </a:solidFill>
                <a:latin typeface="Arial" panose="020B0604020202020204" pitchFamily="34" charset="0"/>
                <a:cs typeface="Arial" panose="020B0604020202020204" pitchFamily="34" charset="0"/>
              </a:rPr>
              <a:t>, f = 100 Hz</a:t>
            </a:r>
          </a:p>
        </p:txBody>
      </p:sp>
      <p:sp>
        <p:nvSpPr>
          <p:cNvPr id="131" name="Text Placeholder 2">
            <a:extLst>
              <a:ext uri="{FF2B5EF4-FFF2-40B4-BE49-F238E27FC236}">
                <a16:creationId xmlns:a16="http://schemas.microsoft.com/office/drawing/2014/main" id="{8808BE55-8D8B-7409-EA94-010ED0E583E9}"/>
              </a:ext>
            </a:extLst>
          </p:cNvPr>
          <p:cNvSpPr txBox="1">
            <a:spLocks/>
          </p:cNvSpPr>
          <p:nvPr/>
        </p:nvSpPr>
        <p:spPr>
          <a:xfrm>
            <a:off x="122292" y="3707022"/>
            <a:ext cx="8899415" cy="482633"/>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Estimate the frequency of this wave</a:t>
            </a:r>
          </a:p>
        </p:txBody>
      </p:sp>
    </p:spTree>
    <p:extLst>
      <p:ext uri="{BB962C8B-B14F-4D97-AF65-F5344CB8AC3E}">
        <p14:creationId xmlns:p14="http://schemas.microsoft.com/office/powerpoint/2010/main" val="1073150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 grpId="0"/>
      <p:bldP spid="13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E89170-70C2-D2F7-E255-4236F0F29E97}"/>
              </a:ext>
            </a:extLst>
          </p:cNvPr>
          <p:cNvSpPr>
            <a:spLocks noGrp="1"/>
          </p:cNvSpPr>
          <p:nvPr>
            <p:ph type="title"/>
          </p:nvPr>
        </p:nvSpPr>
        <p:spPr>
          <a:xfrm>
            <a:off x="628650" y="1779254"/>
            <a:ext cx="7886700" cy="1543066"/>
          </a:xfrm>
        </p:spPr>
        <p:txBody>
          <a:bodyPr>
            <a:noAutofit/>
          </a:bodyPr>
          <a:lstStyle/>
          <a:p>
            <a:r>
              <a:rPr lang="en-GB" sz="8800" dirty="0"/>
              <a:t>Ultrasound</a:t>
            </a:r>
            <a:br>
              <a:rPr lang="en-GB" sz="8800" dirty="0"/>
            </a:br>
            <a:endParaRPr lang="en-GB" sz="8800" dirty="0"/>
          </a:p>
        </p:txBody>
      </p:sp>
      <p:sp>
        <p:nvSpPr>
          <p:cNvPr id="6" name="TextBox 5">
            <a:extLst>
              <a:ext uri="{FF2B5EF4-FFF2-40B4-BE49-F238E27FC236}">
                <a16:creationId xmlns:a16="http://schemas.microsoft.com/office/drawing/2014/main" id="{7EA97E5B-C4B7-F36B-0B5B-C6C963BABCBC}"/>
              </a:ext>
            </a:extLst>
          </p:cNvPr>
          <p:cNvSpPr txBox="1"/>
          <p:nvPr/>
        </p:nvSpPr>
        <p:spPr>
          <a:xfrm>
            <a:off x="1744980" y="4026905"/>
            <a:ext cx="5654040" cy="1384995"/>
          </a:xfrm>
          <a:prstGeom prst="rect">
            <a:avLst/>
          </a:prstGeom>
          <a:noFill/>
        </p:spPr>
        <p:txBody>
          <a:bodyPr wrap="square">
            <a:spAutoFit/>
          </a:bodyPr>
          <a:lstStyle/>
          <a:p>
            <a:pPr>
              <a:spcAft>
                <a:spcPts val="1200"/>
              </a:spcAft>
            </a:pPr>
            <a:r>
              <a:rPr lang="en-GB" sz="2800" dirty="0"/>
              <a:t>Investigate the use of ultrasound in technological and medical contexts using secondary sources</a:t>
            </a:r>
            <a:endParaRPr lang="en-GB"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4269264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D4DC06E-0185-6927-738E-C7F389EE57C7}"/>
              </a:ext>
            </a:extLst>
          </p:cNvPr>
          <p:cNvSpPr>
            <a:spLocks noGrp="1"/>
          </p:cNvSpPr>
          <p:nvPr>
            <p:ph type="title"/>
          </p:nvPr>
        </p:nvSpPr>
        <p:spPr/>
        <p:txBody>
          <a:bodyPr/>
          <a:lstStyle/>
          <a:p>
            <a:r>
              <a:rPr lang="en-GB" dirty="0"/>
              <a:t>What is ultrasound?</a:t>
            </a:r>
          </a:p>
        </p:txBody>
      </p:sp>
      <p:sp>
        <p:nvSpPr>
          <p:cNvPr id="2" name="Text Placeholder 1">
            <a:extLst>
              <a:ext uri="{FF2B5EF4-FFF2-40B4-BE49-F238E27FC236}">
                <a16:creationId xmlns:a16="http://schemas.microsoft.com/office/drawing/2014/main" id="{8944A70C-4831-18C9-274D-D08CFEC02429}"/>
              </a:ext>
            </a:extLst>
          </p:cNvPr>
          <p:cNvSpPr>
            <a:spLocks noGrp="1"/>
          </p:cNvSpPr>
          <p:nvPr>
            <p:ph type="body" sz="quarter" idx="10"/>
          </p:nvPr>
        </p:nvSpPr>
        <p:spPr>
          <a:xfrm>
            <a:off x="719955" y="2230180"/>
            <a:ext cx="7985051" cy="535531"/>
          </a:xfrm>
        </p:spPr>
        <p:txBody>
          <a:bodyPr/>
          <a:lstStyle/>
          <a:p>
            <a:r>
              <a:rPr lang="en-GB" dirty="0">
                <a:latin typeface="Arial" panose="020B0604020202020204" pitchFamily="34" charset="0"/>
                <a:cs typeface="Arial" panose="020B0604020202020204" pitchFamily="34" charset="0"/>
              </a:rPr>
              <a:t>Sound with a frequency above 20 kHz</a:t>
            </a:r>
          </a:p>
        </p:txBody>
      </p:sp>
    </p:spTree>
    <p:extLst>
      <p:ext uri="{BB962C8B-B14F-4D97-AF65-F5344CB8AC3E}">
        <p14:creationId xmlns:p14="http://schemas.microsoft.com/office/powerpoint/2010/main" val="927412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bg/>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D78F1B-07CD-18F6-89EA-FA97AC9B4EB4}"/>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B57292AE-EE89-427B-B85B-67758E78C6B6}"/>
              </a:ext>
            </a:extLst>
          </p:cNvPr>
          <p:cNvSpPr>
            <a:spLocks noGrp="1"/>
          </p:cNvSpPr>
          <p:nvPr>
            <p:ph type="title"/>
          </p:nvPr>
        </p:nvSpPr>
        <p:spPr>
          <a:xfrm>
            <a:off x="241300" y="155246"/>
            <a:ext cx="8724900" cy="978729"/>
          </a:xfrm>
          <a:solidFill>
            <a:schemeClr val="accent2">
              <a:lumMod val="20000"/>
              <a:lumOff val="80000"/>
            </a:schemeClr>
          </a:solidFill>
        </p:spPr>
        <p:txBody>
          <a:bodyPr/>
          <a:lstStyle/>
          <a:p>
            <a:r>
              <a:rPr lang="en-GB" sz="3200" b="0" dirty="0"/>
              <a:t>Is ultrasound high pitch or low pitch, loud or quiet?</a:t>
            </a:r>
          </a:p>
        </p:txBody>
      </p:sp>
      <p:sp>
        <p:nvSpPr>
          <p:cNvPr id="5" name="TextBox 4">
            <a:extLst>
              <a:ext uri="{FF2B5EF4-FFF2-40B4-BE49-F238E27FC236}">
                <a16:creationId xmlns:a16="http://schemas.microsoft.com/office/drawing/2014/main" id="{C2731E2E-6996-B6DD-A61A-70866F310C64}"/>
              </a:ext>
            </a:extLst>
          </p:cNvPr>
          <p:cNvSpPr txBox="1"/>
          <p:nvPr/>
        </p:nvSpPr>
        <p:spPr>
          <a:xfrm>
            <a:off x="924127" y="1698194"/>
            <a:ext cx="7295745" cy="2246769"/>
          </a:xfrm>
          <a:prstGeom prst="rect">
            <a:avLst/>
          </a:prstGeom>
          <a:noFill/>
        </p:spPr>
        <p:txBody>
          <a:bodyPr wrap="square" rtlCol="0">
            <a:spAutoFit/>
          </a:bodyPr>
          <a:lstStyle/>
          <a:p>
            <a:pPr algn="l"/>
            <a:r>
              <a:rPr lang="en-GB" sz="2800" dirty="0">
                <a:solidFill>
                  <a:srgbClr val="2D00D2"/>
                </a:solidFill>
                <a:latin typeface="Arial" panose="020B0604020202020204" pitchFamily="34" charset="0"/>
                <a:cs typeface="Arial" panose="020B0604020202020204" pitchFamily="34" charset="0"/>
              </a:rPr>
              <a:t>Ultrasound is </a:t>
            </a:r>
            <a:r>
              <a:rPr lang="en-GB" sz="2800" b="1" dirty="0">
                <a:solidFill>
                  <a:srgbClr val="2D00D2"/>
                </a:solidFill>
                <a:latin typeface="Arial" panose="020B0604020202020204" pitchFamily="34" charset="0"/>
                <a:cs typeface="Arial" panose="020B0604020202020204" pitchFamily="34" charset="0"/>
              </a:rPr>
              <a:t>high-pitched </a:t>
            </a:r>
            <a:r>
              <a:rPr lang="en-GB" sz="2800" dirty="0">
                <a:solidFill>
                  <a:srgbClr val="2D00D2"/>
                </a:solidFill>
                <a:latin typeface="Arial" panose="020B0604020202020204" pitchFamily="34" charset="0"/>
                <a:cs typeface="Arial" panose="020B0604020202020204" pitchFamily="34" charset="0"/>
              </a:rPr>
              <a:t>because the frequency of 20 kHz is much higher than everyday sounds.</a:t>
            </a:r>
          </a:p>
          <a:p>
            <a:pPr algn="l"/>
            <a:endParaRPr lang="en-GB" sz="2800" dirty="0">
              <a:solidFill>
                <a:srgbClr val="2D00D2"/>
              </a:solidFill>
              <a:latin typeface="Arial" panose="020B0604020202020204" pitchFamily="34" charset="0"/>
              <a:cs typeface="Arial" panose="020B0604020202020204" pitchFamily="34" charset="0"/>
            </a:endParaRPr>
          </a:p>
          <a:p>
            <a:pPr algn="l"/>
            <a:r>
              <a:rPr lang="en-GB" sz="2800" dirty="0">
                <a:solidFill>
                  <a:srgbClr val="2D00D2"/>
                </a:solidFill>
                <a:latin typeface="Arial" panose="020B0604020202020204" pitchFamily="34" charset="0"/>
                <a:cs typeface="Arial" panose="020B0604020202020204" pitchFamily="34" charset="0"/>
              </a:rPr>
              <a:t>The 20 kHz tells you nothing about loudness. </a:t>
            </a:r>
          </a:p>
        </p:txBody>
      </p:sp>
    </p:spTree>
    <p:extLst>
      <p:ext uri="{BB962C8B-B14F-4D97-AF65-F5344CB8AC3E}">
        <p14:creationId xmlns:p14="http://schemas.microsoft.com/office/powerpoint/2010/main" val="2211345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BBF63-1043-0F41-EF67-31C075268F9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E547D73-00DE-D33E-36EE-3EF019007E73}"/>
              </a:ext>
            </a:extLst>
          </p:cNvPr>
          <p:cNvSpPr>
            <a:spLocks noGrp="1"/>
          </p:cNvSpPr>
          <p:nvPr>
            <p:ph type="title"/>
          </p:nvPr>
        </p:nvSpPr>
        <p:spPr/>
        <p:txBody>
          <a:bodyPr/>
          <a:lstStyle/>
          <a:p>
            <a:r>
              <a:rPr lang="en-GB" dirty="0"/>
              <a:t>Can you hear ultrasound?</a:t>
            </a:r>
          </a:p>
        </p:txBody>
      </p:sp>
      <p:pic>
        <p:nvPicPr>
          <p:cNvPr id="10" name="Picture 9">
            <a:extLst>
              <a:ext uri="{FF2B5EF4-FFF2-40B4-BE49-F238E27FC236}">
                <a16:creationId xmlns:a16="http://schemas.microsoft.com/office/drawing/2014/main" id="{8BE161C0-194B-B63C-CC6C-7334632D543B}"/>
              </a:ext>
              <a:ext uri="{C183D7F6-B498-43B3-948B-1728B52AA6E4}">
                <adec:decorative xmlns:adec="http://schemas.microsoft.com/office/drawing/2017/decorative" val="1"/>
              </a:ext>
            </a:extLst>
          </p:cNvPr>
          <p:cNvPicPr>
            <a:picLocks noChangeAspect="1"/>
          </p:cNvPicPr>
          <p:nvPr/>
        </p:nvPicPr>
        <p:blipFill>
          <a:blip r:embed="rId2"/>
          <a:stretch>
            <a:fillRect/>
          </a:stretch>
        </p:blipFill>
        <p:spPr>
          <a:xfrm>
            <a:off x="1514138" y="2511372"/>
            <a:ext cx="1911462" cy="2444749"/>
          </a:xfrm>
          <a:prstGeom prst="rect">
            <a:avLst/>
          </a:prstGeom>
        </p:spPr>
      </p:pic>
      <p:sp>
        <p:nvSpPr>
          <p:cNvPr id="11" name="TextBox 10">
            <a:extLst>
              <a:ext uri="{FF2B5EF4-FFF2-40B4-BE49-F238E27FC236}">
                <a16:creationId xmlns:a16="http://schemas.microsoft.com/office/drawing/2014/main" id="{ABF4394C-9847-A1F2-6006-23A2E4B9CFD7}"/>
              </a:ext>
            </a:extLst>
          </p:cNvPr>
          <p:cNvSpPr txBox="1"/>
          <p:nvPr/>
        </p:nvSpPr>
        <p:spPr>
          <a:xfrm>
            <a:off x="3229153" y="4908057"/>
            <a:ext cx="742859" cy="369332"/>
          </a:xfrm>
          <a:prstGeom prst="rect">
            <a:avLst/>
          </a:prstGeom>
          <a:noFill/>
        </p:spPr>
        <p:txBody>
          <a:bodyPr wrap="square" rtlCol="0">
            <a:spAutoFit/>
          </a:bodyPr>
          <a:lstStyle/>
          <a:p>
            <a:pPr algn="l"/>
            <a:r>
              <a:rPr lang="en-GB" dirty="0">
                <a:hlinkClick r:id="rId3"/>
              </a:rPr>
              <a:t>CC0</a:t>
            </a:r>
            <a:endParaRPr lang="en-GB" dirty="0"/>
          </a:p>
        </p:txBody>
      </p:sp>
      <p:sp>
        <p:nvSpPr>
          <p:cNvPr id="12" name="TextBox 11">
            <a:extLst>
              <a:ext uri="{FF2B5EF4-FFF2-40B4-BE49-F238E27FC236}">
                <a16:creationId xmlns:a16="http://schemas.microsoft.com/office/drawing/2014/main" id="{88426061-2C2C-16E7-D4D2-25D896BDE7F0}"/>
              </a:ext>
            </a:extLst>
          </p:cNvPr>
          <p:cNvSpPr txBox="1"/>
          <p:nvPr/>
        </p:nvSpPr>
        <p:spPr>
          <a:xfrm>
            <a:off x="2619718" y="1277457"/>
            <a:ext cx="3054041" cy="584775"/>
          </a:xfrm>
          <a:prstGeom prst="rect">
            <a:avLst/>
          </a:prstGeom>
          <a:noFill/>
        </p:spPr>
        <p:txBody>
          <a:bodyPr wrap="none" rtlCol="0">
            <a:spAutoFit/>
          </a:bodyPr>
          <a:lstStyle/>
          <a:p>
            <a:pPr algn="l"/>
            <a:r>
              <a:rPr lang="en-GB" sz="3200" dirty="0">
                <a:latin typeface="Arial" panose="020B0604020202020204" pitchFamily="34" charset="0"/>
                <a:cs typeface="Arial" panose="020B0604020202020204" pitchFamily="34" charset="0"/>
              </a:rPr>
              <a:t>Humans cannot</a:t>
            </a:r>
          </a:p>
        </p:txBody>
      </p:sp>
      <p:sp>
        <p:nvSpPr>
          <p:cNvPr id="13" name="TextBox 12">
            <a:extLst>
              <a:ext uri="{FF2B5EF4-FFF2-40B4-BE49-F238E27FC236}">
                <a16:creationId xmlns:a16="http://schemas.microsoft.com/office/drawing/2014/main" id="{EFD0AAA5-2FFD-1F1B-E094-4441673CD603}"/>
              </a:ext>
            </a:extLst>
          </p:cNvPr>
          <p:cNvSpPr txBox="1"/>
          <p:nvPr/>
        </p:nvSpPr>
        <p:spPr>
          <a:xfrm>
            <a:off x="467526" y="5401321"/>
            <a:ext cx="3504486"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Dogs can hear some</a:t>
            </a:r>
          </a:p>
        </p:txBody>
      </p:sp>
      <p:sp>
        <p:nvSpPr>
          <p:cNvPr id="14" name="TextBox 13">
            <a:extLst>
              <a:ext uri="{FF2B5EF4-FFF2-40B4-BE49-F238E27FC236}">
                <a16:creationId xmlns:a16="http://schemas.microsoft.com/office/drawing/2014/main" id="{64B91E86-3A09-1BD0-A9E9-2C0C768D8431}"/>
              </a:ext>
            </a:extLst>
          </p:cNvPr>
          <p:cNvSpPr txBox="1"/>
          <p:nvPr/>
        </p:nvSpPr>
        <p:spPr>
          <a:xfrm>
            <a:off x="4987436" y="5413715"/>
            <a:ext cx="3323346"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Bats can hear more</a:t>
            </a:r>
          </a:p>
        </p:txBody>
      </p:sp>
      <p:grpSp>
        <p:nvGrpSpPr>
          <p:cNvPr id="18" name="Group 17">
            <a:extLst>
              <a:ext uri="{FF2B5EF4-FFF2-40B4-BE49-F238E27FC236}">
                <a16:creationId xmlns:a16="http://schemas.microsoft.com/office/drawing/2014/main" id="{CBDBFF14-4069-AED0-7DAC-3ED0544D18E4}"/>
              </a:ext>
              <a:ext uri="{C183D7F6-B498-43B3-948B-1728B52AA6E4}">
                <adec:decorative xmlns:adec="http://schemas.microsoft.com/office/drawing/2017/decorative" val="1"/>
              </a:ext>
            </a:extLst>
          </p:cNvPr>
          <p:cNvGrpSpPr/>
          <p:nvPr/>
        </p:nvGrpSpPr>
        <p:grpSpPr>
          <a:xfrm>
            <a:off x="4409197" y="3162271"/>
            <a:ext cx="4048125" cy="1200150"/>
            <a:chOff x="5869978" y="3028467"/>
            <a:chExt cx="4048125" cy="1200150"/>
          </a:xfrm>
        </p:grpSpPr>
        <p:sp>
          <p:nvSpPr>
            <p:cNvPr id="16" name="Freeform: Shape 15">
              <a:extLst>
                <a:ext uri="{FF2B5EF4-FFF2-40B4-BE49-F238E27FC236}">
                  <a16:creationId xmlns:a16="http://schemas.microsoft.com/office/drawing/2014/main" id="{3CFFD105-8B7A-E4A1-388A-F395E175C032}"/>
                </a:ext>
              </a:extLst>
            </p:cNvPr>
            <p:cNvSpPr/>
            <p:nvPr/>
          </p:nvSpPr>
          <p:spPr>
            <a:xfrm>
              <a:off x="5869978" y="3028467"/>
              <a:ext cx="4048125" cy="1200150"/>
            </a:xfrm>
            <a:custGeom>
              <a:avLst/>
              <a:gdLst>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048125" h="1200150">
                  <a:moveTo>
                    <a:pt x="2085975" y="174625"/>
                  </a:moveTo>
                  <a:lnTo>
                    <a:pt x="1968500" y="171450"/>
                  </a:lnTo>
                  <a:lnTo>
                    <a:pt x="1835150" y="34925"/>
                  </a:lnTo>
                  <a:lnTo>
                    <a:pt x="1847850" y="222250"/>
                  </a:lnTo>
                  <a:lnTo>
                    <a:pt x="1917700" y="269875"/>
                  </a:lnTo>
                  <a:lnTo>
                    <a:pt x="1911350" y="323850"/>
                  </a:lnTo>
                  <a:cubicBezTo>
                    <a:pt x="1686983" y="439208"/>
                    <a:pt x="1237192" y="313267"/>
                    <a:pt x="933450" y="98425"/>
                  </a:cubicBezTo>
                  <a:lnTo>
                    <a:pt x="869950" y="9525"/>
                  </a:lnTo>
                  <a:lnTo>
                    <a:pt x="850900" y="34925"/>
                  </a:lnTo>
                  <a:lnTo>
                    <a:pt x="882650" y="63500"/>
                  </a:lnTo>
                  <a:cubicBezTo>
                    <a:pt x="667808" y="57150"/>
                    <a:pt x="218017" y="95250"/>
                    <a:pt x="0" y="358775"/>
                  </a:cubicBezTo>
                  <a:cubicBezTo>
                    <a:pt x="231775" y="335492"/>
                    <a:pt x="288925" y="404283"/>
                    <a:pt x="371475" y="479425"/>
                  </a:cubicBezTo>
                  <a:cubicBezTo>
                    <a:pt x="552450" y="451908"/>
                    <a:pt x="857250" y="618067"/>
                    <a:pt x="952500" y="768350"/>
                  </a:cubicBezTo>
                  <a:cubicBezTo>
                    <a:pt x="1262592" y="752475"/>
                    <a:pt x="1648883" y="885825"/>
                    <a:pt x="1730375" y="1073150"/>
                  </a:cubicBezTo>
                  <a:lnTo>
                    <a:pt x="1682750" y="1184275"/>
                  </a:lnTo>
                  <a:lnTo>
                    <a:pt x="1733550" y="1200150"/>
                  </a:lnTo>
                  <a:lnTo>
                    <a:pt x="1752600" y="1111250"/>
                  </a:lnTo>
                  <a:lnTo>
                    <a:pt x="1787525" y="1184275"/>
                  </a:lnTo>
                  <a:cubicBezTo>
                    <a:pt x="1892300" y="1131358"/>
                    <a:pt x="1952625" y="1122892"/>
                    <a:pt x="2035175" y="1187450"/>
                  </a:cubicBezTo>
                  <a:cubicBezTo>
                    <a:pt x="2113492" y="1107017"/>
                    <a:pt x="2242608" y="1112308"/>
                    <a:pt x="2308225" y="1146175"/>
                  </a:cubicBezTo>
                  <a:lnTo>
                    <a:pt x="2336800" y="1108075"/>
                  </a:lnTo>
                  <a:lnTo>
                    <a:pt x="2425700" y="1152525"/>
                  </a:lnTo>
                  <a:lnTo>
                    <a:pt x="2441575" y="1095375"/>
                  </a:lnTo>
                  <a:lnTo>
                    <a:pt x="2381250" y="1066800"/>
                  </a:lnTo>
                  <a:cubicBezTo>
                    <a:pt x="2540000" y="876300"/>
                    <a:pt x="2870200" y="717550"/>
                    <a:pt x="3181350" y="790575"/>
                  </a:cubicBezTo>
                  <a:cubicBezTo>
                    <a:pt x="3308350" y="555625"/>
                    <a:pt x="3482975" y="400050"/>
                    <a:pt x="3743325" y="333375"/>
                  </a:cubicBezTo>
                  <a:cubicBezTo>
                    <a:pt x="3797300" y="263525"/>
                    <a:pt x="3908425" y="222250"/>
                    <a:pt x="4048125" y="219075"/>
                  </a:cubicBezTo>
                  <a:cubicBezTo>
                    <a:pt x="3803650" y="63500"/>
                    <a:pt x="3524250" y="41275"/>
                    <a:pt x="3248025" y="47625"/>
                  </a:cubicBezTo>
                  <a:lnTo>
                    <a:pt x="3327400" y="6350"/>
                  </a:lnTo>
                  <a:lnTo>
                    <a:pt x="3267075" y="0"/>
                  </a:lnTo>
                  <a:cubicBezTo>
                    <a:pt x="2933700" y="289983"/>
                    <a:pt x="2359025" y="497417"/>
                    <a:pt x="2152650" y="307975"/>
                  </a:cubicBezTo>
                  <a:lnTo>
                    <a:pt x="2209800" y="196850"/>
                  </a:lnTo>
                  <a:lnTo>
                    <a:pt x="2222500" y="50800"/>
                  </a:lnTo>
                  <a:lnTo>
                    <a:pt x="2085975" y="17462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Freeform: Shape 16">
              <a:extLst>
                <a:ext uri="{FF2B5EF4-FFF2-40B4-BE49-F238E27FC236}">
                  <a16:creationId xmlns:a16="http://schemas.microsoft.com/office/drawing/2014/main" id="{2242CD8F-54E4-0556-FAEA-97AC3F58C588}"/>
                </a:ext>
              </a:extLst>
            </p:cNvPr>
            <p:cNvSpPr/>
            <p:nvPr/>
          </p:nvSpPr>
          <p:spPr>
            <a:xfrm>
              <a:off x="7864475" y="3291188"/>
              <a:ext cx="114300" cy="45719"/>
            </a:xfrm>
            <a:custGeom>
              <a:avLst/>
              <a:gdLst>
                <a:gd name="csX0" fmla="*/ 0 w 190500"/>
                <a:gd name="csY0" fmla="*/ 0 h 47625"/>
                <a:gd name="csX1" fmla="*/ 82550 w 190500"/>
                <a:gd name="csY1" fmla="*/ 47625 h 47625"/>
                <a:gd name="csX2" fmla="*/ 190500 w 190500"/>
                <a:gd name="csY2" fmla="*/ 9525 h 47625"/>
                <a:gd name="csX0" fmla="*/ 0 w 190500"/>
                <a:gd name="csY0" fmla="*/ 0 h 48331"/>
                <a:gd name="csX1" fmla="*/ 82550 w 190500"/>
                <a:gd name="csY1" fmla="*/ 47625 h 48331"/>
                <a:gd name="csX2" fmla="*/ 190500 w 190500"/>
                <a:gd name="csY2" fmla="*/ 9525 h 48331"/>
                <a:gd name="csX0" fmla="*/ 0 w 190500"/>
                <a:gd name="csY0" fmla="*/ 0 h 48331"/>
                <a:gd name="csX1" fmla="*/ 82550 w 190500"/>
                <a:gd name="csY1" fmla="*/ 47625 h 48331"/>
                <a:gd name="csX2" fmla="*/ 190500 w 190500"/>
                <a:gd name="csY2" fmla="*/ 9525 h 48331"/>
              </a:gdLst>
              <a:ahLst/>
              <a:cxnLst>
                <a:cxn ang="0">
                  <a:pos x="csX0" y="csY0"/>
                </a:cxn>
                <a:cxn ang="0">
                  <a:pos x="csX1" y="csY1"/>
                </a:cxn>
                <a:cxn ang="0">
                  <a:pos x="csX2" y="csY2"/>
                </a:cxn>
              </a:cxnLst>
              <a:rect l="l" t="t" r="r" b="b"/>
              <a:pathLst>
                <a:path w="190500" h="48331">
                  <a:moveTo>
                    <a:pt x="0" y="0"/>
                  </a:moveTo>
                  <a:cubicBezTo>
                    <a:pt x="27517" y="15875"/>
                    <a:pt x="27517" y="53975"/>
                    <a:pt x="82550" y="47625"/>
                  </a:cubicBezTo>
                  <a:cubicBezTo>
                    <a:pt x="137583" y="41275"/>
                    <a:pt x="157692" y="34925"/>
                    <a:pt x="190500" y="95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Tree>
    <p:extLst>
      <p:ext uri="{BB962C8B-B14F-4D97-AF65-F5344CB8AC3E}">
        <p14:creationId xmlns:p14="http://schemas.microsoft.com/office/powerpoint/2010/main" val="2912207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3" grpId="0"/>
      <p:bldP spid="1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3565E0-C184-F9A1-AF3B-187E772446FB}"/>
              </a:ext>
            </a:extLst>
          </p:cNvPr>
          <p:cNvSpPr>
            <a:spLocks noGrp="1"/>
          </p:cNvSpPr>
          <p:nvPr>
            <p:ph type="title"/>
          </p:nvPr>
        </p:nvSpPr>
        <p:spPr>
          <a:xfrm>
            <a:off x="241300" y="155246"/>
            <a:ext cx="8724900" cy="1089529"/>
          </a:xfrm>
        </p:spPr>
        <p:txBody>
          <a:bodyPr/>
          <a:lstStyle/>
          <a:p>
            <a:r>
              <a:rPr lang="en-GB" dirty="0"/>
              <a:t>What frequencies are used in medical imaging?</a:t>
            </a:r>
          </a:p>
        </p:txBody>
      </p:sp>
      <p:sp>
        <p:nvSpPr>
          <p:cNvPr id="5" name="TextBox 4">
            <a:extLst>
              <a:ext uri="{FF2B5EF4-FFF2-40B4-BE49-F238E27FC236}">
                <a16:creationId xmlns:a16="http://schemas.microsoft.com/office/drawing/2014/main" id="{92FAAF8D-EB7D-72BE-E763-0342DA428222}"/>
              </a:ext>
              <a:ext uri="{C183D7F6-B498-43B3-948B-1728B52AA6E4}">
                <adec:decorative xmlns:adec="http://schemas.microsoft.com/office/drawing/2017/decorative" val="1"/>
              </a:ext>
            </a:extLst>
          </p:cNvPr>
          <p:cNvSpPr txBox="1"/>
          <p:nvPr/>
        </p:nvSpPr>
        <p:spPr>
          <a:xfrm>
            <a:off x="209550" y="6027003"/>
            <a:ext cx="8724900" cy="830997"/>
          </a:xfrm>
          <a:prstGeom prst="rect">
            <a:avLst/>
          </a:prstGeom>
          <a:noFill/>
        </p:spPr>
        <p:txBody>
          <a:bodyPr wrap="square">
            <a:spAutoFit/>
          </a:bodyPr>
          <a:lstStyle/>
          <a:p>
            <a:r>
              <a:rPr lang="en-GB" sz="1600" dirty="0">
                <a:solidFill>
                  <a:schemeClr val="bg1">
                    <a:lumMod val="50000"/>
                  </a:schemeClr>
                </a:solidFill>
              </a:rPr>
              <a:t>Open </a:t>
            </a:r>
            <a:r>
              <a:rPr lang="en-GB" sz="1600" dirty="0" err="1">
                <a:solidFill>
                  <a:schemeClr val="bg1">
                    <a:lumMod val="50000"/>
                  </a:schemeClr>
                </a:solidFill>
              </a:rPr>
              <a:t>MedScience</a:t>
            </a:r>
            <a:r>
              <a:rPr lang="en-GB" sz="1600" dirty="0">
                <a:solidFill>
                  <a:schemeClr val="bg1">
                    <a:lumMod val="50000"/>
                  </a:schemeClr>
                </a:solidFill>
              </a:rPr>
              <a:t> (2024) The role of ultrasound in medical imaging. Available at: https://openmedscience.com/the-role-of-ultrasound-in-medical-imaging/  (Accessed: 4 April 2026).</a:t>
            </a:r>
          </a:p>
        </p:txBody>
      </p:sp>
      <p:sp>
        <p:nvSpPr>
          <p:cNvPr id="6" name="TextBox 5">
            <a:extLst>
              <a:ext uri="{FF2B5EF4-FFF2-40B4-BE49-F238E27FC236}">
                <a16:creationId xmlns:a16="http://schemas.microsoft.com/office/drawing/2014/main" id="{41FE1806-5E79-FBFF-C46C-7F22E196D5FF}"/>
              </a:ext>
            </a:extLst>
          </p:cNvPr>
          <p:cNvSpPr txBox="1"/>
          <p:nvPr/>
        </p:nvSpPr>
        <p:spPr>
          <a:xfrm>
            <a:off x="1594442" y="1600200"/>
            <a:ext cx="2185214" cy="646331"/>
          </a:xfrm>
          <a:prstGeom prst="rect">
            <a:avLst/>
          </a:prstGeom>
          <a:noFill/>
        </p:spPr>
        <p:txBody>
          <a:bodyPr wrap="none" rtlCol="0">
            <a:spAutoFit/>
          </a:bodyPr>
          <a:lstStyle/>
          <a:p>
            <a:pPr algn="l"/>
            <a:r>
              <a:rPr lang="en-GB" sz="3600" dirty="0">
                <a:latin typeface="Arial" panose="020B0604020202020204" pitchFamily="34" charset="0"/>
                <a:cs typeface="Arial" panose="020B0604020202020204" pitchFamily="34" charset="0"/>
              </a:rPr>
              <a:t>2-18 MHz</a:t>
            </a:r>
          </a:p>
        </p:txBody>
      </p:sp>
      <p:sp>
        <p:nvSpPr>
          <p:cNvPr id="7" name="TextBox 6">
            <a:extLst>
              <a:ext uri="{FF2B5EF4-FFF2-40B4-BE49-F238E27FC236}">
                <a16:creationId xmlns:a16="http://schemas.microsoft.com/office/drawing/2014/main" id="{6F451754-76FB-71DD-D3FE-2188E4983810}"/>
              </a:ext>
            </a:extLst>
          </p:cNvPr>
          <p:cNvSpPr txBox="1"/>
          <p:nvPr/>
        </p:nvSpPr>
        <p:spPr>
          <a:xfrm>
            <a:off x="1594442" y="2542603"/>
            <a:ext cx="6238918" cy="646331"/>
          </a:xfrm>
          <a:prstGeom prst="rect">
            <a:avLst/>
          </a:prstGeom>
          <a:noFill/>
        </p:spPr>
        <p:txBody>
          <a:bodyPr wrap="square" rtlCol="0">
            <a:spAutoFit/>
          </a:bodyPr>
          <a:lstStyle/>
          <a:p>
            <a:pPr algn="l"/>
            <a:r>
              <a:rPr lang="en-GB" sz="3600" dirty="0">
                <a:latin typeface="Arial" panose="020B0604020202020204" pitchFamily="34" charset="0"/>
                <a:cs typeface="Arial" panose="020B0604020202020204" pitchFamily="34" charset="0"/>
              </a:rPr>
              <a:t>Not even bats can hear this</a:t>
            </a:r>
          </a:p>
        </p:txBody>
      </p:sp>
      <p:grpSp>
        <p:nvGrpSpPr>
          <p:cNvPr id="13" name="Group 12">
            <a:extLst>
              <a:ext uri="{FF2B5EF4-FFF2-40B4-BE49-F238E27FC236}">
                <a16:creationId xmlns:a16="http://schemas.microsoft.com/office/drawing/2014/main" id="{1755BE98-1BEF-36C5-4E9F-1AE05BE76FBB}"/>
              </a:ext>
            </a:extLst>
          </p:cNvPr>
          <p:cNvGrpSpPr/>
          <p:nvPr/>
        </p:nvGrpSpPr>
        <p:grpSpPr>
          <a:xfrm>
            <a:off x="3142433" y="3669067"/>
            <a:ext cx="4048125" cy="1200150"/>
            <a:chOff x="5869978" y="3028467"/>
            <a:chExt cx="4048125" cy="1200150"/>
          </a:xfrm>
        </p:grpSpPr>
        <p:sp>
          <p:nvSpPr>
            <p:cNvPr id="14" name="Freeform: Shape 13">
              <a:extLst>
                <a:ext uri="{FF2B5EF4-FFF2-40B4-BE49-F238E27FC236}">
                  <a16:creationId xmlns:a16="http://schemas.microsoft.com/office/drawing/2014/main" id="{86D03290-1D70-B011-4ECE-40035D06D84D}"/>
                </a:ext>
              </a:extLst>
            </p:cNvPr>
            <p:cNvSpPr/>
            <p:nvPr/>
          </p:nvSpPr>
          <p:spPr>
            <a:xfrm>
              <a:off x="5869978" y="3028467"/>
              <a:ext cx="4048125" cy="1200150"/>
            </a:xfrm>
            <a:custGeom>
              <a:avLst/>
              <a:gdLst>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4225 w 4048125"/>
                <a:gd name="csY28" fmla="*/ 28575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 name="csX0" fmla="*/ 2085975 w 4048125"/>
                <a:gd name="csY0" fmla="*/ 174625 h 1200150"/>
                <a:gd name="csX1" fmla="*/ 1968500 w 4048125"/>
                <a:gd name="csY1" fmla="*/ 171450 h 1200150"/>
                <a:gd name="csX2" fmla="*/ 1835150 w 4048125"/>
                <a:gd name="csY2" fmla="*/ 34925 h 1200150"/>
                <a:gd name="csX3" fmla="*/ 1847850 w 4048125"/>
                <a:gd name="csY3" fmla="*/ 222250 h 1200150"/>
                <a:gd name="csX4" fmla="*/ 1917700 w 4048125"/>
                <a:gd name="csY4" fmla="*/ 269875 h 1200150"/>
                <a:gd name="csX5" fmla="*/ 1911350 w 4048125"/>
                <a:gd name="csY5" fmla="*/ 323850 h 1200150"/>
                <a:gd name="csX6" fmla="*/ 933450 w 4048125"/>
                <a:gd name="csY6" fmla="*/ 98425 h 1200150"/>
                <a:gd name="csX7" fmla="*/ 869950 w 4048125"/>
                <a:gd name="csY7" fmla="*/ 9525 h 1200150"/>
                <a:gd name="csX8" fmla="*/ 850900 w 4048125"/>
                <a:gd name="csY8" fmla="*/ 34925 h 1200150"/>
                <a:gd name="csX9" fmla="*/ 882650 w 4048125"/>
                <a:gd name="csY9" fmla="*/ 63500 h 1200150"/>
                <a:gd name="csX10" fmla="*/ 0 w 4048125"/>
                <a:gd name="csY10" fmla="*/ 358775 h 1200150"/>
                <a:gd name="csX11" fmla="*/ 371475 w 4048125"/>
                <a:gd name="csY11" fmla="*/ 479425 h 1200150"/>
                <a:gd name="csX12" fmla="*/ 952500 w 4048125"/>
                <a:gd name="csY12" fmla="*/ 768350 h 1200150"/>
                <a:gd name="csX13" fmla="*/ 1730375 w 4048125"/>
                <a:gd name="csY13" fmla="*/ 1073150 h 1200150"/>
                <a:gd name="csX14" fmla="*/ 1682750 w 4048125"/>
                <a:gd name="csY14" fmla="*/ 1184275 h 1200150"/>
                <a:gd name="csX15" fmla="*/ 1733550 w 4048125"/>
                <a:gd name="csY15" fmla="*/ 1200150 h 1200150"/>
                <a:gd name="csX16" fmla="*/ 1752600 w 4048125"/>
                <a:gd name="csY16" fmla="*/ 1111250 h 1200150"/>
                <a:gd name="csX17" fmla="*/ 1787525 w 4048125"/>
                <a:gd name="csY17" fmla="*/ 1184275 h 1200150"/>
                <a:gd name="csX18" fmla="*/ 2035175 w 4048125"/>
                <a:gd name="csY18" fmla="*/ 1187450 h 1200150"/>
                <a:gd name="csX19" fmla="*/ 2308225 w 4048125"/>
                <a:gd name="csY19" fmla="*/ 1146175 h 1200150"/>
                <a:gd name="csX20" fmla="*/ 2336800 w 4048125"/>
                <a:gd name="csY20" fmla="*/ 1108075 h 1200150"/>
                <a:gd name="csX21" fmla="*/ 2425700 w 4048125"/>
                <a:gd name="csY21" fmla="*/ 1152525 h 1200150"/>
                <a:gd name="csX22" fmla="*/ 2441575 w 4048125"/>
                <a:gd name="csY22" fmla="*/ 1095375 h 1200150"/>
                <a:gd name="csX23" fmla="*/ 2381250 w 4048125"/>
                <a:gd name="csY23" fmla="*/ 1066800 h 1200150"/>
                <a:gd name="csX24" fmla="*/ 3181350 w 4048125"/>
                <a:gd name="csY24" fmla="*/ 790575 h 1200150"/>
                <a:gd name="csX25" fmla="*/ 3743325 w 4048125"/>
                <a:gd name="csY25" fmla="*/ 333375 h 1200150"/>
                <a:gd name="csX26" fmla="*/ 4048125 w 4048125"/>
                <a:gd name="csY26" fmla="*/ 219075 h 1200150"/>
                <a:gd name="csX27" fmla="*/ 3248025 w 4048125"/>
                <a:gd name="csY27" fmla="*/ 47625 h 1200150"/>
                <a:gd name="csX28" fmla="*/ 3327400 w 4048125"/>
                <a:gd name="csY28" fmla="*/ 6350 h 1200150"/>
                <a:gd name="csX29" fmla="*/ 3267075 w 4048125"/>
                <a:gd name="csY29" fmla="*/ 0 h 1200150"/>
                <a:gd name="csX30" fmla="*/ 2152650 w 4048125"/>
                <a:gd name="csY30" fmla="*/ 307975 h 1200150"/>
                <a:gd name="csX31" fmla="*/ 2209800 w 4048125"/>
                <a:gd name="csY31" fmla="*/ 196850 h 1200150"/>
                <a:gd name="csX32" fmla="*/ 2222500 w 4048125"/>
                <a:gd name="csY32" fmla="*/ 50800 h 1200150"/>
                <a:gd name="csX33" fmla="*/ 2085975 w 4048125"/>
                <a:gd name="csY33" fmla="*/ 174625 h 12001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 ang="0">
                  <a:pos x="csX29" y="csY29"/>
                </a:cxn>
                <a:cxn ang="0">
                  <a:pos x="csX30" y="csY30"/>
                </a:cxn>
                <a:cxn ang="0">
                  <a:pos x="csX31" y="csY31"/>
                </a:cxn>
                <a:cxn ang="0">
                  <a:pos x="csX32" y="csY32"/>
                </a:cxn>
                <a:cxn ang="0">
                  <a:pos x="csX33" y="csY33"/>
                </a:cxn>
              </a:cxnLst>
              <a:rect l="l" t="t" r="r" b="b"/>
              <a:pathLst>
                <a:path w="4048125" h="1200150">
                  <a:moveTo>
                    <a:pt x="2085975" y="174625"/>
                  </a:moveTo>
                  <a:lnTo>
                    <a:pt x="1968500" y="171450"/>
                  </a:lnTo>
                  <a:lnTo>
                    <a:pt x="1835150" y="34925"/>
                  </a:lnTo>
                  <a:lnTo>
                    <a:pt x="1847850" y="222250"/>
                  </a:lnTo>
                  <a:lnTo>
                    <a:pt x="1917700" y="269875"/>
                  </a:lnTo>
                  <a:lnTo>
                    <a:pt x="1911350" y="323850"/>
                  </a:lnTo>
                  <a:cubicBezTo>
                    <a:pt x="1686983" y="439208"/>
                    <a:pt x="1237192" y="313267"/>
                    <a:pt x="933450" y="98425"/>
                  </a:cubicBezTo>
                  <a:lnTo>
                    <a:pt x="869950" y="9525"/>
                  </a:lnTo>
                  <a:lnTo>
                    <a:pt x="850900" y="34925"/>
                  </a:lnTo>
                  <a:lnTo>
                    <a:pt x="882650" y="63500"/>
                  </a:lnTo>
                  <a:cubicBezTo>
                    <a:pt x="667808" y="57150"/>
                    <a:pt x="218017" y="95250"/>
                    <a:pt x="0" y="358775"/>
                  </a:cubicBezTo>
                  <a:cubicBezTo>
                    <a:pt x="231775" y="335492"/>
                    <a:pt x="288925" y="404283"/>
                    <a:pt x="371475" y="479425"/>
                  </a:cubicBezTo>
                  <a:cubicBezTo>
                    <a:pt x="552450" y="451908"/>
                    <a:pt x="857250" y="618067"/>
                    <a:pt x="952500" y="768350"/>
                  </a:cubicBezTo>
                  <a:cubicBezTo>
                    <a:pt x="1262592" y="752475"/>
                    <a:pt x="1648883" y="885825"/>
                    <a:pt x="1730375" y="1073150"/>
                  </a:cubicBezTo>
                  <a:lnTo>
                    <a:pt x="1682750" y="1184275"/>
                  </a:lnTo>
                  <a:lnTo>
                    <a:pt x="1733550" y="1200150"/>
                  </a:lnTo>
                  <a:lnTo>
                    <a:pt x="1752600" y="1111250"/>
                  </a:lnTo>
                  <a:lnTo>
                    <a:pt x="1787525" y="1184275"/>
                  </a:lnTo>
                  <a:cubicBezTo>
                    <a:pt x="1892300" y="1131358"/>
                    <a:pt x="1952625" y="1122892"/>
                    <a:pt x="2035175" y="1187450"/>
                  </a:cubicBezTo>
                  <a:cubicBezTo>
                    <a:pt x="2113492" y="1107017"/>
                    <a:pt x="2242608" y="1112308"/>
                    <a:pt x="2308225" y="1146175"/>
                  </a:cubicBezTo>
                  <a:lnTo>
                    <a:pt x="2336800" y="1108075"/>
                  </a:lnTo>
                  <a:lnTo>
                    <a:pt x="2425700" y="1152525"/>
                  </a:lnTo>
                  <a:lnTo>
                    <a:pt x="2441575" y="1095375"/>
                  </a:lnTo>
                  <a:lnTo>
                    <a:pt x="2381250" y="1066800"/>
                  </a:lnTo>
                  <a:cubicBezTo>
                    <a:pt x="2540000" y="876300"/>
                    <a:pt x="2870200" y="717550"/>
                    <a:pt x="3181350" y="790575"/>
                  </a:cubicBezTo>
                  <a:cubicBezTo>
                    <a:pt x="3308350" y="555625"/>
                    <a:pt x="3482975" y="400050"/>
                    <a:pt x="3743325" y="333375"/>
                  </a:cubicBezTo>
                  <a:cubicBezTo>
                    <a:pt x="3797300" y="263525"/>
                    <a:pt x="3908425" y="222250"/>
                    <a:pt x="4048125" y="219075"/>
                  </a:cubicBezTo>
                  <a:cubicBezTo>
                    <a:pt x="3803650" y="63500"/>
                    <a:pt x="3524250" y="41275"/>
                    <a:pt x="3248025" y="47625"/>
                  </a:cubicBezTo>
                  <a:lnTo>
                    <a:pt x="3327400" y="6350"/>
                  </a:lnTo>
                  <a:lnTo>
                    <a:pt x="3267075" y="0"/>
                  </a:lnTo>
                  <a:cubicBezTo>
                    <a:pt x="2933700" y="289983"/>
                    <a:pt x="2359025" y="497417"/>
                    <a:pt x="2152650" y="307975"/>
                  </a:cubicBezTo>
                  <a:lnTo>
                    <a:pt x="2209800" y="196850"/>
                  </a:lnTo>
                  <a:lnTo>
                    <a:pt x="2222500" y="50800"/>
                  </a:lnTo>
                  <a:lnTo>
                    <a:pt x="2085975" y="174625"/>
                  </a:lnTo>
                  <a:close/>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Freeform: Shape 14">
              <a:extLst>
                <a:ext uri="{FF2B5EF4-FFF2-40B4-BE49-F238E27FC236}">
                  <a16:creationId xmlns:a16="http://schemas.microsoft.com/office/drawing/2014/main" id="{1B25D285-0FBD-9C40-4355-8B652E9E71F2}"/>
                </a:ext>
              </a:extLst>
            </p:cNvPr>
            <p:cNvSpPr/>
            <p:nvPr/>
          </p:nvSpPr>
          <p:spPr>
            <a:xfrm flipV="1">
              <a:off x="7864475" y="3291188"/>
              <a:ext cx="114300" cy="45719"/>
            </a:xfrm>
            <a:custGeom>
              <a:avLst/>
              <a:gdLst>
                <a:gd name="csX0" fmla="*/ 0 w 190500"/>
                <a:gd name="csY0" fmla="*/ 0 h 47625"/>
                <a:gd name="csX1" fmla="*/ 82550 w 190500"/>
                <a:gd name="csY1" fmla="*/ 47625 h 47625"/>
                <a:gd name="csX2" fmla="*/ 190500 w 190500"/>
                <a:gd name="csY2" fmla="*/ 9525 h 47625"/>
                <a:gd name="csX0" fmla="*/ 0 w 190500"/>
                <a:gd name="csY0" fmla="*/ 0 h 48331"/>
                <a:gd name="csX1" fmla="*/ 82550 w 190500"/>
                <a:gd name="csY1" fmla="*/ 47625 h 48331"/>
                <a:gd name="csX2" fmla="*/ 190500 w 190500"/>
                <a:gd name="csY2" fmla="*/ 9525 h 48331"/>
                <a:gd name="csX0" fmla="*/ 0 w 190500"/>
                <a:gd name="csY0" fmla="*/ 0 h 48331"/>
                <a:gd name="csX1" fmla="*/ 82550 w 190500"/>
                <a:gd name="csY1" fmla="*/ 47625 h 48331"/>
                <a:gd name="csX2" fmla="*/ 190500 w 190500"/>
                <a:gd name="csY2" fmla="*/ 9525 h 48331"/>
              </a:gdLst>
              <a:ahLst/>
              <a:cxnLst>
                <a:cxn ang="0">
                  <a:pos x="csX0" y="csY0"/>
                </a:cxn>
                <a:cxn ang="0">
                  <a:pos x="csX1" y="csY1"/>
                </a:cxn>
                <a:cxn ang="0">
                  <a:pos x="csX2" y="csY2"/>
                </a:cxn>
              </a:cxnLst>
              <a:rect l="l" t="t" r="r" b="b"/>
              <a:pathLst>
                <a:path w="190500" h="48331">
                  <a:moveTo>
                    <a:pt x="0" y="0"/>
                  </a:moveTo>
                  <a:cubicBezTo>
                    <a:pt x="27517" y="15875"/>
                    <a:pt x="27517" y="53975"/>
                    <a:pt x="82550" y="47625"/>
                  </a:cubicBezTo>
                  <a:cubicBezTo>
                    <a:pt x="137583" y="41275"/>
                    <a:pt x="157692" y="34925"/>
                    <a:pt x="190500" y="9525"/>
                  </a:cubicBez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6" name="Freeform: Shape 15">
            <a:extLst>
              <a:ext uri="{FF2B5EF4-FFF2-40B4-BE49-F238E27FC236}">
                <a16:creationId xmlns:a16="http://schemas.microsoft.com/office/drawing/2014/main" id="{72E77B0F-A462-2022-C6A8-BB59D2FB366D}"/>
              </a:ext>
            </a:extLst>
          </p:cNvPr>
          <p:cNvSpPr/>
          <p:nvPr/>
        </p:nvSpPr>
        <p:spPr>
          <a:xfrm>
            <a:off x="4251960" y="3703320"/>
            <a:ext cx="1905000" cy="1600200"/>
          </a:xfrm>
          <a:custGeom>
            <a:avLst/>
            <a:gdLst>
              <a:gd name="csX0" fmla="*/ 76200 w 1905000"/>
              <a:gd name="csY0" fmla="*/ 30480 h 1600200"/>
              <a:gd name="csX1" fmla="*/ 838200 w 1905000"/>
              <a:gd name="csY1" fmla="*/ 579120 h 1600200"/>
              <a:gd name="csX2" fmla="*/ 1767840 w 1905000"/>
              <a:gd name="csY2" fmla="*/ 0 h 1600200"/>
              <a:gd name="csX3" fmla="*/ 1905000 w 1905000"/>
              <a:gd name="csY3" fmla="*/ 167640 h 1600200"/>
              <a:gd name="csX4" fmla="*/ 1051560 w 1905000"/>
              <a:gd name="csY4" fmla="*/ 716280 h 1600200"/>
              <a:gd name="csX5" fmla="*/ 1783080 w 1905000"/>
              <a:gd name="csY5" fmla="*/ 1402080 h 1600200"/>
              <a:gd name="csX6" fmla="*/ 1447800 w 1905000"/>
              <a:gd name="csY6" fmla="*/ 1600200 h 1600200"/>
              <a:gd name="csX7" fmla="*/ 792480 w 1905000"/>
              <a:gd name="csY7" fmla="*/ 899160 h 1600200"/>
              <a:gd name="csX8" fmla="*/ 213360 w 1905000"/>
              <a:gd name="csY8" fmla="*/ 1264920 h 1600200"/>
              <a:gd name="csX9" fmla="*/ 106680 w 1905000"/>
              <a:gd name="csY9" fmla="*/ 1097280 h 1600200"/>
              <a:gd name="csX10" fmla="*/ 563880 w 1905000"/>
              <a:gd name="csY10" fmla="*/ 731520 h 1600200"/>
              <a:gd name="csX11" fmla="*/ 0 w 1905000"/>
              <a:gd name="csY11" fmla="*/ 198120 h 1600200"/>
              <a:gd name="csX12" fmla="*/ 76200 w 1905000"/>
              <a:gd name="csY12" fmla="*/ 30480 h 160020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1905000" h="1600200">
                <a:moveTo>
                  <a:pt x="76200" y="30480"/>
                </a:moveTo>
                <a:lnTo>
                  <a:pt x="838200" y="579120"/>
                </a:lnTo>
                <a:lnTo>
                  <a:pt x="1767840" y="0"/>
                </a:lnTo>
                <a:lnTo>
                  <a:pt x="1905000" y="167640"/>
                </a:lnTo>
                <a:lnTo>
                  <a:pt x="1051560" y="716280"/>
                </a:lnTo>
                <a:lnTo>
                  <a:pt x="1783080" y="1402080"/>
                </a:lnTo>
                <a:lnTo>
                  <a:pt x="1447800" y="1600200"/>
                </a:lnTo>
                <a:lnTo>
                  <a:pt x="792480" y="899160"/>
                </a:lnTo>
                <a:lnTo>
                  <a:pt x="213360" y="1264920"/>
                </a:lnTo>
                <a:lnTo>
                  <a:pt x="106680" y="1097280"/>
                </a:lnTo>
                <a:lnTo>
                  <a:pt x="563880" y="731520"/>
                </a:lnTo>
                <a:lnTo>
                  <a:pt x="0" y="198120"/>
                </a:lnTo>
                <a:lnTo>
                  <a:pt x="76200" y="30480"/>
                </a:lnTo>
                <a:close/>
              </a:path>
            </a:pathLst>
          </a:custGeom>
          <a:solidFill>
            <a:srgbClr val="FF0000"/>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69283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16"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88A917E-96CC-39EF-48B3-5A39DD741BF9}"/>
              </a:ext>
            </a:extLst>
          </p:cNvPr>
          <p:cNvSpPr>
            <a:spLocks noGrp="1"/>
          </p:cNvSpPr>
          <p:nvPr>
            <p:ph type="title"/>
          </p:nvPr>
        </p:nvSpPr>
        <p:spPr/>
        <p:txBody>
          <a:bodyPr>
            <a:normAutofit/>
          </a:bodyPr>
          <a:lstStyle/>
          <a:p>
            <a:r>
              <a:rPr lang="en-GB" dirty="0"/>
              <a:t>Example 1</a:t>
            </a:r>
          </a:p>
        </p:txBody>
      </p:sp>
      <p:sp>
        <p:nvSpPr>
          <p:cNvPr id="4" name="Text Placeholder 3">
            <a:extLst>
              <a:ext uri="{FF2B5EF4-FFF2-40B4-BE49-F238E27FC236}">
                <a16:creationId xmlns:a16="http://schemas.microsoft.com/office/drawing/2014/main" id="{23B424A6-AF81-3C7C-32DD-7164C7DC40D2}"/>
              </a:ext>
            </a:extLst>
          </p:cNvPr>
          <p:cNvSpPr>
            <a:spLocks noGrp="1"/>
          </p:cNvSpPr>
          <p:nvPr>
            <p:ph type="body" sz="quarter" idx="10"/>
          </p:nvPr>
        </p:nvSpPr>
        <p:spPr>
          <a:xfrm>
            <a:off x="122292" y="461664"/>
            <a:ext cx="8899415" cy="1643527"/>
          </a:xfrm>
        </p:spPr>
        <p:txBody>
          <a:bodyPr/>
          <a:lstStyle/>
          <a:p>
            <a:r>
              <a:rPr lang="en-GB" dirty="0"/>
              <a:t>Sound is a wave and so the wave formula c = 𝑓 λ can be used. Sound travels at 1550 m s⁻¹ in muscle. What is the wavelength in millimetres of (</a:t>
            </a:r>
            <a:r>
              <a:rPr lang="en-GB" dirty="0" err="1"/>
              <a:t>i</a:t>
            </a:r>
            <a:r>
              <a:rPr lang="en-GB" dirty="0"/>
              <a:t>) 3 MHz and (ii) 12 MHz ultrasound in muscle?</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24F598E1-7606-6F79-6907-7588C231DDC4}"/>
                  </a:ext>
                </a:extLst>
              </p:cNvPr>
              <p:cNvSpPr txBox="1"/>
              <p:nvPr/>
            </p:nvSpPr>
            <p:spPr>
              <a:xfrm>
                <a:off x="99592" y="2606053"/>
                <a:ext cx="1317092" cy="523220"/>
              </a:xfrm>
              <a:prstGeom prst="rect">
                <a:avLst/>
              </a:prstGeom>
              <a:noFill/>
            </p:spPr>
            <p:txBody>
              <a:bodyPr wrap="non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𝑐</m:t>
                      </m:r>
                      <m:r>
                        <a:rPr lang="en-GB" sz="2800" b="0" i="1" smtClean="0">
                          <a:solidFill>
                            <a:srgbClr val="0000FF"/>
                          </a:solidFill>
                          <a:latin typeface="Cambria Math" panose="02040503050406030204" pitchFamily="18" charset="0"/>
                          <a:cs typeface="Arial" panose="020B0604020202020204" pitchFamily="34" charset="0"/>
                        </a:rPr>
                        <m:t>=</m:t>
                      </m:r>
                      <m:r>
                        <a:rPr lang="en-GB" sz="2800" b="0" i="1" smtClean="0">
                          <a:solidFill>
                            <a:srgbClr val="0000FF"/>
                          </a:solidFill>
                          <a:latin typeface="Cambria Math" panose="02040503050406030204" pitchFamily="18" charset="0"/>
                          <a:cs typeface="Arial" panose="020B0604020202020204" pitchFamily="34" charset="0"/>
                        </a:rPr>
                        <m:t>𝑓</m:t>
                      </m:r>
                      <m:r>
                        <a:rPr lang="en-GB" sz="2800" b="0" i="1" smtClean="0">
                          <a:solidFill>
                            <a:srgbClr val="0000FF"/>
                          </a:solidFill>
                          <a:latin typeface="Cambria Math" panose="02040503050406030204" pitchFamily="18" charset="0"/>
                          <a:cs typeface="Arial" panose="020B0604020202020204" pitchFamily="34" charset="0"/>
                        </a:rPr>
                        <m:t>𝜆</m:t>
                      </m:r>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24F598E1-7606-6F79-6907-7588C231DDC4}"/>
                  </a:ext>
                </a:extLst>
              </p:cNvPr>
              <p:cNvSpPr txBox="1">
                <a:spLocks noRot="1" noChangeAspect="1" noMove="1" noResize="1" noEditPoints="1" noAdjustHandles="1" noChangeArrowheads="1" noChangeShapeType="1" noTextEdit="1"/>
              </p:cNvSpPr>
              <p:nvPr/>
            </p:nvSpPr>
            <p:spPr>
              <a:xfrm>
                <a:off x="99592" y="2606053"/>
                <a:ext cx="1317092" cy="523220"/>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978B616C-69B4-C8B1-3844-9F5109832054}"/>
                  </a:ext>
                </a:extLst>
              </p:cNvPr>
              <p:cNvSpPr txBox="1"/>
              <p:nvPr/>
            </p:nvSpPr>
            <p:spPr>
              <a:xfrm>
                <a:off x="1576244" y="2421413"/>
                <a:ext cx="1151084" cy="905633"/>
              </a:xfrm>
              <a:prstGeom prst="rect">
                <a:avLst/>
              </a:prstGeom>
              <a:noFill/>
            </p:spPr>
            <p:txBody>
              <a:bodyPr wrap="non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𝜆</m:t>
                      </m:r>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𝑐</m:t>
                          </m:r>
                        </m:num>
                        <m:den>
                          <m:r>
                            <a:rPr lang="en-GB" sz="2800" b="0" i="1" smtClean="0">
                              <a:solidFill>
                                <a:srgbClr val="0000FF"/>
                              </a:solidFill>
                              <a:latin typeface="Cambria Math" panose="02040503050406030204" pitchFamily="18" charset="0"/>
                              <a:cs typeface="Arial" panose="020B0604020202020204" pitchFamily="34" charset="0"/>
                            </a:rPr>
                            <m:t>𝑓</m:t>
                          </m:r>
                        </m:den>
                      </m:f>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978B616C-69B4-C8B1-3844-9F5109832054}"/>
                  </a:ext>
                </a:extLst>
              </p:cNvPr>
              <p:cNvSpPr txBox="1">
                <a:spLocks noRot="1" noChangeAspect="1" noMove="1" noResize="1" noEditPoints="1" noAdjustHandles="1" noChangeArrowheads="1" noChangeShapeType="1" noTextEdit="1"/>
              </p:cNvSpPr>
              <p:nvPr/>
            </p:nvSpPr>
            <p:spPr>
              <a:xfrm>
                <a:off x="1576244" y="2421413"/>
                <a:ext cx="1151084" cy="90563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5BD93799-E33B-E58C-AD17-D17078290457}"/>
                  </a:ext>
                </a:extLst>
              </p:cNvPr>
              <p:cNvSpPr txBox="1"/>
              <p:nvPr/>
            </p:nvSpPr>
            <p:spPr>
              <a:xfrm>
                <a:off x="3085567" y="2421413"/>
                <a:ext cx="2972865" cy="1772345"/>
              </a:xfrm>
              <a:prstGeom prst="rect">
                <a:avLst/>
              </a:prstGeom>
              <a:noFill/>
            </p:spPr>
            <p:txBody>
              <a:bodyPr wrap="none" rtlCol="0">
                <a:spAutoFit/>
              </a:bodyPr>
              <a:lstStyle/>
              <a:p>
                <a:pPr algn="l"/>
                <a14:m>
                  <m:oMathPara xmlns:m="http://schemas.openxmlformats.org/officeDocument/2006/math">
                    <m:oMath>
                      <m:d>
                        <m:dPr>
                          <m:ctrlPr>
                            <a:rPr lang="en-GB" sz="2800" b="0" i="1" smtClean="0">
                              <a:solidFill>
                                <a:srgbClr val="0000FF"/>
                              </a:solidFill>
                              <a:latin typeface="Cambria Math" panose="02040503050406030204" pitchFamily="18" charset="0"/>
                              <a:cs typeface="Arial" panose="020B0604020202020204" pitchFamily="34" charset="0"/>
                            </a:rPr>
                          </m:ctrlPr>
                        </m:dPr>
                        <m:e>
                          <m:r>
                            <a:rPr lang="en-GB" sz="2800" b="0" i="1" smtClean="0">
                              <a:solidFill>
                                <a:srgbClr val="0000FF"/>
                              </a:solidFill>
                              <a:latin typeface="Cambria Math" panose="02040503050406030204" pitchFamily="18" charset="0"/>
                              <a:cs typeface="Arial" panose="020B0604020202020204" pitchFamily="34" charset="0"/>
                            </a:rPr>
                            <m:t>𝑖</m:t>
                          </m:r>
                        </m:e>
                      </m:d>
                      <m:r>
                        <a:rPr lang="en-GB" sz="2800" b="0" i="1" smtClean="0">
                          <a:solidFill>
                            <a:srgbClr val="0000FF"/>
                          </a:solidFill>
                          <a:latin typeface="Cambria Math" panose="02040503050406030204" pitchFamily="18" charset="0"/>
                          <a:cs typeface="Arial" panose="020B0604020202020204" pitchFamily="34" charset="0"/>
                        </a:rPr>
                        <m:t> </m:t>
                      </m:r>
                      <m:r>
                        <a:rPr lang="en-GB" sz="2800" b="0" i="1" smtClean="0">
                          <a:solidFill>
                            <a:srgbClr val="0000FF"/>
                          </a:solidFill>
                          <a:latin typeface="Cambria Math" panose="02040503050406030204" pitchFamily="18" charset="0"/>
                          <a:cs typeface="Arial" panose="020B0604020202020204" pitchFamily="34" charset="0"/>
                        </a:rPr>
                        <m:t>𝜆</m:t>
                      </m:r>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1550</m:t>
                          </m:r>
                        </m:num>
                        <m:den>
                          <m:r>
                            <a:rPr lang="en-GB" sz="2800" b="0" i="1" smtClean="0">
                              <a:solidFill>
                                <a:srgbClr val="0000FF"/>
                              </a:solidFill>
                              <a:latin typeface="Cambria Math" panose="02040503050406030204" pitchFamily="18" charset="0"/>
                              <a:cs typeface="Arial" panose="020B0604020202020204" pitchFamily="34" charset="0"/>
                            </a:rPr>
                            <m:t>3 000 000</m:t>
                          </m:r>
                        </m:den>
                      </m:f>
                    </m:oMath>
                  </m:oMathPara>
                </a14:m>
                <a:endParaRPr lang="en-GB" sz="2800" b="0" i="1" dirty="0">
                  <a:solidFill>
                    <a:srgbClr val="0000FF"/>
                  </a:solidFill>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=5.17×</m:t>
                      </m:r>
                      <m:sSup>
                        <m:sSupPr>
                          <m:ctrlPr>
                            <a:rPr lang="en-GB" sz="2800" b="0" i="1" smtClean="0">
                              <a:solidFill>
                                <a:srgbClr val="0000FF"/>
                              </a:solidFill>
                              <a:latin typeface="Cambria Math" panose="02040503050406030204" pitchFamily="18" charset="0"/>
                              <a:cs typeface="Arial" panose="020B0604020202020204" pitchFamily="34" charset="0"/>
                            </a:rPr>
                          </m:ctrlPr>
                        </m:sSupPr>
                        <m:e>
                          <m:r>
                            <a:rPr lang="en-GB" sz="2800" b="0" i="1" smtClean="0">
                              <a:solidFill>
                                <a:srgbClr val="0000FF"/>
                              </a:solidFill>
                              <a:latin typeface="Cambria Math" panose="02040503050406030204" pitchFamily="18" charset="0"/>
                              <a:cs typeface="Arial" panose="020B0604020202020204" pitchFamily="34" charset="0"/>
                            </a:rPr>
                            <m:t>10</m:t>
                          </m:r>
                        </m:e>
                        <m:sup>
                          <m:r>
                            <a:rPr lang="en-GB" sz="2800" b="0" i="1" smtClean="0">
                              <a:solidFill>
                                <a:srgbClr val="0000FF"/>
                              </a:solidFill>
                              <a:latin typeface="Cambria Math" panose="02040503050406030204" pitchFamily="18" charset="0"/>
                              <a:cs typeface="Arial" panose="020B0604020202020204" pitchFamily="34" charset="0"/>
                            </a:rPr>
                            <m:t>−4</m:t>
                          </m:r>
                        </m:sup>
                      </m:sSup>
                      <m:r>
                        <a:rPr lang="en-GB" sz="2800" b="0" i="1" smtClean="0">
                          <a:solidFill>
                            <a:srgbClr val="0000FF"/>
                          </a:solidFill>
                          <a:latin typeface="Cambria Math" panose="02040503050406030204" pitchFamily="18" charset="0"/>
                          <a:cs typeface="Arial" panose="020B0604020202020204" pitchFamily="34" charset="0"/>
                        </a:rPr>
                        <m:t> </m:t>
                      </m:r>
                      <m:r>
                        <m:rPr>
                          <m:sty m:val="p"/>
                        </m:rPr>
                        <a:rPr lang="en-GB" sz="2800" b="0" i="0" smtClean="0">
                          <a:solidFill>
                            <a:srgbClr val="0000FF"/>
                          </a:solidFill>
                          <a:latin typeface="Cambria Math" panose="02040503050406030204" pitchFamily="18" charset="0"/>
                          <a:cs typeface="Arial" panose="020B0604020202020204" pitchFamily="34" charset="0"/>
                        </a:rPr>
                        <m:t>m</m:t>
                      </m:r>
                    </m:oMath>
                  </m:oMathPara>
                </a14:m>
                <a:endParaRPr lang="en-GB" sz="2800" b="0" dirty="0">
                  <a:solidFill>
                    <a:srgbClr val="0000FF"/>
                  </a:solidFill>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=0. 517 </m:t>
                      </m:r>
                      <m:r>
                        <m:rPr>
                          <m:sty m:val="p"/>
                        </m:rPr>
                        <a:rPr lang="en-GB" sz="2800" b="0" i="0" smtClean="0">
                          <a:solidFill>
                            <a:srgbClr val="0000FF"/>
                          </a:solidFill>
                          <a:latin typeface="Cambria Math" panose="02040503050406030204" pitchFamily="18" charset="0"/>
                          <a:cs typeface="Arial" panose="020B0604020202020204" pitchFamily="34" charset="0"/>
                        </a:rPr>
                        <m:t>mm</m:t>
                      </m:r>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5BD93799-E33B-E58C-AD17-D17078290457}"/>
                  </a:ext>
                </a:extLst>
              </p:cNvPr>
              <p:cNvSpPr txBox="1">
                <a:spLocks noRot="1" noChangeAspect="1" noMove="1" noResize="1" noEditPoints="1" noAdjustHandles="1" noChangeArrowheads="1" noChangeShapeType="1" noTextEdit="1"/>
              </p:cNvSpPr>
              <p:nvPr/>
            </p:nvSpPr>
            <p:spPr>
              <a:xfrm>
                <a:off x="3085567" y="2421413"/>
                <a:ext cx="2972865" cy="1772345"/>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0D17DF8-0766-EFA5-A9DB-DA67FEA0BE7B}"/>
                  </a:ext>
                </a:extLst>
              </p:cNvPr>
              <p:cNvSpPr txBox="1"/>
              <p:nvPr/>
            </p:nvSpPr>
            <p:spPr>
              <a:xfrm>
                <a:off x="3108267" y="4436587"/>
                <a:ext cx="2916439" cy="1772345"/>
              </a:xfrm>
              <a:prstGeom prst="rect">
                <a:avLst/>
              </a:prstGeom>
              <a:noFill/>
            </p:spPr>
            <p:txBody>
              <a:bodyPr wrap="none" rtlCol="0">
                <a:spAutoFit/>
              </a:bodyPr>
              <a:lstStyle/>
              <a:p>
                <a:pPr algn="l"/>
                <a14:m>
                  <m:oMathPara xmlns:m="http://schemas.openxmlformats.org/officeDocument/2006/math">
                    <m:oMath>
                      <m:d>
                        <m:dPr>
                          <m:ctrlPr>
                            <a:rPr lang="en-GB" sz="2800" b="0" i="1" smtClean="0">
                              <a:solidFill>
                                <a:srgbClr val="0000FF"/>
                              </a:solidFill>
                              <a:latin typeface="Cambria Math" panose="02040503050406030204" pitchFamily="18" charset="0"/>
                              <a:cs typeface="Arial" panose="020B0604020202020204" pitchFamily="34" charset="0"/>
                            </a:rPr>
                          </m:ctrlPr>
                        </m:dPr>
                        <m:e>
                          <m:r>
                            <a:rPr lang="en-GB" sz="2800" b="0" i="1" smtClean="0">
                              <a:solidFill>
                                <a:srgbClr val="0000FF"/>
                              </a:solidFill>
                              <a:latin typeface="Cambria Math" panose="02040503050406030204" pitchFamily="18" charset="0"/>
                              <a:cs typeface="Arial" panose="020B0604020202020204" pitchFamily="34" charset="0"/>
                            </a:rPr>
                            <m:t>𝑖𝑖</m:t>
                          </m:r>
                        </m:e>
                      </m:d>
                      <m:r>
                        <a:rPr lang="en-GB" sz="2800" b="0" i="1" smtClean="0">
                          <a:solidFill>
                            <a:srgbClr val="0000FF"/>
                          </a:solidFill>
                          <a:latin typeface="Cambria Math" panose="02040503050406030204" pitchFamily="18" charset="0"/>
                          <a:cs typeface="Arial" panose="020B0604020202020204" pitchFamily="34" charset="0"/>
                        </a:rPr>
                        <m:t> </m:t>
                      </m:r>
                      <m:r>
                        <a:rPr lang="en-GB" sz="2800" b="0" i="1" smtClean="0">
                          <a:solidFill>
                            <a:srgbClr val="0000FF"/>
                          </a:solidFill>
                          <a:latin typeface="Cambria Math" panose="02040503050406030204" pitchFamily="18" charset="0"/>
                          <a:cs typeface="Arial" panose="020B0604020202020204" pitchFamily="34" charset="0"/>
                        </a:rPr>
                        <m:t>𝜆</m:t>
                      </m:r>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r>
                            <a:rPr lang="en-GB" sz="2800" b="0" i="1" smtClean="0">
                              <a:solidFill>
                                <a:srgbClr val="0000FF"/>
                              </a:solidFill>
                              <a:latin typeface="Cambria Math" panose="02040503050406030204" pitchFamily="18" charset="0"/>
                              <a:cs typeface="Arial" panose="020B0604020202020204" pitchFamily="34" charset="0"/>
                            </a:rPr>
                            <m:t>1550</m:t>
                          </m:r>
                        </m:num>
                        <m:den>
                          <m:r>
                            <a:rPr lang="en-GB" sz="2800" b="0" i="1" smtClean="0">
                              <a:solidFill>
                                <a:srgbClr val="0000FF"/>
                              </a:solidFill>
                              <a:latin typeface="Cambria Math" panose="02040503050406030204" pitchFamily="18" charset="0"/>
                              <a:cs typeface="Arial" panose="020B0604020202020204" pitchFamily="34" charset="0"/>
                            </a:rPr>
                            <m:t>12×</m:t>
                          </m:r>
                          <m:sSup>
                            <m:sSupPr>
                              <m:ctrlPr>
                                <a:rPr lang="en-GB" sz="2800" b="0" i="1" smtClean="0">
                                  <a:solidFill>
                                    <a:srgbClr val="0000FF"/>
                                  </a:solidFill>
                                  <a:latin typeface="Cambria Math" panose="02040503050406030204" pitchFamily="18" charset="0"/>
                                  <a:cs typeface="Arial" panose="020B0604020202020204" pitchFamily="34" charset="0"/>
                                </a:rPr>
                              </m:ctrlPr>
                            </m:sSupPr>
                            <m:e>
                              <m:r>
                                <a:rPr lang="en-GB" sz="2800" b="0" i="1" smtClean="0">
                                  <a:solidFill>
                                    <a:srgbClr val="0000FF"/>
                                  </a:solidFill>
                                  <a:latin typeface="Cambria Math" panose="02040503050406030204" pitchFamily="18" charset="0"/>
                                  <a:cs typeface="Arial" panose="020B0604020202020204" pitchFamily="34" charset="0"/>
                                </a:rPr>
                                <m:t>10</m:t>
                              </m:r>
                            </m:e>
                            <m:sup>
                              <m:r>
                                <a:rPr lang="en-GB" sz="2800" b="0" i="1" smtClean="0">
                                  <a:solidFill>
                                    <a:srgbClr val="0000FF"/>
                                  </a:solidFill>
                                  <a:latin typeface="Cambria Math" panose="02040503050406030204" pitchFamily="18" charset="0"/>
                                  <a:cs typeface="Arial" panose="020B0604020202020204" pitchFamily="34" charset="0"/>
                                </a:rPr>
                                <m:t>6</m:t>
                              </m:r>
                            </m:sup>
                          </m:sSup>
                        </m:den>
                      </m:f>
                    </m:oMath>
                  </m:oMathPara>
                </a14:m>
                <a:endParaRPr lang="en-GB" sz="2800" b="0" i="1" dirty="0">
                  <a:solidFill>
                    <a:srgbClr val="0000FF"/>
                  </a:solidFill>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=1.29×</m:t>
                      </m:r>
                      <m:sSup>
                        <m:sSupPr>
                          <m:ctrlPr>
                            <a:rPr lang="en-GB" sz="2800" b="0" i="1" smtClean="0">
                              <a:solidFill>
                                <a:srgbClr val="0000FF"/>
                              </a:solidFill>
                              <a:latin typeface="Cambria Math" panose="02040503050406030204" pitchFamily="18" charset="0"/>
                              <a:cs typeface="Arial" panose="020B0604020202020204" pitchFamily="34" charset="0"/>
                            </a:rPr>
                          </m:ctrlPr>
                        </m:sSupPr>
                        <m:e>
                          <m:r>
                            <a:rPr lang="en-GB" sz="2800" b="0" i="1" smtClean="0">
                              <a:solidFill>
                                <a:srgbClr val="0000FF"/>
                              </a:solidFill>
                              <a:latin typeface="Cambria Math" panose="02040503050406030204" pitchFamily="18" charset="0"/>
                              <a:cs typeface="Arial" panose="020B0604020202020204" pitchFamily="34" charset="0"/>
                            </a:rPr>
                            <m:t>10</m:t>
                          </m:r>
                        </m:e>
                        <m:sup>
                          <m:r>
                            <a:rPr lang="en-GB" sz="2800" b="0" i="1" smtClean="0">
                              <a:solidFill>
                                <a:srgbClr val="0000FF"/>
                              </a:solidFill>
                              <a:latin typeface="Cambria Math" panose="02040503050406030204" pitchFamily="18" charset="0"/>
                              <a:cs typeface="Arial" panose="020B0604020202020204" pitchFamily="34" charset="0"/>
                            </a:rPr>
                            <m:t>−4</m:t>
                          </m:r>
                        </m:sup>
                      </m:sSup>
                      <m:r>
                        <a:rPr lang="en-GB" sz="2800" b="0" i="1" smtClean="0">
                          <a:solidFill>
                            <a:srgbClr val="0000FF"/>
                          </a:solidFill>
                          <a:latin typeface="Cambria Math" panose="02040503050406030204" pitchFamily="18" charset="0"/>
                          <a:cs typeface="Arial" panose="020B0604020202020204" pitchFamily="34" charset="0"/>
                        </a:rPr>
                        <m:t> </m:t>
                      </m:r>
                      <m:r>
                        <m:rPr>
                          <m:sty m:val="p"/>
                        </m:rPr>
                        <a:rPr lang="en-GB" sz="2800" b="0" i="0" smtClean="0">
                          <a:solidFill>
                            <a:srgbClr val="0000FF"/>
                          </a:solidFill>
                          <a:latin typeface="Cambria Math" panose="02040503050406030204" pitchFamily="18" charset="0"/>
                          <a:cs typeface="Arial" panose="020B0604020202020204" pitchFamily="34" charset="0"/>
                        </a:rPr>
                        <m:t>m</m:t>
                      </m:r>
                    </m:oMath>
                  </m:oMathPara>
                </a14:m>
                <a:endParaRPr lang="en-GB" sz="2800" b="0" dirty="0">
                  <a:solidFill>
                    <a:srgbClr val="0000FF"/>
                  </a:solidFill>
                  <a:latin typeface="Cambria Math" panose="02040503050406030204" pitchFamily="18" charset="0"/>
                  <a:cs typeface="Arial" panose="020B0604020202020204" pitchFamily="34" charset="0"/>
                </a:endParaRPr>
              </a:p>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=0.129 </m:t>
                      </m:r>
                      <m:r>
                        <m:rPr>
                          <m:sty m:val="p"/>
                        </m:rPr>
                        <a:rPr lang="en-GB" sz="2800" b="0" i="0" smtClean="0">
                          <a:solidFill>
                            <a:srgbClr val="0000FF"/>
                          </a:solidFill>
                          <a:latin typeface="Cambria Math" panose="02040503050406030204" pitchFamily="18" charset="0"/>
                          <a:cs typeface="Arial" panose="020B0604020202020204" pitchFamily="34" charset="0"/>
                        </a:rPr>
                        <m:t>mm</m:t>
                      </m:r>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20D17DF8-0766-EFA5-A9DB-DA67FEA0BE7B}"/>
                  </a:ext>
                </a:extLst>
              </p:cNvPr>
              <p:cNvSpPr txBox="1">
                <a:spLocks noRot="1" noChangeAspect="1" noMove="1" noResize="1" noEditPoints="1" noAdjustHandles="1" noChangeArrowheads="1" noChangeShapeType="1" noTextEdit="1"/>
              </p:cNvSpPr>
              <p:nvPr/>
            </p:nvSpPr>
            <p:spPr>
              <a:xfrm>
                <a:off x="3108267" y="4436587"/>
                <a:ext cx="2916439" cy="1772345"/>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625553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C81DEE-9410-EA57-3B7F-424E9DFB92E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DFA480-0B50-2333-812F-83AFF4E8E5BD}"/>
              </a:ext>
            </a:extLst>
          </p:cNvPr>
          <p:cNvSpPr>
            <a:spLocks noGrp="1"/>
          </p:cNvSpPr>
          <p:nvPr>
            <p:ph type="title"/>
          </p:nvPr>
        </p:nvSpPr>
        <p:spPr/>
        <p:txBody>
          <a:bodyPr>
            <a:normAutofit fontScale="90000"/>
          </a:bodyPr>
          <a:lstStyle/>
          <a:p>
            <a:r>
              <a:rPr lang="en-GB" dirty="0"/>
              <a:t>Exercise</a:t>
            </a:r>
          </a:p>
        </p:txBody>
      </p:sp>
      <p:sp>
        <p:nvSpPr>
          <p:cNvPr id="4" name="Text Placeholder 3">
            <a:extLst>
              <a:ext uri="{FF2B5EF4-FFF2-40B4-BE49-F238E27FC236}">
                <a16:creationId xmlns:a16="http://schemas.microsoft.com/office/drawing/2014/main" id="{A8CB2579-7364-00E2-641C-C24D23FDC4CF}"/>
              </a:ext>
            </a:extLst>
          </p:cNvPr>
          <p:cNvSpPr>
            <a:spLocks noGrp="1"/>
          </p:cNvSpPr>
          <p:nvPr>
            <p:ph type="body" sz="quarter" idx="10"/>
          </p:nvPr>
        </p:nvSpPr>
        <p:spPr>
          <a:xfrm>
            <a:off x="122292" y="461664"/>
            <a:ext cx="8899415" cy="1643527"/>
          </a:xfrm>
        </p:spPr>
        <p:txBody>
          <a:bodyPr/>
          <a:lstStyle/>
          <a:p>
            <a:r>
              <a:rPr lang="en-GB" dirty="0"/>
              <a:t>The smallest detail an ultrasound can resolve is half the wavelength of the sound. Sound travels at </a:t>
            </a:r>
            <a:br>
              <a:rPr lang="en-GB" dirty="0"/>
            </a:br>
            <a:r>
              <a:rPr lang="en-GB" dirty="0"/>
              <a:t>1500 m s⁻¹ in soft body tissue. What is the wavelength of (</a:t>
            </a:r>
            <a:r>
              <a:rPr lang="en-GB" dirty="0" err="1"/>
              <a:t>i</a:t>
            </a:r>
            <a:r>
              <a:rPr lang="en-GB" dirty="0"/>
              <a:t>) 2 MHz and (ii) 18 MHz ultrasound?</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070A7BC-7D88-A6F0-377B-29FC4E33BF97}"/>
                  </a:ext>
                </a:extLst>
              </p:cNvPr>
              <p:cNvSpPr txBox="1"/>
              <p:nvPr/>
            </p:nvSpPr>
            <p:spPr>
              <a:xfrm>
                <a:off x="2579742" y="2443879"/>
                <a:ext cx="914096" cy="369332"/>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𝑐</m:t>
                      </m:r>
                      <m:r>
                        <a:rPr lang="en-GB" b="0" i="1" smtClean="0">
                          <a:solidFill>
                            <a:srgbClr val="0000FF"/>
                          </a:solidFill>
                          <a:latin typeface="Cambria Math" panose="02040503050406030204" pitchFamily="18" charset="0"/>
                          <a:cs typeface="Arial" panose="020B0604020202020204" pitchFamily="34" charset="0"/>
                        </a:rPr>
                        <m:t>=</m:t>
                      </m:r>
                      <m:r>
                        <a:rPr lang="en-GB" b="0" i="1" smtClean="0">
                          <a:solidFill>
                            <a:srgbClr val="0000FF"/>
                          </a:solidFill>
                          <a:latin typeface="Cambria Math" panose="02040503050406030204" pitchFamily="18" charset="0"/>
                          <a:cs typeface="Arial" panose="020B0604020202020204" pitchFamily="34" charset="0"/>
                        </a:rPr>
                        <m:t>𝑓</m:t>
                      </m:r>
                      <m:r>
                        <a:rPr lang="en-GB" b="0" i="1" smtClean="0">
                          <a:solidFill>
                            <a:srgbClr val="0000FF"/>
                          </a:solidFill>
                          <a:latin typeface="Cambria Math" panose="02040503050406030204" pitchFamily="18" charset="0"/>
                          <a:cs typeface="Arial" panose="020B0604020202020204" pitchFamily="34" charset="0"/>
                        </a:rPr>
                        <m:t>𝜆</m:t>
                      </m:r>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F070A7BC-7D88-A6F0-377B-29FC4E33BF97}"/>
                  </a:ext>
                </a:extLst>
              </p:cNvPr>
              <p:cNvSpPr txBox="1">
                <a:spLocks noRot="1" noChangeAspect="1" noMove="1" noResize="1" noEditPoints="1" noAdjustHandles="1" noChangeArrowheads="1" noChangeShapeType="1" noTextEdit="1"/>
              </p:cNvSpPr>
              <p:nvPr/>
            </p:nvSpPr>
            <p:spPr>
              <a:xfrm>
                <a:off x="2579742" y="2443879"/>
                <a:ext cx="914096" cy="369332"/>
              </a:xfrm>
              <a:prstGeom prst="rect">
                <a:avLst/>
              </a:prstGeom>
              <a:blipFill>
                <a:blip r:embed="rId2"/>
                <a:stretch>
                  <a:fillRect b="-1500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F3828F1F-B302-DFB2-2EAD-08D82A3E3D8E}"/>
                  </a:ext>
                </a:extLst>
              </p:cNvPr>
              <p:cNvSpPr txBox="1"/>
              <p:nvPr/>
            </p:nvSpPr>
            <p:spPr>
              <a:xfrm>
                <a:off x="4056394" y="2259239"/>
                <a:ext cx="807721" cy="615233"/>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𝜆</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𝑐</m:t>
                          </m:r>
                        </m:num>
                        <m:den>
                          <m:r>
                            <a:rPr lang="en-GB" b="0" i="1" smtClean="0">
                              <a:solidFill>
                                <a:srgbClr val="0000FF"/>
                              </a:solidFill>
                              <a:latin typeface="Cambria Math" panose="02040503050406030204" pitchFamily="18" charset="0"/>
                              <a:cs typeface="Arial" panose="020B0604020202020204" pitchFamily="34" charset="0"/>
                            </a:rPr>
                            <m:t>𝑓</m:t>
                          </m:r>
                        </m:den>
                      </m:f>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F3828F1F-B302-DFB2-2EAD-08D82A3E3D8E}"/>
                  </a:ext>
                </a:extLst>
              </p:cNvPr>
              <p:cNvSpPr txBox="1">
                <a:spLocks noRot="1" noChangeAspect="1" noMove="1" noResize="1" noEditPoints="1" noAdjustHandles="1" noChangeArrowheads="1" noChangeShapeType="1" noTextEdit="1"/>
              </p:cNvSpPr>
              <p:nvPr/>
            </p:nvSpPr>
            <p:spPr>
              <a:xfrm>
                <a:off x="4056394" y="2259239"/>
                <a:ext cx="807721" cy="615233"/>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9EE9806-808B-BBC6-B36C-105D7BCC1AC1}"/>
                  </a:ext>
                </a:extLst>
              </p:cNvPr>
              <p:cNvSpPr txBox="1"/>
              <p:nvPr/>
            </p:nvSpPr>
            <p:spPr>
              <a:xfrm>
                <a:off x="5565717" y="2259239"/>
                <a:ext cx="3175934" cy="618311"/>
              </a:xfrm>
              <a:prstGeom prst="rect">
                <a:avLst/>
              </a:prstGeom>
              <a:noFill/>
            </p:spPr>
            <p:txBody>
              <a:bodyPr wrap="none" rtlCol="0">
                <a:spAutoFit/>
              </a:bodyPr>
              <a:lstStyle/>
              <a:p>
                <a:pPr algn="l"/>
                <a14:m>
                  <m:oMathPara xmlns:m="http://schemas.openxmlformats.org/officeDocument/2006/math">
                    <m:oMath>
                      <m:d>
                        <m:dPr>
                          <m:ctrlPr>
                            <a:rPr lang="en-GB" b="0" i="1" smtClean="0">
                              <a:solidFill>
                                <a:srgbClr val="0000FF"/>
                              </a:solidFill>
                              <a:latin typeface="Cambria Math" panose="02040503050406030204" pitchFamily="18" charset="0"/>
                              <a:cs typeface="Arial" panose="020B0604020202020204" pitchFamily="34" charset="0"/>
                            </a:rPr>
                          </m:ctrlPr>
                        </m:dPr>
                        <m:e>
                          <m:r>
                            <a:rPr lang="en-GB" b="0" i="1" smtClean="0">
                              <a:solidFill>
                                <a:srgbClr val="0000FF"/>
                              </a:solidFill>
                              <a:latin typeface="Cambria Math" panose="02040503050406030204" pitchFamily="18" charset="0"/>
                              <a:cs typeface="Arial" panose="020B0604020202020204" pitchFamily="34" charset="0"/>
                            </a:rPr>
                            <m:t>𝑖</m:t>
                          </m:r>
                        </m:e>
                      </m:d>
                      <m:r>
                        <a:rPr lang="en-GB" b="0" i="1" smtClean="0">
                          <a:solidFill>
                            <a:srgbClr val="0000FF"/>
                          </a:solidFill>
                          <a:latin typeface="Cambria Math" panose="02040503050406030204" pitchFamily="18" charset="0"/>
                          <a:cs typeface="Arial" panose="020B0604020202020204" pitchFamily="34" charset="0"/>
                        </a:rPr>
                        <m:t> </m:t>
                      </m:r>
                      <m:r>
                        <a:rPr lang="en-GB" b="0" i="1" smtClean="0">
                          <a:solidFill>
                            <a:srgbClr val="0000FF"/>
                          </a:solidFill>
                          <a:latin typeface="Cambria Math" panose="02040503050406030204" pitchFamily="18" charset="0"/>
                          <a:cs typeface="Arial" panose="020B0604020202020204" pitchFamily="34" charset="0"/>
                        </a:rPr>
                        <m:t>𝜆</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1500</m:t>
                          </m:r>
                        </m:num>
                        <m:den>
                          <m:r>
                            <a:rPr lang="en-GB" b="0" i="1" smtClean="0">
                              <a:solidFill>
                                <a:srgbClr val="0000FF"/>
                              </a:solidFill>
                              <a:latin typeface="Cambria Math" panose="02040503050406030204" pitchFamily="18" charset="0"/>
                              <a:cs typeface="Arial" panose="020B0604020202020204" pitchFamily="34" charset="0"/>
                            </a:rPr>
                            <m:t>2 000 000</m:t>
                          </m:r>
                        </m:den>
                      </m:f>
                      <m:r>
                        <a:rPr lang="en-GB" b="0" i="1" smtClean="0">
                          <a:solidFill>
                            <a:srgbClr val="0000FF"/>
                          </a:solidFill>
                          <a:latin typeface="Cambria Math" panose="02040503050406030204" pitchFamily="18" charset="0"/>
                          <a:cs typeface="Arial" panose="020B0604020202020204" pitchFamily="34" charset="0"/>
                        </a:rPr>
                        <m:t>=0.75 </m:t>
                      </m:r>
                      <m:r>
                        <a:rPr lang="en-GB" b="0" i="1" smtClean="0">
                          <a:solidFill>
                            <a:srgbClr val="0000FF"/>
                          </a:solidFill>
                          <a:latin typeface="Cambria Math" panose="02040503050406030204" pitchFamily="18" charset="0"/>
                          <a:cs typeface="Arial" panose="020B0604020202020204" pitchFamily="34" charset="0"/>
                        </a:rPr>
                        <m:t>𝑚𝑚</m:t>
                      </m:r>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79EE9806-808B-BBC6-B36C-105D7BCC1AC1}"/>
                  </a:ext>
                </a:extLst>
              </p:cNvPr>
              <p:cNvSpPr txBox="1">
                <a:spLocks noRot="1" noChangeAspect="1" noMove="1" noResize="1" noEditPoints="1" noAdjustHandles="1" noChangeArrowheads="1" noChangeShapeType="1" noTextEdit="1"/>
              </p:cNvSpPr>
              <p:nvPr/>
            </p:nvSpPr>
            <p:spPr>
              <a:xfrm>
                <a:off x="5565717" y="2259239"/>
                <a:ext cx="3175934" cy="61831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80CDD65B-9CD3-7DE3-E297-E1E912351013}"/>
                  </a:ext>
                </a:extLst>
              </p:cNvPr>
              <p:cNvSpPr txBox="1"/>
              <p:nvPr/>
            </p:nvSpPr>
            <p:spPr>
              <a:xfrm>
                <a:off x="5565717" y="3326039"/>
                <a:ext cx="3313728" cy="618311"/>
              </a:xfrm>
              <a:prstGeom prst="rect">
                <a:avLst/>
              </a:prstGeom>
              <a:noFill/>
            </p:spPr>
            <p:txBody>
              <a:bodyPr wrap="none" rtlCol="0">
                <a:spAutoFit/>
              </a:bodyPr>
              <a:lstStyle/>
              <a:p>
                <a:pPr algn="l"/>
                <a14:m>
                  <m:oMathPara xmlns:m="http://schemas.openxmlformats.org/officeDocument/2006/math">
                    <m:oMath>
                      <m:d>
                        <m:dPr>
                          <m:ctrlPr>
                            <a:rPr lang="en-GB" b="0" i="1" smtClean="0">
                              <a:solidFill>
                                <a:srgbClr val="0000FF"/>
                              </a:solidFill>
                              <a:latin typeface="Cambria Math" panose="02040503050406030204" pitchFamily="18" charset="0"/>
                              <a:cs typeface="Arial" panose="020B0604020202020204" pitchFamily="34" charset="0"/>
                            </a:rPr>
                          </m:ctrlPr>
                        </m:dPr>
                        <m:e>
                          <m:r>
                            <a:rPr lang="en-GB" b="0" i="1" smtClean="0">
                              <a:solidFill>
                                <a:srgbClr val="0000FF"/>
                              </a:solidFill>
                              <a:latin typeface="Cambria Math" panose="02040503050406030204" pitchFamily="18" charset="0"/>
                              <a:cs typeface="Arial" panose="020B0604020202020204" pitchFamily="34" charset="0"/>
                            </a:rPr>
                            <m:t>𝑖𝑖</m:t>
                          </m:r>
                        </m:e>
                      </m:d>
                      <m:r>
                        <a:rPr lang="en-GB" b="0" i="1" smtClean="0">
                          <a:solidFill>
                            <a:srgbClr val="0000FF"/>
                          </a:solidFill>
                          <a:latin typeface="Cambria Math" panose="02040503050406030204" pitchFamily="18" charset="0"/>
                          <a:cs typeface="Arial" panose="020B0604020202020204" pitchFamily="34" charset="0"/>
                        </a:rPr>
                        <m:t> </m:t>
                      </m:r>
                      <m:r>
                        <a:rPr lang="en-GB" b="0" i="1" smtClean="0">
                          <a:solidFill>
                            <a:srgbClr val="0000FF"/>
                          </a:solidFill>
                          <a:latin typeface="Cambria Math" panose="02040503050406030204" pitchFamily="18" charset="0"/>
                          <a:cs typeface="Arial" panose="020B0604020202020204" pitchFamily="34" charset="0"/>
                        </a:rPr>
                        <m:t>𝜆</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1500</m:t>
                          </m:r>
                        </m:num>
                        <m:den>
                          <m:r>
                            <a:rPr lang="en-GB" b="0" i="1" smtClean="0">
                              <a:solidFill>
                                <a:srgbClr val="0000FF"/>
                              </a:solidFill>
                              <a:latin typeface="Cambria Math" panose="02040503050406030204" pitchFamily="18" charset="0"/>
                              <a:cs typeface="Arial" panose="020B0604020202020204" pitchFamily="34" charset="0"/>
                            </a:rPr>
                            <m:t>1.8×</m:t>
                          </m:r>
                          <m:sSup>
                            <m:sSupPr>
                              <m:ctrlPr>
                                <a:rPr lang="en-GB" b="0" i="1" smtClean="0">
                                  <a:solidFill>
                                    <a:srgbClr val="0000FF"/>
                                  </a:solidFill>
                                  <a:latin typeface="Cambria Math" panose="02040503050406030204" pitchFamily="18" charset="0"/>
                                  <a:cs typeface="Arial" panose="020B0604020202020204" pitchFamily="34" charset="0"/>
                                </a:rPr>
                              </m:ctrlPr>
                            </m:sSupPr>
                            <m:e>
                              <m:r>
                                <a:rPr lang="en-GB" b="0" i="1" smtClean="0">
                                  <a:solidFill>
                                    <a:srgbClr val="0000FF"/>
                                  </a:solidFill>
                                  <a:latin typeface="Cambria Math" panose="02040503050406030204" pitchFamily="18" charset="0"/>
                                  <a:cs typeface="Arial" panose="020B0604020202020204" pitchFamily="34" charset="0"/>
                                </a:rPr>
                                <m:t>10</m:t>
                              </m:r>
                            </m:e>
                            <m:sup>
                              <m:r>
                                <a:rPr lang="en-GB" b="0" i="1" smtClean="0">
                                  <a:solidFill>
                                    <a:srgbClr val="0000FF"/>
                                  </a:solidFill>
                                  <a:latin typeface="Cambria Math" panose="02040503050406030204" pitchFamily="18" charset="0"/>
                                  <a:cs typeface="Arial" panose="020B0604020202020204" pitchFamily="34" charset="0"/>
                                </a:rPr>
                                <m:t>7</m:t>
                              </m:r>
                            </m:sup>
                          </m:sSup>
                        </m:den>
                      </m:f>
                      <m:r>
                        <a:rPr lang="en-GB" b="0" i="1" smtClean="0">
                          <a:solidFill>
                            <a:srgbClr val="0000FF"/>
                          </a:solidFill>
                          <a:latin typeface="Cambria Math" panose="02040503050406030204" pitchFamily="18" charset="0"/>
                          <a:cs typeface="Arial" panose="020B0604020202020204" pitchFamily="34" charset="0"/>
                        </a:rPr>
                        <m:t>=0.083 </m:t>
                      </m:r>
                      <m:r>
                        <a:rPr lang="en-GB" b="0" i="1" smtClean="0">
                          <a:solidFill>
                            <a:srgbClr val="0000FF"/>
                          </a:solidFill>
                          <a:latin typeface="Cambria Math" panose="02040503050406030204" pitchFamily="18" charset="0"/>
                          <a:cs typeface="Arial" panose="020B0604020202020204" pitchFamily="34" charset="0"/>
                        </a:rPr>
                        <m:t>𝑚𝑚</m:t>
                      </m:r>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80CDD65B-9CD3-7DE3-E297-E1E912351013}"/>
                  </a:ext>
                </a:extLst>
              </p:cNvPr>
              <p:cNvSpPr txBox="1">
                <a:spLocks noRot="1" noChangeAspect="1" noMove="1" noResize="1" noEditPoints="1" noAdjustHandles="1" noChangeArrowheads="1" noChangeShapeType="1" noTextEdit="1"/>
              </p:cNvSpPr>
              <p:nvPr/>
            </p:nvSpPr>
            <p:spPr>
              <a:xfrm>
                <a:off x="5565717" y="3326039"/>
                <a:ext cx="3313728" cy="618311"/>
              </a:xfrm>
              <a:prstGeom prst="rect">
                <a:avLst/>
              </a:prstGeom>
              <a:blipFill>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2109021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F01D05-5D3A-7EE6-F2BC-93697010C8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58A2FDA-8ACE-0C5B-C11E-AD329E14D28A}"/>
              </a:ext>
            </a:extLst>
          </p:cNvPr>
          <p:cNvSpPr>
            <a:spLocks noGrp="1"/>
          </p:cNvSpPr>
          <p:nvPr>
            <p:ph type="title"/>
          </p:nvPr>
        </p:nvSpPr>
        <p:spPr/>
        <p:txBody>
          <a:bodyPr>
            <a:normAutofit/>
          </a:bodyPr>
          <a:lstStyle/>
          <a:p>
            <a:r>
              <a:rPr lang="en-GB" dirty="0"/>
              <a:t>Example 2 (HL)</a:t>
            </a:r>
          </a:p>
        </p:txBody>
      </p:sp>
      <p:sp>
        <p:nvSpPr>
          <p:cNvPr id="4" name="Text Placeholder 3">
            <a:extLst>
              <a:ext uri="{FF2B5EF4-FFF2-40B4-BE49-F238E27FC236}">
                <a16:creationId xmlns:a16="http://schemas.microsoft.com/office/drawing/2014/main" id="{5014FA14-4E74-03A8-1684-8AE6A90CE7C5}"/>
              </a:ext>
            </a:extLst>
          </p:cNvPr>
          <p:cNvSpPr>
            <a:spLocks noGrp="1"/>
          </p:cNvSpPr>
          <p:nvPr>
            <p:ph type="body" sz="quarter" idx="10"/>
          </p:nvPr>
        </p:nvSpPr>
        <p:spPr>
          <a:xfrm>
            <a:off x="122292" y="461664"/>
            <a:ext cx="8899415" cy="1643527"/>
          </a:xfrm>
        </p:spPr>
        <p:txBody>
          <a:bodyPr/>
          <a:lstStyle/>
          <a:p>
            <a:r>
              <a:rPr lang="en-GB" dirty="0"/>
              <a:t>The speed of sound in a muscle is 1600 m s⁻¹ and in the surrounding fat it is 1450 m s⁻¹; what is the refractive index for sound waves passing from muscle to fat (faster to slower)?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7248299B-1DFC-A4C0-546B-23D6ACFBB82F}"/>
                  </a:ext>
                </a:extLst>
              </p:cNvPr>
              <p:cNvSpPr txBox="1"/>
              <p:nvPr/>
            </p:nvSpPr>
            <p:spPr>
              <a:xfrm>
                <a:off x="1581441" y="2292978"/>
                <a:ext cx="1287725" cy="900568"/>
              </a:xfrm>
              <a:prstGeom prst="rect">
                <a:avLst/>
              </a:prstGeom>
              <a:noFill/>
            </p:spPr>
            <p:txBody>
              <a:bodyPr wrap="non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𝑛</m:t>
                      </m:r>
                      <m:r>
                        <a:rPr lang="en-GB" sz="2800" b="0" i="1" smtClean="0">
                          <a:solidFill>
                            <a:srgbClr val="0000FF"/>
                          </a:solidFill>
                          <a:latin typeface="Cambria Math" panose="02040503050406030204" pitchFamily="18" charset="0"/>
                          <a:cs typeface="Arial" panose="020B0604020202020204" pitchFamily="34" charset="0"/>
                        </a:rPr>
                        <m:t>=</m:t>
                      </m:r>
                      <m:f>
                        <m:fPr>
                          <m:ctrlPr>
                            <a:rPr lang="en-GB" sz="2800" b="0" i="1" smtClean="0">
                              <a:solidFill>
                                <a:srgbClr val="0000FF"/>
                              </a:solidFill>
                              <a:latin typeface="Cambria Math" panose="02040503050406030204" pitchFamily="18" charset="0"/>
                              <a:cs typeface="Arial" panose="020B0604020202020204" pitchFamily="34" charset="0"/>
                            </a:rPr>
                          </m:ctrlPr>
                        </m:fPr>
                        <m:num>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1</m:t>
                              </m:r>
                            </m:sub>
                          </m:sSub>
                        </m:num>
                        <m:den>
                          <m:sSub>
                            <m:sSubPr>
                              <m:ctrlPr>
                                <a:rPr lang="en-GB" sz="2800" b="0" i="1" smtClean="0">
                                  <a:solidFill>
                                    <a:srgbClr val="0000FF"/>
                                  </a:solidFill>
                                  <a:latin typeface="Cambria Math" panose="02040503050406030204" pitchFamily="18" charset="0"/>
                                  <a:cs typeface="Arial" panose="020B0604020202020204" pitchFamily="34" charset="0"/>
                                </a:rPr>
                              </m:ctrlPr>
                            </m:sSubPr>
                            <m:e>
                              <m:r>
                                <a:rPr lang="en-GB" sz="2800" b="0" i="1" smtClean="0">
                                  <a:solidFill>
                                    <a:srgbClr val="0000FF"/>
                                  </a:solidFill>
                                  <a:latin typeface="Cambria Math" panose="02040503050406030204" pitchFamily="18" charset="0"/>
                                  <a:cs typeface="Arial" panose="020B0604020202020204" pitchFamily="34" charset="0"/>
                                </a:rPr>
                                <m:t>𝑐</m:t>
                              </m:r>
                            </m:e>
                            <m:sub>
                              <m:r>
                                <a:rPr lang="en-GB" sz="2800" b="0" i="1" smtClean="0">
                                  <a:solidFill>
                                    <a:srgbClr val="0000FF"/>
                                  </a:solidFill>
                                  <a:latin typeface="Cambria Math" panose="02040503050406030204" pitchFamily="18" charset="0"/>
                                  <a:cs typeface="Arial" panose="020B0604020202020204" pitchFamily="34" charset="0"/>
                                </a:rPr>
                                <m:t>2</m:t>
                              </m:r>
                            </m:sub>
                          </m:sSub>
                        </m:den>
                      </m:f>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7248299B-1DFC-A4C0-546B-23D6ACFBB82F}"/>
                  </a:ext>
                </a:extLst>
              </p:cNvPr>
              <p:cNvSpPr txBox="1">
                <a:spLocks noRot="1" noChangeAspect="1" noMove="1" noResize="1" noEditPoints="1" noAdjustHandles="1" noChangeArrowheads="1" noChangeShapeType="1" noTextEdit="1"/>
              </p:cNvSpPr>
              <p:nvPr/>
            </p:nvSpPr>
            <p:spPr>
              <a:xfrm>
                <a:off x="1581441" y="2292978"/>
                <a:ext cx="1287725" cy="900568"/>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564E9800-3133-31E3-331A-61243BF3E8F9}"/>
                  </a:ext>
                </a:extLst>
              </p:cNvPr>
              <p:cNvSpPr txBox="1"/>
              <p:nvPr/>
            </p:nvSpPr>
            <p:spPr>
              <a:xfrm>
                <a:off x="3402832" y="2289388"/>
                <a:ext cx="1759328" cy="910570"/>
              </a:xfrm>
              <a:prstGeom prst="rect">
                <a:avLst/>
              </a:prstGeom>
              <a:noFill/>
            </p:spPr>
            <p:txBody>
              <a:bodyPr wrap="none" rtlCol="0">
                <a:spAutoFit/>
              </a:bodyPr>
              <a:lstStyle/>
              <a:p>
                <a:pPr/>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𝑛</m:t>
                      </m:r>
                      <m:r>
                        <a:rPr lang="en-GB" sz="2800" b="0" i="1" smtClean="0">
                          <a:solidFill>
                            <a:srgbClr val="0000FF"/>
                          </a:solidFill>
                          <a:latin typeface="Cambria Math" panose="02040503050406030204" pitchFamily="18" charset="0"/>
                          <a:cs typeface="Arial" panose="020B0604020202020204" pitchFamily="34" charset="0"/>
                        </a:rPr>
                        <m:t>=</m:t>
                      </m:r>
                      <m:f>
                        <m:fPr>
                          <m:ctrlPr>
                            <a:rPr lang="en-GB" sz="2800" i="0">
                              <a:solidFill>
                                <a:srgbClr val="0000FF"/>
                              </a:solidFill>
                              <a:latin typeface="Cambria Math" panose="02040503050406030204" pitchFamily="18" charset="0"/>
                              <a:cs typeface="Arial" panose="020B0604020202020204" pitchFamily="34" charset="0"/>
                            </a:rPr>
                          </m:ctrlPr>
                        </m:fPr>
                        <m:num>
                          <m:r>
                            <m:rPr>
                              <m:nor/>
                            </m:rPr>
                            <a:rPr lang="en-GB" sz="2800" i="0">
                              <a:solidFill>
                                <a:srgbClr val="0000FF"/>
                              </a:solidFill>
                              <a:latin typeface="Cambria Math" panose="02040503050406030204" pitchFamily="18" charset="0"/>
                              <a:cs typeface="Arial" panose="020B0604020202020204" pitchFamily="34" charset="0"/>
                            </a:rPr>
                            <m:t>1600</m:t>
                          </m:r>
                        </m:num>
                        <m:den>
                          <m:r>
                            <a:rPr lang="en-GB" sz="2800" b="0" i="1" smtClean="0">
                              <a:solidFill>
                                <a:srgbClr val="0000FF"/>
                              </a:solidFill>
                              <a:latin typeface="Cambria Math" panose="02040503050406030204" pitchFamily="18" charset="0"/>
                              <a:cs typeface="Arial" panose="020B0604020202020204" pitchFamily="34" charset="0"/>
                            </a:rPr>
                            <m:t>1450</m:t>
                          </m:r>
                        </m:den>
                      </m:f>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564E9800-3133-31E3-331A-61243BF3E8F9}"/>
                  </a:ext>
                </a:extLst>
              </p:cNvPr>
              <p:cNvSpPr txBox="1">
                <a:spLocks noRot="1" noChangeAspect="1" noMove="1" noResize="1" noEditPoints="1" noAdjustHandles="1" noChangeArrowheads="1" noChangeShapeType="1" noTextEdit="1"/>
              </p:cNvSpPr>
              <p:nvPr/>
            </p:nvSpPr>
            <p:spPr>
              <a:xfrm>
                <a:off x="3402832" y="2289388"/>
                <a:ext cx="1759328" cy="91057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A4EAE935-E67B-9910-4458-F9F7517ED742}"/>
                  </a:ext>
                </a:extLst>
              </p:cNvPr>
              <p:cNvSpPr txBox="1"/>
              <p:nvPr/>
            </p:nvSpPr>
            <p:spPr>
              <a:xfrm>
                <a:off x="5695825" y="2481652"/>
                <a:ext cx="1833066" cy="523220"/>
              </a:xfrm>
              <a:prstGeom prst="rect">
                <a:avLst/>
              </a:prstGeom>
              <a:noFill/>
            </p:spPr>
            <p:txBody>
              <a:bodyPr wrap="none" rtlCol="0">
                <a:spAutoFit/>
              </a:bodyPr>
              <a:lstStyle/>
              <a:p>
                <a:pPr algn="l"/>
                <a14:m>
                  <m:oMathPara xmlns:m="http://schemas.openxmlformats.org/officeDocument/2006/math">
                    <m:oMath>
                      <m:r>
                        <a:rPr lang="en-GB" sz="2800" b="0" i="1" smtClean="0">
                          <a:solidFill>
                            <a:srgbClr val="0000FF"/>
                          </a:solidFill>
                          <a:latin typeface="Cambria Math" panose="02040503050406030204" pitchFamily="18" charset="0"/>
                          <a:cs typeface="Arial" panose="020B0604020202020204" pitchFamily="34" charset="0"/>
                        </a:rPr>
                        <m:t>𝑛</m:t>
                      </m:r>
                      <m:r>
                        <a:rPr lang="en-GB" sz="2800" b="0" i="1" smtClean="0">
                          <a:solidFill>
                            <a:srgbClr val="0000FF"/>
                          </a:solidFill>
                          <a:latin typeface="Cambria Math" panose="02040503050406030204" pitchFamily="18" charset="0"/>
                          <a:cs typeface="Arial" panose="020B0604020202020204" pitchFamily="34" charset="0"/>
                        </a:rPr>
                        <m:t>=1.103</m:t>
                      </m:r>
                    </m:oMath>
                  </m:oMathPara>
                </a14:m>
                <a:endParaRPr lang="en-GB" sz="2800" dirty="0">
                  <a:solidFill>
                    <a:srgbClr val="0000FF"/>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A4EAE935-E67B-9910-4458-F9F7517ED742}"/>
                  </a:ext>
                </a:extLst>
              </p:cNvPr>
              <p:cNvSpPr txBox="1">
                <a:spLocks noRot="1" noChangeAspect="1" noMove="1" noResize="1" noEditPoints="1" noAdjustHandles="1" noChangeArrowheads="1" noChangeShapeType="1" noTextEdit="1"/>
              </p:cNvSpPr>
              <p:nvPr/>
            </p:nvSpPr>
            <p:spPr>
              <a:xfrm>
                <a:off x="5695825" y="2481652"/>
                <a:ext cx="1833066" cy="523220"/>
              </a:xfrm>
              <a:prstGeom prst="rect">
                <a:avLst/>
              </a:prstGeom>
              <a:blipFill>
                <a:blip r:embed="rId4"/>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100585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7432DD-1925-E26D-E633-6EF5A246465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567B3110-182F-D348-B58C-F539E49F3FBE}"/>
              </a:ext>
            </a:extLst>
          </p:cNvPr>
          <p:cNvSpPr>
            <a:spLocks noGrp="1"/>
          </p:cNvSpPr>
          <p:nvPr>
            <p:ph type="title"/>
          </p:nvPr>
        </p:nvSpPr>
        <p:spPr/>
        <p:txBody>
          <a:bodyPr>
            <a:normAutofit/>
          </a:bodyPr>
          <a:lstStyle/>
          <a:p>
            <a:r>
              <a:rPr lang="en-GB" dirty="0"/>
              <a:t>Example 3 (HL)</a:t>
            </a:r>
          </a:p>
        </p:txBody>
      </p:sp>
      <p:sp>
        <p:nvSpPr>
          <p:cNvPr id="4" name="Text Placeholder 3">
            <a:extLst>
              <a:ext uri="{FF2B5EF4-FFF2-40B4-BE49-F238E27FC236}">
                <a16:creationId xmlns:a16="http://schemas.microsoft.com/office/drawing/2014/main" id="{C5AB1F06-68EB-8167-4C76-C7867AE2D9AF}"/>
              </a:ext>
            </a:extLst>
          </p:cNvPr>
          <p:cNvSpPr>
            <a:spLocks noGrp="1"/>
          </p:cNvSpPr>
          <p:nvPr>
            <p:ph type="body" sz="quarter" idx="10"/>
          </p:nvPr>
        </p:nvSpPr>
        <p:spPr>
          <a:xfrm>
            <a:off x="122292" y="461664"/>
            <a:ext cx="8899415" cy="1643527"/>
          </a:xfrm>
        </p:spPr>
        <p:txBody>
          <a:bodyPr/>
          <a:lstStyle/>
          <a:p>
            <a:r>
              <a:rPr lang="en-GB" dirty="0"/>
              <a:t>Sound waves refract in a similar way to light when they pass from one medium to another. In the diagram below, which ray is correct - A or B? Justify your answer. Tip: identify the faster and slower medium.</a:t>
            </a:r>
          </a:p>
        </p:txBody>
      </p:sp>
      <p:grpSp>
        <p:nvGrpSpPr>
          <p:cNvPr id="35" name="Group 34">
            <a:extLst>
              <a:ext uri="{FF2B5EF4-FFF2-40B4-BE49-F238E27FC236}">
                <a16:creationId xmlns:a16="http://schemas.microsoft.com/office/drawing/2014/main" id="{209BCC09-6131-6DC8-2F32-2ADA5F798997}"/>
              </a:ext>
            </a:extLst>
          </p:cNvPr>
          <p:cNvGrpSpPr/>
          <p:nvPr/>
        </p:nvGrpSpPr>
        <p:grpSpPr>
          <a:xfrm>
            <a:off x="1813930" y="2378257"/>
            <a:ext cx="4471990" cy="2588577"/>
            <a:chOff x="232974" y="3843663"/>
            <a:chExt cx="4471990" cy="2588577"/>
          </a:xfrm>
        </p:grpSpPr>
        <p:sp>
          <p:nvSpPr>
            <p:cNvPr id="2" name="Freeform: Shape 1">
              <a:extLst>
                <a:ext uri="{FF2B5EF4-FFF2-40B4-BE49-F238E27FC236}">
                  <a16:creationId xmlns:a16="http://schemas.microsoft.com/office/drawing/2014/main" id="{8C7426A0-0B8F-E370-C911-97C7219906FE}"/>
                </a:ext>
              </a:extLst>
            </p:cNvPr>
            <p:cNvSpPr/>
            <p:nvPr/>
          </p:nvSpPr>
          <p:spPr>
            <a:xfrm>
              <a:off x="254369" y="3843663"/>
              <a:ext cx="2294749" cy="2457541"/>
            </a:xfrm>
            <a:custGeom>
              <a:avLst/>
              <a:gdLst>
                <a:gd name="csX0" fmla="*/ 525294 w 2801566"/>
                <a:gd name="csY0" fmla="*/ 0 h 1536971"/>
                <a:gd name="csX1" fmla="*/ 2178996 w 2801566"/>
                <a:gd name="csY1" fmla="*/ 19456 h 1536971"/>
                <a:gd name="csX2" fmla="*/ 2801566 w 2801566"/>
                <a:gd name="csY2" fmla="*/ 700392 h 1536971"/>
                <a:gd name="csX3" fmla="*/ 2529192 w 2801566"/>
                <a:gd name="csY3" fmla="*/ 1536971 h 1536971"/>
                <a:gd name="csX4" fmla="*/ 856034 w 2801566"/>
                <a:gd name="csY4" fmla="*/ 1459149 h 1536971"/>
                <a:gd name="csX5" fmla="*/ 0 w 2801566"/>
                <a:gd name="csY5" fmla="*/ 1439694 h 1536971"/>
                <a:gd name="csX6" fmla="*/ 486383 w 2801566"/>
                <a:gd name="csY6" fmla="*/ 719847 h 1536971"/>
                <a:gd name="csX7" fmla="*/ 0 w 2801566"/>
                <a:gd name="csY7" fmla="*/ 58366 h 1536971"/>
                <a:gd name="csX8" fmla="*/ 525294 w 2801566"/>
                <a:gd name="csY8" fmla="*/ 0 h 153697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45343 w 2818891"/>
                <a:gd name="csY0" fmla="*/ 4323 h 1794214"/>
                <a:gd name="csX1" fmla="*/ 2196321 w 2818891"/>
                <a:gd name="csY1" fmla="*/ 276699 h 1794214"/>
                <a:gd name="csX2" fmla="*/ 2818891 w 2818891"/>
                <a:gd name="csY2" fmla="*/ 957635 h 1794214"/>
                <a:gd name="csX3" fmla="*/ 2546517 w 2818891"/>
                <a:gd name="csY3" fmla="*/ 1794214 h 1794214"/>
                <a:gd name="csX4" fmla="*/ 873359 w 2818891"/>
                <a:gd name="csY4" fmla="*/ 1716392 h 1794214"/>
                <a:gd name="csX5" fmla="*/ 17325 w 2818891"/>
                <a:gd name="csY5" fmla="*/ 1696937 h 1794214"/>
                <a:gd name="csX6" fmla="*/ 503708 w 2818891"/>
                <a:gd name="csY6" fmla="*/ 977090 h 1794214"/>
                <a:gd name="csX7" fmla="*/ 17325 w 2818891"/>
                <a:gd name="csY7" fmla="*/ 315609 h 1794214"/>
                <a:gd name="csX8" fmla="*/ 445343 w 2818891"/>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80"/>
                <a:gd name="csX1" fmla="*/ 2245586 w 2868156"/>
                <a:gd name="csY1" fmla="*/ 276699 h 1794280"/>
                <a:gd name="csX2" fmla="*/ 2868156 w 2868156"/>
                <a:gd name="csY2" fmla="*/ 957635 h 1794280"/>
                <a:gd name="csX3" fmla="*/ 2595782 w 2868156"/>
                <a:gd name="csY3" fmla="*/ 1794214 h 1794280"/>
                <a:gd name="csX4" fmla="*/ 922624 w 2868156"/>
                <a:gd name="csY4" fmla="*/ 1716392 h 1794280"/>
                <a:gd name="csX5" fmla="*/ 66590 w 2868156"/>
                <a:gd name="csY5" fmla="*/ 1696937 h 1794280"/>
                <a:gd name="csX6" fmla="*/ 552973 w 2868156"/>
                <a:gd name="csY6" fmla="*/ 977090 h 1794280"/>
                <a:gd name="csX7" fmla="*/ 66590 w 2868156"/>
                <a:gd name="csY7" fmla="*/ 315609 h 1794280"/>
                <a:gd name="csX8" fmla="*/ 494608 w 2868156"/>
                <a:gd name="csY8" fmla="*/ 4323 h 1794280"/>
                <a:gd name="csX0" fmla="*/ 494608 w 2868156"/>
                <a:gd name="csY0" fmla="*/ 4323 h 1832248"/>
                <a:gd name="csX1" fmla="*/ 2245586 w 2868156"/>
                <a:gd name="csY1" fmla="*/ 276699 h 1832248"/>
                <a:gd name="csX2" fmla="*/ 2868156 w 2868156"/>
                <a:gd name="csY2" fmla="*/ 957635 h 1832248"/>
                <a:gd name="csX3" fmla="*/ 2595782 w 2868156"/>
                <a:gd name="csY3" fmla="*/ 1794214 h 1832248"/>
                <a:gd name="csX4" fmla="*/ 922624 w 2868156"/>
                <a:gd name="csY4" fmla="*/ 1716392 h 1832248"/>
                <a:gd name="csX5" fmla="*/ 66590 w 2868156"/>
                <a:gd name="csY5" fmla="*/ 1696937 h 1832248"/>
                <a:gd name="csX6" fmla="*/ 552973 w 2868156"/>
                <a:gd name="csY6" fmla="*/ 977090 h 1832248"/>
                <a:gd name="csX7" fmla="*/ 66590 w 2868156"/>
                <a:gd name="csY7" fmla="*/ 315609 h 1832248"/>
                <a:gd name="csX8" fmla="*/ 494608 w 2868156"/>
                <a:gd name="csY8" fmla="*/ 4323 h 1832248"/>
                <a:gd name="csX0" fmla="*/ 494608 w 2912856"/>
                <a:gd name="csY0" fmla="*/ 4323 h 1832248"/>
                <a:gd name="csX1" fmla="*/ 2245586 w 2912856"/>
                <a:gd name="csY1" fmla="*/ 276699 h 1832248"/>
                <a:gd name="csX2" fmla="*/ 2868156 w 2912856"/>
                <a:gd name="csY2" fmla="*/ 957635 h 1832248"/>
                <a:gd name="csX3" fmla="*/ 2595782 w 2912856"/>
                <a:gd name="csY3" fmla="*/ 1794214 h 1832248"/>
                <a:gd name="csX4" fmla="*/ 922624 w 2912856"/>
                <a:gd name="csY4" fmla="*/ 1716392 h 1832248"/>
                <a:gd name="csX5" fmla="*/ 66590 w 2912856"/>
                <a:gd name="csY5" fmla="*/ 1696937 h 1832248"/>
                <a:gd name="csX6" fmla="*/ 552973 w 2912856"/>
                <a:gd name="csY6" fmla="*/ 977090 h 1832248"/>
                <a:gd name="csX7" fmla="*/ 66590 w 2912856"/>
                <a:gd name="csY7" fmla="*/ 315609 h 1832248"/>
                <a:gd name="csX8" fmla="*/ 494608 w 2912856"/>
                <a:gd name="csY8" fmla="*/ 4323 h 1832248"/>
                <a:gd name="csX0" fmla="*/ 474710 w 2878866"/>
                <a:gd name="csY0" fmla="*/ 24485 h 1852410"/>
                <a:gd name="csX1" fmla="*/ 2147867 w 2878866"/>
                <a:gd name="csY1" fmla="*/ 160674 h 1852410"/>
                <a:gd name="csX2" fmla="*/ 2848258 w 2878866"/>
                <a:gd name="csY2" fmla="*/ 977797 h 1852410"/>
                <a:gd name="csX3" fmla="*/ 2575884 w 2878866"/>
                <a:gd name="csY3" fmla="*/ 1814376 h 1852410"/>
                <a:gd name="csX4" fmla="*/ 902726 w 2878866"/>
                <a:gd name="csY4" fmla="*/ 1736554 h 1852410"/>
                <a:gd name="csX5" fmla="*/ 46692 w 2878866"/>
                <a:gd name="csY5" fmla="*/ 1717099 h 1852410"/>
                <a:gd name="csX6" fmla="*/ 533075 w 2878866"/>
                <a:gd name="csY6" fmla="*/ 997252 h 1852410"/>
                <a:gd name="csX7" fmla="*/ 46692 w 2878866"/>
                <a:gd name="csY7" fmla="*/ 335771 h 1852410"/>
                <a:gd name="csX8" fmla="*/ 474710 w 2878866"/>
                <a:gd name="csY8" fmla="*/ 24485 h 1852410"/>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474710 w 2882196"/>
                <a:gd name="csY8" fmla="*/ 1874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566150 w 2882196"/>
                <a:gd name="csY8" fmla="*/ 11018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0" fmla="*/ 428018 w 2835504"/>
                <a:gd name="csY0" fmla="*/ 18747 h 1831488"/>
                <a:gd name="csX1" fmla="*/ 2101175 w 2835504"/>
                <a:gd name="csY1" fmla="*/ 154936 h 1831488"/>
                <a:gd name="csX2" fmla="*/ 2801566 w 2835504"/>
                <a:gd name="csY2" fmla="*/ 1127701 h 1831488"/>
                <a:gd name="csX3" fmla="*/ 2529192 w 2835504"/>
                <a:gd name="csY3" fmla="*/ 1808638 h 1831488"/>
                <a:gd name="csX4" fmla="*/ 856034 w 2835504"/>
                <a:gd name="csY4" fmla="*/ 1730816 h 1831488"/>
                <a:gd name="csX5" fmla="*/ 0 w 2835504"/>
                <a:gd name="csY5" fmla="*/ 1711361 h 1831488"/>
                <a:gd name="csX0" fmla="*/ 0 w 2407486"/>
                <a:gd name="csY0" fmla="*/ 18747 h 1831488"/>
                <a:gd name="csX1" fmla="*/ 1673157 w 2407486"/>
                <a:gd name="csY1" fmla="*/ 154936 h 1831488"/>
                <a:gd name="csX2" fmla="*/ 2373548 w 2407486"/>
                <a:gd name="csY2" fmla="*/ 1127701 h 1831488"/>
                <a:gd name="csX3" fmla="*/ 2101174 w 2407486"/>
                <a:gd name="csY3" fmla="*/ 1808638 h 1831488"/>
                <a:gd name="csX4" fmla="*/ 428016 w 2407486"/>
                <a:gd name="csY4" fmla="*/ 1730816 h 1831488"/>
                <a:gd name="csX0" fmla="*/ 38912 w 2463651"/>
                <a:gd name="csY0" fmla="*/ 18747 h 1867003"/>
                <a:gd name="csX1" fmla="*/ 1712069 w 2463651"/>
                <a:gd name="csY1" fmla="*/ 154936 h 1867003"/>
                <a:gd name="csX2" fmla="*/ 2412460 w 2463651"/>
                <a:gd name="csY2" fmla="*/ 1127701 h 1867003"/>
                <a:gd name="csX3" fmla="*/ 2140086 w 2463651"/>
                <a:gd name="csY3" fmla="*/ 1808638 h 1867003"/>
                <a:gd name="csX4" fmla="*/ 0 w 2463651"/>
                <a:gd name="csY4" fmla="*/ 1867003 h 1867003"/>
                <a:gd name="csX0" fmla="*/ 38912 w 2463651"/>
                <a:gd name="csY0" fmla="*/ 18747 h 1970636"/>
                <a:gd name="csX1" fmla="*/ 1712069 w 2463651"/>
                <a:gd name="csY1" fmla="*/ 154936 h 1970636"/>
                <a:gd name="csX2" fmla="*/ 2412460 w 2463651"/>
                <a:gd name="csY2" fmla="*/ 1127701 h 1970636"/>
                <a:gd name="csX3" fmla="*/ 2140086 w 2463651"/>
                <a:gd name="csY3" fmla="*/ 1808638 h 1970636"/>
                <a:gd name="csX4" fmla="*/ 0 w 2463651"/>
                <a:gd name="csY4" fmla="*/ 1867003 h 1970636"/>
                <a:gd name="csX0" fmla="*/ 38912 w 2455214"/>
                <a:gd name="csY0" fmla="*/ 18747 h 1980746"/>
                <a:gd name="csX1" fmla="*/ 1712069 w 2455214"/>
                <a:gd name="csY1" fmla="*/ 154936 h 1980746"/>
                <a:gd name="csX2" fmla="*/ 2412460 w 2455214"/>
                <a:gd name="csY2" fmla="*/ 1127701 h 1980746"/>
                <a:gd name="csX3" fmla="*/ 2116933 w 2455214"/>
                <a:gd name="csY3" fmla="*/ 1839118 h 1980746"/>
                <a:gd name="csX4" fmla="*/ 0 w 2455214"/>
                <a:gd name="csY4" fmla="*/ 1867003 h 1980746"/>
                <a:gd name="csX0" fmla="*/ 38912 w 2468072"/>
                <a:gd name="csY0" fmla="*/ 21686 h 1983685"/>
                <a:gd name="csX1" fmla="*/ 1538421 w 2468072"/>
                <a:gd name="csY1" fmla="*/ 147715 h 1983685"/>
                <a:gd name="csX2" fmla="*/ 2412460 w 2468072"/>
                <a:gd name="csY2" fmla="*/ 1130640 h 1983685"/>
                <a:gd name="csX3" fmla="*/ 2116933 w 2468072"/>
                <a:gd name="csY3" fmla="*/ 1842057 h 1983685"/>
                <a:gd name="csX4" fmla="*/ 0 w 2468072"/>
                <a:gd name="csY4" fmla="*/ 1869942 h 1983685"/>
                <a:gd name="csX0" fmla="*/ 38912 w 2417006"/>
                <a:gd name="csY0" fmla="*/ 21686 h 1983685"/>
                <a:gd name="csX1" fmla="*/ 1538421 w 2417006"/>
                <a:gd name="csY1" fmla="*/ 147715 h 1983685"/>
                <a:gd name="csX2" fmla="*/ 2412460 w 2417006"/>
                <a:gd name="csY2" fmla="*/ 1130640 h 1983685"/>
                <a:gd name="csX3" fmla="*/ 1891398 w 2417006"/>
                <a:gd name="csY3" fmla="*/ 1939147 h 1983685"/>
                <a:gd name="csX4" fmla="*/ 2116933 w 2417006"/>
                <a:gd name="csY4" fmla="*/ 1842057 h 1983685"/>
                <a:gd name="csX5" fmla="*/ 0 w 2417006"/>
                <a:gd name="csY5" fmla="*/ 1869942 h 1983685"/>
                <a:gd name="csX0" fmla="*/ 38912 w 2423452"/>
                <a:gd name="csY0" fmla="*/ 21686 h 1982354"/>
                <a:gd name="csX1" fmla="*/ 1538421 w 2423452"/>
                <a:gd name="csY1" fmla="*/ 147715 h 1982354"/>
                <a:gd name="csX2" fmla="*/ 2412460 w 2423452"/>
                <a:gd name="csY2" fmla="*/ 1130640 h 1982354"/>
                <a:gd name="csX3" fmla="*/ 1891398 w 2423452"/>
                <a:gd name="csY3" fmla="*/ 1939147 h 1982354"/>
                <a:gd name="csX4" fmla="*/ 0 w 2423452"/>
                <a:gd name="csY4" fmla="*/ 1869942 h 1982354"/>
                <a:gd name="csX0" fmla="*/ 0 w 2430846"/>
                <a:gd name="csY0" fmla="*/ 156527 h 1883515"/>
                <a:gd name="csX1" fmla="*/ 1545815 w 2430846"/>
                <a:gd name="csY1" fmla="*/ 48876 h 1883515"/>
                <a:gd name="csX2" fmla="*/ 2419854 w 2430846"/>
                <a:gd name="csY2" fmla="*/ 1031801 h 1883515"/>
                <a:gd name="csX3" fmla="*/ 1898792 w 2430846"/>
                <a:gd name="csY3" fmla="*/ 1840308 h 1883515"/>
                <a:gd name="csX4" fmla="*/ 7394 w 2430846"/>
                <a:gd name="csY4" fmla="*/ 1771103 h 1883515"/>
                <a:gd name="csX0" fmla="*/ 0 w 2430846"/>
                <a:gd name="csY0" fmla="*/ 191013 h 1918001"/>
                <a:gd name="csX1" fmla="*/ 1545815 w 2430846"/>
                <a:gd name="csY1" fmla="*/ 83362 h 1918001"/>
                <a:gd name="csX2" fmla="*/ 2419854 w 2430846"/>
                <a:gd name="csY2" fmla="*/ 1066287 h 1918001"/>
                <a:gd name="csX3" fmla="*/ 1898792 w 2430846"/>
                <a:gd name="csY3" fmla="*/ 1874794 h 1918001"/>
                <a:gd name="csX4" fmla="*/ 7394 w 2430846"/>
                <a:gd name="csY4" fmla="*/ 1805589 h 1918001"/>
                <a:gd name="csX0" fmla="*/ 0 w 2430846"/>
                <a:gd name="csY0" fmla="*/ 191013 h 1955010"/>
                <a:gd name="csX1" fmla="*/ 1545815 w 2430846"/>
                <a:gd name="csY1" fmla="*/ 83362 h 1955010"/>
                <a:gd name="csX2" fmla="*/ 2419854 w 2430846"/>
                <a:gd name="csY2" fmla="*/ 1066287 h 1955010"/>
                <a:gd name="csX3" fmla="*/ 1898792 w 2430846"/>
                <a:gd name="csY3" fmla="*/ 1874794 h 1955010"/>
                <a:gd name="csX4" fmla="*/ 7394 w 2430846"/>
                <a:gd name="csY4" fmla="*/ 1805589 h 1955010"/>
                <a:gd name="csX0" fmla="*/ 0 w 2592917"/>
                <a:gd name="csY0" fmla="*/ 108072 h 2067291"/>
                <a:gd name="csX1" fmla="*/ 1707886 w 2592917"/>
                <a:gd name="csY1" fmla="*/ 195643 h 2067291"/>
                <a:gd name="csX2" fmla="*/ 2581925 w 2592917"/>
                <a:gd name="csY2" fmla="*/ 1178568 h 2067291"/>
                <a:gd name="csX3" fmla="*/ 2060863 w 2592917"/>
                <a:gd name="csY3" fmla="*/ 1987075 h 2067291"/>
                <a:gd name="csX4" fmla="*/ 169465 w 2592917"/>
                <a:gd name="csY4" fmla="*/ 1917870 h 2067291"/>
                <a:gd name="csX0" fmla="*/ 0 w 2592917"/>
                <a:gd name="csY0" fmla="*/ 108072 h 1987075"/>
                <a:gd name="csX1" fmla="*/ 1707886 w 2592917"/>
                <a:gd name="csY1" fmla="*/ 195643 h 1987075"/>
                <a:gd name="csX2" fmla="*/ 2581925 w 2592917"/>
                <a:gd name="csY2" fmla="*/ 1178568 h 1987075"/>
                <a:gd name="csX3" fmla="*/ 2060863 w 2592917"/>
                <a:gd name="csY3" fmla="*/ 1987075 h 1987075"/>
                <a:gd name="csX0" fmla="*/ 0 w 2638227"/>
                <a:gd name="csY0" fmla="*/ 108072 h 1893865"/>
                <a:gd name="csX1" fmla="*/ 1707886 w 2638227"/>
                <a:gd name="csY1" fmla="*/ 195643 h 1893865"/>
                <a:gd name="csX2" fmla="*/ 2581925 w 2638227"/>
                <a:gd name="csY2" fmla="*/ 1178568 h 1893865"/>
                <a:gd name="csX3" fmla="*/ 2288402 w 2638227"/>
                <a:gd name="csY3" fmla="*/ 1893865 h 1893865"/>
                <a:gd name="csX0" fmla="*/ 0 w 2628131"/>
                <a:gd name="csY0" fmla="*/ 108072 h 1893865"/>
                <a:gd name="csX1" fmla="*/ 1707886 w 2628131"/>
                <a:gd name="csY1" fmla="*/ 195643 h 1893865"/>
                <a:gd name="csX2" fmla="*/ 2581925 w 2628131"/>
                <a:gd name="csY2" fmla="*/ 1178568 h 1893865"/>
                <a:gd name="csX3" fmla="*/ 2288402 w 2628131"/>
                <a:gd name="csY3" fmla="*/ 1893865 h 1893865"/>
                <a:gd name="csX0" fmla="*/ 0 w 2643814"/>
                <a:gd name="csY0" fmla="*/ 108072 h 1816190"/>
                <a:gd name="csX1" fmla="*/ 1707886 w 2643814"/>
                <a:gd name="csY1" fmla="*/ 195643 h 1816190"/>
                <a:gd name="csX2" fmla="*/ 2581925 w 2643814"/>
                <a:gd name="csY2" fmla="*/ 1178568 h 1816190"/>
                <a:gd name="csX3" fmla="*/ 2336304 w 2643814"/>
                <a:gd name="csY3" fmla="*/ 1816190 h 1816190"/>
                <a:gd name="csX0" fmla="*/ 0 w 2628446"/>
                <a:gd name="csY0" fmla="*/ 108072 h 1816190"/>
                <a:gd name="csX1" fmla="*/ 1707886 w 2628446"/>
                <a:gd name="csY1" fmla="*/ 195643 h 1816190"/>
                <a:gd name="csX2" fmla="*/ 2581925 w 2628446"/>
                <a:gd name="csY2" fmla="*/ 1178568 h 1816190"/>
                <a:gd name="csX3" fmla="*/ 2336304 w 2628446"/>
                <a:gd name="csY3" fmla="*/ 1816190 h 1816190"/>
                <a:gd name="csX0" fmla="*/ 0 w 2614680"/>
                <a:gd name="csY0" fmla="*/ 108072 h 1816190"/>
                <a:gd name="csX1" fmla="*/ 1707886 w 2614680"/>
                <a:gd name="csY1" fmla="*/ 195643 h 1816190"/>
                <a:gd name="csX2" fmla="*/ 2581925 w 2614680"/>
                <a:gd name="csY2" fmla="*/ 1178568 h 1816190"/>
                <a:gd name="csX3" fmla="*/ 2336304 w 2614680"/>
                <a:gd name="csY3" fmla="*/ 1816190 h 1816190"/>
              </a:gdLst>
              <a:ahLst/>
              <a:cxnLst>
                <a:cxn ang="0">
                  <a:pos x="csX0" y="csY0"/>
                </a:cxn>
                <a:cxn ang="0">
                  <a:pos x="csX1" y="csY1"/>
                </a:cxn>
                <a:cxn ang="0">
                  <a:pos x="csX2" y="csY2"/>
                </a:cxn>
                <a:cxn ang="0">
                  <a:pos x="csX3" y="csY3"/>
                </a:cxn>
              </a:cxnLst>
              <a:rect l="l" t="t" r="r" b="b"/>
              <a:pathLst>
                <a:path w="2614680" h="1816190">
                  <a:moveTo>
                    <a:pt x="0" y="108072"/>
                  </a:moveTo>
                  <a:cubicBezTo>
                    <a:pt x="350196" y="-93831"/>
                    <a:pt x="1277565" y="17227"/>
                    <a:pt x="1707886" y="195643"/>
                  </a:cubicBezTo>
                  <a:cubicBezTo>
                    <a:pt x="2138207" y="374059"/>
                    <a:pt x="2477189" y="908477"/>
                    <a:pt x="2581925" y="1178568"/>
                  </a:cubicBezTo>
                  <a:cubicBezTo>
                    <a:pt x="2686661" y="1448659"/>
                    <a:pt x="2522820" y="1685206"/>
                    <a:pt x="2336304" y="1816190"/>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175BD542-0593-BCA6-B76A-60F657343D34}"/>
                </a:ext>
              </a:extLst>
            </p:cNvPr>
            <p:cNvSpPr txBox="1"/>
            <p:nvPr/>
          </p:nvSpPr>
          <p:spPr>
            <a:xfrm>
              <a:off x="450116" y="5406017"/>
              <a:ext cx="132440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Muscle</a:t>
              </a:r>
            </a:p>
          </p:txBody>
        </p:sp>
        <p:cxnSp>
          <p:nvCxnSpPr>
            <p:cNvPr id="11" name="Straight Connector 10">
              <a:extLst>
                <a:ext uri="{FF2B5EF4-FFF2-40B4-BE49-F238E27FC236}">
                  <a16:creationId xmlns:a16="http://schemas.microsoft.com/office/drawing/2014/main" id="{782811CB-A98E-5229-4BC5-9FB3763B881B}"/>
                </a:ext>
              </a:extLst>
            </p:cNvPr>
            <p:cNvCxnSpPr>
              <a:cxnSpLocks/>
            </p:cNvCxnSpPr>
            <p:nvPr/>
          </p:nvCxnSpPr>
          <p:spPr>
            <a:xfrm flipH="1" flipV="1">
              <a:off x="2367472" y="5027345"/>
              <a:ext cx="1300281" cy="360197"/>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A44AA5A7-0F4E-3852-EAF3-F4E328F17384}"/>
                </a:ext>
              </a:extLst>
            </p:cNvPr>
            <p:cNvSpPr txBox="1"/>
            <p:nvPr/>
          </p:nvSpPr>
          <p:spPr>
            <a:xfrm>
              <a:off x="2638489" y="5458890"/>
              <a:ext cx="70403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Fat</a:t>
              </a:r>
            </a:p>
          </p:txBody>
        </p:sp>
        <p:sp>
          <p:nvSpPr>
            <p:cNvPr id="13" name="Freeform: Shape 12">
              <a:extLst>
                <a:ext uri="{FF2B5EF4-FFF2-40B4-BE49-F238E27FC236}">
                  <a16:creationId xmlns:a16="http://schemas.microsoft.com/office/drawing/2014/main" id="{9ED30647-D5C5-A59F-6179-C18B929B19AB}"/>
                </a:ext>
              </a:extLst>
            </p:cNvPr>
            <p:cNvSpPr/>
            <p:nvPr/>
          </p:nvSpPr>
          <p:spPr>
            <a:xfrm rot="11541745">
              <a:off x="2910942" y="5064956"/>
              <a:ext cx="183332" cy="257591"/>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596AB8C7-8488-C757-D034-208022BE5764}"/>
                </a:ext>
              </a:extLst>
            </p:cNvPr>
            <p:cNvSpPr txBox="1"/>
            <p:nvPr/>
          </p:nvSpPr>
          <p:spPr>
            <a:xfrm>
              <a:off x="232974" y="5826437"/>
              <a:ext cx="2144949" cy="523220"/>
            </a:xfrm>
            <a:prstGeom prst="rect">
              <a:avLst/>
            </a:prstGeom>
            <a:noFill/>
          </p:spPr>
          <p:txBody>
            <a:bodyPr wrap="square">
              <a:spAutoFit/>
            </a:bodyPr>
            <a:lstStyle/>
            <a:p>
              <a:r>
                <a:rPr lang="en-GB" sz="2800" dirty="0"/>
                <a:t>1600 m s⁻¹ </a:t>
              </a:r>
            </a:p>
          </p:txBody>
        </p:sp>
        <p:sp>
          <p:nvSpPr>
            <p:cNvPr id="16" name="TextBox 15">
              <a:extLst>
                <a:ext uri="{FF2B5EF4-FFF2-40B4-BE49-F238E27FC236}">
                  <a16:creationId xmlns:a16="http://schemas.microsoft.com/office/drawing/2014/main" id="{AFDEAC82-E85B-0564-F1E8-313284F07A0C}"/>
                </a:ext>
              </a:extLst>
            </p:cNvPr>
            <p:cNvSpPr txBox="1"/>
            <p:nvPr/>
          </p:nvSpPr>
          <p:spPr>
            <a:xfrm>
              <a:off x="2560015" y="5909020"/>
              <a:ext cx="2144949" cy="523220"/>
            </a:xfrm>
            <a:prstGeom prst="rect">
              <a:avLst/>
            </a:prstGeom>
            <a:noFill/>
          </p:spPr>
          <p:txBody>
            <a:bodyPr wrap="square">
              <a:spAutoFit/>
            </a:bodyPr>
            <a:lstStyle/>
            <a:p>
              <a:r>
                <a:rPr lang="en-GB" sz="2800" dirty="0"/>
                <a:t>1450 m s⁻¹ </a:t>
              </a:r>
            </a:p>
          </p:txBody>
        </p:sp>
        <p:cxnSp>
          <p:nvCxnSpPr>
            <p:cNvPr id="46" name="Straight Connector 45">
              <a:extLst>
                <a:ext uri="{FF2B5EF4-FFF2-40B4-BE49-F238E27FC236}">
                  <a16:creationId xmlns:a16="http://schemas.microsoft.com/office/drawing/2014/main" id="{D54F1D24-8E62-70CC-7209-81998A87667E}"/>
                </a:ext>
              </a:extLst>
            </p:cNvPr>
            <p:cNvCxnSpPr>
              <a:cxnSpLocks/>
              <a:endCxn id="51" idx="3"/>
            </p:cNvCxnSpPr>
            <p:nvPr/>
          </p:nvCxnSpPr>
          <p:spPr>
            <a:xfrm flipH="1" flipV="1">
              <a:off x="960839" y="4986775"/>
              <a:ext cx="1417084" cy="27694"/>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cxnSp>
          <p:nvCxnSpPr>
            <p:cNvPr id="47" name="Straight Connector 46">
              <a:extLst>
                <a:ext uri="{FF2B5EF4-FFF2-40B4-BE49-F238E27FC236}">
                  <a16:creationId xmlns:a16="http://schemas.microsoft.com/office/drawing/2014/main" id="{3DF10C21-EC24-900F-174E-FB42FB0EEE7D}"/>
                </a:ext>
              </a:extLst>
            </p:cNvPr>
            <p:cNvCxnSpPr>
              <a:cxnSpLocks/>
              <a:endCxn id="50" idx="3"/>
            </p:cNvCxnSpPr>
            <p:nvPr/>
          </p:nvCxnSpPr>
          <p:spPr>
            <a:xfrm flipH="1" flipV="1">
              <a:off x="1317277" y="4191853"/>
              <a:ext cx="1050195" cy="818465"/>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54" name="Freeform: Shape 53">
              <a:extLst>
                <a:ext uri="{FF2B5EF4-FFF2-40B4-BE49-F238E27FC236}">
                  <a16:creationId xmlns:a16="http://schemas.microsoft.com/office/drawing/2014/main" id="{BE1D7090-E8CF-0E5B-E7CF-1642750600D3}"/>
                </a:ext>
              </a:extLst>
            </p:cNvPr>
            <p:cNvSpPr/>
            <p:nvPr/>
          </p:nvSpPr>
          <p:spPr>
            <a:xfrm rot="13264091">
              <a:off x="1537956" y="4312928"/>
              <a:ext cx="183332" cy="257591"/>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Freeform: Shape 54">
              <a:extLst>
                <a:ext uri="{FF2B5EF4-FFF2-40B4-BE49-F238E27FC236}">
                  <a16:creationId xmlns:a16="http://schemas.microsoft.com/office/drawing/2014/main" id="{D71CFE28-4185-0ACF-F01A-CF6917E0E572}"/>
                </a:ext>
              </a:extLst>
            </p:cNvPr>
            <p:cNvSpPr/>
            <p:nvPr/>
          </p:nvSpPr>
          <p:spPr>
            <a:xfrm rot="11091609">
              <a:off x="1221427" y="4837318"/>
              <a:ext cx="183332" cy="257591"/>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cxnSp>
        <p:nvCxnSpPr>
          <p:cNvPr id="42" name="Straight Connector 41">
            <a:extLst>
              <a:ext uri="{FF2B5EF4-FFF2-40B4-BE49-F238E27FC236}">
                <a16:creationId xmlns:a16="http://schemas.microsoft.com/office/drawing/2014/main" id="{E2D66BD7-6FA7-6E95-9F07-1F2951EE4CAC}"/>
              </a:ext>
            </a:extLst>
          </p:cNvPr>
          <p:cNvCxnSpPr>
            <a:cxnSpLocks/>
          </p:cNvCxnSpPr>
          <p:nvPr/>
        </p:nvCxnSpPr>
        <p:spPr>
          <a:xfrm flipV="1">
            <a:off x="3393211" y="3051007"/>
            <a:ext cx="1739533" cy="765311"/>
          </a:xfrm>
          <a:prstGeom prst="line">
            <a:avLst/>
          </a:prstGeom>
          <a:ln w="28575">
            <a:solidFill>
              <a:schemeClr val="tx1"/>
            </a:solidFill>
            <a:prstDash val="dash"/>
            <a:tailEnd type="none" w="med" len="lg"/>
          </a:ln>
        </p:spPr>
        <p:style>
          <a:lnRef idx="2">
            <a:schemeClr val="accent1"/>
          </a:lnRef>
          <a:fillRef idx="0">
            <a:schemeClr val="accent1"/>
          </a:fillRef>
          <a:effectRef idx="1">
            <a:schemeClr val="accent1"/>
          </a:effectRef>
          <a:fontRef idx="minor">
            <a:schemeClr val="tx1"/>
          </a:fontRef>
        </p:style>
      </p:cxnSp>
      <p:sp>
        <p:nvSpPr>
          <p:cNvPr id="43" name="TextBox 42">
            <a:extLst>
              <a:ext uri="{FF2B5EF4-FFF2-40B4-BE49-F238E27FC236}">
                <a16:creationId xmlns:a16="http://schemas.microsoft.com/office/drawing/2014/main" id="{10F7F93F-CB6D-FE51-9141-69540972770E}"/>
              </a:ext>
            </a:extLst>
          </p:cNvPr>
          <p:cNvSpPr txBox="1"/>
          <p:nvPr/>
        </p:nvSpPr>
        <p:spPr>
          <a:xfrm>
            <a:off x="4503644" y="2582959"/>
            <a:ext cx="1345240"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Normal</a:t>
            </a:r>
          </a:p>
        </p:txBody>
      </p:sp>
      <p:sp>
        <p:nvSpPr>
          <p:cNvPr id="50" name="TextBox 49">
            <a:extLst>
              <a:ext uri="{FF2B5EF4-FFF2-40B4-BE49-F238E27FC236}">
                <a16:creationId xmlns:a16="http://schemas.microsoft.com/office/drawing/2014/main" id="{66343CCB-726A-3918-C13D-0554F5EA4188}"/>
              </a:ext>
            </a:extLst>
          </p:cNvPr>
          <p:cNvSpPr txBox="1"/>
          <p:nvPr/>
        </p:nvSpPr>
        <p:spPr>
          <a:xfrm>
            <a:off x="2439453" y="2434059"/>
            <a:ext cx="458780" cy="584775"/>
          </a:xfrm>
          <a:prstGeom prst="rect">
            <a:avLst/>
          </a:prstGeom>
          <a:noFill/>
        </p:spPr>
        <p:txBody>
          <a:bodyPr wrap="none" rtlCol="0">
            <a:spAutoFit/>
          </a:bodyPr>
          <a:lstStyle/>
          <a:p>
            <a:pPr algn="l"/>
            <a:r>
              <a:rPr lang="en-GB" sz="3200" dirty="0">
                <a:latin typeface="Arial" panose="020B0604020202020204" pitchFamily="34" charset="0"/>
                <a:cs typeface="Arial" panose="020B0604020202020204" pitchFamily="34" charset="0"/>
              </a:rPr>
              <a:t>A</a:t>
            </a:r>
          </a:p>
        </p:txBody>
      </p:sp>
      <p:sp>
        <p:nvSpPr>
          <p:cNvPr id="51" name="TextBox 50">
            <a:extLst>
              <a:ext uri="{FF2B5EF4-FFF2-40B4-BE49-F238E27FC236}">
                <a16:creationId xmlns:a16="http://schemas.microsoft.com/office/drawing/2014/main" id="{02849B98-8A5A-BF9F-9E92-2F7188C74775}"/>
              </a:ext>
            </a:extLst>
          </p:cNvPr>
          <p:cNvSpPr txBox="1"/>
          <p:nvPr/>
        </p:nvSpPr>
        <p:spPr>
          <a:xfrm>
            <a:off x="2083015" y="3228981"/>
            <a:ext cx="458780" cy="584775"/>
          </a:xfrm>
          <a:prstGeom prst="rect">
            <a:avLst/>
          </a:prstGeom>
          <a:noFill/>
        </p:spPr>
        <p:txBody>
          <a:bodyPr wrap="none" rtlCol="0">
            <a:spAutoFit/>
          </a:bodyPr>
          <a:lstStyle/>
          <a:p>
            <a:pPr algn="l"/>
            <a:r>
              <a:rPr lang="en-GB" sz="3200" dirty="0">
                <a:latin typeface="Arial" panose="020B0604020202020204" pitchFamily="34" charset="0"/>
                <a:cs typeface="Arial" panose="020B0604020202020204" pitchFamily="34" charset="0"/>
              </a:rPr>
              <a:t>B</a:t>
            </a:r>
          </a:p>
        </p:txBody>
      </p:sp>
      <p:sp>
        <p:nvSpPr>
          <p:cNvPr id="56" name="TextBox 55">
            <a:extLst>
              <a:ext uri="{FF2B5EF4-FFF2-40B4-BE49-F238E27FC236}">
                <a16:creationId xmlns:a16="http://schemas.microsoft.com/office/drawing/2014/main" id="{65F1FECD-01B2-CAFB-A637-FA052905C7EA}"/>
              </a:ext>
            </a:extLst>
          </p:cNvPr>
          <p:cNvSpPr txBox="1"/>
          <p:nvPr/>
        </p:nvSpPr>
        <p:spPr>
          <a:xfrm>
            <a:off x="272076" y="3881321"/>
            <a:ext cx="1204176" cy="523220"/>
          </a:xfrm>
          <a:prstGeom prst="rect">
            <a:avLst/>
          </a:prstGeom>
          <a:noFill/>
        </p:spPr>
        <p:txBody>
          <a:bodyPr wrap="none" rtlCol="0">
            <a:spAutoFit/>
          </a:bodyPr>
          <a:lstStyle/>
          <a:p>
            <a:pPr algn="l"/>
            <a:r>
              <a:rPr lang="en-GB" sz="2800" dirty="0">
                <a:solidFill>
                  <a:srgbClr val="2D00D2"/>
                </a:solidFill>
                <a:latin typeface="Arial" panose="020B0604020202020204" pitchFamily="34" charset="0"/>
                <a:cs typeface="Arial" panose="020B0604020202020204" pitchFamily="34" charset="0"/>
              </a:rPr>
              <a:t>Faster</a:t>
            </a:r>
          </a:p>
        </p:txBody>
      </p:sp>
      <p:sp>
        <p:nvSpPr>
          <p:cNvPr id="57" name="TextBox 56">
            <a:extLst>
              <a:ext uri="{FF2B5EF4-FFF2-40B4-BE49-F238E27FC236}">
                <a16:creationId xmlns:a16="http://schemas.microsoft.com/office/drawing/2014/main" id="{8ADEBC58-2BD3-2EF0-F3C6-5CC0DBE63FB8}"/>
              </a:ext>
            </a:extLst>
          </p:cNvPr>
          <p:cNvSpPr txBox="1"/>
          <p:nvPr/>
        </p:nvSpPr>
        <p:spPr>
          <a:xfrm>
            <a:off x="6285920" y="3940611"/>
            <a:ext cx="1284326" cy="523220"/>
          </a:xfrm>
          <a:prstGeom prst="rect">
            <a:avLst/>
          </a:prstGeom>
          <a:noFill/>
        </p:spPr>
        <p:txBody>
          <a:bodyPr wrap="none" rtlCol="0">
            <a:spAutoFit/>
          </a:bodyPr>
          <a:lstStyle/>
          <a:p>
            <a:pPr algn="l"/>
            <a:r>
              <a:rPr lang="en-GB" sz="2800" dirty="0">
                <a:solidFill>
                  <a:srgbClr val="2D00D2"/>
                </a:solidFill>
                <a:latin typeface="Arial" panose="020B0604020202020204" pitchFamily="34" charset="0"/>
                <a:cs typeface="Arial" panose="020B0604020202020204" pitchFamily="34" charset="0"/>
              </a:rPr>
              <a:t>Slower</a:t>
            </a:r>
          </a:p>
        </p:txBody>
      </p:sp>
      <p:sp>
        <p:nvSpPr>
          <p:cNvPr id="58" name="TextBox 57">
            <a:extLst>
              <a:ext uri="{FF2B5EF4-FFF2-40B4-BE49-F238E27FC236}">
                <a16:creationId xmlns:a16="http://schemas.microsoft.com/office/drawing/2014/main" id="{6F713052-3967-A58F-B998-2B1E0DDE776E}"/>
              </a:ext>
            </a:extLst>
          </p:cNvPr>
          <p:cNvSpPr txBox="1"/>
          <p:nvPr/>
        </p:nvSpPr>
        <p:spPr>
          <a:xfrm>
            <a:off x="651594" y="5630720"/>
            <a:ext cx="7893947" cy="954107"/>
          </a:xfrm>
          <a:prstGeom prst="rect">
            <a:avLst/>
          </a:prstGeom>
          <a:noFill/>
        </p:spPr>
        <p:txBody>
          <a:bodyPr wrap="square" rtlCol="0">
            <a:spAutoFit/>
          </a:bodyPr>
          <a:lstStyle/>
          <a:p>
            <a:pPr algn="l"/>
            <a:r>
              <a:rPr lang="en-GB" sz="2800" dirty="0">
                <a:solidFill>
                  <a:srgbClr val="2D00D2"/>
                </a:solidFill>
                <a:latin typeface="Arial" panose="020B0604020202020204" pitchFamily="34" charset="0"/>
                <a:cs typeface="Arial" panose="020B0604020202020204" pitchFamily="34" charset="0"/>
              </a:rPr>
              <a:t>A, because waves bend away from the normal when entering a faster medium.</a:t>
            </a:r>
          </a:p>
        </p:txBody>
      </p:sp>
    </p:spTree>
    <p:extLst>
      <p:ext uri="{BB962C8B-B14F-4D97-AF65-F5344CB8AC3E}">
        <p14:creationId xmlns:p14="http://schemas.microsoft.com/office/powerpoint/2010/main" val="173398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58"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0CB34-27A8-272F-C0B2-9742EF2E01A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ADC3DEB-C20F-E030-6129-765885EB9F6F}"/>
              </a:ext>
            </a:extLst>
          </p:cNvPr>
          <p:cNvSpPr>
            <a:spLocks noGrp="1"/>
          </p:cNvSpPr>
          <p:nvPr>
            <p:ph type="title"/>
          </p:nvPr>
        </p:nvSpPr>
        <p:spPr/>
        <p:txBody>
          <a:bodyPr>
            <a:normAutofit fontScale="90000"/>
          </a:bodyPr>
          <a:lstStyle/>
          <a:p>
            <a:r>
              <a:rPr lang="en-GB" dirty="0"/>
              <a:t>Exercise (HL)</a:t>
            </a:r>
          </a:p>
        </p:txBody>
      </p:sp>
      <p:sp>
        <p:nvSpPr>
          <p:cNvPr id="4" name="Text Placeholder 3">
            <a:extLst>
              <a:ext uri="{FF2B5EF4-FFF2-40B4-BE49-F238E27FC236}">
                <a16:creationId xmlns:a16="http://schemas.microsoft.com/office/drawing/2014/main" id="{23F9E006-BFCB-4252-43B4-0C25DC8FA72B}"/>
              </a:ext>
            </a:extLst>
          </p:cNvPr>
          <p:cNvSpPr>
            <a:spLocks noGrp="1"/>
          </p:cNvSpPr>
          <p:nvPr>
            <p:ph type="body" sz="quarter" idx="10"/>
          </p:nvPr>
        </p:nvSpPr>
        <p:spPr>
          <a:xfrm>
            <a:off x="122292" y="461664"/>
            <a:ext cx="8899415" cy="1643527"/>
          </a:xfrm>
        </p:spPr>
        <p:txBody>
          <a:bodyPr/>
          <a:lstStyle/>
          <a:p>
            <a:r>
              <a:rPr lang="en-GB" dirty="0"/>
              <a:t>The speed of sound in the liver is 1590 m s⁻¹ and in the surrounding fat it is 1450 m s⁻¹; what is the refractive index for sound waves passing from the liver to the fat? </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07BE4A1A-1F12-0CA4-481E-08F1C8A0B4ED}"/>
                  </a:ext>
                </a:extLst>
              </p:cNvPr>
              <p:cNvSpPr txBox="1"/>
              <p:nvPr/>
            </p:nvSpPr>
            <p:spPr>
              <a:xfrm>
                <a:off x="5709421" y="2247614"/>
                <a:ext cx="815480" cy="554254"/>
              </a:xfrm>
              <a:prstGeom prst="rect">
                <a:avLst/>
              </a:prstGeom>
              <a:noFill/>
            </p:spPr>
            <p:txBody>
              <a:bodyPr wrap="none" rtlCol="0">
                <a:spAutoFit/>
              </a:bodyPr>
              <a:lstStyle/>
              <a:p>
                <a:pPr algn="l"/>
                <a14:m>
                  <m:oMathPara xmlns:m="http://schemas.openxmlformats.org/officeDocument/2006/math">
                    <m:oMath>
                      <m:r>
                        <a:rPr lang="en-GB" sz="1600" b="0" i="1" smtClean="0">
                          <a:solidFill>
                            <a:srgbClr val="2D00D2"/>
                          </a:solidFill>
                          <a:latin typeface="Cambria Math" panose="02040503050406030204" pitchFamily="18" charset="0"/>
                          <a:cs typeface="Arial" panose="020B0604020202020204" pitchFamily="34" charset="0"/>
                        </a:rPr>
                        <m:t>𝑛</m:t>
                      </m:r>
                      <m:r>
                        <a:rPr lang="en-GB" sz="1600" b="0" i="1" smtClean="0">
                          <a:solidFill>
                            <a:srgbClr val="2D00D2"/>
                          </a:solidFill>
                          <a:latin typeface="Cambria Math" panose="02040503050406030204" pitchFamily="18" charset="0"/>
                          <a:cs typeface="Arial" panose="020B0604020202020204" pitchFamily="34" charset="0"/>
                        </a:rPr>
                        <m:t>=</m:t>
                      </m:r>
                      <m:f>
                        <m:fPr>
                          <m:ctrlPr>
                            <a:rPr lang="en-GB" sz="1600" b="0" i="1" smtClean="0">
                              <a:solidFill>
                                <a:srgbClr val="2D00D2"/>
                              </a:solidFill>
                              <a:latin typeface="Cambria Math" panose="02040503050406030204" pitchFamily="18" charset="0"/>
                              <a:cs typeface="Arial" panose="020B0604020202020204" pitchFamily="34" charset="0"/>
                            </a:rPr>
                          </m:ctrlPr>
                        </m:fPr>
                        <m:num>
                          <m:sSub>
                            <m:sSubPr>
                              <m:ctrlPr>
                                <a:rPr lang="en-GB" sz="1600" b="0" i="1" smtClean="0">
                                  <a:solidFill>
                                    <a:srgbClr val="2D00D2"/>
                                  </a:solidFill>
                                  <a:latin typeface="Cambria Math" panose="02040503050406030204" pitchFamily="18" charset="0"/>
                                  <a:cs typeface="Arial" panose="020B0604020202020204" pitchFamily="34" charset="0"/>
                                </a:rPr>
                              </m:ctrlPr>
                            </m:sSubPr>
                            <m:e>
                              <m:r>
                                <a:rPr lang="en-GB" sz="1600" b="0" i="1" smtClean="0">
                                  <a:solidFill>
                                    <a:srgbClr val="2D00D2"/>
                                  </a:solidFill>
                                  <a:latin typeface="Cambria Math" panose="02040503050406030204" pitchFamily="18" charset="0"/>
                                  <a:cs typeface="Arial" panose="020B0604020202020204" pitchFamily="34" charset="0"/>
                                </a:rPr>
                                <m:t>𝑐</m:t>
                              </m:r>
                            </m:e>
                            <m:sub>
                              <m:r>
                                <a:rPr lang="en-GB" sz="1600" b="0" i="1" smtClean="0">
                                  <a:solidFill>
                                    <a:srgbClr val="2D00D2"/>
                                  </a:solidFill>
                                  <a:latin typeface="Cambria Math" panose="02040503050406030204" pitchFamily="18" charset="0"/>
                                  <a:cs typeface="Arial" panose="020B0604020202020204" pitchFamily="34" charset="0"/>
                                </a:rPr>
                                <m:t>1</m:t>
                              </m:r>
                            </m:sub>
                          </m:sSub>
                        </m:num>
                        <m:den>
                          <m:sSub>
                            <m:sSubPr>
                              <m:ctrlPr>
                                <a:rPr lang="en-GB" sz="1600" b="0" i="1" smtClean="0">
                                  <a:solidFill>
                                    <a:srgbClr val="2D00D2"/>
                                  </a:solidFill>
                                  <a:latin typeface="Cambria Math" panose="02040503050406030204" pitchFamily="18" charset="0"/>
                                  <a:cs typeface="Arial" panose="020B0604020202020204" pitchFamily="34" charset="0"/>
                                </a:rPr>
                              </m:ctrlPr>
                            </m:sSubPr>
                            <m:e>
                              <m:r>
                                <a:rPr lang="en-GB" sz="1600" b="0" i="1" smtClean="0">
                                  <a:solidFill>
                                    <a:srgbClr val="2D00D2"/>
                                  </a:solidFill>
                                  <a:latin typeface="Cambria Math" panose="02040503050406030204" pitchFamily="18" charset="0"/>
                                  <a:cs typeface="Arial" panose="020B0604020202020204" pitchFamily="34" charset="0"/>
                                </a:rPr>
                                <m:t>𝑐</m:t>
                              </m:r>
                            </m:e>
                            <m:sub>
                              <m:r>
                                <a:rPr lang="en-GB" sz="1600" b="0" i="1" smtClean="0">
                                  <a:solidFill>
                                    <a:srgbClr val="2D00D2"/>
                                  </a:solidFill>
                                  <a:latin typeface="Cambria Math" panose="02040503050406030204" pitchFamily="18" charset="0"/>
                                  <a:cs typeface="Arial" panose="020B0604020202020204" pitchFamily="34" charset="0"/>
                                </a:rPr>
                                <m:t>2</m:t>
                              </m:r>
                            </m:sub>
                          </m:sSub>
                        </m:den>
                      </m:f>
                    </m:oMath>
                  </m:oMathPara>
                </a14:m>
                <a:endParaRPr lang="en-GB" sz="1600" dirty="0">
                  <a:solidFill>
                    <a:srgbClr val="2D00D2"/>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07BE4A1A-1F12-0CA4-481E-08F1C8A0B4ED}"/>
                  </a:ext>
                </a:extLst>
              </p:cNvPr>
              <p:cNvSpPr txBox="1">
                <a:spLocks noRot="1" noChangeAspect="1" noMove="1" noResize="1" noEditPoints="1" noAdjustHandles="1" noChangeArrowheads="1" noChangeShapeType="1" noTextEdit="1"/>
              </p:cNvSpPr>
              <p:nvPr/>
            </p:nvSpPr>
            <p:spPr>
              <a:xfrm>
                <a:off x="5709421" y="2247614"/>
                <a:ext cx="815480" cy="554254"/>
              </a:xfrm>
              <a:prstGeom prst="rect">
                <a:avLst/>
              </a:prstGeom>
              <a:blipFill>
                <a:blip r:embed="rId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08F6C087-9F5A-C282-67A9-F980F16BFE91}"/>
                  </a:ext>
                </a:extLst>
              </p:cNvPr>
              <p:cNvSpPr txBox="1"/>
              <p:nvPr/>
            </p:nvSpPr>
            <p:spPr>
              <a:xfrm>
                <a:off x="6524901" y="2160026"/>
                <a:ext cx="1086067" cy="559961"/>
              </a:xfrm>
              <a:prstGeom prst="rect">
                <a:avLst/>
              </a:prstGeom>
              <a:noFill/>
            </p:spPr>
            <p:txBody>
              <a:bodyPr wrap="none" rtlCol="0">
                <a:spAutoFit/>
              </a:bodyPr>
              <a:lstStyle/>
              <a:p>
                <a:pPr algn="l"/>
                <a14:m>
                  <m:oMathPara xmlns:m="http://schemas.openxmlformats.org/officeDocument/2006/math">
                    <m:oMath>
                      <m:r>
                        <a:rPr lang="en-GB" sz="1600" b="0" i="1" smtClean="0">
                          <a:solidFill>
                            <a:srgbClr val="2D00D2"/>
                          </a:solidFill>
                          <a:latin typeface="Cambria Math" panose="02040503050406030204" pitchFamily="18" charset="0"/>
                          <a:cs typeface="Arial" panose="020B0604020202020204" pitchFamily="34" charset="0"/>
                        </a:rPr>
                        <m:t>𝑛</m:t>
                      </m:r>
                      <m:r>
                        <a:rPr lang="en-GB" sz="1600" b="0" i="1" smtClean="0">
                          <a:solidFill>
                            <a:srgbClr val="2D00D2"/>
                          </a:solidFill>
                          <a:latin typeface="Cambria Math" panose="02040503050406030204" pitchFamily="18" charset="0"/>
                          <a:cs typeface="Arial" panose="020B0604020202020204" pitchFamily="34" charset="0"/>
                        </a:rPr>
                        <m:t>=</m:t>
                      </m:r>
                      <m:f>
                        <m:fPr>
                          <m:ctrlPr>
                            <a:rPr lang="en-GB" sz="1600" b="0" i="1" smtClean="0">
                              <a:solidFill>
                                <a:srgbClr val="2D00D2"/>
                              </a:solidFill>
                              <a:latin typeface="Cambria Math" panose="02040503050406030204" pitchFamily="18" charset="0"/>
                              <a:cs typeface="Arial" panose="020B0604020202020204" pitchFamily="34" charset="0"/>
                            </a:rPr>
                          </m:ctrlPr>
                        </m:fPr>
                        <m:num>
                          <m:r>
                            <a:rPr lang="en-GB" sz="1600" b="0" i="1" smtClean="0">
                              <a:solidFill>
                                <a:srgbClr val="2D00D2"/>
                              </a:solidFill>
                              <a:latin typeface="Cambria Math" panose="02040503050406030204" pitchFamily="18" charset="0"/>
                              <a:cs typeface="Arial" panose="020B0604020202020204" pitchFamily="34" charset="0"/>
                            </a:rPr>
                            <m:t>1590</m:t>
                          </m:r>
                        </m:num>
                        <m:den>
                          <m:r>
                            <a:rPr lang="en-GB" sz="1600" b="0" i="1" smtClean="0">
                              <a:solidFill>
                                <a:srgbClr val="2D00D2"/>
                              </a:solidFill>
                              <a:latin typeface="Cambria Math" panose="02040503050406030204" pitchFamily="18" charset="0"/>
                              <a:cs typeface="Arial" panose="020B0604020202020204" pitchFamily="34" charset="0"/>
                            </a:rPr>
                            <m:t>1450</m:t>
                          </m:r>
                        </m:den>
                      </m:f>
                    </m:oMath>
                  </m:oMathPara>
                </a14:m>
                <a:endParaRPr lang="en-GB" sz="1600" dirty="0">
                  <a:solidFill>
                    <a:srgbClr val="2D00D2"/>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08F6C087-9F5A-C282-67A9-F980F16BFE91}"/>
                  </a:ext>
                </a:extLst>
              </p:cNvPr>
              <p:cNvSpPr txBox="1">
                <a:spLocks noRot="1" noChangeAspect="1" noMove="1" noResize="1" noEditPoints="1" noAdjustHandles="1" noChangeArrowheads="1" noChangeShapeType="1" noTextEdit="1"/>
              </p:cNvSpPr>
              <p:nvPr/>
            </p:nvSpPr>
            <p:spPr>
              <a:xfrm>
                <a:off x="6524901" y="2160026"/>
                <a:ext cx="1086067" cy="559961"/>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18EBAE24-052C-8E98-75DD-484E364281FC}"/>
                  </a:ext>
                </a:extLst>
              </p:cNvPr>
              <p:cNvSpPr txBox="1"/>
              <p:nvPr/>
            </p:nvSpPr>
            <p:spPr>
              <a:xfrm>
                <a:off x="7725042" y="2292978"/>
                <a:ext cx="1127745" cy="338554"/>
              </a:xfrm>
              <a:prstGeom prst="rect">
                <a:avLst/>
              </a:prstGeom>
              <a:noFill/>
            </p:spPr>
            <p:txBody>
              <a:bodyPr wrap="none" rtlCol="0">
                <a:spAutoFit/>
              </a:bodyPr>
              <a:lstStyle/>
              <a:p>
                <a:pPr algn="l"/>
                <a14:m>
                  <m:oMathPara xmlns:m="http://schemas.openxmlformats.org/officeDocument/2006/math">
                    <m:oMath>
                      <m:r>
                        <a:rPr lang="en-GB" sz="1600" b="0" i="1" smtClean="0">
                          <a:solidFill>
                            <a:srgbClr val="2D00D2"/>
                          </a:solidFill>
                          <a:latin typeface="Cambria Math" panose="02040503050406030204" pitchFamily="18" charset="0"/>
                          <a:cs typeface="Arial" panose="020B0604020202020204" pitchFamily="34" charset="0"/>
                        </a:rPr>
                        <m:t>𝑛</m:t>
                      </m:r>
                      <m:r>
                        <a:rPr lang="en-GB" sz="1600" b="0" i="1" smtClean="0">
                          <a:solidFill>
                            <a:srgbClr val="2D00D2"/>
                          </a:solidFill>
                          <a:latin typeface="Cambria Math" panose="02040503050406030204" pitchFamily="18" charset="0"/>
                          <a:cs typeface="Arial" panose="020B0604020202020204" pitchFamily="34" charset="0"/>
                        </a:rPr>
                        <m:t>=1.096</m:t>
                      </m:r>
                    </m:oMath>
                  </m:oMathPara>
                </a14:m>
                <a:endParaRPr lang="en-GB" sz="1600" dirty="0">
                  <a:solidFill>
                    <a:srgbClr val="2D00D2"/>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18EBAE24-052C-8E98-75DD-484E364281FC}"/>
                  </a:ext>
                </a:extLst>
              </p:cNvPr>
              <p:cNvSpPr txBox="1">
                <a:spLocks noRot="1" noChangeAspect="1" noMove="1" noResize="1" noEditPoints="1" noAdjustHandles="1" noChangeArrowheads="1" noChangeShapeType="1" noTextEdit="1"/>
              </p:cNvSpPr>
              <p:nvPr/>
            </p:nvSpPr>
            <p:spPr>
              <a:xfrm>
                <a:off x="7725042" y="2292978"/>
                <a:ext cx="1127745" cy="338554"/>
              </a:xfrm>
              <a:prstGeom prst="rect">
                <a:avLst/>
              </a:prstGeom>
              <a:blipFill>
                <a:blip r:embed="rId4"/>
                <a:stretch>
                  <a:fillRect/>
                </a:stretch>
              </a:blipFill>
            </p:spPr>
            <p:txBody>
              <a:bodyPr/>
              <a:lstStyle/>
              <a:p>
                <a:r>
                  <a:rPr lang="en-GB">
                    <a:noFill/>
                  </a:rPr>
                  <a:t> </a:t>
                </a:r>
              </a:p>
            </p:txBody>
          </p:sp>
        </mc:Fallback>
      </mc:AlternateContent>
      <p:grpSp>
        <p:nvGrpSpPr>
          <p:cNvPr id="35" name="Group 34">
            <a:extLst>
              <a:ext uri="{FF2B5EF4-FFF2-40B4-BE49-F238E27FC236}">
                <a16:creationId xmlns:a16="http://schemas.microsoft.com/office/drawing/2014/main" id="{C29666E9-56CF-44CE-D119-DF6599E1AAF7}"/>
              </a:ext>
            </a:extLst>
          </p:cNvPr>
          <p:cNvGrpSpPr/>
          <p:nvPr/>
        </p:nvGrpSpPr>
        <p:grpSpPr>
          <a:xfrm>
            <a:off x="1281495" y="4409638"/>
            <a:ext cx="4280383" cy="2076129"/>
            <a:chOff x="232974" y="4564848"/>
            <a:chExt cx="4280383" cy="2076129"/>
          </a:xfrm>
        </p:grpSpPr>
        <p:sp>
          <p:nvSpPr>
            <p:cNvPr id="2" name="Freeform: Shape 1">
              <a:extLst>
                <a:ext uri="{FF2B5EF4-FFF2-40B4-BE49-F238E27FC236}">
                  <a16:creationId xmlns:a16="http://schemas.microsoft.com/office/drawing/2014/main" id="{30912174-1D6B-CAC1-20C0-8C8E7222A29E}"/>
                </a:ext>
              </a:extLst>
            </p:cNvPr>
            <p:cNvSpPr/>
            <p:nvPr/>
          </p:nvSpPr>
          <p:spPr>
            <a:xfrm>
              <a:off x="403099" y="4564848"/>
              <a:ext cx="2162202" cy="1867003"/>
            </a:xfrm>
            <a:custGeom>
              <a:avLst/>
              <a:gdLst>
                <a:gd name="csX0" fmla="*/ 525294 w 2801566"/>
                <a:gd name="csY0" fmla="*/ 0 h 1536971"/>
                <a:gd name="csX1" fmla="*/ 2178996 w 2801566"/>
                <a:gd name="csY1" fmla="*/ 19456 h 1536971"/>
                <a:gd name="csX2" fmla="*/ 2801566 w 2801566"/>
                <a:gd name="csY2" fmla="*/ 700392 h 1536971"/>
                <a:gd name="csX3" fmla="*/ 2529192 w 2801566"/>
                <a:gd name="csY3" fmla="*/ 1536971 h 1536971"/>
                <a:gd name="csX4" fmla="*/ 856034 w 2801566"/>
                <a:gd name="csY4" fmla="*/ 1459149 h 1536971"/>
                <a:gd name="csX5" fmla="*/ 0 w 2801566"/>
                <a:gd name="csY5" fmla="*/ 1439694 h 1536971"/>
                <a:gd name="csX6" fmla="*/ 486383 w 2801566"/>
                <a:gd name="csY6" fmla="*/ 719847 h 1536971"/>
                <a:gd name="csX7" fmla="*/ 0 w 2801566"/>
                <a:gd name="csY7" fmla="*/ 58366 h 1536971"/>
                <a:gd name="csX8" fmla="*/ 525294 w 2801566"/>
                <a:gd name="csY8" fmla="*/ 0 h 153697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45343 w 2818891"/>
                <a:gd name="csY0" fmla="*/ 4323 h 1794214"/>
                <a:gd name="csX1" fmla="*/ 2196321 w 2818891"/>
                <a:gd name="csY1" fmla="*/ 276699 h 1794214"/>
                <a:gd name="csX2" fmla="*/ 2818891 w 2818891"/>
                <a:gd name="csY2" fmla="*/ 957635 h 1794214"/>
                <a:gd name="csX3" fmla="*/ 2546517 w 2818891"/>
                <a:gd name="csY3" fmla="*/ 1794214 h 1794214"/>
                <a:gd name="csX4" fmla="*/ 873359 w 2818891"/>
                <a:gd name="csY4" fmla="*/ 1716392 h 1794214"/>
                <a:gd name="csX5" fmla="*/ 17325 w 2818891"/>
                <a:gd name="csY5" fmla="*/ 1696937 h 1794214"/>
                <a:gd name="csX6" fmla="*/ 503708 w 2818891"/>
                <a:gd name="csY6" fmla="*/ 977090 h 1794214"/>
                <a:gd name="csX7" fmla="*/ 17325 w 2818891"/>
                <a:gd name="csY7" fmla="*/ 315609 h 1794214"/>
                <a:gd name="csX8" fmla="*/ 445343 w 2818891"/>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80"/>
                <a:gd name="csX1" fmla="*/ 2245586 w 2868156"/>
                <a:gd name="csY1" fmla="*/ 276699 h 1794280"/>
                <a:gd name="csX2" fmla="*/ 2868156 w 2868156"/>
                <a:gd name="csY2" fmla="*/ 957635 h 1794280"/>
                <a:gd name="csX3" fmla="*/ 2595782 w 2868156"/>
                <a:gd name="csY3" fmla="*/ 1794214 h 1794280"/>
                <a:gd name="csX4" fmla="*/ 922624 w 2868156"/>
                <a:gd name="csY4" fmla="*/ 1716392 h 1794280"/>
                <a:gd name="csX5" fmla="*/ 66590 w 2868156"/>
                <a:gd name="csY5" fmla="*/ 1696937 h 1794280"/>
                <a:gd name="csX6" fmla="*/ 552973 w 2868156"/>
                <a:gd name="csY6" fmla="*/ 977090 h 1794280"/>
                <a:gd name="csX7" fmla="*/ 66590 w 2868156"/>
                <a:gd name="csY7" fmla="*/ 315609 h 1794280"/>
                <a:gd name="csX8" fmla="*/ 494608 w 2868156"/>
                <a:gd name="csY8" fmla="*/ 4323 h 1794280"/>
                <a:gd name="csX0" fmla="*/ 494608 w 2868156"/>
                <a:gd name="csY0" fmla="*/ 4323 h 1832248"/>
                <a:gd name="csX1" fmla="*/ 2245586 w 2868156"/>
                <a:gd name="csY1" fmla="*/ 276699 h 1832248"/>
                <a:gd name="csX2" fmla="*/ 2868156 w 2868156"/>
                <a:gd name="csY2" fmla="*/ 957635 h 1832248"/>
                <a:gd name="csX3" fmla="*/ 2595782 w 2868156"/>
                <a:gd name="csY3" fmla="*/ 1794214 h 1832248"/>
                <a:gd name="csX4" fmla="*/ 922624 w 2868156"/>
                <a:gd name="csY4" fmla="*/ 1716392 h 1832248"/>
                <a:gd name="csX5" fmla="*/ 66590 w 2868156"/>
                <a:gd name="csY5" fmla="*/ 1696937 h 1832248"/>
                <a:gd name="csX6" fmla="*/ 552973 w 2868156"/>
                <a:gd name="csY6" fmla="*/ 977090 h 1832248"/>
                <a:gd name="csX7" fmla="*/ 66590 w 2868156"/>
                <a:gd name="csY7" fmla="*/ 315609 h 1832248"/>
                <a:gd name="csX8" fmla="*/ 494608 w 2868156"/>
                <a:gd name="csY8" fmla="*/ 4323 h 1832248"/>
                <a:gd name="csX0" fmla="*/ 494608 w 2912856"/>
                <a:gd name="csY0" fmla="*/ 4323 h 1832248"/>
                <a:gd name="csX1" fmla="*/ 2245586 w 2912856"/>
                <a:gd name="csY1" fmla="*/ 276699 h 1832248"/>
                <a:gd name="csX2" fmla="*/ 2868156 w 2912856"/>
                <a:gd name="csY2" fmla="*/ 957635 h 1832248"/>
                <a:gd name="csX3" fmla="*/ 2595782 w 2912856"/>
                <a:gd name="csY3" fmla="*/ 1794214 h 1832248"/>
                <a:gd name="csX4" fmla="*/ 922624 w 2912856"/>
                <a:gd name="csY4" fmla="*/ 1716392 h 1832248"/>
                <a:gd name="csX5" fmla="*/ 66590 w 2912856"/>
                <a:gd name="csY5" fmla="*/ 1696937 h 1832248"/>
                <a:gd name="csX6" fmla="*/ 552973 w 2912856"/>
                <a:gd name="csY6" fmla="*/ 977090 h 1832248"/>
                <a:gd name="csX7" fmla="*/ 66590 w 2912856"/>
                <a:gd name="csY7" fmla="*/ 315609 h 1832248"/>
                <a:gd name="csX8" fmla="*/ 494608 w 2912856"/>
                <a:gd name="csY8" fmla="*/ 4323 h 1832248"/>
                <a:gd name="csX0" fmla="*/ 474710 w 2878866"/>
                <a:gd name="csY0" fmla="*/ 24485 h 1852410"/>
                <a:gd name="csX1" fmla="*/ 2147867 w 2878866"/>
                <a:gd name="csY1" fmla="*/ 160674 h 1852410"/>
                <a:gd name="csX2" fmla="*/ 2848258 w 2878866"/>
                <a:gd name="csY2" fmla="*/ 977797 h 1852410"/>
                <a:gd name="csX3" fmla="*/ 2575884 w 2878866"/>
                <a:gd name="csY3" fmla="*/ 1814376 h 1852410"/>
                <a:gd name="csX4" fmla="*/ 902726 w 2878866"/>
                <a:gd name="csY4" fmla="*/ 1736554 h 1852410"/>
                <a:gd name="csX5" fmla="*/ 46692 w 2878866"/>
                <a:gd name="csY5" fmla="*/ 1717099 h 1852410"/>
                <a:gd name="csX6" fmla="*/ 533075 w 2878866"/>
                <a:gd name="csY6" fmla="*/ 997252 h 1852410"/>
                <a:gd name="csX7" fmla="*/ 46692 w 2878866"/>
                <a:gd name="csY7" fmla="*/ 335771 h 1852410"/>
                <a:gd name="csX8" fmla="*/ 474710 w 2878866"/>
                <a:gd name="csY8" fmla="*/ 24485 h 1852410"/>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474710 w 2882196"/>
                <a:gd name="csY8" fmla="*/ 1874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566150 w 2882196"/>
                <a:gd name="csY8" fmla="*/ 11018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0" fmla="*/ 428018 w 2835504"/>
                <a:gd name="csY0" fmla="*/ 18747 h 1831488"/>
                <a:gd name="csX1" fmla="*/ 2101175 w 2835504"/>
                <a:gd name="csY1" fmla="*/ 154936 h 1831488"/>
                <a:gd name="csX2" fmla="*/ 2801566 w 2835504"/>
                <a:gd name="csY2" fmla="*/ 1127701 h 1831488"/>
                <a:gd name="csX3" fmla="*/ 2529192 w 2835504"/>
                <a:gd name="csY3" fmla="*/ 1808638 h 1831488"/>
                <a:gd name="csX4" fmla="*/ 856034 w 2835504"/>
                <a:gd name="csY4" fmla="*/ 1730816 h 1831488"/>
                <a:gd name="csX5" fmla="*/ 0 w 2835504"/>
                <a:gd name="csY5" fmla="*/ 1711361 h 1831488"/>
                <a:gd name="csX0" fmla="*/ 0 w 2407486"/>
                <a:gd name="csY0" fmla="*/ 18747 h 1831488"/>
                <a:gd name="csX1" fmla="*/ 1673157 w 2407486"/>
                <a:gd name="csY1" fmla="*/ 154936 h 1831488"/>
                <a:gd name="csX2" fmla="*/ 2373548 w 2407486"/>
                <a:gd name="csY2" fmla="*/ 1127701 h 1831488"/>
                <a:gd name="csX3" fmla="*/ 2101174 w 2407486"/>
                <a:gd name="csY3" fmla="*/ 1808638 h 1831488"/>
                <a:gd name="csX4" fmla="*/ 428016 w 2407486"/>
                <a:gd name="csY4" fmla="*/ 1730816 h 1831488"/>
                <a:gd name="csX0" fmla="*/ 38912 w 2463651"/>
                <a:gd name="csY0" fmla="*/ 18747 h 1867003"/>
                <a:gd name="csX1" fmla="*/ 1712069 w 2463651"/>
                <a:gd name="csY1" fmla="*/ 154936 h 1867003"/>
                <a:gd name="csX2" fmla="*/ 2412460 w 2463651"/>
                <a:gd name="csY2" fmla="*/ 1127701 h 1867003"/>
                <a:gd name="csX3" fmla="*/ 2140086 w 2463651"/>
                <a:gd name="csY3" fmla="*/ 1808638 h 1867003"/>
                <a:gd name="csX4" fmla="*/ 0 w 2463651"/>
                <a:gd name="csY4" fmla="*/ 1867003 h 1867003"/>
              </a:gdLst>
              <a:ahLst/>
              <a:cxnLst>
                <a:cxn ang="0">
                  <a:pos x="csX0" y="csY0"/>
                </a:cxn>
                <a:cxn ang="0">
                  <a:pos x="csX1" y="csY1"/>
                </a:cxn>
                <a:cxn ang="0">
                  <a:pos x="csX2" y="csY2"/>
                </a:cxn>
                <a:cxn ang="0">
                  <a:pos x="csX3" y="csY3"/>
                </a:cxn>
                <a:cxn ang="0">
                  <a:pos x="csX4" y="csY4"/>
                </a:cxn>
              </a:cxnLst>
              <a:rect l="l" t="t" r="r" b="b"/>
              <a:pathLst>
                <a:path w="2463651" h="1867003">
                  <a:moveTo>
                    <a:pt x="38912" y="18747"/>
                  </a:moveTo>
                  <a:cubicBezTo>
                    <a:pt x="389108" y="-10436"/>
                    <a:pt x="1316478" y="-29890"/>
                    <a:pt x="1712069" y="154936"/>
                  </a:cubicBezTo>
                  <a:cubicBezTo>
                    <a:pt x="2107660" y="339762"/>
                    <a:pt x="2341124" y="852084"/>
                    <a:pt x="2412460" y="1127701"/>
                  </a:cubicBezTo>
                  <a:cubicBezTo>
                    <a:pt x="2483796" y="1403318"/>
                    <a:pt x="2542163" y="1685421"/>
                    <a:pt x="2140086" y="1808638"/>
                  </a:cubicBezTo>
                  <a:cubicBezTo>
                    <a:pt x="1738009" y="1931855"/>
                    <a:pt x="674451" y="1776212"/>
                    <a:pt x="0" y="1867003"/>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908CC9F4-EA33-8FC9-BCB3-37F250B8832E}"/>
                </a:ext>
              </a:extLst>
            </p:cNvPr>
            <p:cNvSpPr txBox="1"/>
            <p:nvPr/>
          </p:nvSpPr>
          <p:spPr>
            <a:xfrm>
              <a:off x="450116" y="5406017"/>
              <a:ext cx="96532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Liver</a:t>
              </a:r>
            </a:p>
          </p:txBody>
        </p:sp>
        <p:cxnSp>
          <p:nvCxnSpPr>
            <p:cNvPr id="11" name="Straight Connector 10">
              <a:extLst>
                <a:ext uri="{FF2B5EF4-FFF2-40B4-BE49-F238E27FC236}">
                  <a16:creationId xmlns:a16="http://schemas.microsoft.com/office/drawing/2014/main" id="{D88E39DE-1EE6-7710-9216-4566B76E3E45}"/>
                </a:ext>
              </a:extLst>
            </p:cNvPr>
            <p:cNvCxnSpPr/>
            <p:nvPr/>
          </p:nvCxnSpPr>
          <p:spPr>
            <a:xfrm>
              <a:off x="899319" y="4925480"/>
              <a:ext cx="1478604" cy="36965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12" name="TextBox 11">
              <a:extLst>
                <a:ext uri="{FF2B5EF4-FFF2-40B4-BE49-F238E27FC236}">
                  <a16:creationId xmlns:a16="http://schemas.microsoft.com/office/drawing/2014/main" id="{6DB8E392-0A38-E4A0-89B8-B589B35563D0}"/>
                </a:ext>
              </a:extLst>
            </p:cNvPr>
            <p:cNvSpPr txBox="1"/>
            <p:nvPr/>
          </p:nvSpPr>
          <p:spPr>
            <a:xfrm>
              <a:off x="2616108" y="5667627"/>
              <a:ext cx="704039"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Fat</a:t>
              </a:r>
            </a:p>
          </p:txBody>
        </p:sp>
        <p:sp>
          <p:nvSpPr>
            <p:cNvPr id="13" name="Freeform: Shape 12">
              <a:extLst>
                <a:ext uri="{FF2B5EF4-FFF2-40B4-BE49-F238E27FC236}">
                  <a16:creationId xmlns:a16="http://schemas.microsoft.com/office/drawing/2014/main" id="{2EB47C1F-A903-4C40-167A-7C94376E5F95}"/>
                </a:ext>
              </a:extLst>
            </p:cNvPr>
            <p:cNvSpPr/>
            <p:nvPr/>
          </p:nvSpPr>
          <p:spPr>
            <a:xfrm rot="539199">
              <a:off x="1502433" y="4993573"/>
              <a:ext cx="272375" cy="233464"/>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TextBox 14">
              <a:extLst>
                <a:ext uri="{FF2B5EF4-FFF2-40B4-BE49-F238E27FC236}">
                  <a16:creationId xmlns:a16="http://schemas.microsoft.com/office/drawing/2014/main" id="{15C69376-8374-BC6E-802A-7C832AEAAD9C}"/>
                </a:ext>
              </a:extLst>
            </p:cNvPr>
            <p:cNvSpPr txBox="1"/>
            <p:nvPr/>
          </p:nvSpPr>
          <p:spPr>
            <a:xfrm>
              <a:off x="232974" y="5826437"/>
              <a:ext cx="2144949" cy="523220"/>
            </a:xfrm>
            <a:prstGeom prst="rect">
              <a:avLst/>
            </a:prstGeom>
            <a:noFill/>
          </p:spPr>
          <p:txBody>
            <a:bodyPr wrap="square">
              <a:spAutoFit/>
            </a:bodyPr>
            <a:lstStyle/>
            <a:p>
              <a:r>
                <a:rPr lang="en-GB" sz="2800" dirty="0"/>
                <a:t>1590 m s⁻¹ </a:t>
              </a:r>
            </a:p>
          </p:txBody>
        </p:sp>
        <p:sp>
          <p:nvSpPr>
            <p:cNvPr id="16" name="TextBox 15">
              <a:extLst>
                <a:ext uri="{FF2B5EF4-FFF2-40B4-BE49-F238E27FC236}">
                  <a16:creationId xmlns:a16="http://schemas.microsoft.com/office/drawing/2014/main" id="{97199D3C-924F-2AB9-2CF8-27FF52816D8B}"/>
                </a:ext>
              </a:extLst>
            </p:cNvPr>
            <p:cNvSpPr txBox="1"/>
            <p:nvPr/>
          </p:nvSpPr>
          <p:spPr>
            <a:xfrm>
              <a:off x="2537634" y="6117757"/>
              <a:ext cx="1975723" cy="523220"/>
            </a:xfrm>
            <a:prstGeom prst="rect">
              <a:avLst/>
            </a:prstGeom>
            <a:noFill/>
          </p:spPr>
          <p:txBody>
            <a:bodyPr wrap="square">
              <a:spAutoFit/>
            </a:bodyPr>
            <a:lstStyle/>
            <a:p>
              <a:r>
                <a:rPr lang="en-GB" sz="2800" dirty="0"/>
                <a:t>1450 m s⁻¹ </a:t>
              </a:r>
            </a:p>
          </p:txBody>
        </p:sp>
      </p:grpSp>
      <p:sp>
        <p:nvSpPr>
          <p:cNvPr id="17" name="Text Placeholder 3">
            <a:extLst>
              <a:ext uri="{FF2B5EF4-FFF2-40B4-BE49-F238E27FC236}">
                <a16:creationId xmlns:a16="http://schemas.microsoft.com/office/drawing/2014/main" id="{E56E7CC6-A830-C053-45DC-D67529FD285E}"/>
              </a:ext>
            </a:extLst>
          </p:cNvPr>
          <p:cNvSpPr txBox="1">
            <a:spLocks/>
          </p:cNvSpPr>
          <p:nvPr/>
        </p:nvSpPr>
        <p:spPr>
          <a:xfrm>
            <a:off x="122291" y="3730435"/>
            <a:ext cx="8899415" cy="480131"/>
          </a:xfrm>
          <a:prstGeom prst="rect">
            <a:avLst/>
          </a:prstGeom>
          <a:solidFill>
            <a:schemeClr val="accent5">
              <a:lumMod val="20000"/>
              <a:lumOff val="80000"/>
            </a:schemeClr>
          </a:solidFill>
        </p:spPr>
        <p:txBody>
          <a:bodyPr vert="horz" wrap="square" lIns="91440" tIns="45720" rIns="91440" bIns="45720" rtlCol="0">
            <a:spAutoFit/>
          </a:bodyPr>
          <a:lst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Complete the ray diagram.</a:t>
            </a:r>
          </a:p>
        </p:txBody>
      </p:sp>
      <p:grpSp>
        <p:nvGrpSpPr>
          <p:cNvPr id="36" name="Group 35">
            <a:extLst>
              <a:ext uri="{FF2B5EF4-FFF2-40B4-BE49-F238E27FC236}">
                <a16:creationId xmlns:a16="http://schemas.microsoft.com/office/drawing/2014/main" id="{8836D1B8-89FB-0626-F257-DAD4D14858F2}"/>
              </a:ext>
            </a:extLst>
          </p:cNvPr>
          <p:cNvGrpSpPr/>
          <p:nvPr/>
        </p:nvGrpSpPr>
        <p:grpSpPr>
          <a:xfrm>
            <a:off x="6314236" y="5155151"/>
            <a:ext cx="2596790" cy="1310488"/>
            <a:chOff x="4763275" y="4630116"/>
            <a:chExt cx="4021678" cy="2029566"/>
          </a:xfrm>
        </p:grpSpPr>
        <p:sp>
          <p:nvSpPr>
            <p:cNvPr id="25" name="Freeform: Shape 24">
              <a:extLst>
                <a:ext uri="{FF2B5EF4-FFF2-40B4-BE49-F238E27FC236}">
                  <a16:creationId xmlns:a16="http://schemas.microsoft.com/office/drawing/2014/main" id="{68414C24-61EF-4CCB-BDBC-C3050312F90E}"/>
                </a:ext>
              </a:extLst>
            </p:cNvPr>
            <p:cNvSpPr/>
            <p:nvPr/>
          </p:nvSpPr>
          <p:spPr>
            <a:xfrm>
              <a:off x="4933400" y="4630116"/>
              <a:ext cx="2162202" cy="1867003"/>
            </a:xfrm>
            <a:custGeom>
              <a:avLst/>
              <a:gdLst>
                <a:gd name="csX0" fmla="*/ 525294 w 2801566"/>
                <a:gd name="csY0" fmla="*/ 0 h 1536971"/>
                <a:gd name="csX1" fmla="*/ 2178996 w 2801566"/>
                <a:gd name="csY1" fmla="*/ 19456 h 1536971"/>
                <a:gd name="csX2" fmla="*/ 2801566 w 2801566"/>
                <a:gd name="csY2" fmla="*/ 700392 h 1536971"/>
                <a:gd name="csX3" fmla="*/ 2529192 w 2801566"/>
                <a:gd name="csY3" fmla="*/ 1536971 h 1536971"/>
                <a:gd name="csX4" fmla="*/ 856034 w 2801566"/>
                <a:gd name="csY4" fmla="*/ 1459149 h 1536971"/>
                <a:gd name="csX5" fmla="*/ 0 w 2801566"/>
                <a:gd name="csY5" fmla="*/ 1439694 h 1536971"/>
                <a:gd name="csX6" fmla="*/ 486383 w 2801566"/>
                <a:gd name="csY6" fmla="*/ 719847 h 1536971"/>
                <a:gd name="csX7" fmla="*/ 0 w 2801566"/>
                <a:gd name="csY7" fmla="*/ 58366 h 1536971"/>
                <a:gd name="csX8" fmla="*/ 525294 w 2801566"/>
                <a:gd name="csY8" fmla="*/ 0 h 153697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28018 w 2801566"/>
                <a:gd name="csY0" fmla="*/ 0 h 1789891"/>
                <a:gd name="csX1" fmla="*/ 2178996 w 2801566"/>
                <a:gd name="csY1" fmla="*/ 272376 h 1789891"/>
                <a:gd name="csX2" fmla="*/ 2801566 w 2801566"/>
                <a:gd name="csY2" fmla="*/ 953312 h 1789891"/>
                <a:gd name="csX3" fmla="*/ 2529192 w 2801566"/>
                <a:gd name="csY3" fmla="*/ 1789891 h 1789891"/>
                <a:gd name="csX4" fmla="*/ 856034 w 2801566"/>
                <a:gd name="csY4" fmla="*/ 1712069 h 1789891"/>
                <a:gd name="csX5" fmla="*/ 0 w 2801566"/>
                <a:gd name="csY5" fmla="*/ 1692614 h 1789891"/>
                <a:gd name="csX6" fmla="*/ 486383 w 2801566"/>
                <a:gd name="csY6" fmla="*/ 972767 h 1789891"/>
                <a:gd name="csX7" fmla="*/ 0 w 2801566"/>
                <a:gd name="csY7" fmla="*/ 311286 h 1789891"/>
                <a:gd name="csX8" fmla="*/ 428018 w 2801566"/>
                <a:gd name="csY8" fmla="*/ 0 h 1789891"/>
                <a:gd name="csX0" fmla="*/ 445343 w 2818891"/>
                <a:gd name="csY0" fmla="*/ 4323 h 1794214"/>
                <a:gd name="csX1" fmla="*/ 2196321 w 2818891"/>
                <a:gd name="csY1" fmla="*/ 276699 h 1794214"/>
                <a:gd name="csX2" fmla="*/ 2818891 w 2818891"/>
                <a:gd name="csY2" fmla="*/ 957635 h 1794214"/>
                <a:gd name="csX3" fmla="*/ 2546517 w 2818891"/>
                <a:gd name="csY3" fmla="*/ 1794214 h 1794214"/>
                <a:gd name="csX4" fmla="*/ 873359 w 2818891"/>
                <a:gd name="csY4" fmla="*/ 1716392 h 1794214"/>
                <a:gd name="csX5" fmla="*/ 17325 w 2818891"/>
                <a:gd name="csY5" fmla="*/ 1696937 h 1794214"/>
                <a:gd name="csX6" fmla="*/ 503708 w 2818891"/>
                <a:gd name="csY6" fmla="*/ 977090 h 1794214"/>
                <a:gd name="csX7" fmla="*/ 17325 w 2818891"/>
                <a:gd name="csY7" fmla="*/ 315609 h 1794214"/>
                <a:gd name="csX8" fmla="*/ 445343 w 2818891"/>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14"/>
                <a:gd name="csX1" fmla="*/ 2245586 w 2868156"/>
                <a:gd name="csY1" fmla="*/ 276699 h 1794214"/>
                <a:gd name="csX2" fmla="*/ 2868156 w 2868156"/>
                <a:gd name="csY2" fmla="*/ 957635 h 1794214"/>
                <a:gd name="csX3" fmla="*/ 2595782 w 2868156"/>
                <a:gd name="csY3" fmla="*/ 1794214 h 1794214"/>
                <a:gd name="csX4" fmla="*/ 922624 w 2868156"/>
                <a:gd name="csY4" fmla="*/ 1716392 h 1794214"/>
                <a:gd name="csX5" fmla="*/ 66590 w 2868156"/>
                <a:gd name="csY5" fmla="*/ 1696937 h 1794214"/>
                <a:gd name="csX6" fmla="*/ 552973 w 2868156"/>
                <a:gd name="csY6" fmla="*/ 977090 h 1794214"/>
                <a:gd name="csX7" fmla="*/ 66590 w 2868156"/>
                <a:gd name="csY7" fmla="*/ 315609 h 1794214"/>
                <a:gd name="csX8" fmla="*/ 494608 w 2868156"/>
                <a:gd name="csY8" fmla="*/ 4323 h 1794214"/>
                <a:gd name="csX0" fmla="*/ 494608 w 2868156"/>
                <a:gd name="csY0" fmla="*/ 4323 h 1794280"/>
                <a:gd name="csX1" fmla="*/ 2245586 w 2868156"/>
                <a:gd name="csY1" fmla="*/ 276699 h 1794280"/>
                <a:gd name="csX2" fmla="*/ 2868156 w 2868156"/>
                <a:gd name="csY2" fmla="*/ 957635 h 1794280"/>
                <a:gd name="csX3" fmla="*/ 2595782 w 2868156"/>
                <a:gd name="csY3" fmla="*/ 1794214 h 1794280"/>
                <a:gd name="csX4" fmla="*/ 922624 w 2868156"/>
                <a:gd name="csY4" fmla="*/ 1716392 h 1794280"/>
                <a:gd name="csX5" fmla="*/ 66590 w 2868156"/>
                <a:gd name="csY5" fmla="*/ 1696937 h 1794280"/>
                <a:gd name="csX6" fmla="*/ 552973 w 2868156"/>
                <a:gd name="csY6" fmla="*/ 977090 h 1794280"/>
                <a:gd name="csX7" fmla="*/ 66590 w 2868156"/>
                <a:gd name="csY7" fmla="*/ 315609 h 1794280"/>
                <a:gd name="csX8" fmla="*/ 494608 w 2868156"/>
                <a:gd name="csY8" fmla="*/ 4323 h 1794280"/>
                <a:gd name="csX0" fmla="*/ 494608 w 2868156"/>
                <a:gd name="csY0" fmla="*/ 4323 h 1832248"/>
                <a:gd name="csX1" fmla="*/ 2245586 w 2868156"/>
                <a:gd name="csY1" fmla="*/ 276699 h 1832248"/>
                <a:gd name="csX2" fmla="*/ 2868156 w 2868156"/>
                <a:gd name="csY2" fmla="*/ 957635 h 1832248"/>
                <a:gd name="csX3" fmla="*/ 2595782 w 2868156"/>
                <a:gd name="csY3" fmla="*/ 1794214 h 1832248"/>
                <a:gd name="csX4" fmla="*/ 922624 w 2868156"/>
                <a:gd name="csY4" fmla="*/ 1716392 h 1832248"/>
                <a:gd name="csX5" fmla="*/ 66590 w 2868156"/>
                <a:gd name="csY5" fmla="*/ 1696937 h 1832248"/>
                <a:gd name="csX6" fmla="*/ 552973 w 2868156"/>
                <a:gd name="csY6" fmla="*/ 977090 h 1832248"/>
                <a:gd name="csX7" fmla="*/ 66590 w 2868156"/>
                <a:gd name="csY7" fmla="*/ 315609 h 1832248"/>
                <a:gd name="csX8" fmla="*/ 494608 w 2868156"/>
                <a:gd name="csY8" fmla="*/ 4323 h 1832248"/>
                <a:gd name="csX0" fmla="*/ 494608 w 2912856"/>
                <a:gd name="csY0" fmla="*/ 4323 h 1832248"/>
                <a:gd name="csX1" fmla="*/ 2245586 w 2912856"/>
                <a:gd name="csY1" fmla="*/ 276699 h 1832248"/>
                <a:gd name="csX2" fmla="*/ 2868156 w 2912856"/>
                <a:gd name="csY2" fmla="*/ 957635 h 1832248"/>
                <a:gd name="csX3" fmla="*/ 2595782 w 2912856"/>
                <a:gd name="csY3" fmla="*/ 1794214 h 1832248"/>
                <a:gd name="csX4" fmla="*/ 922624 w 2912856"/>
                <a:gd name="csY4" fmla="*/ 1716392 h 1832248"/>
                <a:gd name="csX5" fmla="*/ 66590 w 2912856"/>
                <a:gd name="csY5" fmla="*/ 1696937 h 1832248"/>
                <a:gd name="csX6" fmla="*/ 552973 w 2912856"/>
                <a:gd name="csY6" fmla="*/ 977090 h 1832248"/>
                <a:gd name="csX7" fmla="*/ 66590 w 2912856"/>
                <a:gd name="csY7" fmla="*/ 315609 h 1832248"/>
                <a:gd name="csX8" fmla="*/ 494608 w 2912856"/>
                <a:gd name="csY8" fmla="*/ 4323 h 1832248"/>
                <a:gd name="csX0" fmla="*/ 474710 w 2878866"/>
                <a:gd name="csY0" fmla="*/ 24485 h 1852410"/>
                <a:gd name="csX1" fmla="*/ 2147867 w 2878866"/>
                <a:gd name="csY1" fmla="*/ 160674 h 1852410"/>
                <a:gd name="csX2" fmla="*/ 2848258 w 2878866"/>
                <a:gd name="csY2" fmla="*/ 977797 h 1852410"/>
                <a:gd name="csX3" fmla="*/ 2575884 w 2878866"/>
                <a:gd name="csY3" fmla="*/ 1814376 h 1852410"/>
                <a:gd name="csX4" fmla="*/ 902726 w 2878866"/>
                <a:gd name="csY4" fmla="*/ 1736554 h 1852410"/>
                <a:gd name="csX5" fmla="*/ 46692 w 2878866"/>
                <a:gd name="csY5" fmla="*/ 1717099 h 1852410"/>
                <a:gd name="csX6" fmla="*/ 533075 w 2878866"/>
                <a:gd name="csY6" fmla="*/ 997252 h 1852410"/>
                <a:gd name="csX7" fmla="*/ 46692 w 2878866"/>
                <a:gd name="csY7" fmla="*/ 335771 h 1852410"/>
                <a:gd name="csX8" fmla="*/ 474710 w 2878866"/>
                <a:gd name="csY8" fmla="*/ 24485 h 1852410"/>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474710 w 2882196"/>
                <a:gd name="csY8" fmla="*/ 1874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8" fmla="*/ 566150 w 2882196"/>
                <a:gd name="csY8" fmla="*/ 110187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7" fmla="*/ 46692 w 2882196"/>
                <a:gd name="csY7" fmla="*/ 330033 h 1831488"/>
                <a:gd name="csX0" fmla="*/ 474710 w 2882196"/>
                <a:gd name="csY0" fmla="*/ 18747 h 1831488"/>
                <a:gd name="csX1" fmla="*/ 2147867 w 2882196"/>
                <a:gd name="csY1" fmla="*/ 154936 h 1831488"/>
                <a:gd name="csX2" fmla="*/ 2848258 w 2882196"/>
                <a:gd name="csY2" fmla="*/ 1127701 h 1831488"/>
                <a:gd name="csX3" fmla="*/ 2575884 w 2882196"/>
                <a:gd name="csY3" fmla="*/ 1808638 h 1831488"/>
                <a:gd name="csX4" fmla="*/ 902726 w 2882196"/>
                <a:gd name="csY4" fmla="*/ 1730816 h 1831488"/>
                <a:gd name="csX5" fmla="*/ 46692 w 2882196"/>
                <a:gd name="csY5" fmla="*/ 1711361 h 1831488"/>
                <a:gd name="csX6" fmla="*/ 533075 w 2882196"/>
                <a:gd name="csY6" fmla="*/ 991514 h 1831488"/>
                <a:gd name="csX0" fmla="*/ 428018 w 2835504"/>
                <a:gd name="csY0" fmla="*/ 18747 h 1831488"/>
                <a:gd name="csX1" fmla="*/ 2101175 w 2835504"/>
                <a:gd name="csY1" fmla="*/ 154936 h 1831488"/>
                <a:gd name="csX2" fmla="*/ 2801566 w 2835504"/>
                <a:gd name="csY2" fmla="*/ 1127701 h 1831488"/>
                <a:gd name="csX3" fmla="*/ 2529192 w 2835504"/>
                <a:gd name="csY3" fmla="*/ 1808638 h 1831488"/>
                <a:gd name="csX4" fmla="*/ 856034 w 2835504"/>
                <a:gd name="csY4" fmla="*/ 1730816 h 1831488"/>
                <a:gd name="csX5" fmla="*/ 0 w 2835504"/>
                <a:gd name="csY5" fmla="*/ 1711361 h 1831488"/>
                <a:gd name="csX0" fmla="*/ 0 w 2407486"/>
                <a:gd name="csY0" fmla="*/ 18747 h 1831488"/>
                <a:gd name="csX1" fmla="*/ 1673157 w 2407486"/>
                <a:gd name="csY1" fmla="*/ 154936 h 1831488"/>
                <a:gd name="csX2" fmla="*/ 2373548 w 2407486"/>
                <a:gd name="csY2" fmla="*/ 1127701 h 1831488"/>
                <a:gd name="csX3" fmla="*/ 2101174 w 2407486"/>
                <a:gd name="csY3" fmla="*/ 1808638 h 1831488"/>
                <a:gd name="csX4" fmla="*/ 428016 w 2407486"/>
                <a:gd name="csY4" fmla="*/ 1730816 h 1831488"/>
                <a:gd name="csX0" fmla="*/ 38912 w 2463651"/>
                <a:gd name="csY0" fmla="*/ 18747 h 1867003"/>
                <a:gd name="csX1" fmla="*/ 1712069 w 2463651"/>
                <a:gd name="csY1" fmla="*/ 154936 h 1867003"/>
                <a:gd name="csX2" fmla="*/ 2412460 w 2463651"/>
                <a:gd name="csY2" fmla="*/ 1127701 h 1867003"/>
                <a:gd name="csX3" fmla="*/ 2140086 w 2463651"/>
                <a:gd name="csY3" fmla="*/ 1808638 h 1867003"/>
                <a:gd name="csX4" fmla="*/ 0 w 2463651"/>
                <a:gd name="csY4" fmla="*/ 1867003 h 1867003"/>
              </a:gdLst>
              <a:ahLst/>
              <a:cxnLst>
                <a:cxn ang="0">
                  <a:pos x="csX0" y="csY0"/>
                </a:cxn>
                <a:cxn ang="0">
                  <a:pos x="csX1" y="csY1"/>
                </a:cxn>
                <a:cxn ang="0">
                  <a:pos x="csX2" y="csY2"/>
                </a:cxn>
                <a:cxn ang="0">
                  <a:pos x="csX3" y="csY3"/>
                </a:cxn>
                <a:cxn ang="0">
                  <a:pos x="csX4" y="csY4"/>
                </a:cxn>
              </a:cxnLst>
              <a:rect l="l" t="t" r="r" b="b"/>
              <a:pathLst>
                <a:path w="2463651" h="1867003">
                  <a:moveTo>
                    <a:pt x="38912" y="18747"/>
                  </a:moveTo>
                  <a:cubicBezTo>
                    <a:pt x="389108" y="-10436"/>
                    <a:pt x="1316478" y="-29890"/>
                    <a:pt x="1712069" y="154936"/>
                  </a:cubicBezTo>
                  <a:cubicBezTo>
                    <a:pt x="2107660" y="339762"/>
                    <a:pt x="2341124" y="852084"/>
                    <a:pt x="2412460" y="1127701"/>
                  </a:cubicBezTo>
                  <a:cubicBezTo>
                    <a:pt x="2483796" y="1403318"/>
                    <a:pt x="2542163" y="1685421"/>
                    <a:pt x="2140086" y="1808638"/>
                  </a:cubicBezTo>
                  <a:cubicBezTo>
                    <a:pt x="1738009" y="1931855"/>
                    <a:pt x="674451" y="1776212"/>
                    <a:pt x="0" y="1867003"/>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TextBox 25">
              <a:extLst>
                <a:ext uri="{FF2B5EF4-FFF2-40B4-BE49-F238E27FC236}">
                  <a16:creationId xmlns:a16="http://schemas.microsoft.com/office/drawing/2014/main" id="{38C4CA81-4A4A-E0EE-CC92-2222CDA8CFE3}"/>
                </a:ext>
              </a:extLst>
            </p:cNvPr>
            <p:cNvSpPr txBox="1"/>
            <p:nvPr/>
          </p:nvSpPr>
          <p:spPr>
            <a:xfrm>
              <a:off x="4980417" y="5471284"/>
              <a:ext cx="886781" cy="476658"/>
            </a:xfrm>
            <a:prstGeom prst="rect">
              <a:avLst/>
            </a:prstGeom>
            <a:noFill/>
          </p:spPr>
          <p:txBody>
            <a:bodyPr wrap="none" rtlCol="0">
              <a:spAutoFit/>
            </a:bodyPr>
            <a:lstStyle/>
            <a:p>
              <a:pPr algn="l"/>
              <a:r>
                <a:rPr lang="en-GB" sz="1400" dirty="0">
                  <a:latin typeface="Arial" panose="020B0604020202020204" pitchFamily="34" charset="0"/>
                  <a:cs typeface="Arial" panose="020B0604020202020204" pitchFamily="34" charset="0"/>
                </a:rPr>
                <a:t>Liver</a:t>
              </a:r>
            </a:p>
          </p:txBody>
        </p:sp>
        <p:cxnSp>
          <p:nvCxnSpPr>
            <p:cNvPr id="27" name="Straight Connector 26">
              <a:extLst>
                <a:ext uri="{FF2B5EF4-FFF2-40B4-BE49-F238E27FC236}">
                  <a16:creationId xmlns:a16="http://schemas.microsoft.com/office/drawing/2014/main" id="{C6201EEB-9A56-0876-9DBD-70D093036C5F}"/>
                </a:ext>
              </a:extLst>
            </p:cNvPr>
            <p:cNvCxnSpPr/>
            <p:nvPr/>
          </p:nvCxnSpPr>
          <p:spPr>
            <a:xfrm>
              <a:off x="5429620" y="4990748"/>
              <a:ext cx="1478604" cy="369651"/>
            </a:xfrm>
            <a:prstGeom prst="line">
              <a:avLst/>
            </a:prstGeom>
            <a:ln w="28575">
              <a:solidFill>
                <a:schemeClr val="tx1"/>
              </a:solidFill>
              <a:tailEnd type="none" w="med" len="lg"/>
            </a:ln>
          </p:spPr>
          <p:style>
            <a:lnRef idx="2">
              <a:schemeClr val="accent1"/>
            </a:lnRef>
            <a:fillRef idx="0">
              <a:schemeClr val="accent1"/>
            </a:fillRef>
            <a:effectRef idx="1">
              <a:schemeClr val="accent1"/>
            </a:effectRef>
            <a:fontRef idx="minor">
              <a:schemeClr val="tx1"/>
            </a:fontRef>
          </p:style>
        </p:cxnSp>
        <p:sp>
          <p:nvSpPr>
            <p:cNvPr id="28" name="TextBox 27">
              <a:extLst>
                <a:ext uri="{FF2B5EF4-FFF2-40B4-BE49-F238E27FC236}">
                  <a16:creationId xmlns:a16="http://schemas.microsoft.com/office/drawing/2014/main" id="{17BB2DED-5E59-E73A-0CA4-14945859BBF4}"/>
                </a:ext>
              </a:extLst>
            </p:cNvPr>
            <p:cNvSpPr txBox="1"/>
            <p:nvPr/>
          </p:nvSpPr>
          <p:spPr>
            <a:xfrm>
              <a:off x="7146408" y="5732894"/>
              <a:ext cx="685692" cy="476658"/>
            </a:xfrm>
            <a:prstGeom prst="rect">
              <a:avLst/>
            </a:prstGeom>
            <a:noFill/>
          </p:spPr>
          <p:txBody>
            <a:bodyPr wrap="none" rtlCol="0">
              <a:spAutoFit/>
            </a:bodyPr>
            <a:lstStyle/>
            <a:p>
              <a:pPr algn="l"/>
              <a:r>
                <a:rPr lang="en-GB" sz="1400" dirty="0">
                  <a:latin typeface="Arial" panose="020B0604020202020204" pitchFamily="34" charset="0"/>
                  <a:cs typeface="Arial" panose="020B0604020202020204" pitchFamily="34" charset="0"/>
                </a:rPr>
                <a:t>Fat</a:t>
              </a:r>
            </a:p>
          </p:txBody>
        </p:sp>
        <p:sp>
          <p:nvSpPr>
            <p:cNvPr id="29" name="Freeform: Shape 28">
              <a:extLst>
                <a:ext uri="{FF2B5EF4-FFF2-40B4-BE49-F238E27FC236}">
                  <a16:creationId xmlns:a16="http://schemas.microsoft.com/office/drawing/2014/main" id="{B3AB6DBB-4F58-B559-34D3-879232191142}"/>
                </a:ext>
              </a:extLst>
            </p:cNvPr>
            <p:cNvSpPr/>
            <p:nvPr/>
          </p:nvSpPr>
          <p:spPr>
            <a:xfrm rot="539199">
              <a:off x="6032734" y="5058841"/>
              <a:ext cx="272375" cy="233464"/>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TextBox 29">
              <a:extLst>
                <a:ext uri="{FF2B5EF4-FFF2-40B4-BE49-F238E27FC236}">
                  <a16:creationId xmlns:a16="http://schemas.microsoft.com/office/drawing/2014/main" id="{F3C85287-180F-ACE7-B0E2-7660877BEF2D}"/>
                </a:ext>
              </a:extLst>
            </p:cNvPr>
            <p:cNvSpPr txBox="1"/>
            <p:nvPr/>
          </p:nvSpPr>
          <p:spPr>
            <a:xfrm>
              <a:off x="4763275" y="5891705"/>
              <a:ext cx="2144949" cy="476658"/>
            </a:xfrm>
            <a:prstGeom prst="rect">
              <a:avLst/>
            </a:prstGeom>
            <a:noFill/>
          </p:spPr>
          <p:txBody>
            <a:bodyPr wrap="square">
              <a:spAutoFit/>
            </a:bodyPr>
            <a:lstStyle/>
            <a:p>
              <a:r>
                <a:rPr lang="en-GB" sz="1400" dirty="0"/>
                <a:t>1590 m s⁻¹ </a:t>
              </a:r>
            </a:p>
          </p:txBody>
        </p:sp>
        <p:sp>
          <p:nvSpPr>
            <p:cNvPr id="31" name="TextBox 30">
              <a:extLst>
                <a:ext uri="{FF2B5EF4-FFF2-40B4-BE49-F238E27FC236}">
                  <a16:creationId xmlns:a16="http://schemas.microsoft.com/office/drawing/2014/main" id="{17C369A3-4EDA-CF9C-B4AE-2D2ED12D8CC8}"/>
                </a:ext>
              </a:extLst>
            </p:cNvPr>
            <p:cNvSpPr txBox="1"/>
            <p:nvPr/>
          </p:nvSpPr>
          <p:spPr>
            <a:xfrm>
              <a:off x="7067937" y="6183024"/>
              <a:ext cx="1717016" cy="476658"/>
            </a:xfrm>
            <a:prstGeom prst="rect">
              <a:avLst/>
            </a:prstGeom>
            <a:noFill/>
          </p:spPr>
          <p:txBody>
            <a:bodyPr wrap="square">
              <a:spAutoFit/>
            </a:bodyPr>
            <a:lstStyle/>
            <a:p>
              <a:r>
                <a:rPr lang="en-GB" sz="1400" dirty="0"/>
                <a:t>1450 m s⁻¹ </a:t>
              </a:r>
            </a:p>
          </p:txBody>
        </p:sp>
        <p:cxnSp>
          <p:nvCxnSpPr>
            <p:cNvPr id="32" name="Straight Connector 31">
              <a:extLst>
                <a:ext uri="{FF2B5EF4-FFF2-40B4-BE49-F238E27FC236}">
                  <a16:creationId xmlns:a16="http://schemas.microsoft.com/office/drawing/2014/main" id="{B5C16069-118F-6C93-575C-E14564803E00}"/>
                </a:ext>
              </a:extLst>
            </p:cNvPr>
            <p:cNvCxnSpPr>
              <a:cxnSpLocks/>
            </p:cNvCxnSpPr>
            <p:nvPr/>
          </p:nvCxnSpPr>
          <p:spPr>
            <a:xfrm>
              <a:off x="6908224" y="5353391"/>
              <a:ext cx="1156276" cy="92494"/>
            </a:xfrm>
            <a:prstGeom prst="line">
              <a:avLst/>
            </a:prstGeom>
            <a:ln w="28575">
              <a:solidFill>
                <a:srgbClr val="2D00D2"/>
              </a:solidFill>
              <a:tailEnd type="none" w="med" len="lg"/>
            </a:ln>
          </p:spPr>
          <p:style>
            <a:lnRef idx="2">
              <a:schemeClr val="accent1"/>
            </a:lnRef>
            <a:fillRef idx="0">
              <a:schemeClr val="accent1"/>
            </a:fillRef>
            <a:effectRef idx="1">
              <a:schemeClr val="accent1"/>
            </a:effectRef>
            <a:fontRef idx="minor">
              <a:schemeClr val="tx1"/>
            </a:fontRef>
          </p:style>
        </p:cxnSp>
        <p:sp>
          <p:nvSpPr>
            <p:cNvPr id="34" name="Freeform: Shape 33">
              <a:extLst>
                <a:ext uri="{FF2B5EF4-FFF2-40B4-BE49-F238E27FC236}">
                  <a16:creationId xmlns:a16="http://schemas.microsoft.com/office/drawing/2014/main" id="{6EC72043-4BD8-383A-1E20-4D9778BBF3F2}"/>
                </a:ext>
              </a:extLst>
            </p:cNvPr>
            <p:cNvSpPr/>
            <p:nvPr/>
          </p:nvSpPr>
          <p:spPr>
            <a:xfrm>
              <a:off x="7242763" y="5302151"/>
              <a:ext cx="272375" cy="233464"/>
            </a:xfrm>
            <a:custGeom>
              <a:avLst/>
              <a:gdLst>
                <a:gd name="csX0" fmla="*/ 19455 w 272375"/>
                <a:gd name="csY0" fmla="*/ 0 h 233464"/>
                <a:gd name="csX1" fmla="*/ 272375 w 272375"/>
                <a:gd name="csY1" fmla="*/ 116732 h 233464"/>
                <a:gd name="csX2" fmla="*/ 0 w 272375"/>
                <a:gd name="csY2" fmla="*/ 233464 h 233464"/>
              </a:gdLst>
              <a:ahLst/>
              <a:cxnLst>
                <a:cxn ang="0">
                  <a:pos x="csX0" y="csY0"/>
                </a:cxn>
                <a:cxn ang="0">
                  <a:pos x="csX1" y="csY1"/>
                </a:cxn>
                <a:cxn ang="0">
                  <a:pos x="csX2" y="csY2"/>
                </a:cxn>
              </a:cxnLst>
              <a:rect l="l" t="t" r="r" b="b"/>
              <a:pathLst>
                <a:path w="272375" h="233464">
                  <a:moveTo>
                    <a:pt x="19455" y="0"/>
                  </a:moveTo>
                  <a:lnTo>
                    <a:pt x="272375" y="116732"/>
                  </a:lnTo>
                  <a:lnTo>
                    <a:pt x="0" y="233464"/>
                  </a:lnTo>
                </a:path>
              </a:pathLst>
            </a:custGeom>
            <a:noFill/>
            <a:ln w="28575">
              <a:solidFill>
                <a:srgbClr val="2D00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9" name="TextBox 8">
            <a:extLst>
              <a:ext uri="{FF2B5EF4-FFF2-40B4-BE49-F238E27FC236}">
                <a16:creationId xmlns:a16="http://schemas.microsoft.com/office/drawing/2014/main" id="{CE320AE8-3F1D-C6C1-FCE3-72116342AD3C}"/>
              </a:ext>
            </a:extLst>
          </p:cNvPr>
          <p:cNvSpPr txBox="1"/>
          <p:nvPr/>
        </p:nvSpPr>
        <p:spPr>
          <a:xfrm>
            <a:off x="134256" y="4497001"/>
            <a:ext cx="186621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ultrasound</a:t>
            </a:r>
          </a:p>
        </p:txBody>
      </p:sp>
    </p:spTree>
    <p:extLst>
      <p:ext uri="{BB962C8B-B14F-4D97-AF65-F5344CB8AC3E}">
        <p14:creationId xmlns:p14="http://schemas.microsoft.com/office/powerpoint/2010/main" val="3906239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450B48-17F4-D290-8DB1-38627CC98D63}"/>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F375CBE-42C1-AF98-3A36-908400B6E4D9}"/>
              </a:ext>
            </a:extLst>
          </p:cNvPr>
          <p:cNvSpPr>
            <a:spLocks noGrp="1"/>
          </p:cNvSpPr>
          <p:nvPr>
            <p:ph type="title"/>
          </p:nvPr>
        </p:nvSpPr>
        <p:spPr/>
        <p:txBody>
          <a:bodyPr>
            <a:normAutofit fontScale="90000"/>
          </a:bodyPr>
          <a:lstStyle/>
          <a:p>
            <a:r>
              <a:rPr lang="en-GB" dirty="0"/>
              <a:t>Exercise (HL)</a:t>
            </a:r>
          </a:p>
        </p:txBody>
      </p:sp>
      <p:sp>
        <p:nvSpPr>
          <p:cNvPr id="4" name="Text Placeholder 3">
            <a:extLst>
              <a:ext uri="{FF2B5EF4-FFF2-40B4-BE49-F238E27FC236}">
                <a16:creationId xmlns:a16="http://schemas.microsoft.com/office/drawing/2014/main" id="{B48E125D-9827-83A7-C250-926E692DE461}"/>
              </a:ext>
            </a:extLst>
          </p:cNvPr>
          <p:cNvSpPr>
            <a:spLocks noGrp="1"/>
          </p:cNvSpPr>
          <p:nvPr>
            <p:ph type="body" sz="quarter" idx="10"/>
          </p:nvPr>
        </p:nvSpPr>
        <p:spPr>
          <a:xfrm>
            <a:off x="122292" y="461664"/>
            <a:ext cx="8899415" cy="2031325"/>
          </a:xfrm>
        </p:spPr>
        <p:txBody>
          <a:bodyPr/>
          <a:lstStyle/>
          <a:p>
            <a:r>
              <a:rPr lang="en-GB" dirty="0"/>
              <a:t>A whale emits a call at a depth where the speed of sound is 1480 m s⁻¹. The warmer water above has a sound-speed of 1520 m s⁻¹. What is the critical angle for a sound wave approaching the warm water from the cooler water?</a:t>
            </a:r>
          </a:p>
        </p:txBody>
      </p:sp>
      <mc:AlternateContent xmlns:mc="http://schemas.openxmlformats.org/markup-compatibility/2006" xmlns:a14="http://schemas.microsoft.com/office/drawing/2010/main">
        <mc:Choice Requires="a14">
          <p:sp>
            <p:nvSpPr>
              <p:cNvPr id="6" name="TextBox 5">
                <a:extLst>
                  <a:ext uri="{FF2B5EF4-FFF2-40B4-BE49-F238E27FC236}">
                    <a16:creationId xmlns:a16="http://schemas.microsoft.com/office/drawing/2014/main" id="{FBA31B71-204B-3EBA-7743-33B1F5EFAFDC}"/>
                  </a:ext>
                </a:extLst>
              </p:cNvPr>
              <p:cNvSpPr txBox="1"/>
              <p:nvPr/>
            </p:nvSpPr>
            <p:spPr>
              <a:xfrm>
                <a:off x="4205257" y="2669431"/>
                <a:ext cx="894669" cy="61196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m:t>
                      </m:r>
                      <m:f>
                        <m:fPr>
                          <m:ctrlPr>
                            <a:rPr lang="en-GB" b="0" i="1" smtClean="0">
                              <a:solidFill>
                                <a:srgbClr val="2D00D2"/>
                              </a:solidFill>
                              <a:latin typeface="Cambria Math" panose="02040503050406030204" pitchFamily="18" charset="0"/>
                              <a:cs typeface="Arial" panose="020B0604020202020204" pitchFamily="34" charset="0"/>
                            </a:rPr>
                          </m:ctrlPr>
                        </m:fPr>
                        <m:num>
                          <m:sSub>
                            <m:sSubPr>
                              <m:ctrlPr>
                                <a:rPr lang="en-GB" b="0" i="1" smtClean="0">
                                  <a:solidFill>
                                    <a:srgbClr val="2D00D2"/>
                                  </a:solidFill>
                                  <a:latin typeface="Cambria Math" panose="02040503050406030204" pitchFamily="18" charset="0"/>
                                  <a:cs typeface="Arial" panose="020B0604020202020204" pitchFamily="34" charset="0"/>
                                </a:rPr>
                              </m:ctrlPr>
                            </m:sSubPr>
                            <m:e>
                              <m:r>
                                <a:rPr lang="en-GB" b="0" i="1" smtClean="0">
                                  <a:solidFill>
                                    <a:srgbClr val="2D00D2"/>
                                  </a:solidFill>
                                  <a:latin typeface="Cambria Math" panose="02040503050406030204" pitchFamily="18" charset="0"/>
                                  <a:cs typeface="Arial" panose="020B0604020202020204" pitchFamily="34" charset="0"/>
                                </a:rPr>
                                <m:t>𝑐</m:t>
                              </m:r>
                            </m:e>
                            <m:sub>
                              <m:r>
                                <a:rPr lang="en-GB" b="0" i="1" smtClean="0">
                                  <a:solidFill>
                                    <a:srgbClr val="2D00D2"/>
                                  </a:solidFill>
                                  <a:latin typeface="Cambria Math" panose="02040503050406030204" pitchFamily="18" charset="0"/>
                                  <a:cs typeface="Arial" panose="020B0604020202020204" pitchFamily="34" charset="0"/>
                                </a:rPr>
                                <m:t>1</m:t>
                              </m:r>
                            </m:sub>
                          </m:sSub>
                        </m:num>
                        <m:den>
                          <m:sSub>
                            <m:sSubPr>
                              <m:ctrlPr>
                                <a:rPr lang="en-GB" b="0" i="1" smtClean="0">
                                  <a:solidFill>
                                    <a:srgbClr val="2D00D2"/>
                                  </a:solidFill>
                                  <a:latin typeface="Cambria Math" panose="02040503050406030204" pitchFamily="18" charset="0"/>
                                  <a:cs typeface="Arial" panose="020B0604020202020204" pitchFamily="34" charset="0"/>
                                </a:rPr>
                              </m:ctrlPr>
                            </m:sSubPr>
                            <m:e>
                              <m:r>
                                <a:rPr lang="en-GB" b="0" i="1" smtClean="0">
                                  <a:solidFill>
                                    <a:srgbClr val="2D00D2"/>
                                  </a:solidFill>
                                  <a:latin typeface="Cambria Math" panose="02040503050406030204" pitchFamily="18" charset="0"/>
                                  <a:cs typeface="Arial" panose="020B0604020202020204" pitchFamily="34" charset="0"/>
                                </a:rPr>
                                <m:t>𝑐</m:t>
                              </m:r>
                            </m:e>
                            <m:sub>
                              <m:r>
                                <a:rPr lang="en-GB" b="0" i="1" smtClean="0">
                                  <a:solidFill>
                                    <a:srgbClr val="2D00D2"/>
                                  </a:solidFill>
                                  <a:latin typeface="Cambria Math" panose="02040503050406030204" pitchFamily="18" charset="0"/>
                                  <a:cs typeface="Arial" panose="020B0604020202020204" pitchFamily="34" charset="0"/>
                                </a:rPr>
                                <m:t>2</m:t>
                              </m:r>
                            </m:sub>
                          </m:sSub>
                        </m:den>
                      </m:f>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6" name="TextBox 5">
                <a:extLst>
                  <a:ext uri="{FF2B5EF4-FFF2-40B4-BE49-F238E27FC236}">
                    <a16:creationId xmlns:a16="http://schemas.microsoft.com/office/drawing/2014/main" id="{FBA31B71-204B-3EBA-7743-33B1F5EFAFDC}"/>
                  </a:ext>
                </a:extLst>
              </p:cNvPr>
              <p:cNvSpPr txBox="1">
                <a:spLocks noRot="1" noChangeAspect="1" noMove="1" noResize="1" noEditPoints="1" noAdjustHandles="1" noChangeArrowheads="1" noChangeShapeType="1" noTextEdit="1"/>
              </p:cNvSpPr>
              <p:nvPr/>
            </p:nvSpPr>
            <p:spPr>
              <a:xfrm>
                <a:off x="4205257" y="2669431"/>
                <a:ext cx="894669" cy="61196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7" name="TextBox 6">
                <a:extLst>
                  <a:ext uri="{FF2B5EF4-FFF2-40B4-BE49-F238E27FC236}">
                    <a16:creationId xmlns:a16="http://schemas.microsoft.com/office/drawing/2014/main" id="{1C52EA4E-FA3A-1842-3F8A-F4C12BE0C5A3}"/>
                  </a:ext>
                </a:extLst>
              </p:cNvPr>
              <p:cNvSpPr txBox="1"/>
              <p:nvPr/>
            </p:nvSpPr>
            <p:spPr>
              <a:xfrm>
                <a:off x="5645648" y="2665841"/>
                <a:ext cx="1200136" cy="618311"/>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m:t>
                      </m:r>
                      <m:f>
                        <m:fPr>
                          <m:ctrlPr>
                            <a:rPr lang="en-GB" b="0" i="1" smtClean="0">
                              <a:solidFill>
                                <a:srgbClr val="2D00D2"/>
                              </a:solidFill>
                              <a:latin typeface="Cambria Math" panose="02040503050406030204" pitchFamily="18" charset="0"/>
                              <a:cs typeface="Arial" panose="020B0604020202020204" pitchFamily="34" charset="0"/>
                            </a:rPr>
                          </m:ctrlPr>
                        </m:fPr>
                        <m:num>
                          <m:r>
                            <a:rPr lang="en-GB" b="0" i="1" smtClean="0">
                              <a:solidFill>
                                <a:srgbClr val="2D00D2"/>
                              </a:solidFill>
                              <a:latin typeface="Cambria Math" panose="02040503050406030204" pitchFamily="18" charset="0"/>
                              <a:cs typeface="Arial" panose="020B0604020202020204" pitchFamily="34" charset="0"/>
                            </a:rPr>
                            <m:t>1520</m:t>
                          </m:r>
                        </m:num>
                        <m:den>
                          <m:r>
                            <a:rPr lang="en-GB" b="0" i="1" smtClean="0">
                              <a:solidFill>
                                <a:srgbClr val="2D00D2"/>
                              </a:solidFill>
                              <a:latin typeface="Cambria Math" panose="02040503050406030204" pitchFamily="18" charset="0"/>
                              <a:cs typeface="Arial" panose="020B0604020202020204" pitchFamily="34" charset="0"/>
                            </a:rPr>
                            <m:t>1480</m:t>
                          </m:r>
                        </m:den>
                      </m:f>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7" name="TextBox 6">
                <a:extLst>
                  <a:ext uri="{FF2B5EF4-FFF2-40B4-BE49-F238E27FC236}">
                    <a16:creationId xmlns:a16="http://schemas.microsoft.com/office/drawing/2014/main" id="{1C52EA4E-FA3A-1842-3F8A-F4C12BE0C5A3}"/>
                  </a:ext>
                </a:extLst>
              </p:cNvPr>
              <p:cNvSpPr txBox="1">
                <a:spLocks noRot="1" noChangeAspect="1" noMove="1" noResize="1" noEditPoints="1" noAdjustHandles="1" noChangeArrowheads="1" noChangeShapeType="1" noTextEdit="1"/>
              </p:cNvSpPr>
              <p:nvPr/>
            </p:nvSpPr>
            <p:spPr>
              <a:xfrm>
                <a:off x="5645648" y="2665841"/>
                <a:ext cx="1200136" cy="61831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7964AC4D-2EAA-3A27-F149-599BF1427609}"/>
                  </a:ext>
                </a:extLst>
              </p:cNvPr>
              <p:cNvSpPr txBox="1"/>
              <p:nvPr/>
            </p:nvSpPr>
            <p:spPr>
              <a:xfrm>
                <a:off x="7176965" y="2864046"/>
                <a:ext cx="1632947" cy="3693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=1.027027</m:t>
                      </m:r>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8" name="TextBox 7">
                <a:extLst>
                  <a:ext uri="{FF2B5EF4-FFF2-40B4-BE49-F238E27FC236}">
                    <a16:creationId xmlns:a16="http://schemas.microsoft.com/office/drawing/2014/main" id="{7964AC4D-2EAA-3A27-F149-599BF1427609}"/>
                  </a:ext>
                </a:extLst>
              </p:cNvPr>
              <p:cNvSpPr txBox="1">
                <a:spLocks noRot="1" noChangeAspect="1" noMove="1" noResize="1" noEditPoints="1" noAdjustHandles="1" noChangeArrowheads="1" noChangeShapeType="1" noTextEdit="1"/>
              </p:cNvSpPr>
              <p:nvPr/>
            </p:nvSpPr>
            <p:spPr>
              <a:xfrm>
                <a:off x="7176965" y="2864046"/>
                <a:ext cx="1632947"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EFDA6DCA-EDE5-8DD3-5F5C-C07B5F707460}"/>
                  </a:ext>
                </a:extLst>
              </p:cNvPr>
              <p:cNvSpPr txBox="1"/>
              <p:nvPr/>
            </p:nvSpPr>
            <p:spPr>
              <a:xfrm>
                <a:off x="4205257" y="3577439"/>
                <a:ext cx="1165383" cy="6127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𝑛</m:t>
                      </m:r>
                      <m:r>
                        <a:rPr lang="en-GB" b="0" i="1" smtClean="0">
                          <a:solidFill>
                            <a:srgbClr val="2D00D2"/>
                          </a:solidFill>
                          <a:latin typeface="Cambria Math" panose="02040503050406030204" pitchFamily="18" charset="0"/>
                          <a:cs typeface="Arial" panose="020B0604020202020204" pitchFamily="34" charset="0"/>
                        </a:rPr>
                        <m:t>=</m:t>
                      </m:r>
                      <m:f>
                        <m:fPr>
                          <m:ctrlPr>
                            <a:rPr lang="en-GB" b="0" i="1" smtClean="0">
                              <a:solidFill>
                                <a:srgbClr val="2D00D2"/>
                              </a:solidFill>
                              <a:latin typeface="Cambria Math" panose="02040503050406030204" pitchFamily="18" charset="0"/>
                              <a:cs typeface="Arial" panose="020B0604020202020204" pitchFamily="34" charset="0"/>
                            </a:rPr>
                          </m:ctrlPr>
                        </m:fPr>
                        <m:num>
                          <m:r>
                            <a:rPr lang="en-GB" b="0" i="1" smtClean="0">
                              <a:solidFill>
                                <a:srgbClr val="2D00D2"/>
                              </a:solidFill>
                              <a:latin typeface="Cambria Math" panose="02040503050406030204" pitchFamily="18" charset="0"/>
                              <a:cs typeface="Arial" panose="020B0604020202020204" pitchFamily="34" charset="0"/>
                            </a:rPr>
                            <m:t>1</m:t>
                          </m:r>
                        </m:num>
                        <m:den>
                          <m:func>
                            <m:funcPr>
                              <m:ctrlPr>
                                <a:rPr lang="en-GB" b="0" i="0" smtClean="0">
                                  <a:solidFill>
                                    <a:srgbClr val="2D00D2"/>
                                  </a:solidFill>
                                  <a:latin typeface="Cambria Math" panose="02040503050406030204" pitchFamily="18" charset="0"/>
                                  <a:cs typeface="Arial" panose="020B0604020202020204" pitchFamily="34" charset="0"/>
                                </a:rPr>
                              </m:ctrlPr>
                            </m:funcPr>
                            <m:fName>
                              <m:r>
                                <m:rPr>
                                  <m:sty m:val="p"/>
                                </m:rPr>
                                <a:rPr lang="en-GB" b="0" i="0" smtClean="0">
                                  <a:solidFill>
                                    <a:srgbClr val="2D00D2"/>
                                  </a:solidFill>
                                  <a:latin typeface="Cambria Math" panose="02040503050406030204" pitchFamily="18" charset="0"/>
                                  <a:cs typeface="Arial" panose="020B0604020202020204" pitchFamily="34" charset="0"/>
                                </a:rPr>
                                <m:t>sin</m:t>
                              </m:r>
                            </m:fName>
                            <m:e>
                              <m:r>
                                <a:rPr lang="en-GB" b="0" i="1" smtClean="0">
                                  <a:solidFill>
                                    <a:srgbClr val="2D00D2"/>
                                  </a:solidFill>
                                  <a:latin typeface="Cambria Math" panose="02040503050406030204" pitchFamily="18" charset="0"/>
                                  <a:cs typeface="Arial" panose="020B0604020202020204" pitchFamily="34" charset="0"/>
                                </a:rPr>
                                <m:t>𝐶</m:t>
                              </m:r>
                            </m:e>
                          </m:func>
                        </m:den>
                      </m:f>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EFDA6DCA-EDE5-8DD3-5F5C-C07B5F707460}"/>
                  </a:ext>
                </a:extLst>
              </p:cNvPr>
              <p:cNvSpPr txBox="1">
                <a:spLocks noRot="1" noChangeAspect="1" noMove="1" noResize="1" noEditPoints="1" noAdjustHandles="1" noChangeArrowheads="1" noChangeShapeType="1" noTextEdit="1"/>
              </p:cNvSpPr>
              <p:nvPr/>
            </p:nvSpPr>
            <p:spPr>
              <a:xfrm>
                <a:off x="4205257" y="3577439"/>
                <a:ext cx="1165383" cy="6127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E711364D-8BC9-3482-FB48-46AAAB3CB3C6}"/>
                  </a:ext>
                </a:extLst>
              </p:cNvPr>
              <p:cNvSpPr txBox="1"/>
              <p:nvPr/>
            </p:nvSpPr>
            <p:spPr>
              <a:xfrm>
                <a:off x="5645648" y="3573849"/>
                <a:ext cx="1394548" cy="6127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𝐶</m:t>
                      </m:r>
                      <m:r>
                        <a:rPr lang="en-GB" b="0" i="1" smtClean="0">
                          <a:solidFill>
                            <a:srgbClr val="2D00D2"/>
                          </a:solidFill>
                          <a:latin typeface="Cambria Math" panose="02040503050406030204" pitchFamily="18" charset="0"/>
                          <a:cs typeface="Arial" panose="020B0604020202020204" pitchFamily="34" charset="0"/>
                        </a:rPr>
                        <m:t>=</m:t>
                      </m:r>
                      <m:func>
                        <m:funcPr>
                          <m:ctrlPr>
                            <a:rPr lang="en-GB" b="0" i="1" smtClean="0">
                              <a:solidFill>
                                <a:srgbClr val="2D00D2"/>
                              </a:solidFill>
                              <a:latin typeface="Cambria Math" panose="02040503050406030204" pitchFamily="18" charset="0"/>
                              <a:cs typeface="Arial" panose="020B0604020202020204" pitchFamily="34" charset="0"/>
                            </a:rPr>
                          </m:ctrlPr>
                        </m:funcPr>
                        <m:fName>
                          <m:sSup>
                            <m:sSupPr>
                              <m:ctrlPr>
                                <a:rPr lang="en-GB" b="0" i="0" smtClean="0">
                                  <a:solidFill>
                                    <a:srgbClr val="2D00D2"/>
                                  </a:solidFill>
                                  <a:latin typeface="Cambria Math" panose="02040503050406030204" pitchFamily="18" charset="0"/>
                                  <a:cs typeface="Arial" panose="020B0604020202020204" pitchFamily="34" charset="0"/>
                                </a:rPr>
                              </m:ctrlPr>
                            </m:sSupPr>
                            <m:e>
                              <m:r>
                                <m:rPr>
                                  <m:sty m:val="p"/>
                                </m:rPr>
                                <a:rPr lang="en-GB" b="0" i="0" smtClean="0">
                                  <a:solidFill>
                                    <a:srgbClr val="2D00D2"/>
                                  </a:solidFill>
                                  <a:latin typeface="Cambria Math" panose="02040503050406030204" pitchFamily="18" charset="0"/>
                                  <a:cs typeface="Arial" panose="020B0604020202020204" pitchFamily="34" charset="0"/>
                                </a:rPr>
                                <m:t>sin</m:t>
                              </m:r>
                            </m:e>
                            <m:sup>
                              <m:r>
                                <a:rPr lang="en-GB" b="0" i="1" smtClean="0">
                                  <a:solidFill>
                                    <a:srgbClr val="2D00D2"/>
                                  </a:solidFill>
                                  <a:latin typeface="Cambria Math" panose="02040503050406030204" pitchFamily="18" charset="0"/>
                                  <a:cs typeface="Arial" panose="020B0604020202020204" pitchFamily="34" charset="0"/>
                                </a:rPr>
                                <m:t>−1</m:t>
                              </m:r>
                            </m:sup>
                          </m:sSup>
                        </m:fName>
                        <m:e>
                          <m:f>
                            <m:fPr>
                              <m:ctrlPr>
                                <a:rPr lang="en-GB" b="0" i="1" smtClean="0">
                                  <a:solidFill>
                                    <a:srgbClr val="2D00D2"/>
                                  </a:solidFill>
                                  <a:latin typeface="Cambria Math" panose="02040503050406030204" pitchFamily="18" charset="0"/>
                                  <a:cs typeface="Arial" panose="020B0604020202020204" pitchFamily="34" charset="0"/>
                                </a:rPr>
                              </m:ctrlPr>
                            </m:fPr>
                            <m:num>
                              <m:r>
                                <a:rPr lang="en-GB" b="0" i="1" smtClean="0">
                                  <a:solidFill>
                                    <a:srgbClr val="2D00D2"/>
                                  </a:solidFill>
                                  <a:latin typeface="Cambria Math" panose="02040503050406030204" pitchFamily="18" charset="0"/>
                                  <a:cs typeface="Arial" panose="020B0604020202020204" pitchFamily="34" charset="0"/>
                                </a:rPr>
                                <m:t>1</m:t>
                              </m:r>
                            </m:num>
                            <m:den>
                              <m:r>
                                <a:rPr lang="en-GB" b="0" i="1" smtClean="0">
                                  <a:solidFill>
                                    <a:srgbClr val="2D00D2"/>
                                  </a:solidFill>
                                  <a:latin typeface="Cambria Math" panose="02040503050406030204" pitchFamily="18" charset="0"/>
                                  <a:cs typeface="Arial" panose="020B0604020202020204" pitchFamily="34" charset="0"/>
                                </a:rPr>
                                <m:t>𝑛</m:t>
                              </m:r>
                            </m:den>
                          </m:f>
                        </m:e>
                      </m:func>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E711364D-8BC9-3482-FB48-46AAAB3CB3C6}"/>
                  </a:ext>
                </a:extLst>
              </p:cNvPr>
              <p:cNvSpPr txBox="1">
                <a:spLocks noRot="1" noChangeAspect="1" noMove="1" noResize="1" noEditPoints="1" noAdjustHandles="1" noChangeArrowheads="1" noChangeShapeType="1" noTextEdit="1"/>
              </p:cNvSpPr>
              <p:nvPr/>
            </p:nvSpPr>
            <p:spPr>
              <a:xfrm>
                <a:off x="5645648" y="3573849"/>
                <a:ext cx="1394548" cy="6127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4" name="TextBox 13">
                <a:extLst>
                  <a:ext uri="{FF2B5EF4-FFF2-40B4-BE49-F238E27FC236}">
                    <a16:creationId xmlns:a16="http://schemas.microsoft.com/office/drawing/2014/main" id="{421188A3-F063-BC06-7579-46D5D173900A}"/>
                  </a:ext>
                </a:extLst>
              </p:cNvPr>
              <p:cNvSpPr txBox="1"/>
              <p:nvPr/>
            </p:nvSpPr>
            <p:spPr>
              <a:xfrm>
                <a:off x="7778098" y="3792307"/>
                <a:ext cx="1243609" cy="369332"/>
              </a:xfrm>
              <a:prstGeom prst="rect">
                <a:avLst/>
              </a:prstGeom>
              <a:noFill/>
            </p:spPr>
            <p:txBody>
              <a:bodyPr wrap="none" rtlCol="0">
                <a:spAutoFit/>
              </a:bodyPr>
              <a:lstStyle/>
              <a:p>
                <a:pPr algn="l"/>
                <a14:m>
                  <m:oMathPara xmlns:m="http://schemas.openxmlformats.org/officeDocument/2006/math">
                    <m:oMath>
                      <m:r>
                        <a:rPr lang="en-GB" b="0" i="1" smtClean="0">
                          <a:solidFill>
                            <a:srgbClr val="2D00D2"/>
                          </a:solidFill>
                          <a:latin typeface="Cambria Math" panose="02040503050406030204" pitchFamily="18" charset="0"/>
                          <a:cs typeface="Arial" panose="020B0604020202020204" pitchFamily="34" charset="0"/>
                        </a:rPr>
                        <m:t>𝐶</m:t>
                      </m:r>
                      <m:r>
                        <a:rPr lang="en-GB" b="0" i="1" smtClean="0">
                          <a:solidFill>
                            <a:srgbClr val="2D00D2"/>
                          </a:solidFill>
                          <a:latin typeface="Cambria Math" panose="02040503050406030204" pitchFamily="18" charset="0"/>
                          <a:cs typeface="Arial" panose="020B0604020202020204" pitchFamily="34" charset="0"/>
                        </a:rPr>
                        <m:t>=</m:t>
                      </m:r>
                      <m:sSup>
                        <m:sSupPr>
                          <m:ctrlPr>
                            <a:rPr lang="en-GB" b="0" i="1" smtClean="0">
                              <a:solidFill>
                                <a:srgbClr val="2D00D2"/>
                              </a:solidFill>
                              <a:latin typeface="Cambria Math" panose="02040503050406030204" pitchFamily="18" charset="0"/>
                              <a:cs typeface="Arial" panose="020B0604020202020204" pitchFamily="34" charset="0"/>
                            </a:rPr>
                          </m:ctrlPr>
                        </m:sSupPr>
                        <m:e>
                          <m:r>
                            <a:rPr lang="en-GB" b="0" i="1" smtClean="0">
                              <a:solidFill>
                                <a:srgbClr val="2D00D2"/>
                              </a:solidFill>
                              <a:latin typeface="Cambria Math" panose="02040503050406030204" pitchFamily="18" charset="0"/>
                              <a:cs typeface="Arial" panose="020B0604020202020204" pitchFamily="34" charset="0"/>
                            </a:rPr>
                            <m:t>76.8</m:t>
                          </m:r>
                        </m:e>
                        <m:sup>
                          <m:r>
                            <a:rPr lang="en-GB" b="0" i="1" smtClean="0">
                              <a:solidFill>
                                <a:srgbClr val="2D00D2"/>
                              </a:solidFill>
                              <a:latin typeface="Cambria Math" panose="02040503050406030204" pitchFamily="18" charset="0"/>
                              <a:cs typeface="Arial" panose="020B0604020202020204" pitchFamily="34" charset="0"/>
                            </a:rPr>
                            <m:t>𝑜</m:t>
                          </m:r>
                        </m:sup>
                      </m:sSup>
                    </m:oMath>
                  </m:oMathPara>
                </a14:m>
                <a:endParaRPr lang="en-GB" dirty="0">
                  <a:solidFill>
                    <a:srgbClr val="2D00D2"/>
                  </a:solidFill>
                  <a:latin typeface="Arial" panose="020B0604020202020204" pitchFamily="34" charset="0"/>
                  <a:cs typeface="Arial" panose="020B0604020202020204" pitchFamily="34" charset="0"/>
                </a:endParaRPr>
              </a:p>
            </p:txBody>
          </p:sp>
        </mc:Choice>
        <mc:Fallback xmlns="">
          <p:sp>
            <p:nvSpPr>
              <p:cNvPr id="14" name="TextBox 13">
                <a:extLst>
                  <a:ext uri="{FF2B5EF4-FFF2-40B4-BE49-F238E27FC236}">
                    <a16:creationId xmlns:a16="http://schemas.microsoft.com/office/drawing/2014/main" id="{421188A3-F063-BC06-7579-46D5D173900A}"/>
                  </a:ext>
                </a:extLst>
              </p:cNvPr>
              <p:cNvSpPr txBox="1">
                <a:spLocks noRot="1" noChangeAspect="1" noMove="1" noResize="1" noEditPoints="1" noAdjustHandles="1" noChangeArrowheads="1" noChangeShapeType="1" noTextEdit="1"/>
              </p:cNvSpPr>
              <p:nvPr/>
            </p:nvSpPr>
            <p:spPr>
              <a:xfrm>
                <a:off x="7778098" y="3792307"/>
                <a:ext cx="1243609" cy="369332"/>
              </a:xfrm>
              <a:prstGeom prst="rect">
                <a:avLst/>
              </a:prstGeom>
              <a:blipFill>
                <a:blip r:embed="rId8"/>
                <a:stretch>
                  <a:fillRect/>
                </a:stretch>
              </a:blipFill>
            </p:spPr>
            <p:txBody>
              <a:bodyPr/>
              <a:lstStyle/>
              <a:p>
                <a:r>
                  <a:rPr lang="en-GB">
                    <a:noFill/>
                  </a:rPr>
                  <a:t> </a:t>
                </a:r>
              </a:p>
            </p:txBody>
          </p:sp>
        </mc:Fallback>
      </mc:AlternateContent>
      <p:grpSp>
        <p:nvGrpSpPr>
          <p:cNvPr id="18" name="Group 17">
            <a:extLst>
              <a:ext uri="{FF2B5EF4-FFF2-40B4-BE49-F238E27FC236}">
                <a16:creationId xmlns:a16="http://schemas.microsoft.com/office/drawing/2014/main" id="{03B3D71F-E8AB-D322-61A9-168C20373829}"/>
              </a:ext>
            </a:extLst>
          </p:cNvPr>
          <p:cNvGrpSpPr/>
          <p:nvPr/>
        </p:nvGrpSpPr>
        <p:grpSpPr>
          <a:xfrm flipH="1">
            <a:off x="445860" y="2694171"/>
            <a:ext cx="2397965" cy="919428"/>
            <a:chOff x="370994" y="4533836"/>
            <a:chExt cx="3143250" cy="1205186"/>
          </a:xfrm>
        </p:grpSpPr>
        <p:pic>
          <p:nvPicPr>
            <p:cNvPr id="19" name="Picture 18">
              <a:extLst>
                <a:ext uri="{FF2B5EF4-FFF2-40B4-BE49-F238E27FC236}">
                  <a16:creationId xmlns:a16="http://schemas.microsoft.com/office/drawing/2014/main" id="{B7582F2F-7622-6104-FAC5-581655240A2C}"/>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370994" y="4533836"/>
              <a:ext cx="3143250" cy="1143000"/>
            </a:xfrm>
            <a:prstGeom prst="rect">
              <a:avLst/>
            </a:prstGeom>
          </p:spPr>
        </p:pic>
        <p:sp>
          <p:nvSpPr>
            <p:cNvPr id="20" name="TextBox 19">
              <a:hlinkClick r:id="rId10"/>
              <a:extLst>
                <a:ext uri="{FF2B5EF4-FFF2-40B4-BE49-F238E27FC236}">
                  <a16:creationId xmlns:a16="http://schemas.microsoft.com/office/drawing/2014/main" id="{56CCE155-722B-0DC1-1518-A57B9E10AB57}"/>
                </a:ext>
              </a:extLst>
            </p:cNvPr>
            <p:cNvSpPr txBox="1"/>
            <p:nvPr/>
          </p:nvSpPr>
          <p:spPr>
            <a:xfrm>
              <a:off x="2753589" y="5375932"/>
              <a:ext cx="680787" cy="363090"/>
            </a:xfrm>
            <a:prstGeom prst="rect">
              <a:avLst/>
            </a:prstGeom>
            <a:noFill/>
          </p:spPr>
          <p:txBody>
            <a:bodyPr wrap="square" rtlCol="0">
              <a:spAutoFit/>
            </a:bodyPr>
            <a:lstStyle/>
            <a:p>
              <a:pPr algn="l"/>
              <a:r>
                <a:rPr lang="en-GB" sz="1200" dirty="0">
                  <a:latin typeface="Arial" panose="020B0604020202020204" pitchFamily="34" charset="0"/>
                  <a:cs typeface="Arial" panose="020B0604020202020204" pitchFamily="34" charset="0"/>
                </a:rPr>
                <a:t>CC0</a:t>
              </a:r>
            </a:p>
          </p:txBody>
        </p:sp>
      </p:grpSp>
    </p:spTree>
    <p:extLst>
      <p:ext uri="{BB962C8B-B14F-4D97-AF65-F5344CB8AC3E}">
        <p14:creationId xmlns:p14="http://schemas.microsoft.com/office/powerpoint/2010/main" val="1884698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4"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BE315A-5789-419D-AEFD-27712BCD686E}"/>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9D4B2A5E-F3AE-DB64-38ED-E913DE53D523}"/>
              </a:ext>
            </a:extLst>
          </p:cNvPr>
          <p:cNvSpPr>
            <a:spLocks noGrp="1"/>
          </p:cNvSpPr>
          <p:nvPr>
            <p:ph type="title"/>
          </p:nvPr>
        </p:nvSpPr>
        <p:spPr/>
        <p:txBody>
          <a:bodyPr>
            <a:normAutofit fontScale="90000"/>
          </a:bodyPr>
          <a:lstStyle/>
          <a:p>
            <a:r>
              <a:rPr lang="en-GB" dirty="0"/>
              <a:t>Exercise (HL)</a:t>
            </a:r>
          </a:p>
        </p:txBody>
      </p:sp>
      <p:sp>
        <p:nvSpPr>
          <p:cNvPr id="4" name="Text Placeholder 3">
            <a:extLst>
              <a:ext uri="{FF2B5EF4-FFF2-40B4-BE49-F238E27FC236}">
                <a16:creationId xmlns:a16="http://schemas.microsoft.com/office/drawing/2014/main" id="{42F423BB-6404-1B7A-A330-4271D4E3CB84}"/>
              </a:ext>
            </a:extLst>
          </p:cNvPr>
          <p:cNvSpPr>
            <a:spLocks noGrp="1"/>
          </p:cNvSpPr>
          <p:nvPr>
            <p:ph type="body" sz="quarter" idx="10"/>
          </p:nvPr>
        </p:nvSpPr>
        <p:spPr>
          <a:xfrm>
            <a:off x="122292" y="461664"/>
            <a:ext cx="8899415" cy="2806922"/>
          </a:xfrm>
        </p:spPr>
        <p:txBody>
          <a:bodyPr/>
          <a:lstStyle/>
          <a:p>
            <a:r>
              <a:rPr lang="en-GB" dirty="0"/>
              <a:t>Ultrasound can be used to estimate bone density by measuring the speed of sound in a bone. Total internal reflection will hinder measurements. (</a:t>
            </a:r>
            <a:r>
              <a:rPr lang="en-GB" dirty="0" err="1"/>
              <a:t>i</a:t>
            </a:r>
            <a:r>
              <a:rPr lang="en-GB" dirty="0"/>
              <a:t>) In the diagram, where is total internal reflection more likely to occur, at A or B? (ii) Justify your answer. </a:t>
            </a:r>
            <a:br>
              <a:rPr lang="en-GB" dirty="0"/>
            </a:br>
            <a:r>
              <a:rPr lang="en-GB" i="1" dirty="0"/>
              <a:t>Speed of sound in soft tissue is 1540 m s⁻¹; in bone, 3500 m s⁻¹.</a:t>
            </a:r>
          </a:p>
        </p:txBody>
      </p:sp>
      <p:grpSp>
        <p:nvGrpSpPr>
          <p:cNvPr id="23" name="Group 22">
            <a:extLst>
              <a:ext uri="{FF2B5EF4-FFF2-40B4-BE49-F238E27FC236}">
                <a16:creationId xmlns:a16="http://schemas.microsoft.com/office/drawing/2014/main" id="{241F53EF-960C-5147-440F-F07DBF4821B6}"/>
              </a:ext>
            </a:extLst>
          </p:cNvPr>
          <p:cNvGrpSpPr/>
          <p:nvPr/>
        </p:nvGrpSpPr>
        <p:grpSpPr>
          <a:xfrm>
            <a:off x="1893200" y="3658002"/>
            <a:ext cx="2477187" cy="2811205"/>
            <a:chOff x="1537113" y="3884312"/>
            <a:chExt cx="1205714" cy="1358625"/>
          </a:xfrm>
        </p:grpSpPr>
        <p:sp>
          <p:nvSpPr>
            <p:cNvPr id="5" name="Freeform: Shape 4">
              <a:extLst>
                <a:ext uri="{FF2B5EF4-FFF2-40B4-BE49-F238E27FC236}">
                  <a16:creationId xmlns:a16="http://schemas.microsoft.com/office/drawing/2014/main" id="{F1D16421-313F-347D-F84D-D70AA9132884}"/>
                </a:ext>
              </a:extLst>
            </p:cNvPr>
            <p:cNvSpPr/>
            <p:nvPr/>
          </p:nvSpPr>
          <p:spPr>
            <a:xfrm>
              <a:off x="1537113" y="3885842"/>
              <a:ext cx="1205714" cy="1357095"/>
            </a:xfrm>
            <a:custGeom>
              <a:avLst/>
              <a:gdLst>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987213 h 1386840"/>
                <a:gd name="csX5" fmla="*/ 731520 w 975360"/>
                <a:gd name="csY5" fmla="*/ 594360 h 1386840"/>
                <a:gd name="csX6" fmla="*/ 762000 w 975360"/>
                <a:gd name="csY6" fmla="*/ 0 h 1386840"/>
                <a:gd name="csX0" fmla="*/ 182880 w 975360"/>
                <a:gd name="csY0" fmla="*/ 137160 h 1386873"/>
                <a:gd name="csX1" fmla="*/ 228600 w 975360"/>
                <a:gd name="csY1" fmla="*/ 594360 h 1386873"/>
                <a:gd name="csX2" fmla="*/ 0 w 975360"/>
                <a:gd name="csY2" fmla="*/ 1005840 h 1386873"/>
                <a:gd name="csX3" fmla="*/ 441960 w 975360"/>
                <a:gd name="csY3" fmla="*/ 1386840 h 1386873"/>
                <a:gd name="csX4" fmla="*/ 975360 w 975360"/>
                <a:gd name="csY4" fmla="*/ 987213 h 1386873"/>
                <a:gd name="csX5" fmla="*/ 731520 w 975360"/>
                <a:gd name="csY5" fmla="*/ 594360 h 1386873"/>
                <a:gd name="csX6" fmla="*/ 762000 w 975360"/>
                <a:gd name="csY6" fmla="*/ 0 h 1386873"/>
                <a:gd name="csX0" fmla="*/ 185503 w 977983"/>
                <a:gd name="csY0" fmla="*/ 137160 h 1386944"/>
                <a:gd name="csX1" fmla="*/ 231223 w 977983"/>
                <a:gd name="csY1" fmla="*/ 594360 h 1386944"/>
                <a:gd name="csX2" fmla="*/ 2623 w 977983"/>
                <a:gd name="csY2" fmla="*/ 1005840 h 1386944"/>
                <a:gd name="csX3" fmla="*/ 444583 w 977983"/>
                <a:gd name="csY3" fmla="*/ 1386840 h 1386944"/>
                <a:gd name="csX4" fmla="*/ 977983 w 977983"/>
                <a:gd name="csY4" fmla="*/ 987213 h 1386944"/>
                <a:gd name="csX5" fmla="*/ 734143 w 977983"/>
                <a:gd name="csY5" fmla="*/ 594360 h 1386944"/>
                <a:gd name="csX6" fmla="*/ 764623 w 977983"/>
                <a:gd name="csY6" fmla="*/ 0 h 1386944"/>
                <a:gd name="csX0" fmla="*/ 197861 w 990341"/>
                <a:gd name="csY0" fmla="*/ 137160 h 1386875"/>
                <a:gd name="csX1" fmla="*/ 137748 w 990341"/>
                <a:gd name="csY1" fmla="*/ 505460 h 1386875"/>
                <a:gd name="csX2" fmla="*/ 14981 w 990341"/>
                <a:gd name="csY2" fmla="*/ 1005840 h 1386875"/>
                <a:gd name="csX3" fmla="*/ 456941 w 990341"/>
                <a:gd name="csY3" fmla="*/ 1386840 h 1386875"/>
                <a:gd name="csX4" fmla="*/ 990341 w 990341"/>
                <a:gd name="csY4" fmla="*/ 987213 h 1386875"/>
                <a:gd name="csX5" fmla="*/ 746501 w 990341"/>
                <a:gd name="csY5" fmla="*/ 594360 h 1386875"/>
                <a:gd name="csX6" fmla="*/ 776981 w 990341"/>
                <a:gd name="csY6" fmla="*/ 0 h 1386875"/>
                <a:gd name="csX0" fmla="*/ 138595 w 990341"/>
                <a:gd name="csY0" fmla="*/ 0 h 1402115"/>
                <a:gd name="csX1" fmla="*/ 137748 w 990341"/>
                <a:gd name="csY1" fmla="*/ 520700 h 1402115"/>
                <a:gd name="csX2" fmla="*/ 14981 w 990341"/>
                <a:gd name="csY2" fmla="*/ 1021080 h 1402115"/>
                <a:gd name="csX3" fmla="*/ 456941 w 990341"/>
                <a:gd name="csY3" fmla="*/ 1402080 h 1402115"/>
                <a:gd name="csX4" fmla="*/ 990341 w 990341"/>
                <a:gd name="csY4" fmla="*/ 1002453 h 1402115"/>
                <a:gd name="csX5" fmla="*/ 746501 w 990341"/>
                <a:gd name="csY5" fmla="*/ 609600 h 1402115"/>
                <a:gd name="csX6" fmla="*/ 776981 w 990341"/>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1000245"/>
                <a:gd name="csY0" fmla="*/ 0 h 1402115"/>
                <a:gd name="csX1" fmla="*/ 134080 w 1000245"/>
                <a:gd name="csY1" fmla="*/ 520700 h 1402115"/>
                <a:gd name="csX2" fmla="*/ 11313 w 1000245"/>
                <a:gd name="csY2" fmla="*/ 1021080 h 1402115"/>
                <a:gd name="csX3" fmla="*/ 453273 w 1000245"/>
                <a:gd name="csY3" fmla="*/ 1402080 h 1402115"/>
                <a:gd name="csX4" fmla="*/ 986673 w 1000245"/>
                <a:gd name="csY4" fmla="*/ 1002453 h 1402115"/>
                <a:gd name="csX5" fmla="*/ 831733 w 1000245"/>
                <a:gd name="csY5" fmla="*/ 558800 h 1402115"/>
                <a:gd name="csX6" fmla="*/ 773313 w 1000245"/>
                <a:gd name="csY6" fmla="*/ 15240 h 1402115"/>
                <a:gd name="csX0" fmla="*/ 134927 w 989696"/>
                <a:gd name="csY0" fmla="*/ 0 h 1402115"/>
                <a:gd name="csX1" fmla="*/ 134080 w 989696"/>
                <a:gd name="csY1" fmla="*/ 520700 h 1402115"/>
                <a:gd name="csX2" fmla="*/ 11313 w 989696"/>
                <a:gd name="csY2" fmla="*/ 1021080 h 1402115"/>
                <a:gd name="csX3" fmla="*/ 453273 w 989696"/>
                <a:gd name="csY3" fmla="*/ 1402080 h 1402115"/>
                <a:gd name="csX4" fmla="*/ 986673 w 989696"/>
                <a:gd name="csY4" fmla="*/ 1002453 h 1402115"/>
                <a:gd name="csX5" fmla="*/ 831733 w 989696"/>
                <a:gd name="csY5" fmla="*/ 558800 h 1402115"/>
                <a:gd name="csX6" fmla="*/ 773313 w 989696"/>
                <a:gd name="csY6" fmla="*/ 15240 h 1402115"/>
                <a:gd name="csX0" fmla="*/ 134927 w 989696"/>
                <a:gd name="csY0" fmla="*/ 0 h 1402152"/>
                <a:gd name="csX1" fmla="*/ 134080 w 989696"/>
                <a:gd name="csY1" fmla="*/ 520700 h 1402152"/>
                <a:gd name="csX2" fmla="*/ 11313 w 989696"/>
                <a:gd name="csY2" fmla="*/ 1021080 h 1402152"/>
                <a:gd name="csX3" fmla="*/ 453273 w 989696"/>
                <a:gd name="csY3" fmla="*/ 1402080 h 1402152"/>
                <a:gd name="csX4" fmla="*/ 986673 w 989696"/>
                <a:gd name="csY4" fmla="*/ 1002453 h 1402152"/>
                <a:gd name="csX5" fmla="*/ 831733 w 989696"/>
                <a:gd name="csY5" fmla="*/ 558800 h 1402152"/>
                <a:gd name="csX6" fmla="*/ 773313 w 989696"/>
                <a:gd name="csY6" fmla="*/ 15240 h 1402152"/>
                <a:gd name="csX0" fmla="*/ 134927 w 952160"/>
                <a:gd name="csY0" fmla="*/ 0 h 1402110"/>
                <a:gd name="csX1" fmla="*/ 134080 w 952160"/>
                <a:gd name="csY1" fmla="*/ 520700 h 1402110"/>
                <a:gd name="csX2" fmla="*/ 11313 w 952160"/>
                <a:gd name="csY2" fmla="*/ 1021080 h 1402110"/>
                <a:gd name="csX3" fmla="*/ 453273 w 952160"/>
                <a:gd name="csY3" fmla="*/ 1402080 h 1402110"/>
                <a:gd name="csX4" fmla="*/ 948573 w 952160"/>
                <a:gd name="csY4" fmla="*/ 1002453 h 1402110"/>
                <a:gd name="csX5" fmla="*/ 831733 w 952160"/>
                <a:gd name="csY5" fmla="*/ 558800 h 1402110"/>
                <a:gd name="csX6" fmla="*/ 773313 w 952160"/>
                <a:gd name="csY6" fmla="*/ 15240 h 1402110"/>
                <a:gd name="csX0" fmla="*/ 134927 w 950335"/>
                <a:gd name="csY0" fmla="*/ 0 h 1402110"/>
                <a:gd name="csX1" fmla="*/ 134080 w 950335"/>
                <a:gd name="csY1" fmla="*/ 520700 h 1402110"/>
                <a:gd name="csX2" fmla="*/ 11313 w 950335"/>
                <a:gd name="csY2" fmla="*/ 1021080 h 1402110"/>
                <a:gd name="csX3" fmla="*/ 453273 w 950335"/>
                <a:gd name="csY3" fmla="*/ 1402080 h 1402110"/>
                <a:gd name="csX4" fmla="*/ 948573 w 950335"/>
                <a:gd name="csY4" fmla="*/ 1002453 h 1402110"/>
                <a:gd name="csX5" fmla="*/ 831733 w 950335"/>
                <a:gd name="csY5" fmla="*/ 558800 h 1402110"/>
                <a:gd name="csX6" fmla="*/ 773313 w 950335"/>
                <a:gd name="csY6" fmla="*/ 15240 h 1402110"/>
                <a:gd name="csX0" fmla="*/ 125006 w 940414"/>
                <a:gd name="csY0" fmla="*/ 0 h 1402111"/>
                <a:gd name="csX1" fmla="*/ 124159 w 940414"/>
                <a:gd name="csY1" fmla="*/ 520700 h 1402111"/>
                <a:gd name="csX2" fmla="*/ 1392 w 940414"/>
                <a:gd name="csY2" fmla="*/ 1021080 h 1402111"/>
                <a:gd name="csX3" fmla="*/ 443352 w 940414"/>
                <a:gd name="csY3" fmla="*/ 1402080 h 1402111"/>
                <a:gd name="csX4" fmla="*/ 938652 w 940414"/>
                <a:gd name="csY4" fmla="*/ 1002453 h 1402111"/>
                <a:gd name="csX5" fmla="*/ 821812 w 940414"/>
                <a:gd name="csY5" fmla="*/ 558800 h 1402111"/>
                <a:gd name="csX6" fmla="*/ 763392 w 940414"/>
                <a:gd name="csY6" fmla="*/ 15240 h 1402111"/>
                <a:gd name="csX0" fmla="*/ 125006 w 940414"/>
                <a:gd name="csY0" fmla="*/ 0 h 1402249"/>
                <a:gd name="csX1" fmla="*/ 124159 w 940414"/>
                <a:gd name="csY1" fmla="*/ 520700 h 1402249"/>
                <a:gd name="csX2" fmla="*/ 1392 w 940414"/>
                <a:gd name="csY2" fmla="*/ 1021080 h 1402249"/>
                <a:gd name="csX3" fmla="*/ 443352 w 940414"/>
                <a:gd name="csY3" fmla="*/ 1402080 h 1402249"/>
                <a:gd name="csX4" fmla="*/ 938652 w 940414"/>
                <a:gd name="csY4" fmla="*/ 1002453 h 1402249"/>
                <a:gd name="csX5" fmla="*/ 821812 w 940414"/>
                <a:gd name="csY5" fmla="*/ 558800 h 1402249"/>
                <a:gd name="csX6" fmla="*/ 763392 w 940414"/>
                <a:gd name="csY6" fmla="*/ 15240 h 1402249"/>
                <a:gd name="csX0" fmla="*/ 125006 w 940366"/>
                <a:gd name="csY0" fmla="*/ 0 h 1402249"/>
                <a:gd name="csX1" fmla="*/ 124159 w 940366"/>
                <a:gd name="csY1" fmla="*/ 520700 h 1402249"/>
                <a:gd name="csX2" fmla="*/ 1392 w 940366"/>
                <a:gd name="csY2" fmla="*/ 1021080 h 1402249"/>
                <a:gd name="csX3" fmla="*/ 443352 w 940366"/>
                <a:gd name="csY3" fmla="*/ 1402080 h 1402249"/>
                <a:gd name="csX4" fmla="*/ 938652 w 940366"/>
                <a:gd name="csY4" fmla="*/ 1002453 h 1402249"/>
                <a:gd name="csX5" fmla="*/ 821812 w 940366"/>
                <a:gd name="csY5" fmla="*/ 558800 h 1402249"/>
                <a:gd name="csX6" fmla="*/ 783672 w 940366"/>
                <a:gd name="csY6" fmla="*/ 144284 h 1402249"/>
                <a:gd name="csX0" fmla="*/ 138496 w 940336"/>
                <a:gd name="csY0" fmla="*/ 17021 h 1257965"/>
                <a:gd name="csX1" fmla="*/ 124129 w 940336"/>
                <a:gd name="csY1" fmla="*/ 376416 h 1257965"/>
                <a:gd name="csX2" fmla="*/ 1362 w 940336"/>
                <a:gd name="csY2" fmla="*/ 876796 h 1257965"/>
                <a:gd name="csX3" fmla="*/ 443322 w 940336"/>
                <a:gd name="csY3" fmla="*/ 1257796 h 1257965"/>
                <a:gd name="csX4" fmla="*/ 938622 w 940336"/>
                <a:gd name="csY4" fmla="*/ 858169 h 1257965"/>
                <a:gd name="csX5" fmla="*/ 821782 w 940336"/>
                <a:gd name="csY5" fmla="*/ 414516 h 1257965"/>
                <a:gd name="csX6" fmla="*/ 783642 w 940336"/>
                <a:gd name="csY6" fmla="*/ 0 h 1257965"/>
                <a:gd name="csX0" fmla="*/ 138496 w 959031"/>
                <a:gd name="csY0" fmla="*/ 17021 h 1257965"/>
                <a:gd name="csX1" fmla="*/ 124129 w 959031"/>
                <a:gd name="csY1" fmla="*/ 376416 h 1257965"/>
                <a:gd name="csX2" fmla="*/ 1362 w 959031"/>
                <a:gd name="csY2" fmla="*/ 876796 h 1257965"/>
                <a:gd name="csX3" fmla="*/ 443322 w 959031"/>
                <a:gd name="csY3" fmla="*/ 1257796 h 1257965"/>
                <a:gd name="csX4" fmla="*/ 938622 w 959031"/>
                <a:gd name="csY4" fmla="*/ 858169 h 1257965"/>
                <a:gd name="csX5" fmla="*/ 856374 w 959031"/>
                <a:gd name="csY5" fmla="*/ 400856 h 1257965"/>
                <a:gd name="csX6" fmla="*/ 783642 w 959031"/>
                <a:gd name="csY6" fmla="*/ 0 h 1257965"/>
                <a:gd name="csX0" fmla="*/ 138496 w 974773"/>
                <a:gd name="csY0" fmla="*/ 17021 h 1258466"/>
                <a:gd name="csX1" fmla="*/ 124129 w 974773"/>
                <a:gd name="csY1" fmla="*/ 376416 h 1258466"/>
                <a:gd name="csX2" fmla="*/ 1362 w 974773"/>
                <a:gd name="csY2" fmla="*/ 876796 h 1258466"/>
                <a:gd name="csX3" fmla="*/ 443322 w 974773"/>
                <a:gd name="csY3" fmla="*/ 1257796 h 1258466"/>
                <a:gd name="csX4" fmla="*/ 955918 w 974773"/>
                <a:gd name="csY4" fmla="*/ 953789 h 1258466"/>
                <a:gd name="csX5" fmla="*/ 856374 w 974773"/>
                <a:gd name="csY5" fmla="*/ 400856 h 1258466"/>
                <a:gd name="csX6" fmla="*/ 783642 w 974773"/>
                <a:gd name="csY6" fmla="*/ 0 h 1258466"/>
                <a:gd name="csX0" fmla="*/ 138496 w 959439"/>
                <a:gd name="csY0" fmla="*/ 17021 h 1258466"/>
                <a:gd name="csX1" fmla="*/ 124129 w 959439"/>
                <a:gd name="csY1" fmla="*/ 376416 h 1258466"/>
                <a:gd name="csX2" fmla="*/ 1362 w 959439"/>
                <a:gd name="csY2" fmla="*/ 876796 h 1258466"/>
                <a:gd name="csX3" fmla="*/ 443322 w 959439"/>
                <a:gd name="csY3" fmla="*/ 1257796 h 1258466"/>
                <a:gd name="csX4" fmla="*/ 955918 w 959439"/>
                <a:gd name="csY4" fmla="*/ 953789 h 1258466"/>
                <a:gd name="csX5" fmla="*/ 856374 w 959439"/>
                <a:gd name="csY5" fmla="*/ 400856 h 1258466"/>
                <a:gd name="csX6" fmla="*/ 783642 w 959439"/>
                <a:gd name="csY6" fmla="*/ 0 h 1258466"/>
                <a:gd name="csX0" fmla="*/ 138496 w 937119"/>
                <a:gd name="csY0" fmla="*/ 17021 h 1258466"/>
                <a:gd name="csX1" fmla="*/ 124129 w 937119"/>
                <a:gd name="csY1" fmla="*/ 376416 h 1258466"/>
                <a:gd name="csX2" fmla="*/ 1362 w 937119"/>
                <a:gd name="csY2" fmla="*/ 876796 h 1258466"/>
                <a:gd name="csX3" fmla="*/ 443322 w 937119"/>
                <a:gd name="csY3" fmla="*/ 1257796 h 1258466"/>
                <a:gd name="csX4" fmla="*/ 932857 w 937119"/>
                <a:gd name="csY4" fmla="*/ 953789 h 1258466"/>
                <a:gd name="csX5" fmla="*/ 856374 w 937119"/>
                <a:gd name="csY5" fmla="*/ 400856 h 1258466"/>
                <a:gd name="csX6" fmla="*/ 783642 w 937119"/>
                <a:gd name="csY6" fmla="*/ 0 h 1258466"/>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37119" h="1258466">
                  <a:moveTo>
                    <a:pt x="138496" y="17021"/>
                  </a:moveTo>
                  <a:cubicBezTo>
                    <a:pt x="138214" y="190588"/>
                    <a:pt x="146985" y="233120"/>
                    <a:pt x="124129" y="376416"/>
                  </a:cubicBezTo>
                  <a:cubicBezTo>
                    <a:pt x="101273" y="519712"/>
                    <a:pt x="-13737" y="721433"/>
                    <a:pt x="1362" y="876796"/>
                  </a:cubicBezTo>
                  <a:cubicBezTo>
                    <a:pt x="16461" y="1032159"/>
                    <a:pt x="288073" y="1244964"/>
                    <a:pt x="443322" y="1257796"/>
                  </a:cubicBezTo>
                  <a:cubicBezTo>
                    <a:pt x="598571" y="1270628"/>
                    <a:pt x="910137" y="1096612"/>
                    <a:pt x="932857" y="953789"/>
                  </a:cubicBezTo>
                  <a:cubicBezTo>
                    <a:pt x="955577" y="810966"/>
                    <a:pt x="881243" y="559821"/>
                    <a:pt x="856374" y="400856"/>
                  </a:cubicBezTo>
                  <a:cubicBezTo>
                    <a:pt x="831505" y="241891"/>
                    <a:pt x="773482" y="198120"/>
                    <a:pt x="783642" y="0"/>
                  </a:cubicBezTo>
                </a:path>
              </a:pathLst>
            </a:custGeom>
            <a:solidFill>
              <a:srgbClr val="FFDEBD"/>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reeform: Shape 1">
              <a:extLst>
                <a:ext uri="{FF2B5EF4-FFF2-40B4-BE49-F238E27FC236}">
                  <a16:creationId xmlns:a16="http://schemas.microsoft.com/office/drawing/2014/main" id="{C615785F-4167-2DB6-2FBF-158803F0566C}"/>
                </a:ext>
              </a:extLst>
            </p:cNvPr>
            <p:cNvSpPr/>
            <p:nvPr/>
          </p:nvSpPr>
          <p:spPr>
            <a:xfrm>
              <a:off x="1679653" y="3884312"/>
              <a:ext cx="940334" cy="1248188"/>
            </a:xfrm>
            <a:custGeom>
              <a:avLst/>
              <a:gdLst>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987213 h 1386840"/>
                <a:gd name="csX5" fmla="*/ 731520 w 975360"/>
                <a:gd name="csY5" fmla="*/ 594360 h 1386840"/>
                <a:gd name="csX6" fmla="*/ 762000 w 975360"/>
                <a:gd name="csY6" fmla="*/ 0 h 1386840"/>
                <a:gd name="csX0" fmla="*/ 182880 w 975360"/>
                <a:gd name="csY0" fmla="*/ 137160 h 1386873"/>
                <a:gd name="csX1" fmla="*/ 228600 w 975360"/>
                <a:gd name="csY1" fmla="*/ 594360 h 1386873"/>
                <a:gd name="csX2" fmla="*/ 0 w 975360"/>
                <a:gd name="csY2" fmla="*/ 1005840 h 1386873"/>
                <a:gd name="csX3" fmla="*/ 441960 w 975360"/>
                <a:gd name="csY3" fmla="*/ 1386840 h 1386873"/>
                <a:gd name="csX4" fmla="*/ 975360 w 975360"/>
                <a:gd name="csY4" fmla="*/ 987213 h 1386873"/>
                <a:gd name="csX5" fmla="*/ 731520 w 975360"/>
                <a:gd name="csY5" fmla="*/ 594360 h 1386873"/>
                <a:gd name="csX6" fmla="*/ 762000 w 975360"/>
                <a:gd name="csY6" fmla="*/ 0 h 1386873"/>
                <a:gd name="csX0" fmla="*/ 185503 w 977983"/>
                <a:gd name="csY0" fmla="*/ 137160 h 1386944"/>
                <a:gd name="csX1" fmla="*/ 231223 w 977983"/>
                <a:gd name="csY1" fmla="*/ 594360 h 1386944"/>
                <a:gd name="csX2" fmla="*/ 2623 w 977983"/>
                <a:gd name="csY2" fmla="*/ 1005840 h 1386944"/>
                <a:gd name="csX3" fmla="*/ 444583 w 977983"/>
                <a:gd name="csY3" fmla="*/ 1386840 h 1386944"/>
                <a:gd name="csX4" fmla="*/ 977983 w 977983"/>
                <a:gd name="csY4" fmla="*/ 987213 h 1386944"/>
                <a:gd name="csX5" fmla="*/ 734143 w 977983"/>
                <a:gd name="csY5" fmla="*/ 594360 h 1386944"/>
                <a:gd name="csX6" fmla="*/ 764623 w 977983"/>
                <a:gd name="csY6" fmla="*/ 0 h 1386944"/>
                <a:gd name="csX0" fmla="*/ 197861 w 990341"/>
                <a:gd name="csY0" fmla="*/ 137160 h 1386875"/>
                <a:gd name="csX1" fmla="*/ 137748 w 990341"/>
                <a:gd name="csY1" fmla="*/ 505460 h 1386875"/>
                <a:gd name="csX2" fmla="*/ 14981 w 990341"/>
                <a:gd name="csY2" fmla="*/ 1005840 h 1386875"/>
                <a:gd name="csX3" fmla="*/ 456941 w 990341"/>
                <a:gd name="csY3" fmla="*/ 1386840 h 1386875"/>
                <a:gd name="csX4" fmla="*/ 990341 w 990341"/>
                <a:gd name="csY4" fmla="*/ 987213 h 1386875"/>
                <a:gd name="csX5" fmla="*/ 746501 w 990341"/>
                <a:gd name="csY5" fmla="*/ 594360 h 1386875"/>
                <a:gd name="csX6" fmla="*/ 776981 w 990341"/>
                <a:gd name="csY6" fmla="*/ 0 h 1386875"/>
                <a:gd name="csX0" fmla="*/ 138595 w 990341"/>
                <a:gd name="csY0" fmla="*/ 0 h 1402115"/>
                <a:gd name="csX1" fmla="*/ 137748 w 990341"/>
                <a:gd name="csY1" fmla="*/ 520700 h 1402115"/>
                <a:gd name="csX2" fmla="*/ 14981 w 990341"/>
                <a:gd name="csY2" fmla="*/ 1021080 h 1402115"/>
                <a:gd name="csX3" fmla="*/ 456941 w 990341"/>
                <a:gd name="csY3" fmla="*/ 1402080 h 1402115"/>
                <a:gd name="csX4" fmla="*/ 990341 w 990341"/>
                <a:gd name="csY4" fmla="*/ 1002453 h 1402115"/>
                <a:gd name="csX5" fmla="*/ 746501 w 990341"/>
                <a:gd name="csY5" fmla="*/ 609600 h 1402115"/>
                <a:gd name="csX6" fmla="*/ 776981 w 990341"/>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1000245"/>
                <a:gd name="csY0" fmla="*/ 0 h 1402115"/>
                <a:gd name="csX1" fmla="*/ 134080 w 1000245"/>
                <a:gd name="csY1" fmla="*/ 520700 h 1402115"/>
                <a:gd name="csX2" fmla="*/ 11313 w 1000245"/>
                <a:gd name="csY2" fmla="*/ 1021080 h 1402115"/>
                <a:gd name="csX3" fmla="*/ 453273 w 1000245"/>
                <a:gd name="csY3" fmla="*/ 1402080 h 1402115"/>
                <a:gd name="csX4" fmla="*/ 986673 w 1000245"/>
                <a:gd name="csY4" fmla="*/ 1002453 h 1402115"/>
                <a:gd name="csX5" fmla="*/ 831733 w 1000245"/>
                <a:gd name="csY5" fmla="*/ 558800 h 1402115"/>
                <a:gd name="csX6" fmla="*/ 773313 w 1000245"/>
                <a:gd name="csY6" fmla="*/ 15240 h 1402115"/>
                <a:gd name="csX0" fmla="*/ 134927 w 989696"/>
                <a:gd name="csY0" fmla="*/ 0 h 1402115"/>
                <a:gd name="csX1" fmla="*/ 134080 w 989696"/>
                <a:gd name="csY1" fmla="*/ 520700 h 1402115"/>
                <a:gd name="csX2" fmla="*/ 11313 w 989696"/>
                <a:gd name="csY2" fmla="*/ 1021080 h 1402115"/>
                <a:gd name="csX3" fmla="*/ 453273 w 989696"/>
                <a:gd name="csY3" fmla="*/ 1402080 h 1402115"/>
                <a:gd name="csX4" fmla="*/ 986673 w 989696"/>
                <a:gd name="csY4" fmla="*/ 1002453 h 1402115"/>
                <a:gd name="csX5" fmla="*/ 831733 w 989696"/>
                <a:gd name="csY5" fmla="*/ 558800 h 1402115"/>
                <a:gd name="csX6" fmla="*/ 773313 w 989696"/>
                <a:gd name="csY6" fmla="*/ 15240 h 1402115"/>
                <a:gd name="csX0" fmla="*/ 134927 w 989696"/>
                <a:gd name="csY0" fmla="*/ 0 h 1402152"/>
                <a:gd name="csX1" fmla="*/ 134080 w 989696"/>
                <a:gd name="csY1" fmla="*/ 520700 h 1402152"/>
                <a:gd name="csX2" fmla="*/ 11313 w 989696"/>
                <a:gd name="csY2" fmla="*/ 1021080 h 1402152"/>
                <a:gd name="csX3" fmla="*/ 453273 w 989696"/>
                <a:gd name="csY3" fmla="*/ 1402080 h 1402152"/>
                <a:gd name="csX4" fmla="*/ 986673 w 989696"/>
                <a:gd name="csY4" fmla="*/ 1002453 h 1402152"/>
                <a:gd name="csX5" fmla="*/ 831733 w 989696"/>
                <a:gd name="csY5" fmla="*/ 558800 h 1402152"/>
                <a:gd name="csX6" fmla="*/ 773313 w 989696"/>
                <a:gd name="csY6" fmla="*/ 15240 h 1402152"/>
                <a:gd name="csX0" fmla="*/ 134927 w 952160"/>
                <a:gd name="csY0" fmla="*/ 0 h 1402110"/>
                <a:gd name="csX1" fmla="*/ 134080 w 952160"/>
                <a:gd name="csY1" fmla="*/ 520700 h 1402110"/>
                <a:gd name="csX2" fmla="*/ 11313 w 952160"/>
                <a:gd name="csY2" fmla="*/ 1021080 h 1402110"/>
                <a:gd name="csX3" fmla="*/ 453273 w 952160"/>
                <a:gd name="csY3" fmla="*/ 1402080 h 1402110"/>
                <a:gd name="csX4" fmla="*/ 948573 w 952160"/>
                <a:gd name="csY4" fmla="*/ 1002453 h 1402110"/>
                <a:gd name="csX5" fmla="*/ 831733 w 952160"/>
                <a:gd name="csY5" fmla="*/ 558800 h 1402110"/>
                <a:gd name="csX6" fmla="*/ 773313 w 952160"/>
                <a:gd name="csY6" fmla="*/ 15240 h 1402110"/>
                <a:gd name="csX0" fmla="*/ 134927 w 950335"/>
                <a:gd name="csY0" fmla="*/ 0 h 1402110"/>
                <a:gd name="csX1" fmla="*/ 134080 w 950335"/>
                <a:gd name="csY1" fmla="*/ 520700 h 1402110"/>
                <a:gd name="csX2" fmla="*/ 11313 w 950335"/>
                <a:gd name="csY2" fmla="*/ 1021080 h 1402110"/>
                <a:gd name="csX3" fmla="*/ 453273 w 950335"/>
                <a:gd name="csY3" fmla="*/ 1402080 h 1402110"/>
                <a:gd name="csX4" fmla="*/ 948573 w 950335"/>
                <a:gd name="csY4" fmla="*/ 1002453 h 1402110"/>
                <a:gd name="csX5" fmla="*/ 831733 w 950335"/>
                <a:gd name="csY5" fmla="*/ 558800 h 1402110"/>
                <a:gd name="csX6" fmla="*/ 773313 w 950335"/>
                <a:gd name="csY6" fmla="*/ 15240 h 1402110"/>
                <a:gd name="csX0" fmla="*/ 125006 w 940414"/>
                <a:gd name="csY0" fmla="*/ 0 h 1402111"/>
                <a:gd name="csX1" fmla="*/ 124159 w 940414"/>
                <a:gd name="csY1" fmla="*/ 520700 h 1402111"/>
                <a:gd name="csX2" fmla="*/ 1392 w 940414"/>
                <a:gd name="csY2" fmla="*/ 1021080 h 1402111"/>
                <a:gd name="csX3" fmla="*/ 443352 w 940414"/>
                <a:gd name="csY3" fmla="*/ 1402080 h 1402111"/>
                <a:gd name="csX4" fmla="*/ 938652 w 940414"/>
                <a:gd name="csY4" fmla="*/ 1002453 h 1402111"/>
                <a:gd name="csX5" fmla="*/ 821812 w 940414"/>
                <a:gd name="csY5" fmla="*/ 558800 h 1402111"/>
                <a:gd name="csX6" fmla="*/ 763392 w 940414"/>
                <a:gd name="csY6" fmla="*/ 15240 h 1402111"/>
                <a:gd name="csX0" fmla="*/ 125006 w 940414"/>
                <a:gd name="csY0" fmla="*/ 0 h 1402249"/>
                <a:gd name="csX1" fmla="*/ 124159 w 940414"/>
                <a:gd name="csY1" fmla="*/ 520700 h 1402249"/>
                <a:gd name="csX2" fmla="*/ 1392 w 940414"/>
                <a:gd name="csY2" fmla="*/ 1021080 h 1402249"/>
                <a:gd name="csX3" fmla="*/ 443352 w 940414"/>
                <a:gd name="csY3" fmla="*/ 1402080 h 1402249"/>
                <a:gd name="csX4" fmla="*/ 938652 w 940414"/>
                <a:gd name="csY4" fmla="*/ 1002453 h 1402249"/>
                <a:gd name="csX5" fmla="*/ 821812 w 940414"/>
                <a:gd name="csY5" fmla="*/ 558800 h 1402249"/>
                <a:gd name="csX6" fmla="*/ 763392 w 940414"/>
                <a:gd name="csY6" fmla="*/ 15240 h 1402249"/>
                <a:gd name="csX0" fmla="*/ 125006 w 940373"/>
                <a:gd name="csY0" fmla="*/ 0 h 1402249"/>
                <a:gd name="csX1" fmla="*/ 124159 w 940373"/>
                <a:gd name="csY1" fmla="*/ 520700 h 1402249"/>
                <a:gd name="csX2" fmla="*/ 1392 w 940373"/>
                <a:gd name="csY2" fmla="*/ 1021080 h 1402249"/>
                <a:gd name="csX3" fmla="*/ 443352 w 940373"/>
                <a:gd name="csY3" fmla="*/ 1402080 h 1402249"/>
                <a:gd name="csX4" fmla="*/ 938652 w 940373"/>
                <a:gd name="csY4" fmla="*/ 1002453 h 1402249"/>
                <a:gd name="csX5" fmla="*/ 821812 w 940373"/>
                <a:gd name="csY5" fmla="*/ 558800 h 1402249"/>
                <a:gd name="csX6" fmla="*/ 780787 w 940373"/>
                <a:gd name="csY6" fmla="*/ 180489 h 1402249"/>
                <a:gd name="csX0" fmla="*/ 133664 w 940334"/>
                <a:gd name="csY0" fmla="*/ 10852 h 1221760"/>
                <a:gd name="csX1" fmla="*/ 124120 w 940334"/>
                <a:gd name="csY1" fmla="*/ 340211 h 1221760"/>
                <a:gd name="csX2" fmla="*/ 1353 w 940334"/>
                <a:gd name="csY2" fmla="*/ 840591 h 1221760"/>
                <a:gd name="csX3" fmla="*/ 443313 w 940334"/>
                <a:gd name="csY3" fmla="*/ 1221591 h 1221760"/>
                <a:gd name="csX4" fmla="*/ 938613 w 940334"/>
                <a:gd name="csY4" fmla="*/ 821964 h 1221760"/>
                <a:gd name="csX5" fmla="*/ 821773 w 940334"/>
                <a:gd name="csY5" fmla="*/ 378311 h 1221760"/>
                <a:gd name="csX6" fmla="*/ 780748 w 940334"/>
                <a:gd name="csY6" fmla="*/ 0 h 1221760"/>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940334" h="1221760">
                  <a:moveTo>
                    <a:pt x="133664" y="10852"/>
                  </a:moveTo>
                  <a:cubicBezTo>
                    <a:pt x="133382" y="184419"/>
                    <a:pt x="146172" y="201921"/>
                    <a:pt x="124120" y="340211"/>
                  </a:cubicBezTo>
                  <a:cubicBezTo>
                    <a:pt x="102068" y="478501"/>
                    <a:pt x="-13746" y="685228"/>
                    <a:pt x="1353" y="840591"/>
                  </a:cubicBezTo>
                  <a:cubicBezTo>
                    <a:pt x="16452" y="995954"/>
                    <a:pt x="160103" y="1228928"/>
                    <a:pt x="443313" y="1221591"/>
                  </a:cubicBezTo>
                  <a:cubicBezTo>
                    <a:pt x="726523" y="1214254"/>
                    <a:pt x="922103" y="1055644"/>
                    <a:pt x="938613" y="821964"/>
                  </a:cubicBezTo>
                  <a:cubicBezTo>
                    <a:pt x="955123" y="588284"/>
                    <a:pt x="848084" y="515305"/>
                    <a:pt x="821773" y="378311"/>
                  </a:cubicBezTo>
                  <a:cubicBezTo>
                    <a:pt x="795462" y="241317"/>
                    <a:pt x="770588" y="198120"/>
                    <a:pt x="780748" y="0"/>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11" name="Rectangle 10">
            <a:extLst>
              <a:ext uri="{FF2B5EF4-FFF2-40B4-BE49-F238E27FC236}">
                <a16:creationId xmlns:a16="http://schemas.microsoft.com/office/drawing/2014/main" id="{31DF26B1-E255-60E3-672F-73A23DBED1EF}"/>
              </a:ext>
            </a:extLst>
          </p:cNvPr>
          <p:cNvSpPr/>
          <p:nvPr/>
        </p:nvSpPr>
        <p:spPr>
          <a:xfrm>
            <a:off x="428695" y="5312952"/>
            <a:ext cx="1520030" cy="935340"/>
          </a:xfrm>
          <a:prstGeom prst="rect">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CC2F1191-ED3E-CFE6-1631-74D529FDBBE7}"/>
              </a:ext>
            </a:extLst>
          </p:cNvPr>
          <p:cNvSpPr/>
          <p:nvPr/>
        </p:nvSpPr>
        <p:spPr>
          <a:xfrm>
            <a:off x="4336889" y="5306585"/>
            <a:ext cx="1484702" cy="982236"/>
          </a:xfrm>
          <a:prstGeom prst="rect">
            <a:avLst/>
          </a:prstGeom>
          <a:solidFill>
            <a:schemeClr val="accent5">
              <a:lumMod val="20000"/>
              <a:lumOff val="8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C068CDEA-A3DB-941E-4D9E-4B13B5CBB76E}"/>
              </a:ext>
            </a:extLst>
          </p:cNvPr>
          <p:cNvSpPr txBox="1"/>
          <p:nvPr/>
        </p:nvSpPr>
        <p:spPr>
          <a:xfrm>
            <a:off x="354420" y="4642719"/>
            <a:ext cx="1570751"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Transmit</a:t>
            </a:r>
          </a:p>
        </p:txBody>
      </p:sp>
      <p:sp>
        <p:nvSpPr>
          <p:cNvPr id="15" name="TextBox 14">
            <a:extLst>
              <a:ext uri="{FF2B5EF4-FFF2-40B4-BE49-F238E27FC236}">
                <a16:creationId xmlns:a16="http://schemas.microsoft.com/office/drawing/2014/main" id="{FFD16906-0096-5F6A-45F2-DDA2DEEA05EB}"/>
              </a:ext>
            </a:extLst>
          </p:cNvPr>
          <p:cNvSpPr txBox="1"/>
          <p:nvPr/>
        </p:nvSpPr>
        <p:spPr>
          <a:xfrm>
            <a:off x="4378890" y="4752611"/>
            <a:ext cx="1484702"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Receive</a:t>
            </a:r>
          </a:p>
        </p:txBody>
      </p:sp>
      <p:cxnSp>
        <p:nvCxnSpPr>
          <p:cNvPr id="17" name="Straight Connector 16">
            <a:extLst>
              <a:ext uri="{FF2B5EF4-FFF2-40B4-BE49-F238E27FC236}">
                <a16:creationId xmlns:a16="http://schemas.microsoft.com/office/drawing/2014/main" id="{37FAC2A0-2F08-29AF-3F1C-5992F416E50D}"/>
              </a:ext>
            </a:extLst>
          </p:cNvPr>
          <p:cNvCxnSpPr>
            <a:cxnSpLocks/>
            <a:stCxn id="11" idx="3"/>
            <a:endCxn id="12" idx="1"/>
          </p:cNvCxnSpPr>
          <p:nvPr/>
        </p:nvCxnSpPr>
        <p:spPr>
          <a:xfrm>
            <a:off x="1948725" y="5780622"/>
            <a:ext cx="2388164" cy="17081"/>
          </a:xfrm>
          <a:prstGeom prst="line">
            <a:avLst/>
          </a:prstGeom>
          <a:ln w="28575" cap="flat" cmpd="sng" algn="ctr">
            <a:solidFill>
              <a:schemeClr val="dk1"/>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4" name="TextBox 33">
            <a:extLst>
              <a:ext uri="{FF2B5EF4-FFF2-40B4-BE49-F238E27FC236}">
                <a16:creationId xmlns:a16="http://schemas.microsoft.com/office/drawing/2014/main" id="{85D2774E-7A35-0C1F-1A05-8138AB5D33DD}"/>
              </a:ext>
            </a:extLst>
          </p:cNvPr>
          <p:cNvSpPr txBox="1"/>
          <p:nvPr/>
        </p:nvSpPr>
        <p:spPr>
          <a:xfrm>
            <a:off x="2451918" y="4827306"/>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A</a:t>
            </a:r>
          </a:p>
        </p:txBody>
      </p:sp>
      <p:sp>
        <p:nvSpPr>
          <p:cNvPr id="35" name="TextBox 34">
            <a:extLst>
              <a:ext uri="{FF2B5EF4-FFF2-40B4-BE49-F238E27FC236}">
                <a16:creationId xmlns:a16="http://schemas.microsoft.com/office/drawing/2014/main" id="{98CB915B-4E8E-9959-61A3-24F7551DD822}"/>
              </a:ext>
            </a:extLst>
          </p:cNvPr>
          <p:cNvSpPr txBox="1"/>
          <p:nvPr/>
        </p:nvSpPr>
        <p:spPr>
          <a:xfrm>
            <a:off x="3457620" y="4828640"/>
            <a:ext cx="423514"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B</a:t>
            </a:r>
          </a:p>
        </p:txBody>
      </p:sp>
      <p:sp>
        <p:nvSpPr>
          <p:cNvPr id="36" name="TextBox 35">
            <a:extLst>
              <a:ext uri="{FF2B5EF4-FFF2-40B4-BE49-F238E27FC236}">
                <a16:creationId xmlns:a16="http://schemas.microsoft.com/office/drawing/2014/main" id="{CAEA619A-9A31-2BAA-D7C8-DC3EA752FF80}"/>
              </a:ext>
            </a:extLst>
          </p:cNvPr>
          <p:cNvSpPr txBox="1"/>
          <p:nvPr/>
        </p:nvSpPr>
        <p:spPr>
          <a:xfrm>
            <a:off x="4248448" y="3338052"/>
            <a:ext cx="2869696"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Bone 3500</a:t>
            </a:r>
            <a:r>
              <a:rPr lang="en-GB" sz="2800" dirty="0"/>
              <a:t> m s⁻¹</a:t>
            </a:r>
            <a:endParaRPr lang="en-GB" sz="2800" dirty="0">
              <a:latin typeface="Arial" panose="020B0604020202020204" pitchFamily="34" charset="0"/>
              <a:cs typeface="Arial" panose="020B0604020202020204" pitchFamily="34" charset="0"/>
            </a:endParaRPr>
          </a:p>
        </p:txBody>
      </p:sp>
      <p:sp>
        <p:nvSpPr>
          <p:cNvPr id="37" name="TextBox 36">
            <a:extLst>
              <a:ext uri="{FF2B5EF4-FFF2-40B4-BE49-F238E27FC236}">
                <a16:creationId xmlns:a16="http://schemas.microsoft.com/office/drawing/2014/main" id="{176456F3-87AD-875F-6E6C-B4649278FCA8}"/>
              </a:ext>
            </a:extLst>
          </p:cNvPr>
          <p:cNvSpPr txBox="1"/>
          <p:nvPr/>
        </p:nvSpPr>
        <p:spPr>
          <a:xfrm>
            <a:off x="4410861" y="4000881"/>
            <a:ext cx="3706464" cy="523220"/>
          </a:xfrm>
          <a:prstGeom prst="rect">
            <a:avLst/>
          </a:prstGeom>
          <a:noFill/>
        </p:spPr>
        <p:txBody>
          <a:bodyPr wrap="none" rtlCol="0">
            <a:spAutoFit/>
          </a:bodyPr>
          <a:lstStyle/>
          <a:p>
            <a:r>
              <a:rPr lang="en-GB" sz="2800" dirty="0">
                <a:latin typeface="Arial" panose="020B0604020202020204" pitchFamily="34" charset="0"/>
                <a:cs typeface="Arial" panose="020B0604020202020204" pitchFamily="34" charset="0"/>
              </a:rPr>
              <a:t>Soft tissue 1540 </a:t>
            </a:r>
            <a:r>
              <a:rPr lang="en-GB" sz="2800" dirty="0"/>
              <a:t>m s⁻¹</a:t>
            </a:r>
            <a:endParaRPr lang="en-GB" sz="2800" dirty="0">
              <a:latin typeface="Arial" panose="020B0604020202020204" pitchFamily="34" charset="0"/>
              <a:cs typeface="Arial" panose="020B0604020202020204" pitchFamily="34" charset="0"/>
            </a:endParaRPr>
          </a:p>
        </p:txBody>
      </p:sp>
      <p:cxnSp>
        <p:nvCxnSpPr>
          <p:cNvPr id="39" name="Straight Arrow Connector 38">
            <a:extLst>
              <a:ext uri="{FF2B5EF4-FFF2-40B4-BE49-F238E27FC236}">
                <a16:creationId xmlns:a16="http://schemas.microsoft.com/office/drawing/2014/main" id="{F58D3B43-692B-A309-BF6A-74CF1CBF55B0}"/>
              </a:ext>
            </a:extLst>
          </p:cNvPr>
          <p:cNvCxnSpPr>
            <a:cxnSpLocks/>
          </p:cNvCxnSpPr>
          <p:nvPr/>
        </p:nvCxnSpPr>
        <p:spPr>
          <a:xfrm flipH="1">
            <a:off x="2364496" y="5276850"/>
            <a:ext cx="287687" cy="409428"/>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1" name="Straight Arrow Connector 40">
            <a:extLst>
              <a:ext uri="{FF2B5EF4-FFF2-40B4-BE49-F238E27FC236}">
                <a16:creationId xmlns:a16="http://schemas.microsoft.com/office/drawing/2014/main" id="{E11537AC-76E4-C2B4-EF6F-3983EB4CCCDB}"/>
              </a:ext>
            </a:extLst>
          </p:cNvPr>
          <p:cNvCxnSpPr>
            <a:cxnSpLocks/>
          </p:cNvCxnSpPr>
          <p:nvPr/>
        </p:nvCxnSpPr>
        <p:spPr>
          <a:xfrm>
            <a:off x="3678767" y="5291667"/>
            <a:ext cx="265201" cy="389374"/>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3" name="Straight Arrow Connector 42">
            <a:extLst>
              <a:ext uri="{FF2B5EF4-FFF2-40B4-BE49-F238E27FC236}">
                <a16:creationId xmlns:a16="http://schemas.microsoft.com/office/drawing/2014/main" id="{749281FE-433F-22EC-60F3-0AA8303BE5C8}"/>
              </a:ext>
            </a:extLst>
          </p:cNvPr>
          <p:cNvCxnSpPr>
            <a:cxnSpLocks/>
          </p:cNvCxnSpPr>
          <p:nvPr/>
        </p:nvCxnSpPr>
        <p:spPr>
          <a:xfrm flipH="1">
            <a:off x="3272353" y="3658002"/>
            <a:ext cx="976095" cy="709975"/>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45" name="Straight Arrow Connector 44">
            <a:extLst>
              <a:ext uri="{FF2B5EF4-FFF2-40B4-BE49-F238E27FC236}">
                <a16:creationId xmlns:a16="http://schemas.microsoft.com/office/drawing/2014/main" id="{62668658-C351-AB7B-FC9C-46C1881960DA}"/>
              </a:ext>
            </a:extLst>
          </p:cNvPr>
          <p:cNvCxnSpPr>
            <a:cxnSpLocks/>
          </p:cNvCxnSpPr>
          <p:nvPr/>
        </p:nvCxnSpPr>
        <p:spPr>
          <a:xfrm flipH="1">
            <a:off x="3956063" y="4296704"/>
            <a:ext cx="355435" cy="256198"/>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47" name="Freeform: Shape 46">
            <a:extLst>
              <a:ext uri="{FF2B5EF4-FFF2-40B4-BE49-F238E27FC236}">
                <a16:creationId xmlns:a16="http://schemas.microsoft.com/office/drawing/2014/main" id="{D6E754A7-7196-A648-0317-29695D70222E}"/>
              </a:ext>
            </a:extLst>
          </p:cNvPr>
          <p:cNvSpPr/>
          <p:nvPr/>
        </p:nvSpPr>
        <p:spPr>
          <a:xfrm>
            <a:off x="3176451" y="5626017"/>
            <a:ext cx="239395" cy="270510"/>
          </a:xfrm>
          <a:custGeom>
            <a:avLst/>
            <a:gdLst>
              <a:gd name="csX0" fmla="*/ 0 w 274320"/>
              <a:gd name="csY0" fmla="*/ 0 h 289560"/>
              <a:gd name="csX1" fmla="*/ 274320 w 274320"/>
              <a:gd name="csY1" fmla="*/ 167640 h 289560"/>
              <a:gd name="csX2" fmla="*/ 45720 w 274320"/>
              <a:gd name="csY2" fmla="*/ 289560 h 289560"/>
              <a:gd name="csX3" fmla="*/ 45720 w 274320"/>
              <a:gd name="csY3" fmla="*/ 289560 h 289560"/>
              <a:gd name="csX0" fmla="*/ 0 w 239395"/>
              <a:gd name="csY0" fmla="*/ 0 h 270510"/>
              <a:gd name="csX1" fmla="*/ 239395 w 239395"/>
              <a:gd name="csY1" fmla="*/ 148590 h 270510"/>
              <a:gd name="csX2" fmla="*/ 10795 w 239395"/>
              <a:gd name="csY2" fmla="*/ 270510 h 270510"/>
              <a:gd name="csX3" fmla="*/ 10795 w 239395"/>
              <a:gd name="csY3" fmla="*/ 270510 h 270510"/>
            </a:gdLst>
            <a:ahLst/>
            <a:cxnLst>
              <a:cxn ang="0">
                <a:pos x="csX0" y="csY0"/>
              </a:cxn>
              <a:cxn ang="0">
                <a:pos x="csX1" y="csY1"/>
              </a:cxn>
              <a:cxn ang="0">
                <a:pos x="csX2" y="csY2"/>
              </a:cxn>
              <a:cxn ang="0">
                <a:pos x="csX3" y="csY3"/>
              </a:cxn>
            </a:cxnLst>
            <a:rect l="l" t="t" r="r" b="b"/>
            <a:pathLst>
              <a:path w="239395" h="270510">
                <a:moveTo>
                  <a:pt x="0" y="0"/>
                </a:moveTo>
                <a:lnTo>
                  <a:pt x="239395" y="148590"/>
                </a:lnTo>
                <a:lnTo>
                  <a:pt x="10795" y="270510"/>
                </a:lnTo>
                <a:lnTo>
                  <a:pt x="10795" y="27051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0" name="TextBox 49">
            <a:extLst>
              <a:ext uri="{FF2B5EF4-FFF2-40B4-BE49-F238E27FC236}">
                <a16:creationId xmlns:a16="http://schemas.microsoft.com/office/drawing/2014/main" id="{8F810E1F-8DA1-4278-416E-2349B24C4D2C}"/>
              </a:ext>
            </a:extLst>
          </p:cNvPr>
          <p:cNvSpPr txBox="1"/>
          <p:nvPr/>
        </p:nvSpPr>
        <p:spPr>
          <a:xfrm>
            <a:off x="3780559" y="6287327"/>
            <a:ext cx="3105337" cy="523220"/>
          </a:xfrm>
          <a:prstGeom prst="rect">
            <a:avLst/>
          </a:prstGeom>
          <a:noFill/>
        </p:spPr>
        <p:txBody>
          <a:bodyPr wrap="none" rtlCol="0">
            <a:spAutoFit/>
          </a:bodyPr>
          <a:lstStyle/>
          <a:p>
            <a:pPr algn="l"/>
            <a:r>
              <a:rPr lang="en-GB" sz="2800" dirty="0">
                <a:latin typeface="Arial" panose="020B0604020202020204" pitchFamily="34" charset="0"/>
                <a:cs typeface="Arial" panose="020B0604020202020204" pitchFamily="34" charset="0"/>
              </a:rPr>
              <a:t>Desired sound ray</a:t>
            </a:r>
          </a:p>
        </p:txBody>
      </p:sp>
      <p:sp>
        <p:nvSpPr>
          <p:cNvPr id="51" name="Rectangle 50">
            <a:extLst>
              <a:ext uri="{FF2B5EF4-FFF2-40B4-BE49-F238E27FC236}">
                <a16:creationId xmlns:a16="http://schemas.microsoft.com/office/drawing/2014/main" id="{73013FEB-ACF1-3718-C0C5-55CD3DD5C27F}"/>
              </a:ext>
            </a:extLst>
          </p:cNvPr>
          <p:cNvSpPr/>
          <p:nvPr/>
        </p:nvSpPr>
        <p:spPr>
          <a:xfrm>
            <a:off x="1852726" y="5714114"/>
            <a:ext cx="72445" cy="13293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2" name="Rectangle 51">
            <a:extLst>
              <a:ext uri="{FF2B5EF4-FFF2-40B4-BE49-F238E27FC236}">
                <a16:creationId xmlns:a16="http://schemas.microsoft.com/office/drawing/2014/main" id="{9B90145C-CEF7-0BA6-3F6C-DD357F43AFFF}"/>
              </a:ext>
            </a:extLst>
          </p:cNvPr>
          <p:cNvSpPr/>
          <p:nvPr/>
        </p:nvSpPr>
        <p:spPr>
          <a:xfrm>
            <a:off x="4340557" y="5736124"/>
            <a:ext cx="72445" cy="132934"/>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53" name="Straight Arrow Connector 52">
            <a:extLst>
              <a:ext uri="{FF2B5EF4-FFF2-40B4-BE49-F238E27FC236}">
                <a16:creationId xmlns:a16="http://schemas.microsoft.com/office/drawing/2014/main" id="{64C9BCCA-A532-F2D3-8733-C18B5107FFB6}"/>
              </a:ext>
            </a:extLst>
          </p:cNvPr>
          <p:cNvCxnSpPr>
            <a:cxnSpLocks/>
          </p:cNvCxnSpPr>
          <p:nvPr/>
        </p:nvCxnSpPr>
        <p:spPr>
          <a:xfrm flipH="1" flipV="1">
            <a:off x="3617119" y="5795970"/>
            <a:ext cx="326881" cy="570792"/>
          </a:xfrm>
          <a:prstGeom prst="straightConnector1">
            <a:avLst/>
          </a:prstGeom>
          <a:ln w="28575" cap="flat" cmpd="sng" algn="ctr">
            <a:solidFill>
              <a:schemeClr val="dk1"/>
            </a:solidFill>
            <a:prstDash val="solid"/>
            <a:round/>
            <a:headEnd type="none" w="med" len="med"/>
            <a:tailEnd type="arrow" w="med" len="med"/>
          </a:ln>
        </p:spPr>
        <p:style>
          <a:lnRef idx="0">
            <a:scrgbClr r="0" g="0" b="0"/>
          </a:lnRef>
          <a:fillRef idx="0">
            <a:scrgbClr r="0" g="0" b="0"/>
          </a:fillRef>
          <a:effectRef idx="0">
            <a:scrgbClr r="0" g="0" b="0"/>
          </a:effectRef>
          <a:fontRef idx="minor">
            <a:schemeClr val="tx1"/>
          </a:fontRef>
        </p:style>
      </p:cxnSp>
      <p:sp>
        <p:nvSpPr>
          <p:cNvPr id="55" name="Arrow: Right 54">
            <a:extLst>
              <a:ext uri="{FF2B5EF4-FFF2-40B4-BE49-F238E27FC236}">
                <a16:creationId xmlns:a16="http://schemas.microsoft.com/office/drawing/2014/main" id="{526A4C58-C813-37B9-3D3A-181F7537C08E}"/>
              </a:ext>
            </a:extLst>
          </p:cNvPr>
          <p:cNvSpPr/>
          <p:nvPr/>
        </p:nvSpPr>
        <p:spPr>
          <a:xfrm>
            <a:off x="992221" y="5626017"/>
            <a:ext cx="519284" cy="270510"/>
          </a:xfrm>
          <a:prstGeom prst="right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7" name="TextBox 56">
            <a:extLst>
              <a:ext uri="{FF2B5EF4-FFF2-40B4-BE49-F238E27FC236}">
                <a16:creationId xmlns:a16="http://schemas.microsoft.com/office/drawing/2014/main" id="{D7B4403E-C735-9363-B4C9-C9C987BAB922}"/>
              </a:ext>
            </a:extLst>
          </p:cNvPr>
          <p:cNvSpPr txBox="1"/>
          <p:nvPr/>
        </p:nvSpPr>
        <p:spPr>
          <a:xfrm>
            <a:off x="7331610" y="5825662"/>
            <a:ext cx="1787669" cy="923330"/>
          </a:xfrm>
          <a:prstGeom prst="rect">
            <a:avLst/>
          </a:prstGeom>
          <a:noFill/>
        </p:spPr>
        <p:txBody>
          <a:bodyPr wrap="none" rtlCol="0">
            <a:spAutoFit/>
          </a:bodyPr>
          <a:lstStyle/>
          <a:p>
            <a:pPr algn="l"/>
            <a:r>
              <a:rPr lang="en-GB" dirty="0">
                <a:solidFill>
                  <a:srgbClr val="0000FF"/>
                </a:solidFill>
                <a:latin typeface="Arial" panose="020B0604020202020204" pitchFamily="34" charset="0"/>
                <a:cs typeface="Arial" panose="020B0604020202020204" pitchFamily="34" charset="0"/>
              </a:rPr>
              <a:t>A:</a:t>
            </a:r>
          </a:p>
          <a:p>
            <a:pPr algn="l"/>
            <a:r>
              <a:rPr lang="en-GB" dirty="0">
                <a:solidFill>
                  <a:srgbClr val="0000FF"/>
                </a:solidFill>
                <a:latin typeface="Arial" panose="020B0604020202020204" pitchFamily="34" charset="0"/>
                <a:cs typeface="Arial" panose="020B0604020202020204" pitchFamily="34" charset="0"/>
              </a:rPr>
              <a:t>Tissue to bone</a:t>
            </a:r>
          </a:p>
          <a:p>
            <a:pPr algn="l"/>
            <a:r>
              <a:rPr lang="en-GB" dirty="0">
                <a:solidFill>
                  <a:srgbClr val="0000FF"/>
                </a:solidFill>
                <a:latin typeface="Arial" panose="020B0604020202020204" pitchFamily="34" charset="0"/>
                <a:cs typeface="Arial" panose="020B0604020202020204" pitchFamily="34" charset="0"/>
              </a:rPr>
              <a:t>Slower to faster</a:t>
            </a:r>
          </a:p>
        </p:txBody>
      </p:sp>
      <p:sp>
        <p:nvSpPr>
          <p:cNvPr id="6" name="Oval 5">
            <a:extLst>
              <a:ext uri="{FF2B5EF4-FFF2-40B4-BE49-F238E27FC236}">
                <a16:creationId xmlns:a16="http://schemas.microsoft.com/office/drawing/2014/main" id="{991A7333-AC1A-512F-8AC9-E8ADE933C6AB}"/>
              </a:ext>
            </a:extLst>
          </p:cNvPr>
          <p:cNvSpPr/>
          <p:nvPr/>
        </p:nvSpPr>
        <p:spPr>
          <a:xfrm>
            <a:off x="2212973" y="5676674"/>
            <a:ext cx="184768" cy="20781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4956F441-86EC-92A3-80FD-73584E004AFF}"/>
              </a:ext>
            </a:extLst>
          </p:cNvPr>
          <p:cNvSpPr/>
          <p:nvPr/>
        </p:nvSpPr>
        <p:spPr>
          <a:xfrm>
            <a:off x="3905650" y="5688714"/>
            <a:ext cx="184768" cy="207813"/>
          </a:xfrm>
          <a:prstGeom prst="ellipse">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118427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89A62-D612-20C0-E61C-F93DA866073A}"/>
            </a:ext>
          </a:extLst>
        </p:cNvPr>
        <p:cNvGrpSpPr/>
        <p:nvPr/>
      </p:nvGrpSpPr>
      <p:grpSpPr>
        <a:xfrm>
          <a:off x="0" y="0"/>
          <a:ext cx="0" cy="0"/>
          <a:chOff x="0" y="0"/>
          <a:chExt cx="0" cy="0"/>
        </a:xfrm>
      </p:grpSpPr>
      <p:grpSp>
        <p:nvGrpSpPr>
          <p:cNvPr id="19" name="Group 18">
            <a:extLst>
              <a:ext uri="{FF2B5EF4-FFF2-40B4-BE49-F238E27FC236}">
                <a16:creationId xmlns:a16="http://schemas.microsoft.com/office/drawing/2014/main" id="{B59E6AAE-D373-B7C6-5800-521D009CA32C}"/>
              </a:ext>
            </a:extLst>
          </p:cNvPr>
          <p:cNvGrpSpPr/>
          <p:nvPr/>
        </p:nvGrpSpPr>
        <p:grpSpPr>
          <a:xfrm>
            <a:off x="6236658" y="4025305"/>
            <a:ext cx="2785049" cy="1803216"/>
            <a:chOff x="325203" y="2170284"/>
            <a:chExt cx="4048692" cy="2621379"/>
          </a:xfrm>
        </p:grpSpPr>
        <p:sp>
          <p:nvSpPr>
            <p:cNvPr id="20" name="Freeform: Shape 19">
              <a:extLst>
                <a:ext uri="{FF2B5EF4-FFF2-40B4-BE49-F238E27FC236}">
                  <a16:creationId xmlns:a16="http://schemas.microsoft.com/office/drawing/2014/main" id="{A5FB2833-901C-FB9E-AA2B-97B4CEB17A8C}"/>
                </a:ext>
              </a:extLst>
            </p:cNvPr>
            <p:cNvSpPr/>
            <p:nvPr/>
          </p:nvSpPr>
          <p:spPr>
            <a:xfrm>
              <a:off x="2073724" y="2388823"/>
              <a:ext cx="1783166" cy="2402840"/>
            </a:xfrm>
            <a:custGeom>
              <a:avLst/>
              <a:gdLst>
                <a:gd name="csX0" fmla="*/ 40640 w 1783166"/>
                <a:gd name="csY0" fmla="*/ 0 h 2402840"/>
                <a:gd name="csX1" fmla="*/ 746760 w 1783166"/>
                <a:gd name="csY1" fmla="*/ 60960 h 2402840"/>
                <a:gd name="csX2" fmla="*/ 711200 w 1783166"/>
                <a:gd name="csY2" fmla="*/ 574040 h 2402840"/>
                <a:gd name="csX3" fmla="*/ 1300480 w 1783166"/>
                <a:gd name="csY3" fmla="*/ 1229360 h 2402840"/>
                <a:gd name="csX4" fmla="*/ 1762760 w 1783166"/>
                <a:gd name="csY4" fmla="*/ 1376680 h 2402840"/>
                <a:gd name="csX5" fmla="*/ 1783080 w 1783166"/>
                <a:gd name="csY5" fmla="*/ 2402840 h 2402840"/>
                <a:gd name="csX6" fmla="*/ 741680 w 1783166"/>
                <a:gd name="csY6" fmla="*/ 2057400 h 2402840"/>
                <a:gd name="csX7" fmla="*/ 5080 w 1783166"/>
                <a:gd name="csY7" fmla="*/ 1473200 h 2402840"/>
                <a:gd name="csX8" fmla="*/ 0 w 1783166"/>
                <a:gd name="csY8" fmla="*/ 248920 h 2402840"/>
                <a:gd name="csX9" fmla="*/ 40640 w 1783166"/>
                <a:gd name="csY9" fmla="*/ 0 h 2402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83166" h="2402840">
                  <a:moveTo>
                    <a:pt x="40640" y="0"/>
                  </a:moveTo>
                  <a:lnTo>
                    <a:pt x="746760" y="60960"/>
                  </a:lnTo>
                  <a:lnTo>
                    <a:pt x="711200" y="574040"/>
                  </a:lnTo>
                  <a:lnTo>
                    <a:pt x="1300480" y="1229360"/>
                  </a:lnTo>
                  <a:lnTo>
                    <a:pt x="1762760" y="1376680"/>
                  </a:lnTo>
                  <a:cubicBezTo>
                    <a:pt x="1761067" y="1681480"/>
                    <a:pt x="1784773" y="2098040"/>
                    <a:pt x="1783080" y="2402840"/>
                  </a:cubicBezTo>
                  <a:lnTo>
                    <a:pt x="741680" y="2057400"/>
                  </a:lnTo>
                  <a:cubicBezTo>
                    <a:pt x="519853" y="1859280"/>
                    <a:pt x="226907" y="1671320"/>
                    <a:pt x="5080" y="1473200"/>
                  </a:cubicBezTo>
                  <a:cubicBezTo>
                    <a:pt x="3387" y="1065107"/>
                    <a:pt x="1693" y="657013"/>
                    <a:pt x="0" y="248920"/>
                  </a:cubicBezTo>
                  <a:lnTo>
                    <a:pt x="40640" y="0"/>
                  </a:lnTo>
                  <a:close/>
                </a:path>
              </a:pathLst>
            </a:custGeom>
            <a:solidFill>
              <a:srgbClr val="FFDEBD"/>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1" name="Freeform: Shape 20">
              <a:extLst>
                <a:ext uri="{FF2B5EF4-FFF2-40B4-BE49-F238E27FC236}">
                  <a16:creationId xmlns:a16="http://schemas.microsoft.com/office/drawing/2014/main" id="{D7469DDF-8822-CB92-CD16-2773F956E380}"/>
                </a:ext>
              </a:extLst>
            </p:cNvPr>
            <p:cNvSpPr/>
            <p:nvPr/>
          </p:nvSpPr>
          <p:spPr>
            <a:xfrm>
              <a:off x="2032296" y="2336998"/>
              <a:ext cx="1826690" cy="2446415"/>
            </a:xfrm>
            <a:custGeom>
              <a:avLst/>
              <a:gdLst>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987213 h 1386840"/>
                <a:gd name="csX5" fmla="*/ 731520 w 975360"/>
                <a:gd name="csY5" fmla="*/ 594360 h 1386840"/>
                <a:gd name="csX6" fmla="*/ 762000 w 975360"/>
                <a:gd name="csY6" fmla="*/ 0 h 1386840"/>
                <a:gd name="csX0" fmla="*/ 182880 w 975360"/>
                <a:gd name="csY0" fmla="*/ 137160 h 1386873"/>
                <a:gd name="csX1" fmla="*/ 228600 w 975360"/>
                <a:gd name="csY1" fmla="*/ 594360 h 1386873"/>
                <a:gd name="csX2" fmla="*/ 0 w 975360"/>
                <a:gd name="csY2" fmla="*/ 1005840 h 1386873"/>
                <a:gd name="csX3" fmla="*/ 441960 w 975360"/>
                <a:gd name="csY3" fmla="*/ 1386840 h 1386873"/>
                <a:gd name="csX4" fmla="*/ 975360 w 975360"/>
                <a:gd name="csY4" fmla="*/ 987213 h 1386873"/>
                <a:gd name="csX5" fmla="*/ 731520 w 975360"/>
                <a:gd name="csY5" fmla="*/ 594360 h 1386873"/>
                <a:gd name="csX6" fmla="*/ 762000 w 975360"/>
                <a:gd name="csY6" fmla="*/ 0 h 1386873"/>
                <a:gd name="csX0" fmla="*/ 185503 w 977983"/>
                <a:gd name="csY0" fmla="*/ 137160 h 1386944"/>
                <a:gd name="csX1" fmla="*/ 231223 w 977983"/>
                <a:gd name="csY1" fmla="*/ 594360 h 1386944"/>
                <a:gd name="csX2" fmla="*/ 2623 w 977983"/>
                <a:gd name="csY2" fmla="*/ 1005840 h 1386944"/>
                <a:gd name="csX3" fmla="*/ 444583 w 977983"/>
                <a:gd name="csY3" fmla="*/ 1386840 h 1386944"/>
                <a:gd name="csX4" fmla="*/ 977983 w 977983"/>
                <a:gd name="csY4" fmla="*/ 987213 h 1386944"/>
                <a:gd name="csX5" fmla="*/ 734143 w 977983"/>
                <a:gd name="csY5" fmla="*/ 594360 h 1386944"/>
                <a:gd name="csX6" fmla="*/ 764623 w 977983"/>
                <a:gd name="csY6" fmla="*/ 0 h 1386944"/>
                <a:gd name="csX0" fmla="*/ 197861 w 990341"/>
                <a:gd name="csY0" fmla="*/ 137160 h 1386875"/>
                <a:gd name="csX1" fmla="*/ 137748 w 990341"/>
                <a:gd name="csY1" fmla="*/ 505460 h 1386875"/>
                <a:gd name="csX2" fmla="*/ 14981 w 990341"/>
                <a:gd name="csY2" fmla="*/ 1005840 h 1386875"/>
                <a:gd name="csX3" fmla="*/ 456941 w 990341"/>
                <a:gd name="csY3" fmla="*/ 1386840 h 1386875"/>
                <a:gd name="csX4" fmla="*/ 990341 w 990341"/>
                <a:gd name="csY4" fmla="*/ 987213 h 1386875"/>
                <a:gd name="csX5" fmla="*/ 746501 w 990341"/>
                <a:gd name="csY5" fmla="*/ 594360 h 1386875"/>
                <a:gd name="csX6" fmla="*/ 776981 w 990341"/>
                <a:gd name="csY6" fmla="*/ 0 h 1386875"/>
                <a:gd name="csX0" fmla="*/ 138595 w 990341"/>
                <a:gd name="csY0" fmla="*/ 0 h 1402115"/>
                <a:gd name="csX1" fmla="*/ 137748 w 990341"/>
                <a:gd name="csY1" fmla="*/ 520700 h 1402115"/>
                <a:gd name="csX2" fmla="*/ 14981 w 990341"/>
                <a:gd name="csY2" fmla="*/ 1021080 h 1402115"/>
                <a:gd name="csX3" fmla="*/ 456941 w 990341"/>
                <a:gd name="csY3" fmla="*/ 1402080 h 1402115"/>
                <a:gd name="csX4" fmla="*/ 990341 w 990341"/>
                <a:gd name="csY4" fmla="*/ 1002453 h 1402115"/>
                <a:gd name="csX5" fmla="*/ 746501 w 990341"/>
                <a:gd name="csY5" fmla="*/ 609600 h 1402115"/>
                <a:gd name="csX6" fmla="*/ 776981 w 990341"/>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1000245"/>
                <a:gd name="csY0" fmla="*/ 0 h 1402115"/>
                <a:gd name="csX1" fmla="*/ 134080 w 1000245"/>
                <a:gd name="csY1" fmla="*/ 520700 h 1402115"/>
                <a:gd name="csX2" fmla="*/ 11313 w 1000245"/>
                <a:gd name="csY2" fmla="*/ 1021080 h 1402115"/>
                <a:gd name="csX3" fmla="*/ 453273 w 1000245"/>
                <a:gd name="csY3" fmla="*/ 1402080 h 1402115"/>
                <a:gd name="csX4" fmla="*/ 986673 w 1000245"/>
                <a:gd name="csY4" fmla="*/ 1002453 h 1402115"/>
                <a:gd name="csX5" fmla="*/ 831733 w 1000245"/>
                <a:gd name="csY5" fmla="*/ 558800 h 1402115"/>
                <a:gd name="csX6" fmla="*/ 773313 w 1000245"/>
                <a:gd name="csY6" fmla="*/ 15240 h 1402115"/>
                <a:gd name="csX0" fmla="*/ 134927 w 989696"/>
                <a:gd name="csY0" fmla="*/ 0 h 1402115"/>
                <a:gd name="csX1" fmla="*/ 134080 w 989696"/>
                <a:gd name="csY1" fmla="*/ 520700 h 1402115"/>
                <a:gd name="csX2" fmla="*/ 11313 w 989696"/>
                <a:gd name="csY2" fmla="*/ 1021080 h 1402115"/>
                <a:gd name="csX3" fmla="*/ 453273 w 989696"/>
                <a:gd name="csY3" fmla="*/ 1402080 h 1402115"/>
                <a:gd name="csX4" fmla="*/ 986673 w 989696"/>
                <a:gd name="csY4" fmla="*/ 1002453 h 1402115"/>
                <a:gd name="csX5" fmla="*/ 831733 w 989696"/>
                <a:gd name="csY5" fmla="*/ 558800 h 1402115"/>
                <a:gd name="csX6" fmla="*/ 773313 w 989696"/>
                <a:gd name="csY6" fmla="*/ 15240 h 1402115"/>
                <a:gd name="csX0" fmla="*/ 134927 w 989696"/>
                <a:gd name="csY0" fmla="*/ 0 h 1402152"/>
                <a:gd name="csX1" fmla="*/ 134080 w 989696"/>
                <a:gd name="csY1" fmla="*/ 520700 h 1402152"/>
                <a:gd name="csX2" fmla="*/ 11313 w 989696"/>
                <a:gd name="csY2" fmla="*/ 1021080 h 1402152"/>
                <a:gd name="csX3" fmla="*/ 453273 w 989696"/>
                <a:gd name="csY3" fmla="*/ 1402080 h 1402152"/>
                <a:gd name="csX4" fmla="*/ 986673 w 989696"/>
                <a:gd name="csY4" fmla="*/ 1002453 h 1402152"/>
                <a:gd name="csX5" fmla="*/ 831733 w 989696"/>
                <a:gd name="csY5" fmla="*/ 558800 h 1402152"/>
                <a:gd name="csX6" fmla="*/ 773313 w 989696"/>
                <a:gd name="csY6" fmla="*/ 15240 h 1402152"/>
                <a:gd name="csX0" fmla="*/ 134927 w 952160"/>
                <a:gd name="csY0" fmla="*/ 0 h 1402110"/>
                <a:gd name="csX1" fmla="*/ 134080 w 952160"/>
                <a:gd name="csY1" fmla="*/ 520700 h 1402110"/>
                <a:gd name="csX2" fmla="*/ 11313 w 952160"/>
                <a:gd name="csY2" fmla="*/ 1021080 h 1402110"/>
                <a:gd name="csX3" fmla="*/ 453273 w 952160"/>
                <a:gd name="csY3" fmla="*/ 1402080 h 1402110"/>
                <a:gd name="csX4" fmla="*/ 948573 w 952160"/>
                <a:gd name="csY4" fmla="*/ 1002453 h 1402110"/>
                <a:gd name="csX5" fmla="*/ 831733 w 952160"/>
                <a:gd name="csY5" fmla="*/ 558800 h 1402110"/>
                <a:gd name="csX6" fmla="*/ 773313 w 952160"/>
                <a:gd name="csY6" fmla="*/ 15240 h 1402110"/>
                <a:gd name="csX0" fmla="*/ 134927 w 950335"/>
                <a:gd name="csY0" fmla="*/ 0 h 1402110"/>
                <a:gd name="csX1" fmla="*/ 134080 w 950335"/>
                <a:gd name="csY1" fmla="*/ 520700 h 1402110"/>
                <a:gd name="csX2" fmla="*/ 11313 w 950335"/>
                <a:gd name="csY2" fmla="*/ 1021080 h 1402110"/>
                <a:gd name="csX3" fmla="*/ 453273 w 950335"/>
                <a:gd name="csY3" fmla="*/ 1402080 h 1402110"/>
                <a:gd name="csX4" fmla="*/ 948573 w 950335"/>
                <a:gd name="csY4" fmla="*/ 1002453 h 1402110"/>
                <a:gd name="csX5" fmla="*/ 831733 w 950335"/>
                <a:gd name="csY5" fmla="*/ 558800 h 1402110"/>
                <a:gd name="csX6" fmla="*/ 773313 w 950335"/>
                <a:gd name="csY6" fmla="*/ 15240 h 1402110"/>
                <a:gd name="csX0" fmla="*/ 125006 w 940414"/>
                <a:gd name="csY0" fmla="*/ 0 h 1402111"/>
                <a:gd name="csX1" fmla="*/ 124159 w 940414"/>
                <a:gd name="csY1" fmla="*/ 520700 h 1402111"/>
                <a:gd name="csX2" fmla="*/ 1392 w 940414"/>
                <a:gd name="csY2" fmla="*/ 1021080 h 1402111"/>
                <a:gd name="csX3" fmla="*/ 443352 w 940414"/>
                <a:gd name="csY3" fmla="*/ 1402080 h 1402111"/>
                <a:gd name="csX4" fmla="*/ 938652 w 940414"/>
                <a:gd name="csY4" fmla="*/ 1002453 h 1402111"/>
                <a:gd name="csX5" fmla="*/ 821812 w 940414"/>
                <a:gd name="csY5" fmla="*/ 558800 h 1402111"/>
                <a:gd name="csX6" fmla="*/ 763392 w 940414"/>
                <a:gd name="csY6" fmla="*/ 15240 h 1402111"/>
                <a:gd name="csX0" fmla="*/ 125006 w 940414"/>
                <a:gd name="csY0" fmla="*/ 0 h 1402249"/>
                <a:gd name="csX1" fmla="*/ 124159 w 940414"/>
                <a:gd name="csY1" fmla="*/ 520700 h 1402249"/>
                <a:gd name="csX2" fmla="*/ 1392 w 940414"/>
                <a:gd name="csY2" fmla="*/ 1021080 h 1402249"/>
                <a:gd name="csX3" fmla="*/ 443352 w 940414"/>
                <a:gd name="csY3" fmla="*/ 1402080 h 1402249"/>
                <a:gd name="csX4" fmla="*/ 938652 w 940414"/>
                <a:gd name="csY4" fmla="*/ 1002453 h 1402249"/>
                <a:gd name="csX5" fmla="*/ 821812 w 940414"/>
                <a:gd name="csY5" fmla="*/ 558800 h 1402249"/>
                <a:gd name="csX6" fmla="*/ 763392 w 940414"/>
                <a:gd name="csY6" fmla="*/ 15240 h 1402249"/>
                <a:gd name="csX0" fmla="*/ 125006 w 940366"/>
                <a:gd name="csY0" fmla="*/ 0 h 1402249"/>
                <a:gd name="csX1" fmla="*/ 124159 w 940366"/>
                <a:gd name="csY1" fmla="*/ 520700 h 1402249"/>
                <a:gd name="csX2" fmla="*/ 1392 w 940366"/>
                <a:gd name="csY2" fmla="*/ 1021080 h 1402249"/>
                <a:gd name="csX3" fmla="*/ 443352 w 940366"/>
                <a:gd name="csY3" fmla="*/ 1402080 h 1402249"/>
                <a:gd name="csX4" fmla="*/ 938652 w 940366"/>
                <a:gd name="csY4" fmla="*/ 1002453 h 1402249"/>
                <a:gd name="csX5" fmla="*/ 821812 w 940366"/>
                <a:gd name="csY5" fmla="*/ 558800 h 1402249"/>
                <a:gd name="csX6" fmla="*/ 783672 w 940366"/>
                <a:gd name="csY6" fmla="*/ 144284 h 1402249"/>
                <a:gd name="csX0" fmla="*/ 138496 w 940336"/>
                <a:gd name="csY0" fmla="*/ 17021 h 1257965"/>
                <a:gd name="csX1" fmla="*/ 124129 w 940336"/>
                <a:gd name="csY1" fmla="*/ 376416 h 1257965"/>
                <a:gd name="csX2" fmla="*/ 1362 w 940336"/>
                <a:gd name="csY2" fmla="*/ 876796 h 1257965"/>
                <a:gd name="csX3" fmla="*/ 443322 w 940336"/>
                <a:gd name="csY3" fmla="*/ 1257796 h 1257965"/>
                <a:gd name="csX4" fmla="*/ 938622 w 940336"/>
                <a:gd name="csY4" fmla="*/ 858169 h 1257965"/>
                <a:gd name="csX5" fmla="*/ 821782 w 940336"/>
                <a:gd name="csY5" fmla="*/ 414516 h 1257965"/>
                <a:gd name="csX6" fmla="*/ 783642 w 940336"/>
                <a:gd name="csY6" fmla="*/ 0 h 1257965"/>
                <a:gd name="csX0" fmla="*/ 138496 w 959031"/>
                <a:gd name="csY0" fmla="*/ 17021 h 1257965"/>
                <a:gd name="csX1" fmla="*/ 124129 w 959031"/>
                <a:gd name="csY1" fmla="*/ 376416 h 1257965"/>
                <a:gd name="csX2" fmla="*/ 1362 w 959031"/>
                <a:gd name="csY2" fmla="*/ 876796 h 1257965"/>
                <a:gd name="csX3" fmla="*/ 443322 w 959031"/>
                <a:gd name="csY3" fmla="*/ 1257796 h 1257965"/>
                <a:gd name="csX4" fmla="*/ 938622 w 959031"/>
                <a:gd name="csY4" fmla="*/ 858169 h 1257965"/>
                <a:gd name="csX5" fmla="*/ 856374 w 959031"/>
                <a:gd name="csY5" fmla="*/ 400856 h 1257965"/>
                <a:gd name="csX6" fmla="*/ 783642 w 959031"/>
                <a:gd name="csY6" fmla="*/ 0 h 1257965"/>
                <a:gd name="csX0" fmla="*/ 138496 w 974773"/>
                <a:gd name="csY0" fmla="*/ 17021 h 1258466"/>
                <a:gd name="csX1" fmla="*/ 124129 w 974773"/>
                <a:gd name="csY1" fmla="*/ 376416 h 1258466"/>
                <a:gd name="csX2" fmla="*/ 1362 w 974773"/>
                <a:gd name="csY2" fmla="*/ 876796 h 1258466"/>
                <a:gd name="csX3" fmla="*/ 443322 w 974773"/>
                <a:gd name="csY3" fmla="*/ 1257796 h 1258466"/>
                <a:gd name="csX4" fmla="*/ 955918 w 974773"/>
                <a:gd name="csY4" fmla="*/ 953789 h 1258466"/>
                <a:gd name="csX5" fmla="*/ 856374 w 974773"/>
                <a:gd name="csY5" fmla="*/ 400856 h 1258466"/>
                <a:gd name="csX6" fmla="*/ 783642 w 974773"/>
                <a:gd name="csY6" fmla="*/ 0 h 1258466"/>
                <a:gd name="csX0" fmla="*/ 138496 w 959439"/>
                <a:gd name="csY0" fmla="*/ 17021 h 1258466"/>
                <a:gd name="csX1" fmla="*/ 124129 w 959439"/>
                <a:gd name="csY1" fmla="*/ 376416 h 1258466"/>
                <a:gd name="csX2" fmla="*/ 1362 w 959439"/>
                <a:gd name="csY2" fmla="*/ 876796 h 1258466"/>
                <a:gd name="csX3" fmla="*/ 443322 w 959439"/>
                <a:gd name="csY3" fmla="*/ 1257796 h 1258466"/>
                <a:gd name="csX4" fmla="*/ 955918 w 959439"/>
                <a:gd name="csY4" fmla="*/ 953789 h 1258466"/>
                <a:gd name="csX5" fmla="*/ 856374 w 959439"/>
                <a:gd name="csY5" fmla="*/ 400856 h 1258466"/>
                <a:gd name="csX6" fmla="*/ 783642 w 959439"/>
                <a:gd name="csY6" fmla="*/ 0 h 1258466"/>
                <a:gd name="csX0" fmla="*/ 138496 w 937119"/>
                <a:gd name="csY0" fmla="*/ 17021 h 1258466"/>
                <a:gd name="csX1" fmla="*/ 124129 w 937119"/>
                <a:gd name="csY1" fmla="*/ 376416 h 1258466"/>
                <a:gd name="csX2" fmla="*/ 1362 w 937119"/>
                <a:gd name="csY2" fmla="*/ 876796 h 1258466"/>
                <a:gd name="csX3" fmla="*/ 443322 w 937119"/>
                <a:gd name="csY3" fmla="*/ 1257796 h 1258466"/>
                <a:gd name="csX4" fmla="*/ 932857 w 937119"/>
                <a:gd name="csY4" fmla="*/ 953789 h 1258466"/>
                <a:gd name="csX5" fmla="*/ 856374 w 937119"/>
                <a:gd name="csY5" fmla="*/ 400856 h 1258466"/>
                <a:gd name="csX6" fmla="*/ 783642 w 937119"/>
                <a:gd name="csY6" fmla="*/ 0 h 1258466"/>
                <a:gd name="csX0" fmla="*/ 124129 w 937119"/>
                <a:gd name="csY0" fmla="*/ 376416 h 1258466"/>
                <a:gd name="csX1" fmla="*/ 1362 w 937119"/>
                <a:gd name="csY1" fmla="*/ 876796 h 1258466"/>
                <a:gd name="csX2" fmla="*/ 443322 w 937119"/>
                <a:gd name="csY2" fmla="*/ 1257796 h 1258466"/>
                <a:gd name="csX3" fmla="*/ 932857 w 937119"/>
                <a:gd name="csY3" fmla="*/ 953789 h 1258466"/>
                <a:gd name="csX4" fmla="*/ 856374 w 937119"/>
                <a:gd name="csY4" fmla="*/ 400856 h 1258466"/>
                <a:gd name="csX5" fmla="*/ 783642 w 937119"/>
                <a:gd name="csY5" fmla="*/ 0 h 1258466"/>
                <a:gd name="csX0" fmla="*/ 124129 w 937119"/>
                <a:gd name="csY0" fmla="*/ 0 h 882050"/>
                <a:gd name="csX1" fmla="*/ 1362 w 937119"/>
                <a:gd name="csY1" fmla="*/ 500380 h 882050"/>
                <a:gd name="csX2" fmla="*/ 443322 w 937119"/>
                <a:gd name="csY2" fmla="*/ 881380 h 882050"/>
                <a:gd name="csX3" fmla="*/ 932857 w 937119"/>
                <a:gd name="csY3" fmla="*/ 577373 h 882050"/>
                <a:gd name="csX4" fmla="*/ 856374 w 937119"/>
                <a:gd name="csY4" fmla="*/ 24440 h 882050"/>
                <a:gd name="csX0" fmla="*/ 122964 w 935954"/>
                <a:gd name="csY0" fmla="*/ 0 h 882050"/>
                <a:gd name="csX1" fmla="*/ 197 w 935954"/>
                <a:gd name="csY1" fmla="*/ 500380 h 882050"/>
                <a:gd name="csX2" fmla="*/ 442157 w 935954"/>
                <a:gd name="csY2" fmla="*/ 881380 h 882050"/>
                <a:gd name="csX3" fmla="*/ 931692 w 935954"/>
                <a:gd name="csY3" fmla="*/ 577373 h 882050"/>
                <a:gd name="csX4" fmla="*/ 855209 w 935954"/>
                <a:gd name="csY4" fmla="*/ 24440 h 882050"/>
                <a:gd name="csX0" fmla="*/ 106646 w 950977"/>
                <a:gd name="csY0" fmla="*/ 132984 h 857610"/>
                <a:gd name="csX1" fmla="*/ 15220 w 950977"/>
                <a:gd name="csY1" fmla="*/ 475940 h 857610"/>
                <a:gd name="csX2" fmla="*/ 457180 w 950977"/>
                <a:gd name="csY2" fmla="*/ 856940 h 857610"/>
                <a:gd name="csX3" fmla="*/ 946715 w 950977"/>
                <a:gd name="csY3" fmla="*/ 552933 h 857610"/>
                <a:gd name="csX4" fmla="*/ 870232 w 950977"/>
                <a:gd name="csY4" fmla="*/ 0 h 857610"/>
                <a:gd name="csX0" fmla="*/ 106646 w 970199"/>
                <a:gd name="csY0" fmla="*/ 0 h 724550"/>
                <a:gd name="csX1" fmla="*/ 15220 w 970199"/>
                <a:gd name="csY1" fmla="*/ 342956 h 724550"/>
                <a:gd name="csX2" fmla="*/ 457180 w 970199"/>
                <a:gd name="csY2" fmla="*/ 723956 h 724550"/>
                <a:gd name="csX3" fmla="*/ 946715 w 970199"/>
                <a:gd name="csY3" fmla="*/ 419949 h 724550"/>
                <a:gd name="csX4" fmla="*/ 882768 w 970199"/>
                <a:gd name="csY4" fmla="*/ 9448 h 724550"/>
                <a:gd name="csX0" fmla="*/ 111490 w 975043"/>
                <a:gd name="csY0" fmla="*/ 0 h 724550"/>
                <a:gd name="csX1" fmla="*/ 20064 w 975043"/>
                <a:gd name="csY1" fmla="*/ 342956 h 724550"/>
                <a:gd name="csX2" fmla="*/ 462024 w 975043"/>
                <a:gd name="csY2" fmla="*/ 723956 h 724550"/>
                <a:gd name="csX3" fmla="*/ 951559 w 975043"/>
                <a:gd name="csY3" fmla="*/ 419949 h 724550"/>
                <a:gd name="csX4" fmla="*/ 887612 w 975043"/>
                <a:gd name="csY4" fmla="*/ 9448 h 724550"/>
                <a:gd name="csX0" fmla="*/ 93336 w 956889"/>
                <a:gd name="csY0" fmla="*/ 0 h 724550"/>
                <a:gd name="csX1" fmla="*/ 1910 w 956889"/>
                <a:gd name="csY1" fmla="*/ 342956 h 724550"/>
                <a:gd name="csX2" fmla="*/ 443870 w 956889"/>
                <a:gd name="csY2" fmla="*/ 723956 h 724550"/>
                <a:gd name="csX3" fmla="*/ 933405 w 956889"/>
                <a:gd name="csY3" fmla="*/ 419949 h 724550"/>
                <a:gd name="csX4" fmla="*/ 869458 w 956889"/>
                <a:gd name="csY4" fmla="*/ 9448 h 724550"/>
                <a:gd name="csX0" fmla="*/ 93336 w 933405"/>
                <a:gd name="csY0" fmla="*/ 0 h 724550"/>
                <a:gd name="csX1" fmla="*/ 1910 w 933405"/>
                <a:gd name="csY1" fmla="*/ 342956 h 724550"/>
                <a:gd name="csX2" fmla="*/ 443870 w 933405"/>
                <a:gd name="csY2" fmla="*/ 723956 h 724550"/>
                <a:gd name="csX3" fmla="*/ 933405 w 933405"/>
                <a:gd name="csY3" fmla="*/ 419949 h 724550"/>
                <a:gd name="csX0" fmla="*/ 93336 w 443870"/>
                <a:gd name="csY0" fmla="*/ 0 h 723956"/>
                <a:gd name="csX1" fmla="*/ 1910 w 443870"/>
                <a:gd name="csY1" fmla="*/ 342956 h 723956"/>
                <a:gd name="csX2" fmla="*/ 443870 w 443870"/>
                <a:gd name="csY2" fmla="*/ 723956 h 723956"/>
                <a:gd name="csX0" fmla="*/ 98608 w 466023"/>
                <a:gd name="csY0" fmla="*/ 0 h 688742"/>
                <a:gd name="csX1" fmla="*/ 24063 w 466023"/>
                <a:gd name="csY1" fmla="*/ 307742 h 688742"/>
                <a:gd name="csX2" fmla="*/ 466023 w 466023"/>
                <a:gd name="csY2" fmla="*/ 688742 h 688742"/>
                <a:gd name="csX0" fmla="*/ 97702 w 465117"/>
                <a:gd name="csY0" fmla="*/ 0 h 688742"/>
                <a:gd name="csX1" fmla="*/ 23157 w 465117"/>
                <a:gd name="csY1" fmla="*/ 307742 h 688742"/>
                <a:gd name="csX2" fmla="*/ 465117 w 465117"/>
                <a:gd name="csY2" fmla="*/ 688742 h 688742"/>
                <a:gd name="csX0" fmla="*/ 65418 w 480661"/>
                <a:gd name="csY0" fmla="*/ 0 h 611913"/>
                <a:gd name="csX1" fmla="*/ 38701 w 480661"/>
                <a:gd name="csY1" fmla="*/ 230913 h 611913"/>
                <a:gd name="csX2" fmla="*/ 480661 w 480661"/>
                <a:gd name="csY2" fmla="*/ 611913 h 611913"/>
                <a:gd name="csX0" fmla="*/ 54386 w 469629"/>
                <a:gd name="csY0" fmla="*/ 0 h 611913"/>
                <a:gd name="csX1" fmla="*/ 27669 w 469629"/>
                <a:gd name="csY1" fmla="*/ 230913 h 611913"/>
                <a:gd name="csX2" fmla="*/ 469629 w 469629"/>
                <a:gd name="csY2" fmla="*/ 611913 h 611913"/>
                <a:gd name="csX0" fmla="*/ 53394 w 468637"/>
                <a:gd name="csY0" fmla="*/ 0 h 611913"/>
                <a:gd name="csX1" fmla="*/ 26677 w 468637"/>
                <a:gd name="csY1" fmla="*/ 230913 h 611913"/>
                <a:gd name="csX2" fmla="*/ 468637 w 468637"/>
                <a:gd name="csY2" fmla="*/ 611913 h 611913"/>
                <a:gd name="csX0" fmla="*/ 29911 w 445154"/>
                <a:gd name="csY0" fmla="*/ 0 h 611913"/>
                <a:gd name="csX1" fmla="*/ 3194 w 445154"/>
                <a:gd name="csY1" fmla="*/ 230913 h 611913"/>
                <a:gd name="csX2" fmla="*/ 445154 w 445154"/>
                <a:gd name="csY2" fmla="*/ 611913 h 611913"/>
                <a:gd name="csX0" fmla="*/ 17522 w 432765"/>
                <a:gd name="csY0" fmla="*/ 0 h 611913"/>
                <a:gd name="csX1" fmla="*/ 4872 w 432765"/>
                <a:gd name="csY1" fmla="*/ 352559 h 611913"/>
                <a:gd name="csX2" fmla="*/ 432765 w 432765"/>
                <a:gd name="csY2" fmla="*/ 611913 h 611913"/>
              </a:gdLst>
              <a:ahLst/>
              <a:cxnLst>
                <a:cxn ang="0">
                  <a:pos x="csX0" y="csY0"/>
                </a:cxn>
                <a:cxn ang="0">
                  <a:pos x="csX1" y="csY1"/>
                </a:cxn>
                <a:cxn ang="0">
                  <a:pos x="csX2" y="csY2"/>
                </a:cxn>
              </a:cxnLst>
              <a:rect l="l" t="t" r="r" b="b"/>
              <a:pathLst>
                <a:path w="432765" h="611913">
                  <a:moveTo>
                    <a:pt x="17522" y="0"/>
                  </a:moveTo>
                  <a:cubicBezTo>
                    <a:pt x="7781" y="93480"/>
                    <a:pt x="-8067" y="240970"/>
                    <a:pt x="4872" y="352559"/>
                  </a:cubicBezTo>
                  <a:cubicBezTo>
                    <a:pt x="17811" y="464148"/>
                    <a:pt x="277516" y="599081"/>
                    <a:pt x="432765" y="611913"/>
                  </a:cubicBezTo>
                </a:path>
              </a:pathLst>
            </a:custGeom>
            <a:solidFill>
              <a:srgbClr val="FFDEBD"/>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2" name="Freeform: Shape 21">
              <a:extLst>
                <a:ext uri="{FF2B5EF4-FFF2-40B4-BE49-F238E27FC236}">
                  <a16:creationId xmlns:a16="http://schemas.microsoft.com/office/drawing/2014/main" id="{BA2299FD-D4E9-A2F0-621F-390832AAA723}"/>
                </a:ext>
              </a:extLst>
            </p:cNvPr>
            <p:cNvSpPr/>
            <p:nvPr/>
          </p:nvSpPr>
          <p:spPr>
            <a:xfrm>
              <a:off x="2783296" y="2408153"/>
              <a:ext cx="1071415" cy="1358447"/>
            </a:xfrm>
            <a:custGeom>
              <a:avLst/>
              <a:gdLst>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987213 h 1386840"/>
                <a:gd name="csX5" fmla="*/ 731520 w 975360"/>
                <a:gd name="csY5" fmla="*/ 594360 h 1386840"/>
                <a:gd name="csX6" fmla="*/ 762000 w 975360"/>
                <a:gd name="csY6" fmla="*/ 0 h 1386840"/>
                <a:gd name="csX0" fmla="*/ 182880 w 975360"/>
                <a:gd name="csY0" fmla="*/ 137160 h 1386873"/>
                <a:gd name="csX1" fmla="*/ 228600 w 975360"/>
                <a:gd name="csY1" fmla="*/ 594360 h 1386873"/>
                <a:gd name="csX2" fmla="*/ 0 w 975360"/>
                <a:gd name="csY2" fmla="*/ 1005840 h 1386873"/>
                <a:gd name="csX3" fmla="*/ 441960 w 975360"/>
                <a:gd name="csY3" fmla="*/ 1386840 h 1386873"/>
                <a:gd name="csX4" fmla="*/ 975360 w 975360"/>
                <a:gd name="csY4" fmla="*/ 987213 h 1386873"/>
                <a:gd name="csX5" fmla="*/ 731520 w 975360"/>
                <a:gd name="csY5" fmla="*/ 594360 h 1386873"/>
                <a:gd name="csX6" fmla="*/ 762000 w 975360"/>
                <a:gd name="csY6" fmla="*/ 0 h 1386873"/>
                <a:gd name="csX0" fmla="*/ 185503 w 977983"/>
                <a:gd name="csY0" fmla="*/ 137160 h 1386944"/>
                <a:gd name="csX1" fmla="*/ 231223 w 977983"/>
                <a:gd name="csY1" fmla="*/ 594360 h 1386944"/>
                <a:gd name="csX2" fmla="*/ 2623 w 977983"/>
                <a:gd name="csY2" fmla="*/ 1005840 h 1386944"/>
                <a:gd name="csX3" fmla="*/ 444583 w 977983"/>
                <a:gd name="csY3" fmla="*/ 1386840 h 1386944"/>
                <a:gd name="csX4" fmla="*/ 977983 w 977983"/>
                <a:gd name="csY4" fmla="*/ 987213 h 1386944"/>
                <a:gd name="csX5" fmla="*/ 734143 w 977983"/>
                <a:gd name="csY5" fmla="*/ 594360 h 1386944"/>
                <a:gd name="csX6" fmla="*/ 764623 w 977983"/>
                <a:gd name="csY6" fmla="*/ 0 h 1386944"/>
                <a:gd name="csX0" fmla="*/ 197861 w 990341"/>
                <a:gd name="csY0" fmla="*/ 137160 h 1386875"/>
                <a:gd name="csX1" fmla="*/ 137748 w 990341"/>
                <a:gd name="csY1" fmla="*/ 505460 h 1386875"/>
                <a:gd name="csX2" fmla="*/ 14981 w 990341"/>
                <a:gd name="csY2" fmla="*/ 1005840 h 1386875"/>
                <a:gd name="csX3" fmla="*/ 456941 w 990341"/>
                <a:gd name="csY3" fmla="*/ 1386840 h 1386875"/>
                <a:gd name="csX4" fmla="*/ 990341 w 990341"/>
                <a:gd name="csY4" fmla="*/ 987213 h 1386875"/>
                <a:gd name="csX5" fmla="*/ 746501 w 990341"/>
                <a:gd name="csY5" fmla="*/ 594360 h 1386875"/>
                <a:gd name="csX6" fmla="*/ 776981 w 990341"/>
                <a:gd name="csY6" fmla="*/ 0 h 1386875"/>
                <a:gd name="csX0" fmla="*/ 138595 w 990341"/>
                <a:gd name="csY0" fmla="*/ 0 h 1402115"/>
                <a:gd name="csX1" fmla="*/ 137748 w 990341"/>
                <a:gd name="csY1" fmla="*/ 520700 h 1402115"/>
                <a:gd name="csX2" fmla="*/ 14981 w 990341"/>
                <a:gd name="csY2" fmla="*/ 1021080 h 1402115"/>
                <a:gd name="csX3" fmla="*/ 456941 w 990341"/>
                <a:gd name="csY3" fmla="*/ 1402080 h 1402115"/>
                <a:gd name="csX4" fmla="*/ 990341 w 990341"/>
                <a:gd name="csY4" fmla="*/ 1002453 h 1402115"/>
                <a:gd name="csX5" fmla="*/ 746501 w 990341"/>
                <a:gd name="csY5" fmla="*/ 609600 h 1402115"/>
                <a:gd name="csX6" fmla="*/ 776981 w 990341"/>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1000245"/>
                <a:gd name="csY0" fmla="*/ 0 h 1402115"/>
                <a:gd name="csX1" fmla="*/ 134080 w 1000245"/>
                <a:gd name="csY1" fmla="*/ 520700 h 1402115"/>
                <a:gd name="csX2" fmla="*/ 11313 w 1000245"/>
                <a:gd name="csY2" fmla="*/ 1021080 h 1402115"/>
                <a:gd name="csX3" fmla="*/ 453273 w 1000245"/>
                <a:gd name="csY3" fmla="*/ 1402080 h 1402115"/>
                <a:gd name="csX4" fmla="*/ 986673 w 1000245"/>
                <a:gd name="csY4" fmla="*/ 1002453 h 1402115"/>
                <a:gd name="csX5" fmla="*/ 831733 w 1000245"/>
                <a:gd name="csY5" fmla="*/ 558800 h 1402115"/>
                <a:gd name="csX6" fmla="*/ 773313 w 1000245"/>
                <a:gd name="csY6" fmla="*/ 15240 h 1402115"/>
                <a:gd name="csX0" fmla="*/ 134927 w 989696"/>
                <a:gd name="csY0" fmla="*/ 0 h 1402115"/>
                <a:gd name="csX1" fmla="*/ 134080 w 989696"/>
                <a:gd name="csY1" fmla="*/ 520700 h 1402115"/>
                <a:gd name="csX2" fmla="*/ 11313 w 989696"/>
                <a:gd name="csY2" fmla="*/ 1021080 h 1402115"/>
                <a:gd name="csX3" fmla="*/ 453273 w 989696"/>
                <a:gd name="csY3" fmla="*/ 1402080 h 1402115"/>
                <a:gd name="csX4" fmla="*/ 986673 w 989696"/>
                <a:gd name="csY4" fmla="*/ 1002453 h 1402115"/>
                <a:gd name="csX5" fmla="*/ 831733 w 989696"/>
                <a:gd name="csY5" fmla="*/ 558800 h 1402115"/>
                <a:gd name="csX6" fmla="*/ 773313 w 989696"/>
                <a:gd name="csY6" fmla="*/ 15240 h 1402115"/>
                <a:gd name="csX0" fmla="*/ 134927 w 989696"/>
                <a:gd name="csY0" fmla="*/ 0 h 1402152"/>
                <a:gd name="csX1" fmla="*/ 134080 w 989696"/>
                <a:gd name="csY1" fmla="*/ 520700 h 1402152"/>
                <a:gd name="csX2" fmla="*/ 11313 w 989696"/>
                <a:gd name="csY2" fmla="*/ 1021080 h 1402152"/>
                <a:gd name="csX3" fmla="*/ 453273 w 989696"/>
                <a:gd name="csY3" fmla="*/ 1402080 h 1402152"/>
                <a:gd name="csX4" fmla="*/ 986673 w 989696"/>
                <a:gd name="csY4" fmla="*/ 1002453 h 1402152"/>
                <a:gd name="csX5" fmla="*/ 831733 w 989696"/>
                <a:gd name="csY5" fmla="*/ 558800 h 1402152"/>
                <a:gd name="csX6" fmla="*/ 773313 w 989696"/>
                <a:gd name="csY6" fmla="*/ 15240 h 1402152"/>
                <a:gd name="csX0" fmla="*/ 134927 w 952160"/>
                <a:gd name="csY0" fmla="*/ 0 h 1402110"/>
                <a:gd name="csX1" fmla="*/ 134080 w 952160"/>
                <a:gd name="csY1" fmla="*/ 520700 h 1402110"/>
                <a:gd name="csX2" fmla="*/ 11313 w 952160"/>
                <a:gd name="csY2" fmla="*/ 1021080 h 1402110"/>
                <a:gd name="csX3" fmla="*/ 453273 w 952160"/>
                <a:gd name="csY3" fmla="*/ 1402080 h 1402110"/>
                <a:gd name="csX4" fmla="*/ 948573 w 952160"/>
                <a:gd name="csY4" fmla="*/ 1002453 h 1402110"/>
                <a:gd name="csX5" fmla="*/ 831733 w 952160"/>
                <a:gd name="csY5" fmla="*/ 558800 h 1402110"/>
                <a:gd name="csX6" fmla="*/ 773313 w 952160"/>
                <a:gd name="csY6" fmla="*/ 15240 h 1402110"/>
                <a:gd name="csX0" fmla="*/ 134927 w 950335"/>
                <a:gd name="csY0" fmla="*/ 0 h 1402110"/>
                <a:gd name="csX1" fmla="*/ 134080 w 950335"/>
                <a:gd name="csY1" fmla="*/ 520700 h 1402110"/>
                <a:gd name="csX2" fmla="*/ 11313 w 950335"/>
                <a:gd name="csY2" fmla="*/ 1021080 h 1402110"/>
                <a:gd name="csX3" fmla="*/ 453273 w 950335"/>
                <a:gd name="csY3" fmla="*/ 1402080 h 1402110"/>
                <a:gd name="csX4" fmla="*/ 948573 w 950335"/>
                <a:gd name="csY4" fmla="*/ 1002453 h 1402110"/>
                <a:gd name="csX5" fmla="*/ 831733 w 950335"/>
                <a:gd name="csY5" fmla="*/ 558800 h 1402110"/>
                <a:gd name="csX6" fmla="*/ 773313 w 950335"/>
                <a:gd name="csY6" fmla="*/ 15240 h 1402110"/>
                <a:gd name="csX0" fmla="*/ 125006 w 940414"/>
                <a:gd name="csY0" fmla="*/ 0 h 1402111"/>
                <a:gd name="csX1" fmla="*/ 124159 w 940414"/>
                <a:gd name="csY1" fmla="*/ 520700 h 1402111"/>
                <a:gd name="csX2" fmla="*/ 1392 w 940414"/>
                <a:gd name="csY2" fmla="*/ 1021080 h 1402111"/>
                <a:gd name="csX3" fmla="*/ 443352 w 940414"/>
                <a:gd name="csY3" fmla="*/ 1402080 h 1402111"/>
                <a:gd name="csX4" fmla="*/ 938652 w 940414"/>
                <a:gd name="csY4" fmla="*/ 1002453 h 1402111"/>
                <a:gd name="csX5" fmla="*/ 821812 w 940414"/>
                <a:gd name="csY5" fmla="*/ 558800 h 1402111"/>
                <a:gd name="csX6" fmla="*/ 763392 w 940414"/>
                <a:gd name="csY6" fmla="*/ 15240 h 1402111"/>
                <a:gd name="csX0" fmla="*/ 125006 w 940414"/>
                <a:gd name="csY0" fmla="*/ 0 h 1402249"/>
                <a:gd name="csX1" fmla="*/ 124159 w 940414"/>
                <a:gd name="csY1" fmla="*/ 520700 h 1402249"/>
                <a:gd name="csX2" fmla="*/ 1392 w 940414"/>
                <a:gd name="csY2" fmla="*/ 1021080 h 1402249"/>
                <a:gd name="csX3" fmla="*/ 443352 w 940414"/>
                <a:gd name="csY3" fmla="*/ 1402080 h 1402249"/>
                <a:gd name="csX4" fmla="*/ 938652 w 940414"/>
                <a:gd name="csY4" fmla="*/ 1002453 h 1402249"/>
                <a:gd name="csX5" fmla="*/ 821812 w 940414"/>
                <a:gd name="csY5" fmla="*/ 558800 h 1402249"/>
                <a:gd name="csX6" fmla="*/ 763392 w 940414"/>
                <a:gd name="csY6" fmla="*/ 15240 h 1402249"/>
                <a:gd name="csX0" fmla="*/ 125006 w 940373"/>
                <a:gd name="csY0" fmla="*/ 0 h 1402249"/>
                <a:gd name="csX1" fmla="*/ 124159 w 940373"/>
                <a:gd name="csY1" fmla="*/ 520700 h 1402249"/>
                <a:gd name="csX2" fmla="*/ 1392 w 940373"/>
                <a:gd name="csY2" fmla="*/ 1021080 h 1402249"/>
                <a:gd name="csX3" fmla="*/ 443352 w 940373"/>
                <a:gd name="csY3" fmla="*/ 1402080 h 1402249"/>
                <a:gd name="csX4" fmla="*/ 938652 w 940373"/>
                <a:gd name="csY4" fmla="*/ 1002453 h 1402249"/>
                <a:gd name="csX5" fmla="*/ 821812 w 940373"/>
                <a:gd name="csY5" fmla="*/ 558800 h 1402249"/>
                <a:gd name="csX6" fmla="*/ 780787 w 940373"/>
                <a:gd name="csY6" fmla="*/ 180489 h 1402249"/>
                <a:gd name="csX0" fmla="*/ 133664 w 940334"/>
                <a:gd name="csY0" fmla="*/ 10852 h 1221760"/>
                <a:gd name="csX1" fmla="*/ 124120 w 940334"/>
                <a:gd name="csY1" fmla="*/ 340211 h 1221760"/>
                <a:gd name="csX2" fmla="*/ 1353 w 940334"/>
                <a:gd name="csY2" fmla="*/ 840591 h 1221760"/>
                <a:gd name="csX3" fmla="*/ 443313 w 940334"/>
                <a:gd name="csY3" fmla="*/ 1221591 h 1221760"/>
                <a:gd name="csX4" fmla="*/ 938613 w 940334"/>
                <a:gd name="csY4" fmla="*/ 821964 h 1221760"/>
                <a:gd name="csX5" fmla="*/ 821773 w 940334"/>
                <a:gd name="csY5" fmla="*/ 378311 h 1221760"/>
                <a:gd name="csX6" fmla="*/ 780748 w 940334"/>
                <a:gd name="csY6" fmla="*/ 0 h 1221760"/>
                <a:gd name="csX0" fmla="*/ 124120 w 940334"/>
                <a:gd name="csY0" fmla="*/ 340211 h 1221760"/>
                <a:gd name="csX1" fmla="*/ 1353 w 940334"/>
                <a:gd name="csY1" fmla="*/ 840591 h 1221760"/>
                <a:gd name="csX2" fmla="*/ 443313 w 940334"/>
                <a:gd name="csY2" fmla="*/ 1221591 h 1221760"/>
                <a:gd name="csX3" fmla="*/ 938613 w 940334"/>
                <a:gd name="csY3" fmla="*/ 821964 h 1221760"/>
                <a:gd name="csX4" fmla="*/ 821773 w 940334"/>
                <a:gd name="csY4" fmla="*/ 378311 h 1221760"/>
                <a:gd name="csX5" fmla="*/ 780748 w 940334"/>
                <a:gd name="csY5" fmla="*/ 0 h 1221760"/>
                <a:gd name="csX0" fmla="*/ 124120 w 940334"/>
                <a:gd name="csY0" fmla="*/ 0 h 881549"/>
                <a:gd name="csX1" fmla="*/ 1353 w 940334"/>
                <a:gd name="csY1" fmla="*/ 500380 h 881549"/>
                <a:gd name="csX2" fmla="*/ 443313 w 940334"/>
                <a:gd name="csY2" fmla="*/ 881380 h 881549"/>
                <a:gd name="csX3" fmla="*/ 938613 w 940334"/>
                <a:gd name="csY3" fmla="*/ 481753 h 881549"/>
                <a:gd name="csX4" fmla="*/ 821773 w 940334"/>
                <a:gd name="csY4" fmla="*/ 38100 h 881549"/>
                <a:gd name="csX0" fmla="*/ 124120 w 938613"/>
                <a:gd name="csY0" fmla="*/ 0 h 881549"/>
                <a:gd name="csX1" fmla="*/ 1353 w 938613"/>
                <a:gd name="csY1" fmla="*/ 500380 h 881549"/>
                <a:gd name="csX2" fmla="*/ 443313 w 938613"/>
                <a:gd name="csY2" fmla="*/ 881380 h 881549"/>
                <a:gd name="csX3" fmla="*/ 938613 w 938613"/>
                <a:gd name="csY3" fmla="*/ 481753 h 881549"/>
                <a:gd name="csX0" fmla="*/ 124120 w 443313"/>
                <a:gd name="csY0" fmla="*/ 0 h 881549"/>
                <a:gd name="csX1" fmla="*/ 1353 w 443313"/>
                <a:gd name="csY1" fmla="*/ 500380 h 881549"/>
                <a:gd name="csX2" fmla="*/ 443313 w 443313"/>
                <a:gd name="csY2" fmla="*/ 881380 h 881549"/>
                <a:gd name="csX0" fmla="*/ 38400 w 480040"/>
                <a:gd name="csY0" fmla="*/ 0 h 728657"/>
                <a:gd name="csX1" fmla="*/ 38080 w 480040"/>
                <a:gd name="csY1" fmla="*/ 347509 h 728657"/>
                <a:gd name="csX2" fmla="*/ 480040 w 480040"/>
                <a:gd name="csY2" fmla="*/ 728509 h 728657"/>
                <a:gd name="csX0" fmla="*/ 34497 w 476137"/>
                <a:gd name="csY0" fmla="*/ 0 h 728657"/>
                <a:gd name="csX1" fmla="*/ 34177 w 476137"/>
                <a:gd name="csY1" fmla="*/ 347509 h 728657"/>
                <a:gd name="csX2" fmla="*/ 476137 w 476137"/>
                <a:gd name="csY2" fmla="*/ 728509 h 728657"/>
                <a:gd name="csX0" fmla="*/ 18668 w 460308"/>
                <a:gd name="csY0" fmla="*/ 0 h 728639"/>
                <a:gd name="csX1" fmla="*/ 18348 w 460308"/>
                <a:gd name="csY1" fmla="*/ 347509 h 728639"/>
                <a:gd name="csX2" fmla="*/ 460308 w 460308"/>
                <a:gd name="csY2" fmla="*/ 728509 h 728639"/>
              </a:gdLst>
              <a:ahLst/>
              <a:cxnLst>
                <a:cxn ang="0">
                  <a:pos x="csX0" y="csY0"/>
                </a:cxn>
                <a:cxn ang="0">
                  <a:pos x="csX1" y="csY1"/>
                </a:cxn>
                <a:cxn ang="0">
                  <a:pos x="csX2" y="csY2"/>
                </a:cxn>
              </a:cxnLst>
              <a:rect l="l" t="t" r="r" b="b"/>
              <a:pathLst>
                <a:path w="460308" h="728639">
                  <a:moveTo>
                    <a:pt x="18668" y="0"/>
                  </a:moveTo>
                  <a:cubicBezTo>
                    <a:pt x="11922" y="131921"/>
                    <a:pt x="-19545" y="264309"/>
                    <a:pt x="18348" y="347509"/>
                  </a:cubicBezTo>
                  <a:cubicBezTo>
                    <a:pt x="56241" y="430709"/>
                    <a:pt x="177098" y="735846"/>
                    <a:pt x="460308" y="728509"/>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4" name="Rectangle 23">
              <a:extLst>
                <a:ext uri="{FF2B5EF4-FFF2-40B4-BE49-F238E27FC236}">
                  <a16:creationId xmlns:a16="http://schemas.microsoft.com/office/drawing/2014/main" id="{BC438B54-68FD-B9E4-3444-877681811171}"/>
                </a:ext>
              </a:extLst>
            </p:cNvPr>
            <p:cNvSpPr/>
            <p:nvPr/>
          </p:nvSpPr>
          <p:spPr>
            <a:xfrm>
              <a:off x="325203" y="2620825"/>
              <a:ext cx="1747552" cy="1420330"/>
            </a:xfrm>
            <a:prstGeom prst="rect">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25" name="TextBox 24">
              <a:extLst>
                <a:ext uri="{FF2B5EF4-FFF2-40B4-BE49-F238E27FC236}">
                  <a16:creationId xmlns:a16="http://schemas.microsoft.com/office/drawing/2014/main" id="{80D983CF-209D-818F-BC71-A1B8C00F952B}"/>
                </a:ext>
              </a:extLst>
            </p:cNvPr>
            <p:cNvSpPr txBox="1"/>
            <p:nvPr/>
          </p:nvSpPr>
          <p:spPr>
            <a:xfrm>
              <a:off x="329477" y="2591042"/>
              <a:ext cx="1815780" cy="338554"/>
            </a:xfrm>
            <a:prstGeom prst="rect">
              <a:avLst/>
            </a:prstGeom>
            <a:noFill/>
          </p:spPr>
          <p:txBody>
            <a:bodyPr wrap="square" rtlCol="0">
              <a:spAutoFit/>
            </a:bodyPr>
            <a:lstStyle/>
            <a:p>
              <a:pPr algn="l"/>
              <a:r>
                <a:rPr lang="en-GB" sz="1600" dirty="0">
                  <a:latin typeface="Arial" panose="020B0604020202020204" pitchFamily="34" charset="0"/>
                  <a:cs typeface="Arial" panose="020B0604020202020204" pitchFamily="34" charset="0"/>
                </a:rPr>
                <a:t>Transmit</a:t>
              </a:r>
            </a:p>
          </p:txBody>
        </p:sp>
        <p:cxnSp>
          <p:nvCxnSpPr>
            <p:cNvPr id="26" name="Straight Connector 25">
              <a:extLst>
                <a:ext uri="{FF2B5EF4-FFF2-40B4-BE49-F238E27FC236}">
                  <a16:creationId xmlns:a16="http://schemas.microsoft.com/office/drawing/2014/main" id="{6458980D-025A-6974-C6B3-5CA44FBA28A7}"/>
                </a:ext>
              </a:extLst>
            </p:cNvPr>
            <p:cNvCxnSpPr>
              <a:cxnSpLocks/>
              <a:stCxn id="24" idx="3"/>
            </p:cNvCxnSpPr>
            <p:nvPr/>
          </p:nvCxnSpPr>
          <p:spPr>
            <a:xfrm flipV="1">
              <a:off x="2072755" y="3330987"/>
              <a:ext cx="924674" cy="3"/>
            </a:xfrm>
            <a:prstGeom prst="line">
              <a:avLst/>
            </a:prstGeom>
            <a:ln>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27" name="TextBox 26">
              <a:extLst>
                <a:ext uri="{FF2B5EF4-FFF2-40B4-BE49-F238E27FC236}">
                  <a16:creationId xmlns:a16="http://schemas.microsoft.com/office/drawing/2014/main" id="{65DFDEC2-D8ED-79BC-8350-D565E4D6DCFC}"/>
                </a:ext>
              </a:extLst>
            </p:cNvPr>
            <p:cNvSpPr txBox="1"/>
            <p:nvPr/>
          </p:nvSpPr>
          <p:spPr>
            <a:xfrm>
              <a:off x="2997428" y="2170284"/>
              <a:ext cx="1112303"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Bone</a:t>
              </a:r>
            </a:p>
          </p:txBody>
        </p:sp>
        <p:sp>
          <p:nvSpPr>
            <p:cNvPr id="28" name="TextBox 27">
              <a:extLst>
                <a:ext uri="{FF2B5EF4-FFF2-40B4-BE49-F238E27FC236}">
                  <a16:creationId xmlns:a16="http://schemas.microsoft.com/office/drawing/2014/main" id="{E559EBBF-4CB7-2624-9265-BA18DD0C7936}"/>
                </a:ext>
              </a:extLst>
            </p:cNvPr>
            <p:cNvSpPr txBox="1"/>
            <p:nvPr/>
          </p:nvSpPr>
          <p:spPr>
            <a:xfrm>
              <a:off x="2997428" y="3716222"/>
              <a:ext cx="1376467" cy="338554"/>
            </a:xfrm>
            <a:prstGeom prst="rect">
              <a:avLst/>
            </a:prstGeom>
            <a:noFill/>
          </p:spPr>
          <p:txBody>
            <a:bodyPr wrap="square" rtlCol="0">
              <a:spAutoFit/>
            </a:bodyPr>
            <a:lstStyle/>
            <a:p>
              <a:r>
                <a:rPr lang="en-GB" sz="1600" dirty="0">
                  <a:latin typeface="Arial" panose="020B0604020202020204" pitchFamily="34" charset="0"/>
                  <a:cs typeface="Arial" panose="020B0604020202020204" pitchFamily="34" charset="0"/>
                </a:rPr>
                <a:t>Soft tissue</a:t>
              </a:r>
            </a:p>
          </p:txBody>
        </p:sp>
        <p:sp>
          <p:nvSpPr>
            <p:cNvPr id="29" name="Freeform: Shape 28">
              <a:extLst>
                <a:ext uri="{FF2B5EF4-FFF2-40B4-BE49-F238E27FC236}">
                  <a16:creationId xmlns:a16="http://schemas.microsoft.com/office/drawing/2014/main" id="{6AD3F593-B8A7-A2D0-C88F-D4FE5A1CE913}"/>
                </a:ext>
              </a:extLst>
            </p:cNvPr>
            <p:cNvSpPr/>
            <p:nvPr/>
          </p:nvSpPr>
          <p:spPr>
            <a:xfrm>
              <a:off x="2383071" y="3157741"/>
              <a:ext cx="201714" cy="329456"/>
            </a:xfrm>
            <a:custGeom>
              <a:avLst/>
              <a:gdLst>
                <a:gd name="csX0" fmla="*/ 0 w 274320"/>
                <a:gd name="csY0" fmla="*/ 0 h 289560"/>
                <a:gd name="csX1" fmla="*/ 274320 w 274320"/>
                <a:gd name="csY1" fmla="*/ 167640 h 289560"/>
                <a:gd name="csX2" fmla="*/ 45720 w 274320"/>
                <a:gd name="csY2" fmla="*/ 289560 h 289560"/>
                <a:gd name="csX3" fmla="*/ 45720 w 274320"/>
                <a:gd name="csY3" fmla="*/ 289560 h 289560"/>
                <a:gd name="csX0" fmla="*/ 0 w 239395"/>
                <a:gd name="csY0" fmla="*/ 0 h 270510"/>
                <a:gd name="csX1" fmla="*/ 239395 w 239395"/>
                <a:gd name="csY1" fmla="*/ 148590 h 270510"/>
                <a:gd name="csX2" fmla="*/ 10795 w 239395"/>
                <a:gd name="csY2" fmla="*/ 270510 h 270510"/>
                <a:gd name="csX3" fmla="*/ 10795 w 239395"/>
                <a:gd name="csY3" fmla="*/ 270510 h 270510"/>
              </a:gdLst>
              <a:ahLst/>
              <a:cxnLst>
                <a:cxn ang="0">
                  <a:pos x="csX0" y="csY0"/>
                </a:cxn>
                <a:cxn ang="0">
                  <a:pos x="csX1" y="csY1"/>
                </a:cxn>
                <a:cxn ang="0">
                  <a:pos x="csX2" y="csY2"/>
                </a:cxn>
                <a:cxn ang="0">
                  <a:pos x="csX3" y="csY3"/>
                </a:cxn>
              </a:cxnLst>
              <a:rect l="l" t="t" r="r" b="b"/>
              <a:pathLst>
                <a:path w="239395" h="270510">
                  <a:moveTo>
                    <a:pt x="0" y="0"/>
                  </a:moveTo>
                  <a:lnTo>
                    <a:pt x="239395" y="148590"/>
                  </a:lnTo>
                  <a:lnTo>
                    <a:pt x="10795" y="270510"/>
                  </a:lnTo>
                  <a:lnTo>
                    <a:pt x="10795" y="27051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0" name="Rectangle 29">
              <a:extLst>
                <a:ext uri="{FF2B5EF4-FFF2-40B4-BE49-F238E27FC236}">
                  <a16:creationId xmlns:a16="http://schemas.microsoft.com/office/drawing/2014/main" id="{B19D6261-DA47-BE94-3814-CA03F89C15CC}"/>
                </a:ext>
              </a:extLst>
            </p:cNvPr>
            <p:cNvSpPr/>
            <p:nvPr/>
          </p:nvSpPr>
          <p:spPr>
            <a:xfrm>
              <a:off x="1925593" y="3191423"/>
              <a:ext cx="111054" cy="20186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31" name="Arrow: Right 30">
              <a:extLst>
                <a:ext uri="{FF2B5EF4-FFF2-40B4-BE49-F238E27FC236}">
                  <a16:creationId xmlns:a16="http://schemas.microsoft.com/office/drawing/2014/main" id="{815AE253-BAD1-7201-1500-BC2E05F816B6}"/>
                </a:ext>
              </a:extLst>
            </p:cNvPr>
            <p:cNvSpPr/>
            <p:nvPr/>
          </p:nvSpPr>
          <p:spPr>
            <a:xfrm>
              <a:off x="606483" y="3096220"/>
              <a:ext cx="796035" cy="410774"/>
            </a:xfrm>
            <a:prstGeom prst="right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grpSp>
      <p:sp>
        <p:nvSpPr>
          <p:cNvPr id="3" name="Title 2">
            <a:extLst>
              <a:ext uri="{FF2B5EF4-FFF2-40B4-BE49-F238E27FC236}">
                <a16:creationId xmlns:a16="http://schemas.microsoft.com/office/drawing/2014/main" id="{A280C3E1-9A56-24E4-9EC5-D0D607DB8E10}"/>
              </a:ext>
            </a:extLst>
          </p:cNvPr>
          <p:cNvSpPr>
            <a:spLocks noGrp="1"/>
          </p:cNvSpPr>
          <p:nvPr>
            <p:ph type="title"/>
          </p:nvPr>
        </p:nvSpPr>
        <p:spPr/>
        <p:txBody>
          <a:bodyPr>
            <a:normAutofit fontScale="90000"/>
          </a:bodyPr>
          <a:lstStyle/>
          <a:p>
            <a:r>
              <a:rPr lang="en-GB" dirty="0"/>
              <a:t>Exercise (HL)</a:t>
            </a:r>
          </a:p>
        </p:txBody>
      </p:sp>
      <p:sp>
        <p:nvSpPr>
          <p:cNvPr id="4" name="Text Placeholder 3">
            <a:extLst>
              <a:ext uri="{FF2B5EF4-FFF2-40B4-BE49-F238E27FC236}">
                <a16:creationId xmlns:a16="http://schemas.microsoft.com/office/drawing/2014/main" id="{3A6A213D-5C34-FCE4-8E1E-F66CBB53CB95}"/>
              </a:ext>
            </a:extLst>
          </p:cNvPr>
          <p:cNvSpPr>
            <a:spLocks noGrp="1"/>
          </p:cNvSpPr>
          <p:nvPr>
            <p:ph type="body" sz="quarter" idx="10"/>
          </p:nvPr>
        </p:nvSpPr>
        <p:spPr>
          <a:xfrm>
            <a:off x="122292" y="461664"/>
            <a:ext cx="8899415" cy="1771767"/>
          </a:xfrm>
        </p:spPr>
        <p:txBody>
          <a:bodyPr/>
          <a:lstStyle/>
          <a:p>
            <a:pPr marL="544513" indent="-544513"/>
            <a:r>
              <a:rPr lang="en-GB" dirty="0"/>
              <a:t>(iii) Calculate the critical angle</a:t>
            </a:r>
            <a:br>
              <a:rPr lang="en-GB" dirty="0"/>
            </a:br>
            <a:r>
              <a:rPr lang="en-GB" i="1" dirty="0"/>
              <a:t>Speed of sound in soft tissue is 1540 m s⁻¹, speed of sound in bone 3500 m s⁻¹.</a:t>
            </a:r>
          </a:p>
          <a:p>
            <a:r>
              <a:rPr lang="en-GB" dirty="0"/>
              <a:t>(iv) Draw the reflected ray</a:t>
            </a:r>
          </a:p>
        </p:txBody>
      </p:sp>
      <p:grpSp>
        <p:nvGrpSpPr>
          <p:cNvPr id="18" name="Group 17">
            <a:extLst>
              <a:ext uri="{FF2B5EF4-FFF2-40B4-BE49-F238E27FC236}">
                <a16:creationId xmlns:a16="http://schemas.microsoft.com/office/drawing/2014/main" id="{1AEC0707-EA7F-F3D6-6970-0EF01CF75223}"/>
              </a:ext>
            </a:extLst>
          </p:cNvPr>
          <p:cNvGrpSpPr/>
          <p:nvPr/>
        </p:nvGrpSpPr>
        <p:grpSpPr>
          <a:xfrm>
            <a:off x="325203" y="2170284"/>
            <a:ext cx="4048692" cy="2621379"/>
            <a:chOff x="325203" y="2170284"/>
            <a:chExt cx="4048692" cy="2621379"/>
          </a:xfrm>
        </p:grpSpPr>
        <p:sp>
          <p:nvSpPr>
            <p:cNvPr id="16" name="Freeform: Shape 15">
              <a:extLst>
                <a:ext uri="{FF2B5EF4-FFF2-40B4-BE49-F238E27FC236}">
                  <a16:creationId xmlns:a16="http://schemas.microsoft.com/office/drawing/2014/main" id="{7354B11E-8C8E-8438-171F-4B547815E5A1}"/>
                </a:ext>
              </a:extLst>
            </p:cNvPr>
            <p:cNvSpPr/>
            <p:nvPr/>
          </p:nvSpPr>
          <p:spPr>
            <a:xfrm>
              <a:off x="2073724" y="2388823"/>
              <a:ext cx="1783166" cy="2402840"/>
            </a:xfrm>
            <a:custGeom>
              <a:avLst/>
              <a:gdLst>
                <a:gd name="csX0" fmla="*/ 40640 w 1783166"/>
                <a:gd name="csY0" fmla="*/ 0 h 2402840"/>
                <a:gd name="csX1" fmla="*/ 746760 w 1783166"/>
                <a:gd name="csY1" fmla="*/ 60960 h 2402840"/>
                <a:gd name="csX2" fmla="*/ 711200 w 1783166"/>
                <a:gd name="csY2" fmla="*/ 574040 h 2402840"/>
                <a:gd name="csX3" fmla="*/ 1300480 w 1783166"/>
                <a:gd name="csY3" fmla="*/ 1229360 h 2402840"/>
                <a:gd name="csX4" fmla="*/ 1762760 w 1783166"/>
                <a:gd name="csY4" fmla="*/ 1376680 h 2402840"/>
                <a:gd name="csX5" fmla="*/ 1783080 w 1783166"/>
                <a:gd name="csY5" fmla="*/ 2402840 h 2402840"/>
                <a:gd name="csX6" fmla="*/ 741680 w 1783166"/>
                <a:gd name="csY6" fmla="*/ 2057400 h 2402840"/>
                <a:gd name="csX7" fmla="*/ 5080 w 1783166"/>
                <a:gd name="csY7" fmla="*/ 1473200 h 2402840"/>
                <a:gd name="csX8" fmla="*/ 0 w 1783166"/>
                <a:gd name="csY8" fmla="*/ 248920 h 2402840"/>
                <a:gd name="csX9" fmla="*/ 40640 w 1783166"/>
                <a:gd name="csY9" fmla="*/ 0 h 240284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Lst>
              <a:rect l="l" t="t" r="r" b="b"/>
              <a:pathLst>
                <a:path w="1783166" h="2402840">
                  <a:moveTo>
                    <a:pt x="40640" y="0"/>
                  </a:moveTo>
                  <a:lnTo>
                    <a:pt x="746760" y="60960"/>
                  </a:lnTo>
                  <a:lnTo>
                    <a:pt x="711200" y="574040"/>
                  </a:lnTo>
                  <a:lnTo>
                    <a:pt x="1300480" y="1229360"/>
                  </a:lnTo>
                  <a:lnTo>
                    <a:pt x="1762760" y="1376680"/>
                  </a:lnTo>
                  <a:cubicBezTo>
                    <a:pt x="1761067" y="1681480"/>
                    <a:pt x="1784773" y="2098040"/>
                    <a:pt x="1783080" y="2402840"/>
                  </a:cubicBezTo>
                  <a:lnTo>
                    <a:pt x="741680" y="2057400"/>
                  </a:lnTo>
                  <a:cubicBezTo>
                    <a:pt x="519853" y="1859280"/>
                    <a:pt x="226907" y="1671320"/>
                    <a:pt x="5080" y="1473200"/>
                  </a:cubicBezTo>
                  <a:cubicBezTo>
                    <a:pt x="3387" y="1065107"/>
                    <a:pt x="1693" y="657013"/>
                    <a:pt x="0" y="248920"/>
                  </a:cubicBezTo>
                  <a:lnTo>
                    <a:pt x="40640" y="0"/>
                  </a:lnTo>
                  <a:close/>
                </a:path>
              </a:pathLst>
            </a:custGeom>
            <a:solidFill>
              <a:srgbClr val="FFDEBD"/>
            </a:solidFill>
            <a:ln w="28575">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Freeform: Shape 4">
              <a:extLst>
                <a:ext uri="{FF2B5EF4-FFF2-40B4-BE49-F238E27FC236}">
                  <a16:creationId xmlns:a16="http://schemas.microsoft.com/office/drawing/2014/main" id="{41861C08-0209-A6F9-0643-892FC223F7B0}"/>
                </a:ext>
              </a:extLst>
            </p:cNvPr>
            <p:cNvSpPr/>
            <p:nvPr/>
          </p:nvSpPr>
          <p:spPr>
            <a:xfrm>
              <a:off x="2032296" y="2336998"/>
              <a:ext cx="1826689" cy="2446415"/>
            </a:xfrm>
            <a:custGeom>
              <a:avLst/>
              <a:gdLst>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987213 h 1386840"/>
                <a:gd name="csX5" fmla="*/ 731520 w 975360"/>
                <a:gd name="csY5" fmla="*/ 594360 h 1386840"/>
                <a:gd name="csX6" fmla="*/ 762000 w 975360"/>
                <a:gd name="csY6" fmla="*/ 0 h 1386840"/>
                <a:gd name="csX0" fmla="*/ 182880 w 975360"/>
                <a:gd name="csY0" fmla="*/ 137160 h 1386873"/>
                <a:gd name="csX1" fmla="*/ 228600 w 975360"/>
                <a:gd name="csY1" fmla="*/ 594360 h 1386873"/>
                <a:gd name="csX2" fmla="*/ 0 w 975360"/>
                <a:gd name="csY2" fmla="*/ 1005840 h 1386873"/>
                <a:gd name="csX3" fmla="*/ 441960 w 975360"/>
                <a:gd name="csY3" fmla="*/ 1386840 h 1386873"/>
                <a:gd name="csX4" fmla="*/ 975360 w 975360"/>
                <a:gd name="csY4" fmla="*/ 987213 h 1386873"/>
                <a:gd name="csX5" fmla="*/ 731520 w 975360"/>
                <a:gd name="csY5" fmla="*/ 594360 h 1386873"/>
                <a:gd name="csX6" fmla="*/ 762000 w 975360"/>
                <a:gd name="csY6" fmla="*/ 0 h 1386873"/>
                <a:gd name="csX0" fmla="*/ 185503 w 977983"/>
                <a:gd name="csY0" fmla="*/ 137160 h 1386944"/>
                <a:gd name="csX1" fmla="*/ 231223 w 977983"/>
                <a:gd name="csY1" fmla="*/ 594360 h 1386944"/>
                <a:gd name="csX2" fmla="*/ 2623 w 977983"/>
                <a:gd name="csY2" fmla="*/ 1005840 h 1386944"/>
                <a:gd name="csX3" fmla="*/ 444583 w 977983"/>
                <a:gd name="csY3" fmla="*/ 1386840 h 1386944"/>
                <a:gd name="csX4" fmla="*/ 977983 w 977983"/>
                <a:gd name="csY4" fmla="*/ 987213 h 1386944"/>
                <a:gd name="csX5" fmla="*/ 734143 w 977983"/>
                <a:gd name="csY5" fmla="*/ 594360 h 1386944"/>
                <a:gd name="csX6" fmla="*/ 764623 w 977983"/>
                <a:gd name="csY6" fmla="*/ 0 h 1386944"/>
                <a:gd name="csX0" fmla="*/ 197861 w 990341"/>
                <a:gd name="csY0" fmla="*/ 137160 h 1386875"/>
                <a:gd name="csX1" fmla="*/ 137748 w 990341"/>
                <a:gd name="csY1" fmla="*/ 505460 h 1386875"/>
                <a:gd name="csX2" fmla="*/ 14981 w 990341"/>
                <a:gd name="csY2" fmla="*/ 1005840 h 1386875"/>
                <a:gd name="csX3" fmla="*/ 456941 w 990341"/>
                <a:gd name="csY3" fmla="*/ 1386840 h 1386875"/>
                <a:gd name="csX4" fmla="*/ 990341 w 990341"/>
                <a:gd name="csY4" fmla="*/ 987213 h 1386875"/>
                <a:gd name="csX5" fmla="*/ 746501 w 990341"/>
                <a:gd name="csY5" fmla="*/ 594360 h 1386875"/>
                <a:gd name="csX6" fmla="*/ 776981 w 990341"/>
                <a:gd name="csY6" fmla="*/ 0 h 1386875"/>
                <a:gd name="csX0" fmla="*/ 138595 w 990341"/>
                <a:gd name="csY0" fmla="*/ 0 h 1402115"/>
                <a:gd name="csX1" fmla="*/ 137748 w 990341"/>
                <a:gd name="csY1" fmla="*/ 520700 h 1402115"/>
                <a:gd name="csX2" fmla="*/ 14981 w 990341"/>
                <a:gd name="csY2" fmla="*/ 1021080 h 1402115"/>
                <a:gd name="csX3" fmla="*/ 456941 w 990341"/>
                <a:gd name="csY3" fmla="*/ 1402080 h 1402115"/>
                <a:gd name="csX4" fmla="*/ 990341 w 990341"/>
                <a:gd name="csY4" fmla="*/ 1002453 h 1402115"/>
                <a:gd name="csX5" fmla="*/ 746501 w 990341"/>
                <a:gd name="csY5" fmla="*/ 609600 h 1402115"/>
                <a:gd name="csX6" fmla="*/ 776981 w 990341"/>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1000245"/>
                <a:gd name="csY0" fmla="*/ 0 h 1402115"/>
                <a:gd name="csX1" fmla="*/ 134080 w 1000245"/>
                <a:gd name="csY1" fmla="*/ 520700 h 1402115"/>
                <a:gd name="csX2" fmla="*/ 11313 w 1000245"/>
                <a:gd name="csY2" fmla="*/ 1021080 h 1402115"/>
                <a:gd name="csX3" fmla="*/ 453273 w 1000245"/>
                <a:gd name="csY3" fmla="*/ 1402080 h 1402115"/>
                <a:gd name="csX4" fmla="*/ 986673 w 1000245"/>
                <a:gd name="csY4" fmla="*/ 1002453 h 1402115"/>
                <a:gd name="csX5" fmla="*/ 831733 w 1000245"/>
                <a:gd name="csY5" fmla="*/ 558800 h 1402115"/>
                <a:gd name="csX6" fmla="*/ 773313 w 1000245"/>
                <a:gd name="csY6" fmla="*/ 15240 h 1402115"/>
                <a:gd name="csX0" fmla="*/ 134927 w 989696"/>
                <a:gd name="csY0" fmla="*/ 0 h 1402115"/>
                <a:gd name="csX1" fmla="*/ 134080 w 989696"/>
                <a:gd name="csY1" fmla="*/ 520700 h 1402115"/>
                <a:gd name="csX2" fmla="*/ 11313 w 989696"/>
                <a:gd name="csY2" fmla="*/ 1021080 h 1402115"/>
                <a:gd name="csX3" fmla="*/ 453273 w 989696"/>
                <a:gd name="csY3" fmla="*/ 1402080 h 1402115"/>
                <a:gd name="csX4" fmla="*/ 986673 w 989696"/>
                <a:gd name="csY4" fmla="*/ 1002453 h 1402115"/>
                <a:gd name="csX5" fmla="*/ 831733 w 989696"/>
                <a:gd name="csY5" fmla="*/ 558800 h 1402115"/>
                <a:gd name="csX6" fmla="*/ 773313 w 989696"/>
                <a:gd name="csY6" fmla="*/ 15240 h 1402115"/>
                <a:gd name="csX0" fmla="*/ 134927 w 989696"/>
                <a:gd name="csY0" fmla="*/ 0 h 1402152"/>
                <a:gd name="csX1" fmla="*/ 134080 w 989696"/>
                <a:gd name="csY1" fmla="*/ 520700 h 1402152"/>
                <a:gd name="csX2" fmla="*/ 11313 w 989696"/>
                <a:gd name="csY2" fmla="*/ 1021080 h 1402152"/>
                <a:gd name="csX3" fmla="*/ 453273 w 989696"/>
                <a:gd name="csY3" fmla="*/ 1402080 h 1402152"/>
                <a:gd name="csX4" fmla="*/ 986673 w 989696"/>
                <a:gd name="csY4" fmla="*/ 1002453 h 1402152"/>
                <a:gd name="csX5" fmla="*/ 831733 w 989696"/>
                <a:gd name="csY5" fmla="*/ 558800 h 1402152"/>
                <a:gd name="csX6" fmla="*/ 773313 w 989696"/>
                <a:gd name="csY6" fmla="*/ 15240 h 1402152"/>
                <a:gd name="csX0" fmla="*/ 134927 w 952160"/>
                <a:gd name="csY0" fmla="*/ 0 h 1402110"/>
                <a:gd name="csX1" fmla="*/ 134080 w 952160"/>
                <a:gd name="csY1" fmla="*/ 520700 h 1402110"/>
                <a:gd name="csX2" fmla="*/ 11313 w 952160"/>
                <a:gd name="csY2" fmla="*/ 1021080 h 1402110"/>
                <a:gd name="csX3" fmla="*/ 453273 w 952160"/>
                <a:gd name="csY3" fmla="*/ 1402080 h 1402110"/>
                <a:gd name="csX4" fmla="*/ 948573 w 952160"/>
                <a:gd name="csY4" fmla="*/ 1002453 h 1402110"/>
                <a:gd name="csX5" fmla="*/ 831733 w 952160"/>
                <a:gd name="csY5" fmla="*/ 558800 h 1402110"/>
                <a:gd name="csX6" fmla="*/ 773313 w 952160"/>
                <a:gd name="csY6" fmla="*/ 15240 h 1402110"/>
                <a:gd name="csX0" fmla="*/ 134927 w 950335"/>
                <a:gd name="csY0" fmla="*/ 0 h 1402110"/>
                <a:gd name="csX1" fmla="*/ 134080 w 950335"/>
                <a:gd name="csY1" fmla="*/ 520700 h 1402110"/>
                <a:gd name="csX2" fmla="*/ 11313 w 950335"/>
                <a:gd name="csY2" fmla="*/ 1021080 h 1402110"/>
                <a:gd name="csX3" fmla="*/ 453273 w 950335"/>
                <a:gd name="csY3" fmla="*/ 1402080 h 1402110"/>
                <a:gd name="csX4" fmla="*/ 948573 w 950335"/>
                <a:gd name="csY4" fmla="*/ 1002453 h 1402110"/>
                <a:gd name="csX5" fmla="*/ 831733 w 950335"/>
                <a:gd name="csY5" fmla="*/ 558800 h 1402110"/>
                <a:gd name="csX6" fmla="*/ 773313 w 950335"/>
                <a:gd name="csY6" fmla="*/ 15240 h 1402110"/>
                <a:gd name="csX0" fmla="*/ 125006 w 940414"/>
                <a:gd name="csY0" fmla="*/ 0 h 1402111"/>
                <a:gd name="csX1" fmla="*/ 124159 w 940414"/>
                <a:gd name="csY1" fmla="*/ 520700 h 1402111"/>
                <a:gd name="csX2" fmla="*/ 1392 w 940414"/>
                <a:gd name="csY2" fmla="*/ 1021080 h 1402111"/>
                <a:gd name="csX3" fmla="*/ 443352 w 940414"/>
                <a:gd name="csY3" fmla="*/ 1402080 h 1402111"/>
                <a:gd name="csX4" fmla="*/ 938652 w 940414"/>
                <a:gd name="csY4" fmla="*/ 1002453 h 1402111"/>
                <a:gd name="csX5" fmla="*/ 821812 w 940414"/>
                <a:gd name="csY5" fmla="*/ 558800 h 1402111"/>
                <a:gd name="csX6" fmla="*/ 763392 w 940414"/>
                <a:gd name="csY6" fmla="*/ 15240 h 1402111"/>
                <a:gd name="csX0" fmla="*/ 125006 w 940414"/>
                <a:gd name="csY0" fmla="*/ 0 h 1402249"/>
                <a:gd name="csX1" fmla="*/ 124159 w 940414"/>
                <a:gd name="csY1" fmla="*/ 520700 h 1402249"/>
                <a:gd name="csX2" fmla="*/ 1392 w 940414"/>
                <a:gd name="csY2" fmla="*/ 1021080 h 1402249"/>
                <a:gd name="csX3" fmla="*/ 443352 w 940414"/>
                <a:gd name="csY3" fmla="*/ 1402080 h 1402249"/>
                <a:gd name="csX4" fmla="*/ 938652 w 940414"/>
                <a:gd name="csY4" fmla="*/ 1002453 h 1402249"/>
                <a:gd name="csX5" fmla="*/ 821812 w 940414"/>
                <a:gd name="csY5" fmla="*/ 558800 h 1402249"/>
                <a:gd name="csX6" fmla="*/ 763392 w 940414"/>
                <a:gd name="csY6" fmla="*/ 15240 h 1402249"/>
                <a:gd name="csX0" fmla="*/ 125006 w 940366"/>
                <a:gd name="csY0" fmla="*/ 0 h 1402249"/>
                <a:gd name="csX1" fmla="*/ 124159 w 940366"/>
                <a:gd name="csY1" fmla="*/ 520700 h 1402249"/>
                <a:gd name="csX2" fmla="*/ 1392 w 940366"/>
                <a:gd name="csY2" fmla="*/ 1021080 h 1402249"/>
                <a:gd name="csX3" fmla="*/ 443352 w 940366"/>
                <a:gd name="csY3" fmla="*/ 1402080 h 1402249"/>
                <a:gd name="csX4" fmla="*/ 938652 w 940366"/>
                <a:gd name="csY4" fmla="*/ 1002453 h 1402249"/>
                <a:gd name="csX5" fmla="*/ 821812 w 940366"/>
                <a:gd name="csY5" fmla="*/ 558800 h 1402249"/>
                <a:gd name="csX6" fmla="*/ 783672 w 940366"/>
                <a:gd name="csY6" fmla="*/ 144284 h 1402249"/>
                <a:gd name="csX0" fmla="*/ 138496 w 940336"/>
                <a:gd name="csY0" fmla="*/ 17021 h 1257965"/>
                <a:gd name="csX1" fmla="*/ 124129 w 940336"/>
                <a:gd name="csY1" fmla="*/ 376416 h 1257965"/>
                <a:gd name="csX2" fmla="*/ 1362 w 940336"/>
                <a:gd name="csY2" fmla="*/ 876796 h 1257965"/>
                <a:gd name="csX3" fmla="*/ 443322 w 940336"/>
                <a:gd name="csY3" fmla="*/ 1257796 h 1257965"/>
                <a:gd name="csX4" fmla="*/ 938622 w 940336"/>
                <a:gd name="csY4" fmla="*/ 858169 h 1257965"/>
                <a:gd name="csX5" fmla="*/ 821782 w 940336"/>
                <a:gd name="csY5" fmla="*/ 414516 h 1257965"/>
                <a:gd name="csX6" fmla="*/ 783642 w 940336"/>
                <a:gd name="csY6" fmla="*/ 0 h 1257965"/>
                <a:gd name="csX0" fmla="*/ 138496 w 959031"/>
                <a:gd name="csY0" fmla="*/ 17021 h 1257965"/>
                <a:gd name="csX1" fmla="*/ 124129 w 959031"/>
                <a:gd name="csY1" fmla="*/ 376416 h 1257965"/>
                <a:gd name="csX2" fmla="*/ 1362 w 959031"/>
                <a:gd name="csY2" fmla="*/ 876796 h 1257965"/>
                <a:gd name="csX3" fmla="*/ 443322 w 959031"/>
                <a:gd name="csY3" fmla="*/ 1257796 h 1257965"/>
                <a:gd name="csX4" fmla="*/ 938622 w 959031"/>
                <a:gd name="csY4" fmla="*/ 858169 h 1257965"/>
                <a:gd name="csX5" fmla="*/ 856374 w 959031"/>
                <a:gd name="csY5" fmla="*/ 400856 h 1257965"/>
                <a:gd name="csX6" fmla="*/ 783642 w 959031"/>
                <a:gd name="csY6" fmla="*/ 0 h 1257965"/>
                <a:gd name="csX0" fmla="*/ 138496 w 974773"/>
                <a:gd name="csY0" fmla="*/ 17021 h 1258466"/>
                <a:gd name="csX1" fmla="*/ 124129 w 974773"/>
                <a:gd name="csY1" fmla="*/ 376416 h 1258466"/>
                <a:gd name="csX2" fmla="*/ 1362 w 974773"/>
                <a:gd name="csY2" fmla="*/ 876796 h 1258466"/>
                <a:gd name="csX3" fmla="*/ 443322 w 974773"/>
                <a:gd name="csY3" fmla="*/ 1257796 h 1258466"/>
                <a:gd name="csX4" fmla="*/ 955918 w 974773"/>
                <a:gd name="csY4" fmla="*/ 953789 h 1258466"/>
                <a:gd name="csX5" fmla="*/ 856374 w 974773"/>
                <a:gd name="csY5" fmla="*/ 400856 h 1258466"/>
                <a:gd name="csX6" fmla="*/ 783642 w 974773"/>
                <a:gd name="csY6" fmla="*/ 0 h 1258466"/>
                <a:gd name="csX0" fmla="*/ 138496 w 959439"/>
                <a:gd name="csY0" fmla="*/ 17021 h 1258466"/>
                <a:gd name="csX1" fmla="*/ 124129 w 959439"/>
                <a:gd name="csY1" fmla="*/ 376416 h 1258466"/>
                <a:gd name="csX2" fmla="*/ 1362 w 959439"/>
                <a:gd name="csY2" fmla="*/ 876796 h 1258466"/>
                <a:gd name="csX3" fmla="*/ 443322 w 959439"/>
                <a:gd name="csY3" fmla="*/ 1257796 h 1258466"/>
                <a:gd name="csX4" fmla="*/ 955918 w 959439"/>
                <a:gd name="csY4" fmla="*/ 953789 h 1258466"/>
                <a:gd name="csX5" fmla="*/ 856374 w 959439"/>
                <a:gd name="csY5" fmla="*/ 400856 h 1258466"/>
                <a:gd name="csX6" fmla="*/ 783642 w 959439"/>
                <a:gd name="csY6" fmla="*/ 0 h 1258466"/>
                <a:gd name="csX0" fmla="*/ 138496 w 937119"/>
                <a:gd name="csY0" fmla="*/ 17021 h 1258466"/>
                <a:gd name="csX1" fmla="*/ 124129 w 937119"/>
                <a:gd name="csY1" fmla="*/ 376416 h 1258466"/>
                <a:gd name="csX2" fmla="*/ 1362 w 937119"/>
                <a:gd name="csY2" fmla="*/ 876796 h 1258466"/>
                <a:gd name="csX3" fmla="*/ 443322 w 937119"/>
                <a:gd name="csY3" fmla="*/ 1257796 h 1258466"/>
                <a:gd name="csX4" fmla="*/ 932857 w 937119"/>
                <a:gd name="csY4" fmla="*/ 953789 h 1258466"/>
                <a:gd name="csX5" fmla="*/ 856374 w 937119"/>
                <a:gd name="csY5" fmla="*/ 400856 h 1258466"/>
                <a:gd name="csX6" fmla="*/ 783642 w 937119"/>
                <a:gd name="csY6" fmla="*/ 0 h 1258466"/>
                <a:gd name="csX0" fmla="*/ 124129 w 937119"/>
                <a:gd name="csY0" fmla="*/ 376416 h 1258466"/>
                <a:gd name="csX1" fmla="*/ 1362 w 937119"/>
                <a:gd name="csY1" fmla="*/ 876796 h 1258466"/>
                <a:gd name="csX2" fmla="*/ 443322 w 937119"/>
                <a:gd name="csY2" fmla="*/ 1257796 h 1258466"/>
                <a:gd name="csX3" fmla="*/ 932857 w 937119"/>
                <a:gd name="csY3" fmla="*/ 953789 h 1258466"/>
                <a:gd name="csX4" fmla="*/ 856374 w 937119"/>
                <a:gd name="csY4" fmla="*/ 400856 h 1258466"/>
                <a:gd name="csX5" fmla="*/ 783642 w 937119"/>
                <a:gd name="csY5" fmla="*/ 0 h 1258466"/>
                <a:gd name="csX0" fmla="*/ 124129 w 937119"/>
                <a:gd name="csY0" fmla="*/ 0 h 882050"/>
                <a:gd name="csX1" fmla="*/ 1362 w 937119"/>
                <a:gd name="csY1" fmla="*/ 500380 h 882050"/>
                <a:gd name="csX2" fmla="*/ 443322 w 937119"/>
                <a:gd name="csY2" fmla="*/ 881380 h 882050"/>
                <a:gd name="csX3" fmla="*/ 932857 w 937119"/>
                <a:gd name="csY3" fmla="*/ 577373 h 882050"/>
                <a:gd name="csX4" fmla="*/ 856374 w 937119"/>
                <a:gd name="csY4" fmla="*/ 24440 h 882050"/>
                <a:gd name="csX0" fmla="*/ 122964 w 935954"/>
                <a:gd name="csY0" fmla="*/ 0 h 882050"/>
                <a:gd name="csX1" fmla="*/ 197 w 935954"/>
                <a:gd name="csY1" fmla="*/ 500380 h 882050"/>
                <a:gd name="csX2" fmla="*/ 442157 w 935954"/>
                <a:gd name="csY2" fmla="*/ 881380 h 882050"/>
                <a:gd name="csX3" fmla="*/ 931692 w 935954"/>
                <a:gd name="csY3" fmla="*/ 577373 h 882050"/>
                <a:gd name="csX4" fmla="*/ 855209 w 935954"/>
                <a:gd name="csY4" fmla="*/ 24440 h 882050"/>
                <a:gd name="csX0" fmla="*/ 106646 w 950977"/>
                <a:gd name="csY0" fmla="*/ 132984 h 857610"/>
                <a:gd name="csX1" fmla="*/ 15220 w 950977"/>
                <a:gd name="csY1" fmla="*/ 475940 h 857610"/>
                <a:gd name="csX2" fmla="*/ 457180 w 950977"/>
                <a:gd name="csY2" fmla="*/ 856940 h 857610"/>
                <a:gd name="csX3" fmla="*/ 946715 w 950977"/>
                <a:gd name="csY3" fmla="*/ 552933 h 857610"/>
                <a:gd name="csX4" fmla="*/ 870232 w 950977"/>
                <a:gd name="csY4" fmla="*/ 0 h 857610"/>
                <a:gd name="csX0" fmla="*/ 106646 w 970199"/>
                <a:gd name="csY0" fmla="*/ 0 h 724550"/>
                <a:gd name="csX1" fmla="*/ 15220 w 970199"/>
                <a:gd name="csY1" fmla="*/ 342956 h 724550"/>
                <a:gd name="csX2" fmla="*/ 457180 w 970199"/>
                <a:gd name="csY2" fmla="*/ 723956 h 724550"/>
                <a:gd name="csX3" fmla="*/ 946715 w 970199"/>
                <a:gd name="csY3" fmla="*/ 419949 h 724550"/>
                <a:gd name="csX4" fmla="*/ 882768 w 970199"/>
                <a:gd name="csY4" fmla="*/ 9448 h 724550"/>
                <a:gd name="csX0" fmla="*/ 111490 w 975043"/>
                <a:gd name="csY0" fmla="*/ 0 h 724550"/>
                <a:gd name="csX1" fmla="*/ 20064 w 975043"/>
                <a:gd name="csY1" fmla="*/ 342956 h 724550"/>
                <a:gd name="csX2" fmla="*/ 462024 w 975043"/>
                <a:gd name="csY2" fmla="*/ 723956 h 724550"/>
                <a:gd name="csX3" fmla="*/ 951559 w 975043"/>
                <a:gd name="csY3" fmla="*/ 419949 h 724550"/>
                <a:gd name="csX4" fmla="*/ 887612 w 975043"/>
                <a:gd name="csY4" fmla="*/ 9448 h 724550"/>
                <a:gd name="csX0" fmla="*/ 93336 w 956889"/>
                <a:gd name="csY0" fmla="*/ 0 h 724550"/>
                <a:gd name="csX1" fmla="*/ 1910 w 956889"/>
                <a:gd name="csY1" fmla="*/ 342956 h 724550"/>
                <a:gd name="csX2" fmla="*/ 443870 w 956889"/>
                <a:gd name="csY2" fmla="*/ 723956 h 724550"/>
                <a:gd name="csX3" fmla="*/ 933405 w 956889"/>
                <a:gd name="csY3" fmla="*/ 419949 h 724550"/>
                <a:gd name="csX4" fmla="*/ 869458 w 956889"/>
                <a:gd name="csY4" fmla="*/ 9448 h 724550"/>
                <a:gd name="csX0" fmla="*/ 93336 w 933405"/>
                <a:gd name="csY0" fmla="*/ 0 h 724550"/>
                <a:gd name="csX1" fmla="*/ 1910 w 933405"/>
                <a:gd name="csY1" fmla="*/ 342956 h 724550"/>
                <a:gd name="csX2" fmla="*/ 443870 w 933405"/>
                <a:gd name="csY2" fmla="*/ 723956 h 724550"/>
                <a:gd name="csX3" fmla="*/ 933405 w 933405"/>
                <a:gd name="csY3" fmla="*/ 419949 h 724550"/>
                <a:gd name="csX0" fmla="*/ 93336 w 443870"/>
                <a:gd name="csY0" fmla="*/ 0 h 723956"/>
                <a:gd name="csX1" fmla="*/ 1910 w 443870"/>
                <a:gd name="csY1" fmla="*/ 342956 h 723956"/>
                <a:gd name="csX2" fmla="*/ 443870 w 443870"/>
                <a:gd name="csY2" fmla="*/ 723956 h 723956"/>
                <a:gd name="csX0" fmla="*/ 98608 w 466023"/>
                <a:gd name="csY0" fmla="*/ 0 h 688742"/>
                <a:gd name="csX1" fmla="*/ 24063 w 466023"/>
                <a:gd name="csY1" fmla="*/ 307742 h 688742"/>
                <a:gd name="csX2" fmla="*/ 466023 w 466023"/>
                <a:gd name="csY2" fmla="*/ 688742 h 688742"/>
                <a:gd name="csX0" fmla="*/ 97702 w 465117"/>
                <a:gd name="csY0" fmla="*/ 0 h 688742"/>
                <a:gd name="csX1" fmla="*/ 23157 w 465117"/>
                <a:gd name="csY1" fmla="*/ 307742 h 688742"/>
                <a:gd name="csX2" fmla="*/ 465117 w 465117"/>
                <a:gd name="csY2" fmla="*/ 688742 h 688742"/>
                <a:gd name="csX0" fmla="*/ 65418 w 480661"/>
                <a:gd name="csY0" fmla="*/ 0 h 611913"/>
                <a:gd name="csX1" fmla="*/ 38701 w 480661"/>
                <a:gd name="csY1" fmla="*/ 230913 h 611913"/>
                <a:gd name="csX2" fmla="*/ 480661 w 480661"/>
                <a:gd name="csY2" fmla="*/ 611913 h 611913"/>
                <a:gd name="csX0" fmla="*/ 54386 w 469629"/>
                <a:gd name="csY0" fmla="*/ 0 h 611913"/>
                <a:gd name="csX1" fmla="*/ 27669 w 469629"/>
                <a:gd name="csY1" fmla="*/ 230913 h 611913"/>
                <a:gd name="csX2" fmla="*/ 469629 w 469629"/>
                <a:gd name="csY2" fmla="*/ 611913 h 611913"/>
                <a:gd name="csX0" fmla="*/ 53394 w 468637"/>
                <a:gd name="csY0" fmla="*/ 0 h 611913"/>
                <a:gd name="csX1" fmla="*/ 26677 w 468637"/>
                <a:gd name="csY1" fmla="*/ 230913 h 611913"/>
                <a:gd name="csX2" fmla="*/ 468637 w 468637"/>
                <a:gd name="csY2" fmla="*/ 611913 h 611913"/>
                <a:gd name="csX0" fmla="*/ 29911 w 445154"/>
                <a:gd name="csY0" fmla="*/ 0 h 611913"/>
                <a:gd name="csX1" fmla="*/ 3194 w 445154"/>
                <a:gd name="csY1" fmla="*/ 230913 h 611913"/>
                <a:gd name="csX2" fmla="*/ 445154 w 445154"/>
                <a:gd name="csY2" fmla="*/ 611913 h 611913"/>
                <a:gd name="csX0" fmla="*/ 17522 w 432765"/>
                <a:gd name="csY0" fmla="*/ 0 h 611913"/>
                <a:gd name="csX1" fmla="*/ 4872 w 432765"/>
                <a:gd name="csY1" fmla="*/ 352559 h 611913"/>
                <a:gd name="csX2" fmla="*/ 432765 w 432765"/>
                <a:gd name="csY2" fmla="*/ 611913 h 611913"/>
              </a:gdLst>
              <a:ahLst/>
              <a:cxnLst>
                <a:cxn ang="0">
                  <a:pos x="csX0" y="csY0"/>
                </a:cxn>
                <a:cxn ang="0">
                  <a:pos x="csX1" y="csY1"/>
                </a:cxn>
                <a:cxn ang="0">
                  <a:pos x="csX2" y="csY2"/>
                </a:cxn>
              </a:cxnLst>
              <a:rect l="l" t="t" r="r" b="b"/>
              <a:pathLst>
                <a:path w="432765" h="611913">
                  <a:moveTo>
                    <a:pt x="17522" y="0"/>
                  </a:moveTo>
                  <a:cubicBezTo>
                    <a:pt x="7781" y="93480"/>
                    <a:pt x="-8067" y="240970"/>
                    <a:pt x="4872" y="352559"/>
                  </a:cubicBezTo>
                  <a:cubicBezTo>
                    <a:pt x="17811" y="464148"/>
                    <a:pt x="277516" y="599081"/>
                    <a:pt x="432765" y="611913"/>
                  </a:cubicBezTo>
                </a:path>
              </a:pathLst>
            </a:custGeom>
            <a:solidFill>
              <a:srgbClr val="FFDEBD"/>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Freeform: Shape 1">
              <a:extLst>
                <a:ext uri="{FF2B5EF4-FFF2-40B4-BE49-F238E27FC236}">
                  <a16:creationId xmlns:a16="http://schemas.microsoft.com/office/drawing/2014/main" id="{657CA767-B5FC-CA28-78AB-64291C4743F5}"/>
                </a:ext>
              </a:extLst>
            </p:cNvPr>
            <p:cNvSpPr/>
            <p:nvPr/>
          </p:nvSpPr>
          <p:spPr>
            <a:xfrm>
              <a:off x="2783296" y="2408153"/>
              <a:ext cx="1071415" cy="1358447"/>
            </a:xfrm>
            <a:custGeom>
              <a:avLst/>
              <a:gdLst>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792480 h 1386840"/>
                <a:gd name="csX5" fmla="*/ 731520 w 975360"/>
                <a:gd name="csY5" fmla="*/ 594360 h 1386840"/>
                <a:gd name="csX6" fmla="*/ 762000 w 975360"/>
                <a:gd name="csY6" fmla="*/ 0 h 1386840"/>
                <a:gd name="csX0" fmla="*/ 182880 w 975360"/>
                <a:gd name="csY0" fmla="*/ 137160 h 1386840"/>
                <a:gd name="csX1" fmla="*/ 228600 w 975360"/>
                <a:gd name="csY1" fmla="*/ 594360 h 1386840"/>
                <a:gd name="csX2" fmla="*/ 0 w 975360"/>
                <a:gd name="csY2" fmla="*/ 1005840 h 1386840"/>
                <a:gd name="csX3" fmla="*/ 441960 w 975360"/>
                <a:gd name="csY3" fmla="*/ 1386840 h 1386840"/>
                <a:gd name="csX4" fmla="*/ 975360 w 975360"/>
                <a:gd name="csY4" fmla="*/ 987213 h 1386840"/>
                <a:gd name="csX5" fmla="*/ 731520 w 975360"/>
                <a:gd name="csY5" fmla="*/ 594360 h 1386840"/>
                <a:gd name="csX6" fmla="*/ 762000 w 975360"/>
                <a:gd name="csY6" fmla="*/ 0 h 1386840"/>
                <a:gd name="csX0" fmla="*/ 182880 w 975360"/>
                <a:gd name="csY0" fmla="*/ 137160 h 1386873"/>
                <a:gd name="csX1" fmla="*/ 228600 w 975360"/>
                <a:gd name="csY1" fmla="*/ 594360 h 1386873"/>
                <a:gd name="csX2" fmla="*/ 0 w 975360"/>
                <a:gd name="csY2" fmla="*/ 1005840 h 1386873"/>
                <a:gd name="csX3" fmla="*/ 441960 w 975360"/>
                <a:gd name="csY3" fmla="*/ 1386840 h 1386873"/>
                <a:gd name="csX4" fmla="*/ 975360 w 975360"/>
                <a:gd name="csY4" fmla="*/ 987213 h 1386873"/>
                <a:gd name="csX5" fmla="*/ 731520 w 975360"/>
                <a:gd name="csY5" fmla="*/ 594360 h 1386873"/>
                <a:gd name="csX6" fmla="*/ 762000 w 975360"/>
                <a:gd name="csY6" fmla="*/ 0 h 1386873"/>
                <a:gd name="csX0" fmla="*/ 185503 w 977983"/>
                <a:gd name="csY0" fmla="*/ 137160 h 1386944"/>
                <a:gd name="csX1" fmla="*/ 231223 w 977983"/>
                <a:gd name="csY1" fmla="*/ 594360 h 1386944"/>
                <a:gd name="csX2" fmla="*/ 2623 w 977983"/>
                <a:gd name="csY2" fmla="*/ 1005840 h 1386944"/>
                <a:gd name="csX3" fmla="*/ 444583 w 977983"/>
                <a:gd name="csY3" fmla="*/ 1386840 h 1386944"/>
                <a:gd name="csX4" fmla="*/ 977983 w 977983"/>
                <a:gd name="csY4" fmla="*/ 987213 h 1386944"/>
                <a:gd name="csX5" fmla="*/ 734143 w 977983"/>
                <a:gd name="csY5" fmla="*/ 594360 h 1386944"/>
                <a:gd name="csX6" fmla="*/ 764623 w 977983"/>
                <a:gd name="csY6" fmla="*/ 0 h 1386944"/>
                <a:gd name="csX0" fmla="*/ 197861 w 990341"/>
                <a:gd name="csY0" fmla="*/ 137160 h 1386875"/>
                <a:gd name="csX1" fmla="*/ 137748 w 990341"/>
                <a:gd name="csY1" fmla="*/ 505460 h 1386875"/>
                <a:gd name="csX2" fmla="*/ 14981 w 990341"/>
                <a:gd name="csY2" fmla="*/ 1005840 h 1386875"/>
                <a:gd name="csX3" fmla="*/ 456941 w 990341"/>
                <a:gd name="csY3" fmla="*/ 1386840 h 1386875"/>
                <a:gd name="csX4" fmla="*/ 990341 w 990341"/>
                <a:gd name="csY4" fmla="*/ 987213 h 1386875"/>
                <a:gd name="csX5" fmla="*/ 746501 w 990341"/>
                <a:gd name="csY5" fmla="*/ 594360 h 1386875"/>
                <a:gd name="csX6" fmla="*/ 776981 w 990341"/>
                <a:gd name="csY6" fmla="*/ 0 h 1386875"/>
                <a:gd name="csX0" fmla="*/ 138595 w 990341"/>
                <a:gd name="csY0" fmla="*/ 0 h 1402115"/>
                <a:gd name="csX1" fmla="*/ 137748 w 990341"/>
                <a:gd name="csY1" fmla="*/ 520700 h 1402115"/>
                <a:gd name="csX2" fmla="*/ 14981 w 990341"/>
                <a:gd name="csY2" fmla="*/ 1021080 h 1402115"/>
                <a:gd name="csX3" fmla="*/ 456941 w 990341"/>
                <a:gd name="csY3" fmla="*/ 1402080 h 1402115"/>
                <a:gd name="csX4" fmla="*/ 990341 w 990341"/>
                <a:gd name="csY4" fmla="*/ 1002453 h 1402115"/>
                <a:gd name="csX5" fmla="*/ 746501 w 990341"/>
                <a:gd name="csY5" fmla="*/ 609600 h 1402115"/>
                <a:gd name="csX6" fmla="*/ 776981 w 990341"/>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986673"/>
                <a:gd name="csY0" fmla="*/ 0 h 1402115"/>
                <a:gd name="csX1" fmla="*/ 134080 w 986673"/>
                <a:gd name="csY1" fmla="*/ 520700 h 1402115"/>
                <a:gd name="csX2" fmla="*/ 11313 w 986673"/>
                <a:gd name="csY2" fmla="*/ 1021080 h 1402115"/>
                <a:gd name="csX3" fmla="*/ 453273 w 986673"/>
                <a:gd name="csY3" fmla="*/ 1402080 h 1402115"/>
                <a:gd name="csX4" fmla="*/ 986673 w 986673"/>
                <a:gd name="csY4" fmla="*/ 1002453 h 1402115"/>
                <a:gd name="csX5" fmla="*/ 742833 w 986673"/>
                <a:gd name="csY5" fmla="*/ 609600 h 1402115"/>
                <a:gd name="csX6" fmla="*/ 773313 w 986673"/>
                <a:gd name="csY6" fmla="*/ 15240 h 1402115"/>
                <a:gd name="csX0" fmla="*/ 134927 w 1000245"/>
                <a:gd name="csY0" fmla="*/ 0 h 1402115"/>
                <a:gd name="csX1" fmla="*/ 134080 w 1000245"/>
                <a:gd name="csY1" fmla="*/ 520700 h 1402115"/>
                <a:gd name="csX2" fmla="*/ 11313 w 1000245"/>
                <a:gd name="csY2" fmla="*/ 1021080 h 1402115"/>
                <a:gd name="csX3" fmla="*/ 453273 w 1000245"/>
                <a:gd name="csY3" fmla="*/ 1402080 h 1402115"/>
                <a:gd name="csX4" fmla="*/ 986673 w 1000245"/>
                <a:gd name="csY4" fmla="*/ 1002453 h 1402115"/>
                <a:gd name="csX5" fmla="*/ 831733 w 1000245"/>
                <a:gd name="csY5" fmla="*/ 558800 h 1402115"/>
                <a:gd name="csX6" fmla="*/ 773313 w 1000245"/>
                <a:gd name="csY6" fmla="*/ 15240 h 1402115"/>
                <a:gd name="csX0" fmla="*/ 134927 w 989696"/>
                <a:gd name="csY0" fmla="*/ 0 h 1402115"/>
                <a:gd name="csX1" fmla="*/ 134080 w 989696"/>
                <a:gd name="csY1" fmla="*/ 520700 h 1402115"/>
                <a:gd name="csX2" fmla="*/ 11313 w 989696"/>
                <a:gd name="csY2" fmla="*/ 1021080 h 1402115"/>
                <a:gd name="csX3" fmla="*/ 453273 w 989696"/>
                <a:gd name="csY3" fmla="*/ 1402080 h 1402115"/>
                <a:gd name="csX4" fmla="*/ 986673 w 989696"/>
                <a:gd name="csY4" fmla="*/ 1002453 h 1402115"/>
                <a:gd name="csX5" fmla="*/ 831733 w 989696"/>
                <a:gd name="csY5" fmla="*/ 558800 h 1402115"/>
                <a:gd name="csX6" fmla="*/ 773313 w 989696"/>
                <a:gd name="csY6" fmla="*/ 15240 h 1402115"/>
                <a:gd name="csX0" fmla="*/ 134927 w 989696"/>
                <a:gd name="csY0" fmla="*/ 0 h 1402152"/>
                <a:gd name="csX1" fmla="*/ 134080 w 989696"/>
                <a:gd name="csY1" fmla="*/ 520700 h 1402152"/>
                <a:gd name="csX2" fmla="*/ 11313 w 989696"/>
                <a:gd name="csY2" fmla="*/ 1021080 h 1402152"/>
                <a:gd name="csX3" fmla="*/ 453273 w 989696"/>
                <a:gd name="csY3" fmla="*/ 1402080 h 1402152"/>
                <a:gd name="csX4" fmla="*/ 986673 w 989696"/>
                <a:gd name="csY4" fmla="*/ 1002453 h 1402152"/>
                <a:gd name="csX5" fmla="*/ 831733 w 989696"/>
                <a:gd name="csY5" fmla="*/ 558800 h 1402152"/>
                <a:gd name="csX6" fmla="*/ 773313 w 989696"/>
                <a:gd name="csY6" fmla="*/ 15240 h 1402152"/>
                <a:gd name="csX0" fmla="*/ 134927 w 952160"/>
                <a:gd name="csY0" fmla="*/ 0 h 1402110"/>
                <a:gd name="csX1" fmla="*/ 134080 w 952160"/>
                <a:gd name="csY1" fmla="*/ 520700 h 1402110"/>
                <a:gd name="csX2" fmla="*/ 11313 w 952160"/>
                <a:gd name="csY2" fmla="*/ 1021080 h 1402110"/>
                <a:gd name="csX3" fmla="*/ 453273 w 952160"/>
                <a:gd name="csY3" fmla="*/ 1402080 h 1402110"/>
                <a:gd name="csX4" fmla="*/ 948573 w 952160"/>
                <a:gd name="csY4" fmla="*/ 1002453 h 1402110"/>
                <a:gd name="csX5" fmla="*/ 831733 w 952160"/>
                <a:gd name="csY5" fmla="*/ 558800 h 1402110"/>
                <a:gd name="csX6" fmla="*/ 773313 w 952160"/>
                <a:gd name="csY6" fmla="*/ 15240 h 1402110"/>
                <a:gd name="csX0" fmla="*/ 134927 w 950335"/>
                <a:gd name="csY0" fmla="*/ 0 h 1402110"/>
                <a:gd name="csX1" fmla="*/ 134080 w 950335"/>
                <a:gd name="csY1" fmla="*/ 520700 h 1402110"/>
                <a:gd name="csX2" fmla="*/ 11313 w 950335"/>
                <a:gd name="csY2" fmla="*/ 1021080 h 1402110"/>
                <a:gd name="csX3" fmla="*/ 453273 w 950335"/>
                <a:gd name="csY3" fmla="*/ 1402080 h 1402110"/>
                <a:gd name="csX4" fmla="*/ 948573 w 950335"/>
                <a:gd name="csY4" fmla="*/ 1002453 h 1402110"/>
                <a:gd name="csX5" fmla="*/ 831733 w 950335"/>
                <a:gd name="csY5" fmla="*/ 558800 h 1402110"/>
                <a:gd name="csX6" fmla="*/ 773313 w 950335"/>
                <a:gd name="csY6" fmla="*/ 15240 h 1402110"/>
                <a:gd name="csX0" fmla="*/ 125006 w 940414"/>
                <a:gd name="csY0" fmla="*/ 0 h 1402111"/>
                <a:gd name="csX1" fmla="*/ 124159 w 940414"/>
                <a:gd name="csY1" fmla="*/ 520700 h 1402111"/>
                <a:gd name="csX2" fmla="*/ 1392 w 940414"/>
                <a:gd name="csY2" fmla="*/ 1021080 h 1402111"/>
                <a:gd name="csX3" fmla="*/ 443352 w 940414"/>
                <a:gd name="csY3" fmla="*/ 1402080 h 1402111"/>
                <a:gd name="csX4" fmla="*/ 938652 w 940414"/>
                <a:gd name="csY4" fmla="*/ 1002453 h 1402111"/>
                <a:gd name="csX5" fmla="*/ 821812 w 940414"/>
                <a:gd name="csY5" fmla="*/ 558800 h 1402111"/>
                <a:gd name="csX6" fmla="*/ 763392 w 940414"/>
                <a:gd name="csY6" fmla="*/ 15240 h 1402111"/>
                <a:gd name="csX0" fmla="*/ 125006 w 940414"/>
                <a:gd name="csY0" fmla="*/ 0 h 1402249"/>
                <a:gd name="csX1" fmla="*/ 124159 w 940414"/>
                <a:gd name="csY1" fmla="*/ 520700 h 1402249"/>
                <a:gd name="csX2" fmla="*/ 1392 w 940414"/>
                <a:gd name="csY2" fmla="*/ 1021080 h 1402249"/>
                <a:gd name="csX3" fmla="*/ 443352 w 940414"/>
                <a:gd name="csY3" fmla="*/ 1402080 h 1402249"/>
                <a:gd name="csX4" fmla="*/ 938652 w 940414"/>
                <a:gd name="csY4" fmla="*/ 1002453 h 1402249"/>
                <a:gd name="csX5" fmla="*/ 821812 w 940414"/>
                <a:gd name="csY5" fmla="*/ 558800 h 1402249"/>
                <a:gd name="csX6" fmla="*/ 763392 w 940414"/>
                <a:gd name="csY6" fmla="*/ 15240 h 1402249"/>
                <a:gd name="csX0" fmla="*/ 125006 w 940373"/>
                <a:gd name="csY0" fmla="*/ 0 h 1402249"/>
                <a:gd name="csX1" fmla="*/ 124159 w 940373"/>
                <a:gd name="csY1" fmla="*/ 520700 h 1402249"/>
                <a:gd name="csX2" fmla="*/ 1392 w 940373"/>
                <a:gd name="csY2" fmla="*/ 1021080 h 1402249"/>
                <a:gd name="csX3" fmla="*/ 443352 w 940373"/>
                <a:gd name="csY3" fmla="*/ 1402080 h 1402249"/>
                <a:gd name="csX4" fmla="*/ 938652 w 940373"/>
                <a:gd name="csY4" fmla="*/ 1002453 h 1402249"/>
                <a:gd name="csX5" fmla="*/ 821812 w 940373"/>
                <a:gd name="csY5" fmla="*/ 558800 h 1402249"/>
                <a:gd name="csX6" fmla="*/ 780787 w 940373"/>
                <a:gd name="csY6" fmla="*/ 180489 h 1402249"/>
                <a:gd name="csX0" fmla="*/ 133664 w 940334"/>
                <a:gd name="csY0" fmla="*/ 10852 h 1221760"/>
                <a:gd name="csX1" fmla="*/ 124120 w 940334"/>
                <a:gd name="csY1" fmla="*/ 340211 h 1221760"/>
                <a:gd name="csX2" fmla="*/ 1353 w 940334"/>
                <a:gd name="csY2" fmla="*/ 840591 h 1221760"/>
                <a:gd name="csX3" fmla="*/ 443313 w 940334"/>
                <a:gd name="csY3" fmla="*/ 1221591 h 1221760"/>
                <a:gd name="csX4" fmla="*/ 938613 w 940334"/>
                <a:gd name="csY4" fmla="*/ 821964 h 1221760"/>
                <a:gd name="csX5" fmla="*/ 821773 w 940334"/>
                <a:gd name="csY5" fmla="*/ 378311 h 1221760"/>
                <a:gd name="csX6" fmla="*/ 780748 w 940334"/>
                <a:gd name="csY6" fmla="*/ 0 h 1221760"/>
                <a:gd name="csX0" fmla="*/ 124120 w 940334"/>
                <a:gd name="csY0" fmla="*/ 340211 h 1221760"/>
                <a:gd name="csX1" fmla="*/ 1353 w 940334"/>
                <a:gd name="csY1" fmla="*/ 840591 h 1221760"/>
                <a:gd name="csX2" fmla="*/ 443313 w 940334"/>
                <a:gd name="csY2" fmla="*/ 1221591 h 1221760"/>
                <a:gd name="csX3" fmla="*/ 938613 w 940334"/>
                <a:gd name="csY3" fmla="*/ 821964 h 1221760"/>
                <a:gd name="csX4" fmla="*/ 821773 w 940334"/>
                <a:gd name="csY4" fmla="*/ 378311 h 1221760"/>
                <a:gd name="csX5" fmla="*/ 780748 w 940334"/>
                <a:gd name="csY5" fmla="*/ 0 h 1221760"/>
                <a:gd name="csX0" fmla="*/ 124120 w 940334"/>
                <a:gd name="csY0" fmla="*/ 0 h 881549"/>
                <a:gd name="csX1" fmla="*/ 1353 w 940334"/>
                <a:gd name="csY1" fmla="*/ 500380 h 881549"/>
                <a:gd name="csX2" fmla="*/ 443313 w 940334"/>
                <a:gd name="csY2" fmla="*/ 881380 h 881549"/>
                <a:gd name="csX3" fmla="*/ 938613 w 940334"/>
                <a:gd name="csY3" fmla="*/ 481753 h 881549"/>
                <a:gd name="csX4" fmla="*/ 821773 w 940334"/>
                <a:gd name="csY4" fmla="*/ 38100 h 881549"/>
                <a:gd name="csX0" fmla="*/ 124120 w 938613"/>
                <a:gd name="csY0" fmla="*/ 0 h 881549"/>
                <a:gd name="csX1" fmla="*/ 1353 w 938613"/>
                <a:gd name="csY1" fmla="*/ 500380 h 881549"/>
                <a:gd name="csX2" fmla="*/ 443313 w 938613"/>
                <a:gd name="csY2" fmla="*/ 881380 h 881549"/>
                <a:gd name="csX3" fmla="*/ 938613 w 938613"/>
                <a:gd name="csY3" fmla="*/ 481753 h 881549"/>
                <a:gd name="csX0" fmla="*/ 124120 w 443313"/>
                <a:gd name="csY0" fmla="*/ 0 h 881549"/>
                <a:gd name="csX1" fmla="*/ 1353 w 443313"/>
                <a:gd name="csY1" fmla="*/ 500380 h 881549"/>
                <a:gd name="csX2" fmla="*/ 443313 w 443313"/>
                <a:gd name="csY2" fmla="*/ 881380 h 881549"/>
                <a:gd name="csX0" fmla="*/ 38400 w 480040"/>
                <a:gd name="csY0" fmla="*/ 0 h 728657"/>
                <a:gd name="csX1" fmla="*/ 38080 w 480040"/>
                <a:gd name="csY1" fmla="*/ 347509 h 728657"/>
                <a:gd name="csX2" fmla="*/ 480040 w 480040"/>
                <a:gd name="csY2" fmla="*/ 728509 h 728657"/>
                <a:gd name="csX0" fmla="*/ 34497 w 476137"/>
                <a:gd name="csY0" fmla="*/ 0 h 728657"/>
                <a:gd name="csX1" fmla="*/ 34177 w 476137"/>
                <a:gd name="csY1" fmla="*/ 347509 h 728657"/>
                <a:gd name="csX2" fmla="*/ 476137 w 476137"/>
                <a:gd name="csY2" fmla="*/ 728509 h 728657"/>
                <a:gd name="csX0" fmla="*/ 18668 w 460308"/>
                <a:gd name="csY0" fmla="*/ 0 h 728639"/>
                <a:gd name="csX1" fmla="*/ 18348 w 460308"/>
                <a:gd name="csY1" fmla="*/ 347509 h 728639"/>
                <a:gd name="csX2" fmla="*/ 460308 w 460308"/>
                <a:gd name="csY2" fmla="*/ 728509 h 728639"/>
              </a:gdLst>
              <a:ahLst/>
              <a:cxnLst>
                <a:cxn ang="0">
                  <a:pos x="csX0" y="csY0"/>
                </a:cxn>
                <a:cxn ang="0">
                  <a:pos x="csX1" y="csY1"/>
                </a:cxn>
                <a:cxn ang="0">
                  <a:pos x="csX2" y="csY2"/>
                </a:cxn>
              </a:cxnLst>
              <a:rect l="l" t="t" r="r" b="b"/>
              <a:pathLst>
                <a:path w="460308" h="728639">
                  <a:moveTo>
                    <a:pt x="18668" y="0"/>
                  </a:moveTo>
                  <a:cubicBezTo>
                    <a:pt x="11922" y="131921"/>
                    <a:pt x="-19545" y="264309"/>
                    <a:pt x="18348" y="347509"/>
                  </a:cubicBezTo>
                  <a:cubicBezTo>
                    <a:pt x="56241" y="430709"/>
                    <a:pt x="177098" y="735846"/>
                    <a:pt x="460308" y="728509"/>
                  </a:cubicBezTo>
                </a:path>
              </a:pathLst>
            </a:cu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8515D565-2671-6DFF-6898-8568E3BE6C83}"/>
                </a:ext>
              </a:extLst>
            </p:cNvPr>
            <p:cNvSpPr/>
            <p:nvPr/>
          </p:nvSpPr>
          <p:spPr>
            <a:xfrm>
              <a:off x="325203" y="2620825"/>
              <a:ext cx="1747552" cy="1420330"/>
            </a:xfrm>
            <a:prstGeom prst="rect">
              <a:avLst/>
            </a:prstGeom>
            <a:solidFill>
              <a:schemeClr val="tx2">
                <a:lumMod val="10000"/>
                <a:lumOff val="90000"/>
              </a:schemeClr>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7BC81872-B6B9-B839-B754-114EC54C84FF}"/>
                </a:ext>
              </a:extLst>
            </p:cNvPr>
            <p:cNvSpPr txBox="1"/>
            <p:nvPr/>
          </p:nvSpPr>
          <p:spPr>
            <a:xfrm>
              <a:off x="329477" y="2591042"/>
              <a:ext cx="1815780" cy="523220"/>
            </a:xfrm>
            <a:prstGeom prst="rect">
              <a:avLst/>
            </a:prstGeom>
            <a:noFill/>
          </p:spPr>
          <p:txBody>
            <a:bodyPr wrap="square" rtlCol="0">
              <a:spAutoFit/>
            </a:bodyPr>
            <a:lstStyle/>
            <a:p>
              <a:pPr algn="l"/>
              <a:r>
                <a:rPr lang="en-GB" sz="2800" dirty="0">
                  <a:latin typeface="Arial" panose="020B0604020202020204" pitchFamily="34" charset="0"/>
                  <a:cs typeface="Arial" panose="020B0604020202020204" pitchFamily="34" charset="0"/>
                </a:rPr>
                <a:t>Transmit</a:t>
              </a:r>
            </a:p>
          </p:txBody>
        </p:sp>
        <p:cxnSp>
          <p:nvCxnSpPr>
            <p:cNvPr id="17" name="Straight Connector 16">
              <a:extLst>
                <a:ext uri="{FF2B5EF4-FFF2-40B4-BE49-F238E27FC236}">
                  <a16:creationId xmlns:a16="http://schemas.microsoft.com/office/drawing/2014/main" id="{12F48E22-25EB-A1AE-779C-D28E2A92B70B}"/>
                </a:ext>
              </a:extLst>
            </p:cNvPr>
            <p:cNvCxnSpPr>
              <a:cxnSpLocks/>
              <a:stCxn id="11" idx="3"/>
            </p:cNvCxnSpPr>
            <p:nvPr/>
          </p:nvCxnSpPr>
          <p:spPr>
            <a:xfrm flipV="1">
              <a:off x="2072755" y="3330987"/>
              <a:ext cx="924674" cy="3"/>
            </a:xfrm>
            <a:prstGeom prst="line">
              <a:avLst/>
            </a:prstGeom>
            <a:ln w="28575">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36" name="TextBox 35">
              <a:extLst>
                <a:ext uri="{FF2B5EF4-FFF2-40B4-BE49-F238E27FC236}">
                  <a16:creationId xmlns:a16="http://schemas.microsoft.com/office/drawing/2014/main" id="{538804EF-7771-2565-639C-A952D2EB7863}"/>
                </a:ext>
              </a:extLst>
            </p:cNvPr>
            <p:cNvSpPr txBox="1"/>
            <p:nvPr/>
          </p:nvSpPr>
          <p:spPr>
            <a:xfrm>
              <a:off x="2997428" y="2170284"/>
              <a:ext cx="1112303" cy="523220"/>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Bone</a:t>
              </a:r>
            </a:p>
          </p:txBody>
        </p:sp>
        <p:sp>
          <p:nvSpPr>
            <p:cNvPr id="37" name="TextBox 36">
              <a:extLst>
                <a:ext uri="{FF2B5EF4-FFF2-40B4-BE49-F238E27FC236}">
                  <a16:creationId xmlns:a16="http://schemas.microsoft.com/office/drawing/2014/main" id="{57F9B5B0-4156-196F-D7D8-A57C65B0E51D}"/>
                </a:ext>
              </a:extLst>
            </p:cNvPr>
            <p:cNvSpPr txBox="1"/>
            <p:nvPr/>
          </p:nvSpPr>
          <p:spPr>
            <a:xfrm>
              <a:off x="2997428" y="3716222"/>
              <a:ext cx="1376467" cy="954107"/>
            </a:xfrm>
            <a:prstGeom prst="rect">
              <a:avLst/>
            </a:prstGeom>
            <a:noFill/>
          </p:spPr>
          <p:txBody>
            <a:bodyPr wrap="square" rtlCol="0">
              <a:spAutoFit/>
            </a:bodyPr>
            <a:lstStyle/>
            <a:p>
              <a:r>
                <a:rPr lang="en-GB" sz="2800" dirty="0">
                  <a:latin typeface="Arial" panose="020B0604020202020204" pitchFamily="34" charset="0"/>
                  <a:cs typeface="Arial" panose="020B0604020202020204" pitchFamily="34" charset="0"/>
                </a:rPr>
                <a:t>Soft tissue</a:t>
              </a:r>
            </a:p>
          </p:txBody>
        </p:sp>
        <p:sp>
          <p:nvSpPr>
            <p:cNvPr id="47" name="Freeform: Shape 46">
              <a:extLst>
                <a:ext uri="{FF2B5EF4-FFF2-40B4-BE49-F238E27FC236}">
                  <a16:creationId xmlns:a16="http://schemas.microsoft.com/office/drawing/2014/main" id="{6367B879-DA51-3BDB-C4FC-059D4E568A15}"/>
                </a:ext>
              </a:extLst>
            </p:cNvPr>
            <p:cNvSpPr/>
            <p:nvPr/>
          </p:nvSpPr>
          <p:spPr>
            <a:xfrm>
              <a:off x="2383071" y="3157741"/>
              <a:ext cx="201714" cy="329456"/>
            </a:xfrm>
            <a:custGeom>
              <a:avLst/>
              <a:gdLst>
                <a:gd name="csX0" fmla="*/ 0 w 274320"/>
                <a:gd name="csY0" fmla="*/ 0 h 289560"/>
                <a:gd name="csX1" fmla="*/ 274320 w 274320"/>
                <a:gd name="csY1" fmla="*/ 167640 h 289560"/>
                <a:gd name="csX2" fmla="*/ 45720 w 274320"/>
                <a:gd name="csY2" fmla="*/ 289560 h 289560"/>
                <a:gd name="csX3" fmla="*/ 45720 w 274320"/>
                <a:gd name="csY3" fmla="*/ 289560 h 289560"/>
                <a:gd name="csX0" fmla="*/ 0 w 239395"/>
                <a:gd name="csY0" fmla="*/ 0 h 270510"/>
                <a:gd name="csX1" fmla="*/ 239395 w 239395"/>
                <a:gd name="csY1" fmla="*/ 148590 h 270510"/>
                <a:gd name="csX2" fmla="*/ 10795 w 239395"/>
                <a:gd name="csY2" fmla="*/ 270510 h 270510"/>
                <a:gd name="csX3" fmla="*/ 10795 w 239395"/>
                <a:gd name="csY3" fmla="*/ 270510 h 270510"/>
              </a:gdLst>
              <a:ahLst/>
              <a:cxnLst>
                <a:cxn ang="0">
                  <a:pos x="csX0" y="csY0"/>
                </a:cxn>
                <a:cxn ang="0">
                  <a:pos x="csX1" y="csY1"/>
                </a:cxn>
                <a:cxn ang="0">
                  <a:pos x="csX2" y="csY2"/>
                </a:cxn>
                <a:cxn ang="0">
                  <a:pos x="csX3" y="csY3"/>
                </a:cxn>
              </a:cxnLst>
              <a:rect l="l" t="t" r="r" b="b"/>
              <a:pathLst>
                <a:path w="239395" h="270510">
                  <a:moveTo>
                    <a:pt x="0" y="0"/>
                  </a:moveTo>
                  <a:lnTo>
                    <a:pt x="239395" y="148590"/>
                  </a:lnTo>
                  <a:lnTo>
                    <a:pt x="10795" y="270510"/>
                  </a:lnTo>
                  <a:lnTo>
                    <a:pt x="10795" y="270510"/>
                  </a:lnTo>
                </a:path>
              </a:pathLst>
            </a:cu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1" name="Rectangle 50">
              <a:extLst>
                <a:ext uri="{FF2B5EF4-FFF2-40B4-BE49-F238E27FC236}">
                  <a16:creationId xmlns:a16="http://schemas.microsoft.com/office/drawing/2014/main" id="{87D5CA95-3DFA-2E03-A312-F98C0C7AF4F0}"/>
                </a:ext>
              </a:extLst>
            </p:cNvPr>
            <p:cNvSpPr/>
            <p:nvPr/>
          </p:nvSpPr>
          <p:spPr>
            <a:xfrm>
              <a:off x="1925593" y="3191423"/>
              <a:ext cx="111054" cy="201863"/>
            </a:xfrm>
            <a:prstGeom prst="rect">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5" name="Arrow: Right 54">
              <a:extLst>
                <a:ext uri="{FF2B5EF4-FFF2-40B4-BE49-F238E27FC236}">
                  <a16:creationId xmlns:a16="http://schemas.microsoft.com/office/drawing/2014/main" id="{742BD765-5651-AB08-3E88-B7733D39CA29}"/>
                </a:ext>
              </a:extLst>
            </p:cNvPr>
            <p:cNvSpPr/>
            <p:nvPr/>
          </p:nvSpPr>
          <p:spPr>
            <a:xfrm>
              <a:off x="606483" y="3096220"/>
              <a:ext cx="796035" cy="410774"/>
            </a:xfrm>
            <a:prstGeom prst="rightArrow">
              <a:avLst/>
            </a:prstGeom>
            <a:solidFill>
              <a:schemeClr val="bg1"/>
            </a:solid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grpSp>
      <mc:AlternateContent xmlns:mc="http://schemas.openxmlformats.org/markup-compatibility/2006" xmlns:a14="http://schemas.microsoft.com/office/drawing/2010/main">
        <mc:Choice Requires="a14">
          <p:sp>
            <p:nvSpPr>
              <p:cNvPr id="63" name="TextBox 62">
                <a:extLst>
                  <a:ext uri="{FF2B5EF4-FFF2-40B4-BE49-F238E27FC236}">
                    <a16:creationId xmlns:a16="http://schemas.microsoft.com/office/drawing/2014/main" id="{DB1C5BD9-3A95-6F9B-A576-543A9AD13CEB}"/>
                  </a:ext>
                </a:extLst>
              </p:cNvPr>
              <p:cNvSpPr txBox="1"/>
              <p:nvPr/>
            </p:nvSpPr>
            <p:spPr>
              <a:xfrm>
                <a:off x="325203" y="4966674"/>
                <a:ext cx="894669" cy="611962"/>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𝑛</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1</m:t>
                              </m:r>
                            </m:sub>
                          </m:sSub>
                        </m:num>
                        <m:den>
                          <m:sSub>
                            <m:sSubPr>
                              <m:ctrlPr>
                                <a:rPr lang="en-GB" b="0" i="1" smtClean="0">
                                  <a:solidFill>
                                    <a:srgbClr val="0000FF"/>
                                  </a:solidFill>
                                  <a:latin typeface="Cambria Math" panose="02040503050406030204" pitchFamily="18" charset="0"/>
                                  <a:cs typeface="Arial" panose="020B0604020202020204" pitchFamily="34" charset="0"/>
                                </a:rPr>
                              </m:ctrlPr>
                            </m:sSubPr>
                            <m:e>
                              <m:r>
                                <a:rPr lang="en-GB" b="0" i="1" smtClean="0">
                                  <a:solidFill>
                                    <a:srgbClr val="0000FF"/>
                                  </a:solidFill>
                                  <a:latin typeface="Cambria Math" panose="02040503050406030204" pitchFamily="18" charset="0"/>
                                  <a:cs typeface="Arial" panose="020B0604020202020204" pitchFamily="34" charset="0"/>
                                </a:rPr>
                                <m:t>𝑐</m:t>
                              </m:r>
                            </m:e>
                            <m:sub>
                              <m:r>
                                <a:rPr lang="en-GB" b="0" i="1" smtClean="0">
                                  <a:solidFill>
                                    <a:srgbClr val="0000FF"/>
                                  </a:solidFill>
                                  <a:latin typeface="Cambria Math" panose="02040503050406030204" pitchFamily="18" charset="0"/>
                                  <a:cs typeface="Arial" panose="020B0604020202020204" pitchFamily="34" charset="0"/>
                                </a:rPr>
                                <m:t>2</m:t>
                              </m:r>
                            </m:sub>
                          </m:sSub>
                        </m:den>
                      </m:f>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63" name="TextBox 62">
                <a:extLst>
                  <a:ext uri="{FF2B5EF4-FFF2-40B4-BE49-F238E27FC236}">
                    <a16:creationId xmlns:a16="http://schemas.microsoft.com/office/drawing/2014/main" id="{DB1C5BD9-3A95-6F9B-A576-543A9AD13CEB}"/>
                  </a:ext>
                </a:extLst>
              </p:cNvPr>
              <p:cNvSpPr txBox="1">
                <a:spLocks noRot="1" noChangeAspect="1" noMove="1" noResize="1" noEditPoints="1" noAdjustHandles="1" noChangeArrowheads="1" noChangeShapeType="1" noTextEdit="1"/>
              </p:cNvSpPr>
              <p:nvPr/>
            </p:nvSpPr>
            <p:spPr>
              <a:xfrm>
                <a:off x="325203" y="4966674"/>
                <a:ext cx="894669" cy="611962"/>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4" name="TextBox 63">
                <a:extLst>
                  <a:ext uri="{FF2B5EF4-FFF2-40B4-BE49-F238E27FC236}">
                    <a16:creationId xmlns:a16="http://schemas.microsoft.com/office/drawing/2014/main" id="{BA93252A-F4FE-948C-4711-58939AA9DC8A}"/>
                  </a:ext>
                </a:extLst>
              </p:cNvPr>
              <p:cNvSpPr txBox="1"/>
              <p:nvPr/>
            </p:nvSpPr>
            <p:spPr>
              <a:xfrm>
                <a:off x="1219874" y="4926913"/>
                <a:ext cx="1200136" cy="618311"/>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𝑛</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3500</m:t>
                          </m:r>
                        </m:num>
                        <m:den>
                          <m:r>
                            <a:rPr lang="en-GB" b="0" i="1" smtClean="0">
                              <a:solidFill>
                                <a:srgbClr val="0000FF"/>
                              </a:solidFill>
                              <a:latin typeface="Cambria Math" panose="02040503050406030204" pitchFamily="18" charset="0"/>
                              <a:cs typeface="Arial" panose="020B0604020202020204" pitchFamily="34" charset="0"/>
                            </a:rPr>
                            <m:t>1540</m:t>
                          </m:r>
                        </m:den>
                      </m:f>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64" name="TextBox 63">
                <a:extLst>
                  <a:ext uri="{FF2B5EF4-FFF2-40B4-BE49-F238E27FC236}">
                    <a16:creationId xmlns:a16="http://schemas.microsoft.com/office/drawing/2014/main" id="{BA93252A-F4FE-948C-4711-58939AA9DC8A}"/>
                  </a:ext>
                </a:extLst>
              </p:cNvPr>
              <p:cNvSpPr txBox="1">
                <a:spLocks noRot="1" noChangeAspect="1" noMove="1" noResize="1" noEditPoints="1" noAdjustHandles="1" noChangeArrowheads="1" noChangeShapeType="1" noTextEdit="1"/>
              </p:cNvSpPr>
              <p:nvPr/>
            </p:nvSpPr>
            <p:spPr>
              <a:xfrm>
                <a:off x="1219874" y="4926913"/>
                <a:ext cx="1200136" cy="618311"/>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5" name="TextBox 64">
                <a:extLst>
                  <a:ext uri="{FF2B5EF4-FFF2-40B4-BE49-F238E27FC236}">
                    <a16:creationId xmlns:a16="http://schemas.microsoft.com/office/drawing/2014/main" id="{44C921D1-34A3-62DE-FD3D-6B6FE37CFCF8}"/>
                  </a:ext>
                </a:extLst>
              </p:cNvPr>
              <p:cNvSpPr txBox="1"/>
              <p:nvPr/>
            </p:nvSpPr>
            <p:spPr>
              <a:xfrm>
                <a:off x="2555688" y="5116197"/>
                <a:ext cx="1376467" cy="369332"/>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𝑛</m:t>
                      </m:r>
                      <m:r>
                        <a:rPr lang="en-GB" b="0" i="1" smtClean="0">
                          <a:solidFill>
                            <a:srgbClr val="0000FF"/>
                          </a:solidFill>
                          <a:latin typeface="Cambria Math" panose="02040503050406030204" pitchFamily="18" charset="0"/>
                          <a:cs typeface="Arial" panose="020B0604020202020204" pitchFamily="34" charset="0"/>
                        </a:rPr>
                        <m:t>=2.2727</m:t>
                      </m:r>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65" name="TextBox 64">
                <a:extLst>
                  <a:ext uri="{FF2B5EF4-FFF2-40B4-BE49-F238E27FC236}">
                    <a16:creationId xmlns:a16="http://schemas.microsoft.com/office/drawing/2014/main" id="{44C921D1-34A3-62DE-FD3D-6B6FE37CFCF8}"/>
                  </a:ext>
                </a:extLst>
              </p:cNvPr>
              <p:cNvSpPr txBox="1">
                <a:spLocks noRot="1" noChangeAspect="1" noMove="1" noResize="1" noEditPoints="1" noAdjustHandles="1" noChangeArrowheads="1" noChangeShapeType="1" noTextEdit="1"/>
              </p:cNvSpPr>
              <p:nvPr/>
            </p:nvSpPr>
            <p:spPr>
              <a:xfrm>
                <a:off x="2555688" y="5116197"/>
                <a:ext cx="1376467" cy="369332"/>
              </a:xfrm>
              <a:prstGeom prst="rect">
                <a:avLst/>
              </a:prstGeom>
              <a:blipFill>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6" name="TextBox 65">
                <a:extLst>
                  <a:ext uri="{FF2B5EF4-FFF2-40B4-BE49-F238E27FC236}">
                    <a16:creationId xmlns:a16="http://schemas.microsoft.com/office/drawing/2014/main" id="{2926C1AD-EE8D-EBC3-390D-BE17F91E0CF5}"/>
                  </a:ext>
                </a:extLst>
              </p:cNvPr>
              <p:cNvSpPr txBox="1"/>
              <p:nvPr/>
            </p:nvSpPr>
            <p:spPr>
              <a:xfrm>
                <a:off x="234489" y="5676921"/>
                <a:ext cx="1165383" cy="612732"/>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𝑛</m:t>
                      </m:r>
                      <m:r>
                        <a:rPr lang="en-GB" b="0" i="1" smtClean="0">
                          <a:solidFill>
                            <a:srgbClr val="0000FF"/>
                          </a:solidFill>
                          <a:latin typeface="Cambria Math" panose="02040503050406030204" pitchFamily="18" charset="0"/>
                          <a:cs typeface="Arial" panose="020B0604020202020204" pitchFamily="34" charset="0"/>
                        </a:rPr>
                        <m:t>=</m:t>
                      </m:r>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1</m:t>
                          </m:r>
                        </m:num>
                        <m:den>
                          <m:func>
                            <m:funcPr>
                              <m:ctrlPr>
                                <a:rPr lang="en-GB" b="0" i="0" smtClean="0">
                                  <a:solidFill>
                                    <a:srgbClr val="0000FF"/>
                                  </a:solidFill>
                                  <a:latin typeface="Cambria Math" panose="02040503050406030204" pitchFamily="18" charset="0"/>
                                  <a:cs typeface="Arial" panose="020B0604020202020204" pitchFamily="34" charset="0"/>
                                </a:rPr>
                              </m:ctrlPr>
                            </m:funcPr>
                            <m:fName>
                              <m:r>
                                <m:rPr>
                                  <m:sty m:val="p"/>
                                </m:rPr>
                                <a:rPr lang="en-GB" b="0" i="0" smtClean="0">
                                  <a:solidFill>
                                    <a:srgbClr val="0000FF"/>
                                  </a:solidFill>
                                  <a:latin typeface="Cambria Math" panose="02040503050406030204" pitchFamily="18" charset="0"/>
                                  <a:cs typeface="Arial" panose="020B0604020202020204" pitchFamily="34" charset="0"/>
                                </a:rPr>
                                <m:t>sin</m:t>
                              </m:r>
                            </m:fName>
                            <m:e>
                              <m:r>
                                <a:rPr lang="en-GB" b="0" i="1" smtClean="0">
                                  <a:solidFill>
                                    <a:srgbClr val="0000FF"/>
                                  </a:solidFill>
                                  <a:latin typeface="Cambria Math" panose="02040503050406030204" pitchFamily="18" charset="0"/>
                                  <a:cs typeface="Arial" panose="020B0604020202020204" pitchFamily="34" charset="0"/>
                                </a:rPr>
                                <m:t>𝐶</m:t>
                              </m:r>
                            </m:e>
                          </m:func>
                        </m:den>
                      </m:f>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66" name="TextBox 65">
                <a:extLst>
                  <a:ext uri="{FF2B5EF4-FFF2-40B4-BE49-F238E27FC236}">
                    <a16:creationId xmlns:a16="http://schemas.microsoft.com/office/drawing/2014/main" id="{2926C1AD-EE8D-EBC3-390D-BE17F91E0CF5}"/>
                  </a:ext>
                </a:extLst>
              </p:cNvPr>
              <p:cNvSpPr txBox="1">
                <a:spLocks noRot="1" noChangeAspect="1" noMove="1" noResize="1" noEditPoints="1" noAdjustHandles="1" noChangeArrowheads="1" noChangeShapeType="1" noTextEdit="1"/>
              </p:cNvSpPr>
              <p:nvPr/>
            </p:nvSpPr>
            <p:spPr>
              <a:xfrm>
                <a:off x="234489" y="5676921"/>
                <a:ext cx="1165383" cy="612732"/>
              </a:xfrm>
              <a:prstGeom prst="rect">
                <a:avLst/>
              </a:prstGeom>
              <a:blipFill>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7" name="TextBox 66">
                <a:extLst>
                  <a:ext uri="{FF2B5EF4-FFF2-40B4-BE49-F238E27FC236}">
                    <a16:creationId xmlns:a16="http://schemas.microsoft.com/office/drawing/2014/main" id="{3CDACCFF-EC21-60A6-FEDF-F3787726F244}"/>
                  </a:ext>
                </a:extLst>
              </p:cNvPr>
              <p:cNvSpPr txBox="1"/>
              <p:nvPr/>
            </p:nvSpPr>
            <p:spPr>
              <a:xfrm>
                <a:off x="1394139" y="5729097"/>
                <a:ext cx="1394548" cy="612732"/>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𝐶</m:t>
                      </m:r>
                      <m:r>
                        <a:rPr lang="en-GB" b="0" i="1" smtClean="0">
                          <a:solidFill>
                            <a:srgbClr val="0000FF"/>
                          </a:solidFill>
                          <a:latin typeface="Cambria Math" panose="02040503050406030204" pitchFamily="18" charset="0"/>
                          <a:cs typeface="Arial" panose="020B0604020202020204" pitchFamily="34" charset="0"/>
                        </a:rPr>
                        <m:t>=</m:t>
                      </m:r>
                      <m:func>
                        <m:funcPr>
                          <m:ctrlPr>
                            <a:rPr lang="en-GB" b="0" i="1" smtClean="0">
                              <a:solidFill>
                                <a:srgbClr val="0000FF"/>
                              </a:solidFill>
                              <a:latin typeface="Cambria Math" panose="02040503050406030204" pitchFamily="18" charset="0"/>
                              <a:cs typeface="Arial" panose="020B0604020202020204" pitchFamily="34" charset="0"/>
                            </a:rPr>
                          </m:ctrlPr>
                        </m:funcPr>
                        <m:fName>
                          <m:sSup>
                            <m:sSupPr>
                              <m:ctrlPr>
                                <a:rPr lang="en-GB" b="0" i="0" smtClean="0">
                                  <a:solidFill>
                                    <a:srgbClr val="0000FF"/>
                                  </a:solidFill>
                                  <a:latin typeface="Cambria Math" panose="02040503050406030204" pitchFamily="18" charset="0"/>
                                  <a:cs typeface="Arial" panose="020B0604020202020204" pitchFamily="34" charset="0"/>
                                </a:rPr>
                              </m:ctrlPr>
                            </m:sSupPr>
                            <m:e>
                              <m:r>
                                <m:rPr>
                                  <m:sty m:val="p"/>
                                </m:rPr>
                                <a:rPr lang="en-GB" b="0" i="0" smtClean="0">
                                  <a:solidFill>
                                    <a:srgbClr val="0000FF"/>
                                  </a:solidFill>
                                  <a:latin typeface="Cambria Math" panose="02040503050406030204" pitchFamily="18" charset="0"/>
                                  <a:cs typeface="Arial" panose="020B0604020202020204" pitchFamily="34" charset="0"/>
                                </a:rPr>
                                <m:t>sin</m:t>
                              </m:r>
                            </m:e>
                            <m:sup>
                              <m:r>
                                <a:rPr lang="en-GB" b="0" i="1" smtClean="0">
                                  <a:solidFill>
                                    <a:srgbClr val="0000FF"/>
                                  </a:solidFill>
                                  <a:latin typeface="Cambria Math" panose="02040503050406030204" pitchFamily="18" charset="0"/>
                                  <a:cs typeface="Arial" panose="020B0604020202020204" pitchFamily="34" charset="0"/>
                                </a:rPr>
                                <m:t>−1</m:t>
                              </m:r>
                            </m:sup>
                          </m:sSup>
                        </m:fName>
                        <m:e>
                          <m:f>
                            <m:fPr>
                              <m:ctrlPr>
                                <a:rPr lang="en-GB" b="0" i="1" smtClean="0">
                                  <a:solidFill>
                                    <a:srgbClr val="0000FF"/>
                                  </a:solidFill>
                                  <a:latin typeface="Cambria Math" panose="02040503050406030204" pitchFamily="18" charset="0"/>
                                  <a:cs typeface="Arial" panose="020B0604020202020204" pitchFamily="34" charset="0"/>
                                </a:rPr>
                              </m:ctrlPr>
                            </m:fPr>
                            <m:num>
                              <m:r>
                                <a:rPr lang="en-GB" b="0" i="1" smtClean="0">
                                  <a:solidFill>
                                    <a:srgbClr val="0000FF"/>
                                  </a:solidFill>
                                  <a:latin typeface="Cambria Math" panose="02040503050406030204" pitchFamily="18" charset="0"/>
                                  <a:cs typeface="Arial" panose="020B0604020202020204" pitchFamily="34" charset="0"/>
                                </a:rPr>
                                <m:t>1</m:t>
                              </m:r>
                            </m:num>
                            <m:den>
                              <m:r>
                                <a:rPr lang="en-GB" b="0" i="1" smtClean="0">
                                  <a:solidFill>
                                    <a:srgbClr val="0000FF"/>
                                  </a:solidFill>
                                  <a:latin typeface="Cambria Math" panose="02040503050406030204" pitchFamily="18" charset="0"/>
                                  <a:cs typeface="Arial" panose="020B0604020202020204" pitchFamily="34" charset="0"/>
                                </a:rPr>
                                <m:t>𝑛</m:t>
                              </m:r>
                            </m:den>
                          </m:f>
                        </m:e>
                      </m:func>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67" name="TextBox 66">
                <a:extLst>
                  <a:ext uri="{FF2B5EF4-FFF2-40B4-BE49-F238E27FC236}">
                    <a16:creationId xmlns:a16="http://schemas.microsoft.com/office/drawing/2014/main" id="{3CDACCFF-EC21-60A6-FEDF-F3787726F244}"/>
                  </a:ext>
                </a:extLst>
              </p:cNvPr>
              <p:cNvSpPr txBox="1">
                <a:spLocks noRot="1" noChangeAspect="1" noMove="1" noResize="1" noEditPoints="1" noAdjustHandles="1" noChangeArrowheads="1" noChangeShapeType="1" noTextEdit="1"/>
              </p:cNvSpPr>
              <p:nvPr/>
            </p:nvSpPr>
            <p:spPr>
              <a:xfrm>
                <a:off x="1394139" y="5729097"/>
                <a:ext cx="1394548" cy="612732"/>
              </a:xfrm>
              <a:prstGeom prst="rect">
                <a:avLst/>
              </a:prstGeom>
              <a:blipFill>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8" name="TextBox 67">
                <a:extLst>
                  <a:ext uri="{FF2B5EF4-FFF2-40B4-BE49-F238E27FC236}">
                    <a16:creationId xmlns:a16="http://schemas.microsoft.com/office/drawing/2014/main" id="{5451D555-E87F-3DFA-21E0-40A0E10754BF}"/>
                  </a:ext>
                </a:extLst>
              </p:cNvPr>
              <p:cNvSpPr txBox="1"/>
              <p:nvPr/>
            </p:nvSpPr>
            <p:spPr>
              <a:xfrm>
                <a:off x="2752251" y="5921079"/>
                <a:ext cx="1243610" cy="369332"/>
              </a:xfrm>
              <a:prstGeom prst="rect">
                <a:avLst/>
              </a:prstGeom>
              <a:noFill/>
            </p:spPr>
            <p:txBody>
              <a:bodyPr wrap="none" rtlCol="0">
                <a:spAutoFit/>
              </a:bodyPr>
              <a:lstStyle/>
              <a:p>
                <a:pPr algn="l"/>
                <a14:m>
                  <m:oMathPara xmlns:m="http://schemas.openxmlformats.org/officeDocument/2006/math">
                    <m:oMath>
                      <m:r>
                        <a:rPr lang="en-GB" b="0" i="1" smtClean="0">
                          <a:solidFill>
                            <a:srgbClr val="0000FF"/>
                          </a:solidFill>
                          <a:latin typeface="Cambria Math" panose="02040503050406030204" pitchFamily="18" charset="0"/>
                          <a:cs typeface="Arial" panose="020B0604020202020204" pitchFamily="34" charset="0"/>
                        </a:rPr>
                        <m:t>𝐶</m:t>
                      </m:r>
                      <m:r>
                        <a:rPr lang="en-GB" b="0" i="1" smtClean="0">
                          <a:solidFill>
                            <a:srgbClr val="0000FF"/>
                          </a:solidFill>
                          <a:latin typeface="Cambria Math" panose="02040503050406030204" pitchFamily="18" charset="0"/>
                          <a:cs typeface="Arial" panose="020B0604020202020204" pitchFamily="34" charset="0"/>
                        </a:rPr>
                        <m:t>=</m:t>
                      </m:r>
                      <m:sSup>
                        <m:sSupPr>
                          <m:ctrlPr>
                            <a:rPr lang="en-GB" b="0" i="1" smtClean="0">
                              <a:solidFill>
                                <a:srgbClr val="0000FF"/>
                              </a:solidFill>
                              <a:latin typeface="Cambria Math" panose="02040503050406030204" pitchFamily="18" charset="0"/>
                              <a:cs typeface="Arial" panose="020B0604020202020204" pitchFamily="34" charset="0"/>
                            </a:rPr>
                          </m:ctrlPr>
                        </m:sSupPr>
                        <m:e>
                          <m:r>
                            <a:rPr lang="en-GB" b="0" i="1" smtClean="0">
                              <a:solidFill>
                                <a:srgbClr val="0000FF"/>
                              </a:solidFill>
                              <a:latin typeface="Cambria Math" panose="02040503050406030204" pitchFamily="18" charset="0"/>
                              <a:cs typeface="Arial" panose="020B0604020202020204" pitchFamily="34" charset="0"/>
                            </a:rPr>
                            <m:t>26.1</m:t>
                          </m:r>
                        </m:e>
                        <m:sup>
                          <m:r>
                            <a:rPr lang="en-GB" b="0" i="1" smtClean="0">
                              <a:solidFill>
                                <a:srgbClr val="0000FF"/>
                              </a:solidFill>
                              <a:latin typeface="Cambria Math" panose="02040503050406030204" pitchFamily="18" charset="0"/>
                              <a:cs typeface="Arial" panose="020B0604020202020204" pitchFamily="34" charset="0"/>
                            </a:rPr>
                            <m:t>𝑜</m:t>
                          </m:r>
                        </m:sup>
                      </m:sSup>
                    </m:oMath>
                  </m:oMathPara>
                </a14:m>
                <a:endParaRPr lang="en-GB" dirty="0">
                  <a:solidFill>
                    <a:srgbClr val="0000FF"/>
                  </a:solidFill>
                  <a:latin typeface="Arial" panose="020B0604020202020204" pitchFamily="34" charset="0"/>
                  <a:cs typeface="Arial" panose="020B0604020202020204" pitchFamily="34" charset="0"/>
                </a:endParaRPr>
              </a:p>
            </p:txBody>
          </p:sp>
        </mc:Choice>
        <mc:Fallback xmlns="">
          <p:sp>
            <p:nvSpPr>
              <p:cNvPr id="68" name="TextBox 67">
                <a:extLst>
                  <a:ext uri="{FF2B5EF4-FFF2-40B4-BE49-F238E27FC236}">
                    <a16:creationId xmlns:a16="http://schemas.microsoft.com/office/drawing/2014/main" id="{5451D555-E87F-3DFA-21E0-40A0E10754BF}"/>
                  </a:ext>
                </a:extLst>
              </p:cNvPr>
              <p:cNvSpPr txBox="1">
                <a:spLocks noRot="1" noChangeAspect="1" noMove="1" noResize="1" noEditPoints="1" noAdjustHandles="1" noChangeArrowheads="1" noChangeShapeType="1" noTextEdit="1"/>
              </p:cNvSpPr>
              <p:nvPr/>
            </p:nvSpPr>
            <p:spPr>
              <a:xfrm>
                <a:off x="2752251" y="5921079"/>
                <a:ext cx="1243610" cy="369332"/>
              </a:xfrm>
              <a:prstGeom prst="rect">
                <a:avLst/>
              </a:prstGeom>
              <a:blipFill>
                <a:blip r:embed="rId8"/>
                <a:stretch>
                  <a:fillRect/>
                </a:stretch>
              </a:blipFill>
            </p:spPr>
            <p:txBody>
              <a:bodyPr/>
              <a:lstStyle/>
              <a:p>
                <a:r>
                  <a:rPr lang="en-GB">
                    <a:noFill/>
                  </a:rPr>
                  <a:t> </a:t>
                </a:r>
              </a:p>
            </p:txBody>
          </p:sp>
        </mc:Fallback>
      </mc:AlternateContent>
      <p:cxnSp>
        <p:nvCxnSpPr>
          <p:cNvPr id="74" name="Straight Connector 73">
            <a:extLst>
              <a:ext uri="{FF2B5EF4-FFF2-40B4-BE49-F238E27FC236}">
                <a16:creationId xmlns:a16="http://schemas.microsoft.com/office/drawing/2014/main" id="{B420A7AF-C4E1-5BEA-8AC5-54C60960A325}"/>
              </a:ext>
            </a:extLst>
          </p:cNvPr>
          <p:cNvCxnSpPr>
            <a:cxnSpLocks/>
          </p:cNvCxnSpPr>
          <p:nvPr/>
        </p:nvCxnSpPr>
        <p:spPr>
          <a:xfrm flipV="1">
            <a:off x="7762161" y="4811630"/>
            <a:ext cx="334764" cy="995798"/>
          </a:xfrm>
          <a:prstGeom prst="line">
            <a:avLst/>
          </a:prstGeom>
          <a:ln w="57150">
            <a:solidFill>
              <a:srgbClr val="2D00D2"/>
            </a:solidFill>
            <a:headEnd type="none" w="med" len="med"/>
            <a:tailEnd type="none" w="med" len="med"/>
          </a:ln>
        </p:spPr>
        <p:style>
          <a:lnRef idx="2">
            <a:schemeClr val="dk1"/>
          </a:lnRef>
          <a:fillRef idx="0">
            <a:schemeClr val="dk1"/>
          </a:fillRef>
          <a:effectRef idx="1">
            <a:schemeClr val="dk1"/>
          </a:effectRef>
          <a:fontRef idx="minor">
            <a:schemeClr val="tx1"/>
          </a:fontRef>
        </p:style>
      </p:cxnSp>
      <p:sp>
        <p:nvSpPr>
          <p:cNvPr id="77" name="Freeform: Shape 76">
            <a:extLst>
              <a:ext uri="{FF2B5EF4-FFF2-40B4-BE49-F238E27FC236}">
                <a16:creationId xmlns:a16="http://schemas.microsoft.com/office/drawing/2014/main" id="{E094FA34-3AAC-CA6D-F9DB-BD457F982A8A}"/>
              </a:ext>
            </a:extLst>
          </p:cNvPr>
          <p:cNvSpPr/>
          <p:nvPr/>
        </p:nvSpPr>
        <p:spPr>
          <a:xfrm rot="6194322">
            <a:off x="7883293" y="5181643"/>
            <a:ext cx="136807" cy="223444"/>
          </a:xfrm>
          <a:custGeom>
            <a:avLst/>
            <a:gdLst>
              <a:gd name="csX0" fmla="*/ 0 w 274320"/>
              <a:gd name="csY0" fmla="*/ 0 h 289560"/>
              <a:gd name="csX1" fmla="*/ 274320 w 274320"/>
              <a:gd name="csY1" fmla="*/ 167640 h 289560"/>
              <a:gd name="csX2" fmla="*/ 45720 w 274320"/>
              <a:gd name="csY2" fmla="*/ 289560 h 289560"/>
              <a:gd name="csX3" fmla="*/ 45720 w 274320"/>
              <a:gd name="csY3" fmla="*/ 289560 h 289560"/>
              <a:gd name="csX0" fmla="*/ 0 w 239395"/>
              <a:gd name="csY0" fmla="*/ 0 h 270510"/>
              <a:gd name="csX1" fmla="*/ 239395 w 239395"/>
              <a:gd name="csY1" fmla="*/ 148590 h 270510"/>
              <a:gd name="csX2" fmla="*/ 10795 w 239395"/>
              <a:gd name="csY2" fmla="*/ 270510 h 270510"/>
              <a:gd name="csX3" fmla="*/ 10795 w 239395"/>
              <a:gd name="csY3" fmla="*/ 270510 h 270510"/>
            </a:gdLst>
            <a:ahLst/>
            <a:cxnLst>
              <a:cxn ang="0">
                <a:pos x="csX0" y="csY0"/>
              </a:cxn>
              <a:cxn ang="0">
                <a:pos x="csX1" y="csY1"/>
              </a:cxn>
              <a:cxn ang="0">
                <a:pos x="csX2" y="csY2"/>
              </a:cxn>
              <a:cxn ang="0">
                <a:pos x="csX3" y="csY3"/>
              </a:cxn>
            </a:cxnLst>
            <a:rect l="l" t="t" r="r" b="b"/>
            <a:pathLst>
              <a:path w="239395" h="270510">
                <a:moveTo>
                  <a:pt x="0" y="0"/>
                </a:moveTo>
                <a:lnTo>
                  <a:pt x="239395" y="148590"/>
                </a:lnTo>
                <a:lnTo>
                  <a:pt x="10795" y="270510"/>
                </a:lnTo>
                <a:lnTo>
                  <a:pt x="10795" y="270510"/>
                </a:lnTo>
              </a:path>
            </a:pathLst>
          </a:custGeom>
          <a:noFill/>
          <a:ln w="38100">
            <a:solidFill>
              <a:srgbClr val="2D00D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sp>
        <p:nvSpPr>
          <p:cNvPr id="79" name="TextBox 78">
            <a:extLst>
              <a:ext uri="{FF2B5EF4-FFF2-40B4-BE49-F238E27FC236}">
                <a16:creationId xmlns:a16="http://schemas.microsoft.com/office/drawing/2014/main" id="{B4A51E9F-7F04-9F35-2384-BAD21C6039A1}"/>
              </a:ext>
            </a:extLst>
          </p:cNvPr>
          <p:cNvSpPr txBox="1"/>
          <p:nvPr/>
        </p:nvSpPr>
        <p:spPr>
          <a:xfrm>
            <a:off x="6764774" y="5858766"/>
            <a:ext cx="1994773" cy="338554"/>
          </a:xfrm>
          <a:prstGeom prst="rect">
            <a:avLst/>
          </a:prstGeom>
          <a:noFill/>
        </p:spPr>
        <p:txBody>
          <a:bodyPr wrap="square" rtlCol="0">
            <a:spAutoFit/>
          </a:bodyPr>
          <a:lstStyle/>
          <a:p>
            <a:r>
              <a:rPr lang="en-GB" sz="1600" dirty="0">
                <a:solidFill>
                  <a:srgbClr val="2D00D2"/>
                </a:solidFill>
                <a:latin typeface="Arial" panose="020B0604020202020204" pitchFamily="34" charset="0"/>
                <a:cs typeface="Arial" panose="020B0604020202020204" pitchFamily="34" charset="0"/>
              </a:rPr>
              <a:t>Reflected ray</a:t>
            </a:r>
          </a:p>
        </p:txBody>
      </p:sp>
    </p:spTree>
    <p:extLst>
      <p:ext uri="{BB962C8B-B14F-4D97-AF65-F5344CB8AC3E}">
        <p14:creationId xmlns:p14="http://schemas.microsoft.com/office/powerpoint/2010/main" val="1281692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9"/>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65" grpId="0"/>
      <p:bldP spid="66" grpId="0"/>
      <p:bldP spid="67" grpId="0"/>
      <p:bldP spid="68" grpId="0"/>
      <p:bldP spid="77" grpId="0" animBg="1"/>
      <p:bldP spid="79"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D29FB3-1EA6-D3FD-A2CD-B1D0A13C7E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3973091-F418-F05C-C862-CE80BF0C334D}"/>
              </a:ext>
            </a:extLst>
          </p:cNvPr>
          <p:cNvSpPr>
            <a:spLocks noGrp="1"/>
          </p:cNvSpPr>
          <p:nvPr>
            <p:ph type="title"/>
          </p:nvPr>
        </p:nvSpPr>
        <p:spPr/>
        <p:txBody>
          <a:bodyPr/>
          <a:lstStyle/>
          <a:p>
            <a:r>
              <a:rPr lang="en-GB" dirty="0"/>
              <a:t>Revision Summary</a:t>
            </a:r>
          </a:p>
        </p:txBody>
      </p:sp>
      <p:sp>
        <p:nvSpPr>
          <p:cNvPr id="3" name="TextBox 2">
            <a:extLst>
              <a:ext uri="{FF2B5EF4-FFF2-40B4-BE49-F238E27FC236}">
                <a16:creationId xmlns:a16="http://schemas.microsoft.com/office/drawing/2014/main" id="{99D3DB15-1A6F-CC5A-F389-990ECB7E0B0B}"/>
              </a:ext>
            </a:extLst>
          </p:cNvPr>
          <p:cNvSpPr txBox="1"/>
          <p:nvPr/>
        </p:nvSpPr>
        <p:spPr>
          <a:xfrm>
            <a:off x="417095" y="1027037"/>
            <a:ext cx="8523705" cy="4308872"/>
          </a:xfrm>
          <a:prstGeom prst="rect">
            <a:avLst/>
          </a:prstGeom>
          <a:noFill/>
        </p:spPr>
        <p:txBody>
          <a:bodyPr wrap="square" rtlCol="0">
            <a:spAutoFit/>
          </a:bodyPr>
          <a:lstStyle/>
          <a:p>
            <a:pPr algn="l">
              <a:spcAft>
                <a:spcPts val="1200"/>
              </a:spcAft>
            </a:pPr>
            <a:r>
              <a:rPr lang="en-GB" sz="2800" dirty="0">
                <a:latin typeface="Arial" panose="020B0604020202020204" pitchFamily="34" charset="0"/>
                <a:cs typeface="Arial" panose="020B0604020202020204" pitchFamily="34" charset="0"/>
              </a:rPr>
              <a:t>Key Definitions: ultrasound</a:t>
            </a:r>
          </a:p>
          <a:p>
            <a:pPr algn="l">
              <a:spcAft>
                <a:spcPts val="1200"/>
              </a:spcAft>
            </a:pPr>
            <a:r>
              <a:rPr lang="en-GB" sz="2800" dirty="0">
                <a:latin typeface="Arial" panose="020B0604020202020204" pitchFamily="34" charset="0"/>
                <a:cs typeface="Arial" panose="020B0604020202020204" pitchFamily="34" charset="0"/>
              </a:rPr>
              <a:t>Concepts: medium, loudness, pitch</a:t>
            </a:r>
          </a:p>
          <a:p>
            <a:pPr algn="l">
              <a:spcAft>
                <a:spcPts val="1200"/>
              </a:spcAft>
            </a:pPr>
            <a:r>
              <a:rPr lang="en-GB" sz="2800" dirty="0">
                <a:latin typeface="Arial" panose="020B0604020202020204" pitchFamily="34" charset="0"/>
                <a:cs typeface="Arial" panose="020B0604020202020204" pitchFamily="34" charset="0"/>
              </a:rPr>
              <a:t>Demonstrations:</a:t>
            </a:r>
          </a:p>
          <a:p>
            <a:pPr algn="l">
              <a:spcAft>
                <a:spcPts val="1200"/>
              </a:spcAft>
            </a:pPr>
            <a:r>
              <a:rPr lang="en-GB" sz="2800" dirty="0">
                <a:latin typeface="Arial" panose="020B0604020202020204" pitchFamily="34" charset="0"/>
                <a:cs typeface="Arial" panose="020B0604020202020204" pitchFamily="34" charset="0"/>
              </a:rPr>
              <a:t>Evidence of the mechanical wave nature of sound: (e.g. candle in a sound wave, no sound in a vacuum)</a:t>
            </a:r>
          </a:p>
          <a:p>
            <a:pPr algn="l">
              <a:spcAft>
                <a:spcPts val="1200"/>
              </a:spcAft>
            </a:pPr>
            <a:r>
              <a:rPr lang="en-GB" sz="2800" dirty="0">
                <a:latin typeface="Arial" panose="020B0604020202020204" pitchFamily="34" charset="0"/>
                <a:cs typeface="Arial" panose="020B0604020202020204" pitchFamily="34" charset="0"/>
              </a:rPr>
              <a:t>Relate pitch and loudness to frequency and amplitude</a:t>
            </a:r>
          </a:p>
          <a:p>
            <a:pPr algn="l">
              <a:spcAft>
                <a:spcPts val="1200"/>
              </a:spcAft>
            </a:pPr>
            <a:r>
              <a:rPr lang="en-GB" sz="2800" dirty="0">
                <a:latin typeface="Arial" panose="020B0604020202020204" pitchFamily="34" charset="0"/>
                <a:cs typeface="Arial" panose="020B0604020202020204" pitchFamily="34" charset="0"/>
              </a:rPr>
              <a:t>Investigate: ultrasound in practice.</a:t>
            </a:r>
          </a:p>
        </p:txBody>
      </p:sp>
    </p:spTree>
    <p:extLst>
      <p:ext uri="{BB962C8B-B14F-4D97-AF65-F5344CB8AC3E}">
        <p14:creationId xmlns:p14="http://schemas.microsoft.com/office/powerpoint/2010/main" val="384527608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w="28575">
          <a:solidFill>
            <a:schemeClr val="tx1"/>
          </a:solidFill>
        </a:ln>
      </a:spPr>
      <a:bodyPr rtlCol="0" anchor="ctr"/>
      <a:lstStyle>
        <a:defPPr algn="ctr">
          <a:defRPr/>
        </a:defPPr>
      </a:lstStyle>
      <a:style>
        <a:lnRef idx="2">
          <a:schemeClr val="accent1">
            <a:shade val="15000"/>
          </a:schemeClr>
        </a:lnRef>
        <a:fillRef idx="1">
          <a:schemeClr val="accent1"/>
        </a:fillRef>
        <a:effectRef idx="0">
          <a:schemeClr val="accent1"/>
        </a:effectRef>
        <a:fontRef idx="minor">
          <a:schemeClr val="lt1"/>
        </a:fontRef>
      </a:style>
    </a:spDef>
    <a:lnDef>
      <a:spPr>
        <a:ln w="28575">
          <a:solidFill>
            <a:schemeClr val="tx1"/>
          </a:solidFill>
          <a:tailEnd type="none" w="med" len="lg"/>
        </a:ln>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lgn="l">
          <a:defRPr sz="2800" dirty="0" smtClean="0">
            <a:latin typeface="Arial" panose="020B0604020202020204" pitchFamily="34" charset="0"/>
            <a:cs typeface="Arial" panose="020B0604020202020204" pitchFamily="34" charset="0"/>
          </a:defRPr>
        </a:defPPr>
      </a:lstStyle>
    </a:txDef>
  </a:objectDefaults>
  <a:extraClrSchemeLst/>
  <a:extLst>
    <a:ext uri="{05A4C25C-085E-4340-85A3-A5531E510DB2}">
      <thm15:themeFamily xmlns:thm15="http://schemas.microsoft.com/office/thememl/2012/main" name="00 Physics2026" id="{26454D99-A9D9-4624-BC4B-3E21A1F4F6C3}" vid="{D4A25238-3853-4B2F-BA87-D3C0BB0D6D2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00 Physics2026</Template>
  <TotalTime>61099</TotalTime>
  <Words>2568</Words>
  <Application>Microsoft Office PowerPoint</Application>
  <PresentationFormat>On-screen Show (4:3)</PresentationFormat>
  <Paragraphs>357</Paragraphs>
  <Slides>45</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45</vt:i4>
      </vt:variant>
    </vt:vector>
  </HeadingPairs>
  <TitlesOfParts>
    <vt:vector size="50" baseType="lpstr">
      <vt:lpstr>Aptos</vt:lpstr>
      <vt:lpstr>Arial</vt:lpstr>
      <vt:lpstr>Cambria Math</vt:lpstr>
      <vt:lpstr>Times New Roman</vt:lpstr>
      <vt:lpstr>Office Theme</vt:lpstr>
      <vt:lpstr>2.5 Sound Energy</vt:lpstr>
      <vt:lpstr>Physics Specification 2.5</vt:lpstr>
      <vt:lpstr>Revision Summary</vt:lpstr>
      <vt:lpstr>Recap: What is a wave?</vt:lpstr>
      <vt:lpstr>Recap: Transverse and Longitudinal Waves</vt:lpstr>
      <vt:lpstr>Recap: What is a longitudinal wave?</vt:lpstr>
      <vt:lpstr>What kind of wave is sound?</vt:lpstr>
      <vt:lpstr>Why does sound look transverse, but is longitudinal?</vt:lpstr>
      <vt:lpstr>Mechanical Waves </vt:lpstr>
      <vt:lpstr>Recap: What is a mechanical wave?</vt:lpstr>
      <vt:lpstr>What is meant by a medium?</vt:lpstr>
      <vt:lpstr>If the particles do not move from the source of the wave to the observer, what does move?</vt:lpstr>
      <vt:lpstr>Demonstrate that sound needs a medium</vt:lpstr>
      <vt:lpstr>Demonstrate that sound is a mechanical wave</vt:lpstr>
      <vt:lpstr>Explain how the candle flame verifies sound is a mechanical wave  </vt:lpstr>
      <vt:lpstr>Demonstrate that sound is a mechanical wave</vt:lpstr>
      <vt:lpstr>How does being able to hear someone banging on a pipe in a distant room demonstrate that sound is a mechanical wave?</vt:lpstr>
      <vt:lpstr>Exercise</vt:lpstr>
      <vt:lpstr>Loudness and Pitch</vt:lpstr>
      <vt:lpstr>What wave characteristic determines the loudness of a sound?</vt:lpstr>
      <vt:lpstr>Demonstrate that loudness is related to amplitude</vt:lpstr>
      <vt:lpstr>What wave characteristic determines the pitch of a sound?</vt:lpstr>
      <vt:lpstr>Demonstrate that pitch is related to frequency</vt:lpstr>
      <vt:lpstr>Audio software tools</vt:lpstr>
      <vt:lpstr>Waveform and frequency</vt:lpstr>
      <vt:lpstr>Waveform and loudness</vt:lpstr>
      <vt:lpstr>Oscilloscope and microphone</vt:lpstr>
      <vt:lpstr>Spectrum analysis</vt:lpstr>
      <vt:lpstr>Give an advantage of each of these views:</vt:lpstr>
      <vt:lpstr>Exercise</vt:lpstr>
      <vt:lpstr>Exercise</vt:lpstr>
      <vt:lpstr>Ultrasound </vt:lpstr>
      <vt:lpstr>What is ultrasound?</vt:lpstr>
      <vt:lpstr>Is ultrasound high pitch or low pitch, loud or quiet?</vt:lpstr>
      <vt:lpstr>Can you hear ultrasound?</vt:lpstr>
      <vt:lpstr>What frequencies are used in medical imaging?</vt:lpstr>
      <vt:lpstr>Example 1</vt:lpstr>
      <vt:lpstr>Exercise</vt:lpstr>
      <vt:lpstr>Example 2 (HL)</vt:lpstr>
      <vt:lpstr>Example 3 (HL)</vt:lpstr>
      <vt:lpstr>Exercise (HL)</vt:lpstr>
      <vt:lpstr>Exercise (HL)</vt:lpstr>
      <vt:lpstr>Exercise (HL)</vt:lpstr>
      <vt:lpstr>Exercise (HL)</vt:lpstr>
      <vt:lpstr>Revision Summary</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2.2 Waves</dc:title>
  <dc:creator>Richard Downey</dc:creator>
  <cp:lastModifiedBy>Richard Downey</cp:lastModifiedBy>
  <cp:revision>2</cp:revision>
  <dcterms:created xsi:type="dcterms:W3CDTF">2026-03-13T19:44:19Z</dcterms:created>
  <dcterms:modified xsi:type="dcterms:W3CDTF">2026-09-23T08:34:28Z</dcterms:modified>
</cp:coreProperties>
</file>