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525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272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065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7865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17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8943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242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630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142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081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299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D9ADC-F1FF-4E6D-9127-BB1309154619}" type="datetimeFigureOut">
              <a:rPr lang="en-IE" smtClean="0"/>
              <a:t>09/04/2014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8C62D-540A-4A27-93C4-CBA13862AC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81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To measure velocity and acceleration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2349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48680"/>
            <a:ext cx="66967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IE" dirty="0" smtClean="0"/>
              <a:t>Velocity and acceleration can be measured using either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IE" dirty="0" smtClean="0"/>
              <a:t>A ticker-tape timer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IE" dirty="0" smtClean="0"/>
              <a:t>Light gates (with an air-track)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endParaRPr lang="en-IE" dirty="0"/>
          </a:p>
          <a:p>
            <a:pPr>
              <a:lnSpc>
                <a:spcPct val="200000"/>
              </a:lnSpc>
            </a:pPr>
            <a:r>
              <a:rPr lang="en-IE" dirty="0" smtClean="0"/>
              <a:t>Each one is described here, but in other velocity/acceleration experiments, our slides show the use of light gates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6802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Ticker Tape Timer</a:t>
            </a:r>
            <a:endParaRPr lang="en-I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IE" sz="1800" dirty="0" smtClean="0"/>
                  <a:t>Push the vehicle so that it moves along  the </a:t>
                </a:r>
                <a:r>
                  <a:rPr lang="en-IE" sz="1800" dirty="0"/>
                  <a:t>track at a constant velocity. </a:t>
                </a:r>
                <a:endParaRPr lang="en-IE" sz="1800" dirty="0" smtClean="0"/>
              </a:p>
              <a:p>
                <a:pPr marL="0" indent="0">
                  <a:buNone/>
                </a:pPr>
                <a:r>
                  <a:rPr lang="en-IE" sz="1800" dirty="0" smtClean="0"/>
                  <a:t>As this happens </a:t>
                </a:r>
                <a:r>
                  <a:rPr lang="en-IE" sz="1800" dirty="0"/>
                  <a:t>the tape is pulled </a:t>
                </a:r>
                <a:r>
                  <a:rPr lang="en-IE" sz="1800" dirty="0" smtClean="0"/>
                  <a:t>through  the </a:t>
                </a:r>
                <a:r>
                  <a:rPr lang="en-IE" sz="1800" dirty="0"/>
                  <a:t>timer</a:t>
                </a:r>
                <a:r>
                  <a:rPr lang="en-IE" sz="1800" dirty="0" smtClean="0"/>
                  <a:t>.</a:t>
                </a:r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endParaRPr lang="en-IE" sz="1800" dirty="0" smtClean="0"/>
              </a:p>
              <a:p>
                <a:pPr marL="0" indent="0">
                  <a:buNone/>
                </a:pPr>
                <a:endParaRPr lang="en-IE" sz="1800" dirty="0" smtClean="0"/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endParaRPr lang="en-IE" sz="1800" dirty="0" smtClean="0"/>
              </a:p>
              <a:p>
                <a:pPr marL="0" indent="0">
                  <a:buNone/>
                </a:pPr>
                <a:r>
                  <a:rPr lang="en-IE" sz="1800" dirty="0" smtClean="0"/>
                  <a:t>Every 0.02 s a mark is made on the paper by the hammer.</a:t>
                </a:r>
              </a:p>
              <a:p>
                <a:endParaRPr lang="en-IE" sz="1800" dirty="0" smtClean="0"/>
              </a:p>
              <a:p>
                <a:pPr marL="0" indent="0">
                  <a:buNone/>
                </a:pPr>
                <a:r>
                  <a:rPr lang="en-IE" sz="1800" dirty="0" smtClean="0"/>
                  <a:t>	10 spaces is (10 × 0.02) = 0.2 s.</a:t>
                </a:r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r>
                  <a:rPr lang="en-IE" sz="1800" dirty="0" smtClean="0"/>
                  <a:t>To find the velocity, use: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1800" b="0" i="1" smtClean="0">
                          <a:latin typeface="Cambria Math"/>
                        </a:rPr>
                        <m:t>𝑣𝑒𝑙𝑜𝑐𝑖𝑡𝑦</m:t>
                      </m:r>
                      <m:r>
                        <a:rPr lang="en-IE" sz="1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IE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IE" sz="1800" b="0" i="1" smtClean="0">
                              <a:latin typeface="Cambria Math"/>
                            </a:rPr>
                            <m:t>𝑑𝑖𝑠𝑡𝑎𝑛𝑐𝑒</m:t>
                          </m:r>
                        </m:num>
                        <m:den>
                          <m:r>
                            <a:rPr lang="en-IE" sz="1800" b="0" i="1" smtClean="0">
                              <a:latin typeface="Cambria Math"/>
                            </a:rPr>
                            <m:t>𝑡𝑖𝑚𝑒</m:t>
                          </m:r>
                        </m:den>
                      </m:f>
                    </m:oMath>
                  </m:oMathPara>
                </a14:m>
                <a:endParaRPr lang="en-IE" sz="1800" dirty="0" smtClean="0"/>
              </a:p>
              <a:p>
                <a:pPr marL="0" indent="0">
                  <a:buNone/>
                </a:pPr>
                <a:endParaRPr lang="en-IE" sz="1800" dirty="0" smtClean="0"/>
              </a:p>
              <a:p>
                <a:pPr marL="0" indent="0">
                  <a:buNone/>
                </a:pPr>
                <a:endParaRPr lang="en-IE" sz="1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674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16832"/>
            <a:ext cx="333375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775" y="4293096"/>
            <a:ext cx="31813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244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Ticker Tape Timer</a:t>
            </a:r>
            <a:endParaRPr lang="en-I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IE" sz="1800" dirty="0" smtClean="0"/>
                  <a:t>To find acceleration, attach a falling weight to the trolley</a:t>
                </a:r>
              </a:p>
              <a:p>
                <a:pPr marL="0" indent="0">
                  <a:buNone/>
                </a:pPr>
                <a:r>
                  <a:rPr lang="en-IE" sz="1800" dirty="0" smtClean="0"/>
                  <a:t>The accelerating trolley creates a tape like that shown:</a:t>
                </a:r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endParaRPr lang="en-IE" sz="1800" dirty="0" smtClean="0"/>
              </a:p>
              <a:p>
                <a:pPr marL="0" indent="0">
                  <a:buNone/>
                </a:pPr>
                <a:r>
                  <a:rPr lang="en-IE" sz="1800" dirty="0" smtClean="0"/>
                  <a:t>Find the initial and final velocities as shown</a:t>
                </a:r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r>
                  <a:rPr lang="en-IE" sz="1800" dirty="0" smtClean="0"/>
                  <a:t>Use the formula  </a:t>
                </a:r>
                <a14:m>
                  <m:oMath xmlns:m="http://schemas.openxmlformats.org/officeDocument/2006/math">
                    <m:r>
                      <a:rPr lang="en-IE" sz="1800" b="0" i="1" smtClean="0">
                        <a:latin typeface="Cambria Math"/>
                      </a:rPr>
                      <m:t>𝑎</m:t>
                    </m:r>
                    <m:r>
                      <a:rPr lang="en-IE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IE" sz="18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E" sz="1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IE" sz="1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en-IE" sz="1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IE" sz="1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IE" sz="1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IE" sz="1800" b="0" i="1" smtClean="0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en-IE" sz="1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IE" sz="1800" b="0" i="1" smtClean="0">
                            <a:latin typeface="Cambria Math"/>
                          </a:rPr>
                          <m:t>2</m:t>
                        </m:r>
                        <m:r>
                          <a:rPr lang="en-IE" sz="1800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IE" sz="1800" dirty="0" smtClean="0"/>
                  <a:t>   to find the acceleration</a:t>
                </a:r>
                <a:endParaRPr lang="en-IE" sz="1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674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88840"/>
            <a:ext cx="32289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398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Light Gates</a:t>
            </a:r>
            <a:endParaRPr lang="en-I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IE" sz="1800" dirty="0" smtClean="0"/>
                  <a:t>Push the vehicle along  the air track, so that it passes through the light gates</a:t>
                </a:r>
              </a:p>
              <a:p>
                <a:pPr marL="0" indent="0">
                  <a:buNone/>
                </a:pPr>
                <a:r>
                  <a:rPr lang="en-IE" sz="1800" dirty="0" smtClean="0"/>
                  <a:t>The timer records the time taken to pass</a:t>
                </a:r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r>
                  <a:rPr lang="en-IE" sz="1800" dirty="0" smtClean="0"/>
                  <a:t>We know the length, </a:t>
                </a:r>
                <a:r>
                  <a:rPr lang="en-IE" sz="1800" i="1" dirty="0" smtClean="0"/>
                  <a:t>l,  </a:t>
                </a:r>
                <a:r>
                  <a:rPr lang="en-IE" sz="1800" dirty="0" smtClean="0"/>
                  <a:t>of the card</a:t>
                </a:r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r>
                  <a:rPr lang="en-IE" sz="1800" dirty="0" smtClean="0"/>
                  <a:t>To find the velocity, </a:t>
                </a:r>
                <a:r>
                  <a:rPr lang="en-IE" sz="1800" i="1" dirty="0" smtClean="0"/>
                  <a:t>v, </a:t>
                </a:r>
                <a:r>
                  <a:rPr lang="en-IE" sz="1800" dirty="0" smtClean="0"/>
                  <a:t>use </a:t>
                </a:r>
                <a:endParaRPr lang="en-IE" sz="18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IE" sz="1800" b="0" dirty="0" smtClean="0"/>
                  <a:t>	</a:t>
                </a:r>
              </a:p>
              <a:p>
                <a:pPr marL="0" indent="0">
                  <a:buNone/>
                </a:pPr>
                <a:r>
                  <a:rPr lang="en-IE" sz="1800" dirty="0"/>
                  <a:t>	</a:t>
                </a:r>
                <a:r>
                  <a:rPr lang="en-IE" sz="1800" dirty="0" smtClean="0"/>
                  <a:t>  </a:t>
                </a:r>
                <a14:m>
                  <m:oMath xmlns:m="http://schemas.openxmlformats.org/officeDocument/2006/math">
                    <m:r>
                      <a:rPr lang="en-IE" sz="1800" b="0" i="1" smtClean="0">
                        <a:latin typeface="Cambria Math"/>
                      </a:rPr>
                      <m:t>𝑣</m:t>
                    </m:r>
                    <m:r>
                      <a:rPr lang="en-IE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IE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IE" sz="1800" b="0" i="1" smtClean="0">
                            <a:latin typeface="Cambria Math"/>
                          </a:rPr>
                          <m:t>𝑙</m:t>
                        </m:r>
                      </m:num>
                      <m:den>
                        <m:r>
                          <a:rPr lang="en-IE" sz="18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en-IE" sz="1800" dirty="0" smtClean="0"/>
              </a:p>
              <a:p>
                <a:pPr marL="0" indent="0">
                  <a:buNone/>
                </a:pPr>
                <a:endParaRPr lang="en-IE" sz="1800" dirty="0"/>
              </a:p>
              <a:p>
                <a:pPr marL="0" indent="0">
                  <a:buNone/>
                </a:pPr>
                <a:r>
                  <a:rPr lang="en-IE" sz="1800" dirty="0" smtClean="0"/>
                  <a:t>If the trolley is accelerating the velocity , </a:t>
                </a:r>
                <a:r>
                  <a:rPr lang="en-IE" sz="1800" i="1" dirty="0" smtClean="0"/>
                  <a:t>u, </a:t>
                </a:r>
                <a:r>
                  <a:rPr lang="en-IE" sz="1800" dirty="0" smtClean="0"/>
                  <a:t>can also be found at the 2</a:t>
                </a:r>
                <a:r>
                  <a:rPr lang="en-IE" sz="1800" baseline="30000" dirty="0" smtClean="0"/>
                  <a:t>nd</a:t>
                </a:r>
                <a:r>
                  <a:rPr lang="en-IE" sz="1800" dirty="0" smtClean="0"/>
                  <a:t> gate. The acceleration would then be:</a:t>
                </a:r>
              </a:p>
              <a:p>
                <a:pPr marL="0" indent="0">
                  <a:buNone/>
                </a:pPr>
                <a:r>
                  <a:rPr lang="en-IE" sz="1800" dirty="0"/>
                  <a:t>	</a:t>
                </a:r>
                <a:r>
                  <a:rPr lang="en-IE" sz="1800" dirty="0" smtClean="0"/>
                  <a:t> </a:t>
                </a:r>
                <a14:m>
                  <m:oMath xmlns:m="http://schemas.openxmlformats.org/officeDocument/2006/math">
                    <m:r>
                      <a:rPr lang="en-IE" sz="1800" b="0" i="1" smtClean="0">
                        <a:latin typeface="Cambria Math"/>
                      </a:rPr>
                      <m:t>𝑎</m:t>
                    </m:r>
                    <m:r>
                      <a:rPr lang="en-IE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IE" sz="18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E" sz="1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IE" sz="1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en-IE" sz="1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IE" sz="1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IE" sz="1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IE" sz="1800" b="0" i="1" smtClean="0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en-IE" sz="1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IE" sz="1800" b="0" i="1" smtClean="0">
                            <a:latin typeface="Cambria Math"/>
                          </a:rPr>
                          <m:t>2</m:t>
                        </m:r>
                        <m:r>
                          <a:rPr lang="en-IE" sz="1800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IE" sz="1800" dirty="0" smtClean="0"/>
              </a:p>
              <a:p>
                <a:pPr marL="0" indent="0">
                  <a:buNone/>
                </a:pPr>
                <a:endParaRPr lang="en-IE" sz="1800" dirty="0" smtClean="0"/>
              </a:p>
              <a:p>
                <a:pPr marL="0" indent="0">
                  <a:buNone/>
                </a:pPr>
                <a:endParaRPr lang="en-IE" sz="1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674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420888"/>
            <a:ext cx="42672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813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184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To measure velocity and acceleration</vt:lpstr>
      <vt:lpstr>PowerPoint Presentation</vt:lpstr>
      <vt:lpstr>Ticker Tape Timer</vt:lpstr>
      <vt:lpstr>Ticker Tape Timer</vt:lpstr>
      <vt:lpstr>Light Gates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measure velocity and acceleration</dc:title>
  <dc:creator>Thomas Tierney</dc:creator>
  <cp:lastModifiedBy>Thomas Tierney</cp:lastModifiedBy>
  <cp:revision>3</cp:revision>
  <dcterms:created xsi:type="dcterms:W3CDTF">2014-04-09T12:44:14Z</dcterms:created>
  <dcterms:modified xsi:type="dcterms:W3CDTF">2014-04-09T13:08:06Z</dcterms:modified>
</cp:coreProperties>
</file>