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65" r:id="rId6"/>
    <p:sldId id="32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0937A-224A-4CB2-B6A0-039EC27B8A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88D159-005A-4309-A0EA-93AB3A940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6EDA4-8F3D-4936-A9FE-6237136ED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3587-9955-4970-B7A8-9898BF4AC617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4537E-DBE7-4679-B280-F92DD4AE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A4511-8EC4-4FA8-A31D-89FE7BE0E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3EF9-F54B-43F4-A19F-F3B0F00EB4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357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36519-671F-4723-8D72-4003A9734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E70EC-A444-4BEE-AEA5-CD2DA8734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E7937-789F-4AE3-9269-3FBCFAD77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3587-9955-4970-B7A8-9898BF4AC617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0466B-9CD8-4895-94EF-6F7F967F4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01B9A-E716-4B09-9E76-0B6C182CA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3EF9-F54B-43F4-A19F-F3B0F00EB4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547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D0A8A5-CF87-474D-B85D-3DB9C37872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7AF5AD-BC48-4AA9-8F8D-40201FBE6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1F407-9C82-458B-B444-FCFA6C9A1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3587-9955-4970-B7A8-9898BF4AC617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A508D-7900-44B2-8675-28D6F21D5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2707F-2038-4A85-84EC-F92619E91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3EF9-F54B-43F4-A19F-F3B0F00EB4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653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271AF-E178-417E-8D43-495190DCD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8E7B0-B93D-4C6A-9998-F6FD37D32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22E58-3949-4053-A4E6-1718814B5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3587-9955-4970-B7A8-9898BF4AC617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2A57D-4D16-4318-A07D-DB2DA00FB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752C0-D597-42D7-97AE-35EF1EBDC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3EF9-F54B-43F4-A19F-F3B0F00EB4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3554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80A70-957A-4FC4-8AA0-EF33ED7C7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8A6C5-4BB2-454F-B0E3-3CA883077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8696E-BDD7-4442-BC1F-707BC4EAF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3587-9955-4970-B7A8-9898BF4AC617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11405-0715-4C97-B252-BCEB2CE22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AE956-299A-432F-B603-484083A55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3EF9-F54B-43F4-A19F-F3B0F00EB4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815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FDE9-2549-4D2E-828E-45F21736A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27C36-1313-4FD3-A011-DE4BB35155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D7120E-18F1-4038-A34C-F17C8E7FA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6ADEC1-11EA-4FB1-96E7-6E301E96D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3587-9955-4970-B7A8-9898BF4AC617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CA689-2E43-4509-BD48-D2700C21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8DE2B-4212-4F08-9852-ED490E8DD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3EF9-F54B-43F4-A19F-F3B0F00EB4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2215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80613-80B0-425F-AB45-D7441AD1F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E67CA-EDC9-4537-856D-2042C5FE9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A3DB74-A3F3-44EE-AD5E-B34A60099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1518F-D941-4689-AD3D-DF366755F2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F9B2-6A59-4F54-942A-D9426FB64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2424A-C2E3-49B1-A0AE-E2B13EB2E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3587-9955-4970-B7A8-9898BF4AC617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0D6A46-3A90-4A9F-A07A-32C11A8B6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EB21A4-57F6-4D34-BD8C-1BA32EEE6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3EF9-F54B-43F4-A19F-F3B0F00EB4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0977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F291F-90D6-4CA2-BC67-AC09D2F9E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B63674-3CCF-46B2-80FA-57DC1CEAC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3587-9955-4970-B7A8-9898BF4AC617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963A0C-7108-43F2-A65A-A8077AC70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55983-8255-4548-96DE-C22C241D8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3EF9-F54B-43F4-A19F-F3B0F00EB4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3910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B02615-7580-469C-A872-FE1D129C6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3587-9955-4970-B7A8-9898BF4AC617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51FD45-C460-49DD-B813-D5EA3EE2D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F53B22-C87A-48E3-B240-881F21E5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3EF9-F54B-43F4-A19F-F3B0F00EB4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7230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901F8-D825-41AF-AE48-A9733F7B3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692F5-2931-435F-9F39-26F34C6BA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52CC3D-A84A-4E39-93C9-33DFD9E38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28FE69-478F-40AE-B07A-BBE082A17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3587-9955-4970-B7A8-9898BF4AC617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A2076D-F4DB-4737-B086-C82D94BFB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C3212-D0CA-4DE8-8A4D-4D3F63B61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3EF9-F54B-43F4-A19F-F3B0F00EB4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56217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C3CAA-295B-4D80-B629-5CE011F43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EFEB6F-8D0E-46F5-907E-30E63A2E82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32EC3-E852-44AA-9D67-669C459730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A42C6F-66FD-4AA0-A44A-34DCFD313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3587-9955-4970-B7A8-9898BF4AC617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8896CB-794F-445F-A8F0-5E3238881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73BAFA-148B-44AD-8132-6EC750B6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3EF9-F54B-43F4-A19F-F3B0F00EB4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712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B49966-6EE7-41D4-897F-88075A37D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0A430A-CC69-4123-9C8C-0ADDADE22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6CA4D-386A-452F-8352-4DF8229722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03587-9955-4970-B7A8-9898BF4AC617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AD1F1-9CC0-4DE5-822B-85BF23C587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B988E-58D8-4B27-9A25-E3FEE25677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73EF9-F54B-43F4-A19F-F3B0F00EB4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704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hIi4ODt0u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AF02A-1D9A-4E2A-A9DF-12A3BD0BF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Atomic Spectra (from Contact)</a:t>
            </a:r>
            <a:endParaRPr lang="en-IE" dirty="0"/>
          </a:p>
        </p:txBody>
      </p:sp>
      <p:pic>
        <p:nvPicPr>
          <p:cNvPr id="4" name="Online Media 3" title="CONTACT - Hydrogen times pi - MATHEMATICS in the MOVIES">
            <a:hlinkClick r:id="" action="ppaction://media"/>
            <a:extLst>
              <a:ext uri="{FF2B5EF4-FFF2-40B4-BE49-F238E27FC236}">
                <a16:creationId xmlns:a16="http://schemas.microsoft.com/office/drawing/2014/main" id="{0F251675-BE01-4774-A936-852B82CBBAF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8200" y="1601529"/>
            <a:ext cx="7908261" cy="444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96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F103B9D-134C-4123-A114-02FC2B820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8" y="1155700"/>
            <a:ext cx="7707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IE" altLang="en-US" dirty="0"/>
              <a:t>Note every element emits its own spectrum when heated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8CCADEF-2748-4892-A71A-09E8565A6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6" y="1916113"/>
            <a:ext cx="3400425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6" name="Rectangle 5">
            <a:extLst>
              <a:ext uri="{FF2B5EF4-FFF2-40B4-BE49-F238E27FC236}">
                <a16:creationId xmlns:a16="http://schemas.microsoft.com/office/drawing/2014/main" id="{1DD331C5-2505-4E4D-A712-FC163FCEF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0" y="333376"/>
            <a:ext cx="5137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IE" altLang="en-US" sz="3600" b="1"/>
              <a:t>Atomic Spectra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34CB3-9D1E-4529-9E8F-87E6FEE367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1" y="1600201"/>
            <a:ext cx="850741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1800" b="1" dirty="0"/>
              <a:t>Why might aliens use the frequency of the Hydrogen spectrum to communicate?</a:t>
            </a:r>
          </a:p>
          <a:p>
            <a:pPr marL="0" indent="0">
              <a:buNone/>
            </a:pPr>
            <a:r>
              <a:rPr lang="en-GB" altLang="en-US" sz="1800" dirty="0"/>
              <a:t>…</a:t>
            </a:r>
            <a:r>
              <a:rPr lang="en-IE" altLang="en-US" sz="1800" dirty="0"/>
              <a:t>.because they would expect it to be universally recognised</a:t>
            </a:r>
          </a:p>
          <a:p>
            <a:pPr marL="0" indent="0">
              <a:buNone/>
            </a:pPr>
            <a:r>
              <a:rPr lang="en-GB" altLang="en-US" sz="1800" dirty="0"/>
              <a:t>…</a:t>
            </a:r>
            <a:r>
              <a:rPr lang="en-IE" altLang="en-US" sz="1800" dirty="0"/>
              <a:t>.Hydrogen is the most plentiful element in the universe</a:t>
            </a:r>
          </a:p>
          <a:p>
            <a:pPr marL="0" indent="0">
              <a:buNone/>
            </a:pPr>
            <a:endParaRPr lang="en-GB" altLang="en-US" sz="1800" dirty="0"/>
          </a:p>
          <a:p>
            <a:pPr marL="0" indent="0">
              <a:buNone/>
            </a:pPr>
            <a:r>
              <a:rPr lang="en-GB" altLang="en-US" sz="1800" b="1" dirty="0"/>
              <a:t>W</a:t>
            </a:r>
            <a:r>
              <a:rPr lang="en-IE" altLang="en-US" sz="1800" b="1" dirty="0"/>
              <a:t>hat problems might it create to use that frequency to communicate?</a:t>
            </a:r>
            <a:endParaRPr lang="en-GB" altLang="en-US" sz="1800" dirty="0"/>
          </a:p>
          <a:p>
            <a:pPr marL="0" indent="0">
              <a:buNone/>
            </a:pPr>
            <a:r>
              <a:rPr lang="en-GB" altLang="en-US" sz="1800" dirty="0"/>
              <a:t>…</a:t>
            </a:r>
            <a:r>
              <a:rPr lang="en-IE" altLang="en-US" sz="1800" dirty="0"/>
              <a:t>Hydrogen is so plentiful, a signal would get ‘lost’ in all the other radiation created by Hydrogen</a:t>
            </a:r>
          </a:p>
          <a:p>
            <a:pPr marL="0" indent="0">
              <a:buNone/>
            </a:pPr>
            <a:endParaRPr lang="en-GB" altLang="en-US" sz="1800" dirty="0"/>
          </a:p>
          <a:p>
            <a:pPr marL="0" indent="0">
              <a:buNone/>
            </a:pPr>
            <a:r>
              <a:rPr lang="en-GB" altLang="en-US" sz="1800" b="1" dirty="0"/>
              <a:t>H</a:t>
            </a:r>
            <a:r>
              <a:rPr lang="en-IE" altLang="en-US" sz="1800" b="1" dirty="0"/>
              <a:t>ow did the aliens in the movie deal with this problem?</a:t>
            </a:r>
            <a:endParaRPr lang="en-GB" altLang="en-US" sz="1800" dirty="0"/>
          </a:p>
          <a:p>
            <a:pPr marL="0" indent="0">
              <a:buNone/>
            </a:pPr>
            <a:r>
              <a:rPr lang="en-GB" altLang="en-US" sz="1800" dirty="0"/>
              <a:t>…</a:t>
            </a:r>
            <a:r>
              <a:rPr lang="en-IE" altLang="en-US" sz="1800" dirty="0"/>
              <a:t>.by multiplying the Hydrogen frequency by pi – also likely to be universally recognised</a:t>
            </a:r>
          </a:p>
        </p:txBody>
      </p:sp>
      <p:sp>
        <p:nvSpPr>
          <p:cNvPr id="14339" name="Title 1">
            <a:extLst>
              <a:ext uri="{FF2B5EF4-FFF2-40B4-BE49-F238E27FC236}">
                <a16:creationId xmlns:a16="http://schemas.microsoft.com/office/drawing/2014/main" id="{13C1112F-3573-4499-9114-61D02E5CBB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Atomic Spectra (from Contact)</a:t>
            </a:r>
            <a:endParaRPr lang="en-IE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CEFFAC40E5954F9A9E01A5E873C56A" ma:contentTypeVersion="15" ma:contentTypeDescription="Create a new document." ma:contentTypeScope="" ma:versionID="08e69c2136d633be09c2e294a3998d94">
  <xsd:schema xmlns:xsd="http://www.w3.org/2001/XMLSchema" xmlns:xs="http://www.w3.org/2001/XMLSchema" xmlns:p="http://schemas.microsoft.com/office/2006/metadata/properties" xmlns:ns3="11802992-a67b-4895-bf87-1ec05fd96432" xmlns:ns4="bbb143a9-e604-4eea-bcde-aa80cf463ef4" targetNamespace="http://schemas.microsoft.com/office/2006/metadata/properties" ma:root="true" ma:fieldsID="6e5534495a7e8d605a5a188fbc2e1b28" ns3:_="" ns4:_="">
    <xsd:import namespace="11802992-a67b-4895-bf87-1ec05fd96432"/>
    <xsd:import namespace="bbb143a9-e604-4eea-bcde-aa80cf463e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802992-a67b-4895-bf87-1ec05fd964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b143a9-e604-4eea-bcde-aa80cf463ef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1802992-a67b-4895-bf87-1ec05fd96432" xsi:nil="true"/>
  </documentManagement>
</p:properties>
</file>

<file path=customXml/itemProps1.xml><?xml version="1.0" encoding="utf-8"?>
<ds:datastoreItem xmlns:ds="http://schemas.openxmlformats.org/officeDocument/2006/customXml" ds:itemID="{2CCA8F05-B9D8-43D5-A772-741197B607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802992-a67b-4895-bf87-1ec05fd96432"/>
    <ds:schemaRef ds:uri="bbb143a9-e604-4eea-bcde-aa80cf463e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2A8CB6-3C56-4292-A167-72B35D703F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46C4EE-2B80-4D2C-BFBD-8835B48C0C97}">
  <ds:schemaRefs>
    <ds:schemaRef ds:uri="http://purl.org/dc/terms/"/>
    <ds:schemaRef ds:uri="bbb143a9-e604-4eea-bcde-aa80cf463ef4"/>
    <ds:schemaRef ds:uri="http://schemas.microsoft.com/office/2006/documentManagement/types"/>
    <ds:schemaRef ds:uri="http://schemas.microsoft.com/office/infopath/2007/PartnerControls"/>
    <ds:schemaRef ds:uri="11802992-a67b-4895-bf87-1ec05fd96432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Widescreen</PresentationFormat>
  <Paragraphs>13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Atomic Spectra (from Contact)</vt:lpstr>
      <vt:lpstr>PowerPoint Presentation</vt:lpstr>
      <vt:lpstr>Atomic Spectra (from Contact)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Spectra (from Contact)</dc:title>
  <dc:creator>Tom Tierney</dc:creator>
  <cp:lastModifiedBy>Tom Tierney</cp:lastModifiedBy>
  <cp:revision>1</cp:revision>
  <dcterms:created xsi:type="dcterms:W3CDTF">2023-02-02T16:11:12Z</dcterms:created>
  <dcterms:modified xsi:type="dcterms:W3CDTF">2023-02-02T16:11:37Z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0x0101007BCEFFAC40E5954F9A9E01A5E873C56A</vt:lpwstr>
  </property>
</Properties>
</file>