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4"/>
  </p:notesMasterIdLst>
  <p:handoutMasterIdLst>
    <p:handoutMasterId r:id="rId165"/>
  </p:handoutMasterIdLst>
  <p:sldIdLst>
    <p:sldId id="268" r:id="rId2"/>
    <p:sldId id="489" r:id="rId3"/>
    <p:sldId id="490" r:id="rId4"/>
    <p:sldId id="491" r:id="rId5"/>
    <p:sldId id="492" r:id="rId6"/>
    <p:sldId id="494" r:id="rId7"/>
    <p:sldId id="257" r:id="rId8"/>
    <p:sldId id="331" r:id="rId9"/>
    <p:sldId id="298" r:id="rId10"/>
    <p:sldId id="299" r:id="rId11"/>
    <p:sldId id="281" r:id="rId12"/>
    <p:sldId id="258" r:id="rId13"/>
    <p:sldId id="302" r:id="rId14"/>
    <p:sldId id="261" r:id="rId15"/>
    <p:sldId id="274" r:id="rId16"/>
    <p:sldId id="373" r:id="rId17"/>
    <p:sldId id="272" r:id="rId18"/>
    <p:sldId id="374" r:id="rId19"/>
    <p:sldId id="260" r:id="rId20"/>
    <p:sldId id="263" r:id="rId21"/>
    <p:sldId id="275" r:id="rId22"/>
    <p:sldId id="273" r:id="rId23"/>
    <p:sldId id="277" r:id="rId24"/>
    <p:sldId id="309" r:id="rId25"/>
    <p:sldId id="310" r:id="rId26"/>
    <p:sldId id="449" r:id="rId27"/>
    <p:sldId id="450" r:id="rId28"/>
    <p:sldId id="311" r:id="rId29"/>
    <p:sldId id="312" r:id="rId30"/>
    <p:sldId id="452" r:id="rId31"/>
    <p:sldId id="453" r:id="rId32"/>
    <p:sldId id="457" r:id="rId33"/>
    <p:sldId id="313" r:id="rId34"/>
    <p:sldId id="314" r:id="rId35"/>
    <p:sldId id="454" r:id="rId36"/>
    <p:sldId id="455" r:id="rId37"/>
    <p:sldId id="456" r:id="rId38"/>
    <p:sldId id="451" r:id="rId39"/>
    <p:sldId id="278" r:id="rId40"/>
    <p:sldId id="358" r:id="rId41"/>
    <p:sldId id="279" r:id="rId42"/>
    <p:sldId id="283" r:id="rId43"/>
    <p:sldId id="280" r:id="rId44"/>
    <p:sldId id="316" r:id="rId45"/>
    <p:sldId id="458" r:id="rId46"/>
    <p:sldId id="461" r:id="rId47"/>
    <p:sldId id="460" r:id="rId48"/>
    <p:sldId id="459" r:id="rId49"/>
    <p:sldId id="300" r:id="rId50"/>
    <p:sldId id="282" r:id="rId51"/>
    <p:sldId id="284" r:id="rId52"/>
    <p:sldId id="296" r:id="rId53"/>
    <p:sldId id="338" r:id="rId54"/>
    <p:sldId id="477" r:id="rId55"/>
    <p:sldId id="317" r:id="rId56"/>
    <p:sldId id="363" r:id="rId57"/>
    <p:sldId id="297" r:id="rId58"/>
    <p:sldId id="295" r:id="rId59"/>
    <p:sldId id="270" r:id="rId60"/>
    <p:sldId id="359" r:id="rId61"/>
    <p:sldId id="325" r:id="rId62"/>
    <p:sldId id="327" r:id="rId63"/>
    <p:sldId id="337" r:id="rId64"/>
    <p:sldId id="438" r:id="rId65"/>
    <p:sldId id="367" r:id="rId66"/>
    <p:sldId id="444" r:id="rId67"/>
    <p:sldId id="445" r:id="rId68"/>
    <p:sldId id="446" r:id="rId69"/>
    <p:sldId id="443" r:id="rId70"/>
    <p:sldId id="479" r:id="rId71"/>
    <p:sldId id="376" r:id="rId72"/>
    <p:sldId id="378" r:id="rId73"/>
    <p:sldId id="379" r:id="rId74"/>
    <p:sldId id="291" r:id="rId75"/>
    <p:sldId id="321" r:id="rId76"/>
    <p:sldId id="332" r:id="rId77"/>
    <p:sldId id="370" r:id="rId78"/>
    <p:sldId id="484" r:id="rId79"/>
    <p:sldId id="480" r:id="rId80"/>
    <p:sldId id="487" r:id="rId81"/>
    <p:sldId id="481" r:id="rId82"/>
    <p:sldId id="368" r:id="rId83"/>
    <p:sldId id="485" r:id="rId84"/>
    <p:sldId id="371" r:id="rId85"/>
    <p:sldId id="287" r:id="rId86"/>
    <p:sldId id="360" r:id="rId87"/>
    <p:sldId id="372" r:id="rId88"/>
    <p:sldId id="482" r:id="rId89"/>
    <p:sldId id="483" r:id="rId90"/>
    <p:sldId id="381" r:id="rId91"/>
    <p:sldId id="377" r:id="rId92"/>
    <p:sldId id="380" r:id="rId93"/>
    <p:sldId id="488" r:id="rId94"/>
    <p:sldId id="462" r:id="rId95"/>
    <p:sldId id="464" r:id="rId96"/>
    <p:sldId id="364" r:id="rId97"/>
    <p:sldId id="365" r:id="rId98"/>
    <p:sldId id="366" r:id="rId99"/>
    <p:sldId id="318" r:id="rId100"/>
    <p:sldId id="463" r:id="rId101"/>
    <p:sldId id="286" r:id="rId102"/>
    <p:sldId id="315" r:id="rId103"/>
    <p:sldId id="362" r:id="rId104"/>
    <p:sldId id="322" r:id="rId105"/>
    <p:sldId id="382" r:id="rId106"/>
    <p:sldId id="384" r:id="rId107"/>
    <p:sldId id="385" r:id="rId108"/>
    <p:sldId id="418" r:id="rId109"/>
    <p:sldId id="419" r:id="rId110"/>
    <p:sldId id="420" r:id="rId111"/>
    <p:sldId id="421" r:id="rId112"/>
    <p:sldId id="422" r:id="rId113"/>
    <p:sldId id="423" r:id="rId114"/>
    <p:sldId id="465" r:id="rId115"/>
    <p:sldId id="466" r:id="rId116"/>
    <p:sldId id="424" r:id="rId117"/>
    <p:sldId id="262" r:id="rId118"/>
    <p:sldId id="425" r:id="rId119"/>
    <p:sldId id="426" r:id="rId120"/>
    <p:sldId id="265" r:id="rId121"/>
    <p:sldId id="427" r:id="rId122"/>
    <p:sldId id="467" r:id="rId123"/>
    <p:sldId id="468" r:id="rId124"/>
    <p:sldId id="469" r:id="rId125"/>
    <p:sldId id="346" r:id="rId126"/>
    <p:sldId id="266" r:id="rId127"/>
    <p:sldId id="428" r:id="rId128"/>
    <p:sldId id="267" r:id="rId129"/>
    <p:sldId id="429" r:id="rId130"/>
    <p:sldId id="430" r:id="rId131"/>
    <p:sldId id="431" r:id="rId132"/>
    <p:sldId id="432" r:id="rId133"/>
    <p:sldId id="433" r:id="rId134"/>
    <p:sldId id="345" r:id="rId135"/>
    <p:sldId id="434" r:id="rId136"/>
    <p:sldId id="271" r:id="rId137"/>
    <p:sldId id="435" r:id="rId138"/>
    <p:sldId id="436" r:id="rId139"/>
    <p:sldId id="493" r:id="rId140"/>
    <p:sldId id="292" r:id="rId141"/>
    <p:sldId id="343" r:id="rId142"/>
    <p:sldId id="289" r:id="rId143"/>
    <p:sldId id="294" r:id="rId144"/>
    <p:sldId id="293" r:id="rId145"/>
    <p:sldId id="329" r:id="rId146"/>
    <p:sldId id="333" r:id="rId147"/>
    <p:sldId id="439" r:id="rId148"/>
    <p:sldId id="341" r:id="rId149"/>
    <p:sldId id="334" r:id="rId150"/>
    <p:sldId id="342" r:id="rId151"/>
    <p:sldId id="328" r:id="rId152"/>
    <p:sldId id="335" r:id="rId153"/>
    <p:sldId id="336" r:id="rId154"/>
    <p:sldId id="470" r:id="rId155"/>
    <p:sldId id="471" r:id="rId156"/>
    <p:sldId id="472" r:id="rId157"/>
    <p:sldId id="441" r:id="rId158"/>
    <p:sldId id="442" r:id="rId159"/>
    <p:sldId id="478" r:id="rId160"/>
    <p:sldId id="474" r:id="rId161"/>
    <p:sldId id="486" r:id="rId162"/>
    <p:sldId id="361" r:id="rId163"/>
  </p:sldIdLst>
  <p:sldSz cx="9144000" cy="6858000" type="screen4x3"/>
  <p:notesSz cx="6858000" cy="9144000"/>
  <p:custShowLst>
    <p:custShow name="Definitions" id="0">
      <p:sldLst>
        <p:sld r:id="rId8"/>
        <p:sld r:id="rId10"/>
        <p:sld r:id="rId18"/>
        <p:sld r:id="rId19"/>
        <p:sld r:id="rId21"/>
        <p:sld r:id="rId23"/>
        <p:sld r:id="rId43"/>
        <p:sld r:id="rId50"/>
        <p:sld r:id="rId51"/>
        <p:sld r:id="rId52"/>
        <p:sld r:id="rId78"/>
        <p:sld r:id="rId88"/>
        <p:sld r:id="rId91"/>
        <p:sld r:id="rId107"/>
        <p:sld r:id="rId118"/>
        <p:sld r:id="rId129"/>
        <p:sld r:id="rId136"/>
        <p:sld r:id="rId141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EFA8E"/>
    <a:srgbClr val="B8CEDE"/>
    <a:srgbClr val="91C7C6"/>
    <a:srgbClr val="FFFF99"/>
    <a:srgbClr val="FFFFCC"/>
    <a:srgbClr val="716C43"/>
    <a:srgbClr val="7FB464"/>
    <a:srgbClr val="B9D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1" autoAdjust="0"/>
    <p:restoredTop sz="94725" autoAdjust="0"/>
  </p:normalViewPr>
  <p:slideViewPr>
    <p:cSldViewPr snapToGrid="0">
      <p:cViewPr varScale="1">
        <p:scale>
          <a:sx n="59" d="100"/>
          <a:sy n="59" d="100"/>
        </p:scale>
        <p:origin x="1276" y="28"/>
      </p:cViewPr>
      <p:guideLst/>
    </p:cSldViewPr>
  </p:slideViewPr>
  <p:outlineViewPr>
    <p:cViewPr>
      <p:scale>
        <a:sx n="33" d="100"/>
        <a:sy n="33" d="100"/>
      </p:scale>
      <p:origin x="0" y="-2131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26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notesMaster" Target="notesMasters/notesMaster1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handoutMaster" Target="handoutMasters/handout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137698-C041-1176-181C-1A0AC04C94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288BF-AFDA-E808-C6E5-E5A94F41BB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7EF19-CF41-44CF-B2FF-6D10763E6881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D47D-AAC3-DD38-2038-9FD47AED0C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C5466-F002-A88E-8EA0-FD268976BB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6F0EF-2DA2-4478-87BE-4F12A64AE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1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9:17:57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17843 12572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D0809-8702-4866-AD6B-ECB4CD0DB84C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E0E37-5F31-4073-8F35-FD795A549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9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46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E2BE9-200C-09F7-11DD-DDDD17C0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2F0A8C-BEBD-FAA6-2943-BABA68AE1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32136-D0DC-31FC-21EA-04D7C4B43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3C11C-A0B2-DD20-AE96-2F959FFFD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513A-6E60-4952-BFD3-28D4D22D10EB}" type="slidenum">
              <a:rPr lang="en-IE" smtClean="0"/>
              <a:t>54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5320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513A-6E60-4952-BFD3-28D4D22D10EB}" type="slidenum">
              <a:rPr lang="en-IE" smtClean="0"/>
              <a:t>58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721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56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106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513A-6E60-4952-BFD3-28D4D22D10EB}" type="slidenum">
              <a:rPr lang="en-IE" smtClean="0"/>
              <a:t>85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2838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B5E01-2AFF-104B-A618-14F172377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CF023-634F-95BA-8338-5877FACCE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40A66E-FAD5-FEE0-7F2D-E54D5666C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B3BB9-FBCA-08F1-7B93-F2045CAC4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513A-6E60-4952-BFD3-28D4D22D10EB}" type="slidenum">
              <a:rPr lang="en-IE" smtClean="0"/>
              <a:t>86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8501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Propulsion, Lift, Drag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92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Áititheoir</a:t>
            </a:r>
            <a:r>
              <a:rPr lang="en-US" dirty="0"/>
              <a:t> = occupant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93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513A-6E60-4952-BFD3-28D4D22D10EB}" type="slidenum">
              <a:rPr lang="en-IE" smtClean="0"/>
              <a:t>102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3710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43564-2B5A-E6DA-2E88-DDBC062DF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1B60D7-905D-EC1E-5B0C-012E08452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67A56C-47E5-86DF-710E-029CA0201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23591-2BAE-CCA8-BEC7-8B9B5EA32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513A-6E60-4952-BFD3-28D4D22D10EB}" type="slidenum">
              <a:rPr lang="en-IE" smtClean="0"/>
              <a:t>103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333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738BD-262C-8A0A-569D-1A4F9097E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953545-8D16-8EF4-9ED8-8EB21070F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C0970-9F31-FF85-5296-FB634718D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B12C0-4B98-5C4A-7437-888A1F674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38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Scaird</a:t>
            </a:r>
            <a:r>
              <a:rPr lang="en-US" dirty="0"/>
              <a:t> – to squirt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133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594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147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075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513A-6E60-4952-BFD3-28D4D22D10EB}" type="slidenum">
              <a:rPr lang="en-IE" smtClean="0"/>
              <a:t>149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7142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513A-6E60-4952-BFD3-28D4D22D10EB}" type="slidenum">
              <a:rPr lang="en-IE" smtClean="0"/>
              <a:t>150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6306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4E7AD-AA72-7F73-068B-E7CCD2CB5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6BFBD4-433F-7E65-999A-CFE356A48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9136C3-B4ED-E124-890A-CEB780D69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09FD8-B304-1DAA-2C18-E252C98CF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513A-6E60-4952-BFD3-28D4D22D10EB}" type="slidenum">
              <a:rPr lang="en-IE" smtClean="0"/>
              <a:t>162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210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A4CDB-F453-79A9-3033-34329931E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CAED2A-869E-90EE-4265-D2C5D5BF1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C479D3-2922-9F9C-2A48-4BE48EE5A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D7299-EB5D-A04C-A878-DC7FED38D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84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513A-6E60-4952-BFD3-28D4D22D10EB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423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32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55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513A-6E60-4952-BFD3-28D4D22D10EB}" type="slidenum">
              <a:rPr lang="en-IE" smtClean="0"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9120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EA11F-0DE9-B9E1-9FE8-06C8C56AA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6FF285-860E-E848-8D85-28846AE7B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0C5463-467C-2EDD-C92A-4C61905E3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F5F53-6A17-6954-F4F5-67F2964E6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513A-6E60-4952-BFD3-28D4D22D10EB}" type="slidenum">
              <a:rPr lang="en-IE" smtClean="0"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6340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513A-6E60-4952-BFD3-28D4D22D10EB}" type="slidenum">
              <a:rPr lang="en-IE" smtClean="0"/>
              <a:t>53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919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4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89858"/>
            <a:ext cx="8686800" cy="862114"/>
          </a:xfrm>
          <a:ln w="76200" cmpd="thickThin">
            <a:solidFill>
              <a:srgbClr val="C00000">
                <a:alpha val="95000"/>
              </a:srgbClr>
            </a:solidFill>
          </a:ln>
        </p:spPr>
        <p:txBody>
          <a:bodyPr wrap="square" lIns="180000" tIns="180000" rIns="180000" bIns="180000">
            <a:sp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Definition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42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84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164B-9D98-7779-255A-E9DCAE0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594137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ment">
    <p:bg>
      <p:bgPr>
        <a:solidFill>
          <a:srgbClr val="CEFA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164B-9D98-7779-255A-E9DCAE0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4137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3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C233-D9BE-E225-F7BE-7698F79F3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3" y="-1"/>
            <a:ext cx="6608118" cy="461665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Input Example Number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ED2E70-2916-C899-0337-ABD454C29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292" y="461664"/>
            <a:ext cx="8899415" cy="482633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question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7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C233-D9BE-E225-F7BE-7698F79F3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3" y="-1"/>
            <a:ext cx="6608118" cy="461665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Input exercise Number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ED2E70-2916-C899-0337-ABD454C29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292" y="461664"/>
            <a:ext cx="8899415" cy="482633"/>
          </a:xfr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question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6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L 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9" y="1"/>
            <a:ext cx="6740925" cy="425302"/>
          </a:xfrm>
          <a:solidFill>
            <a:srgbClr val="F6A8C1"/>
          </a:solidFill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en-US" sz="240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2471A4-13BA-2121-F37F-2C8B4AF0EAF6}"/>
              </a:ext>
            </a:extLst>
          </p:cNvPr>
          <p:cNvSpPr/>
          <p:nvPr userDrawn="1"/>
        </p:nvSpPr>
        <p:spPr>
          <a:xfrm>
            <a:off x="8327299" y="0"/>
            <a:ext cx="816701" cy="933856"/>
          </a:xfrm>
          <a:custGeom>
            <a:avLst/>
            <a:gdLst>
              <a:gd name="connsiteX0" fmla="*/ 0 w 816701"/>
              <a:gd name="connsiteY0" fmla="*/ 0 h 933856"/>
              <a:gd name="connsiteX1" fmla="*/ 816701 w 816701"/>
              <a:gd name="connsiteY1" fmla="*/ 0 h 933856"/>
              <a:gd name="connsiteX2" fmla="*/ 816701 w 816701"/>
              <a:gd name="connsiteY2" fmla="*/ 933856 h 933856"/>
              <a:gd name="connsiteX3" fmla="*/ 561489 w 816701"/>
              <a:gd name="connsiteY3" fmla="*/ 933856 h 933856"/>
              <a:gd name="connsiteX4" fmla="*/ 563783 w 816701"/>
              <a:gd name="connsiteY4" fmla="*/ 888636 h 933856"/>
              <a:gd name="connsiteX5" fmla="*/ 45362 w 816701"/>
              <a:gd name="connsiteY5" fmla="*/ 21748 h 933856"/>
              <a:gd name="connsiteX6" fmla="*/ 0 w 816701"/>
              <a:gd name="connsiteY6" fmla="*/ 0 h 9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701" h="933856">
                <a:moveTo>
                  <a:pt x="0" y="0"/>
                </a:moveTo>
                <a:lnTo>
                  <a:pt x="816701" y="0"/>
                </a:lnTo>
                <a:lnTo>
                  <a:pt x="816701" y="933856"/>
                </a:lnTo>
                <a:lnTo>
                  <a:pt x="561489" y="933856"/>
                </a:lnTo>
                <a:lnTo>
                  <a:pt x="563783" y="888636"/>
                </a:lnTo>
                <a:cubicBezTo>
                  <a:pt x="563783" y="514303"/>
                  <a:pt x="354157" y="188696"/>
                  <a:pt x="45362" y="21748"/>
                </a:cubicBezTo>
                <a:lnTo>
                  <a:pt x="0" y="0"/>
                </a:lnTo>
                <a:close/>
              </a:path>
            </a:pathLst>
          </a:custGeom>
          <a:solidFill>
            <a:srgbClr val="F6A8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7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L 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9" y="1"/>
            <a:ext cx="6740925" cy="424732"/>
          </a:xfrm>
          <a:solidFill>
            <a:srgbClr val="B9D8F4"/>
          </a:solidFill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en-US" sz="240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2471A4-13BA-2121-F37F-2C8B4AF0EAF6}"/>
              </a:ext>
            </a:extLst>
          </p:cNvPr>
          <p:cNvSpPr/>
          <p:nvPr userDrawn="1"/>
        </p:nvSpPr>
        <p:spPr>
          <a:xfrm>
            <a:off x="8327299" y="0"/>
            <a:ext cx="816701" cy="933856"/>
          </a:xfrm>
          <a:custGeom>
            <a:avLst/>
            <a:gdLst>
              <a:gd name="connsiteX0" fmla="*/ 0 w 816701"/>
              <a:gd name="connsiteY0" fmla="*/ 0 h 933856"/>
              <a:gd name="connsiteX1" fmla="*/ 816701 w 816701"/>
              <a:gd name="connsiteY1" fmla="*/ 0 h 933856"/>
              <a:gd name="connsiteX2" fmla="*/ 816701 w 816701"/>
              <a:gd name="connsiteY2" fmla="*/ 933856 h 933856"/>
              <a:gd name="connsiteX3" fmla="*/ 561489 w 816701"/>
              <a:gd name="connsiteY3" fmla="*/ 933856 h 933856"/>
              <a:gd name="connsiteX4" fmla="*/ 563783 w 816701"/>
              <a:gd name="connsiteY4" fmla="*/ 888636 h 933856"/>
              <a:gd name="connsiteX5" fmla="*/ 45362 w 816701"/>
              <a:gd name="connsiteY5" fmla="*/ 21748 h 933856"/>
              <a:gd name="connsiteX6" fmla="*/ 0 w 816701"/>
              <a:gd name="connsiteY6" fmla="*/ 0 h 9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701" h="933856">
                <a:moveTo>
                  <a:pt x="0" y="0"/>
                </a:moveTo>
                <a:lnTo>
                  <a:pt x="816701" y="0"/>
                </a:lnTo>
                <a:lnTo>
                  <a:pt x="816701" y="933856"/>
                </a:lnTo>
                <a:lnTo>
                  <a:pt x="561489" y="933856"/>
                </a:lnTo>
                <a:lnTo>
                  <a:pt x="563783" y="888636"/>
                </a:lnTo>
                <a:cubicBezTo>
                  <a:pt x="563783" y="514303"/>
                  <a:pt x="354157" y="188696"/>
                  <a:pt x="45362" y="21748"/>
                </a:cubicBezTo>
                <a:lnTo>
                  <a:pt x="0" y="0"/>
                </a:lnTo>
                <a:close/>
              </a:path>
            </a:pathLst>
          </a:custGeom>
          <a:solidFill>
            <a:srgbClr val="B9D8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gradFill flip="none" rotWithShape="1">
          <a:gsLst>
            <a:gs pos="0">
              <a:srgbClr val="010207"/>
            </a:gs>
            <a:gs pos="67000">
              <a:srgbClr val="1900FC"/>
            </a:gs>
            <a:gs pos="100000">
              <a:srgbClr val="1900F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36454"/>
            <a:ext cx="7886700" cy="884202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69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">
    <p:bg>
      <p:bgPr>
        <a:gradFill flip="none" rotWithShape="1">
          <a:gsLst>
            <a:gs pos="32000">
              <a:schemeClr val="tx2">
                <a:lumMod val="10000"/>
                <a:lumOff val="90000"/>
              </a:schemeClr>
            </a:gs>
            <a:gs pos="100000">
              <a:schemeClr val="tx2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79254"/>
            <a:ext cx="7886700" cy="884202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Sub Section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9549"/>
            <a:ext cx="7886700" cy="8842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22" y="1081345"/>
            <a:ext cx="88555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97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83" r:id="rId3"/>
    <p:sldLayoutId id="2147483680" r:id="rId4"/>
    <p:sldLayoutId id="2147483681" r:id="rId5"/>
    <p:sldLayoutId id="2147483695" r:id="rId6"/>
    <p:sldLayoutId id="2147483696" r:id="rId7"/>
    <p:sldLayoutId id="2147483684" r:id="rId8"/>
    <p:sldLayoutId id="2147483689" r:id="rId9"/>
    <p:sldLayoutId id="2147483685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Wreckage_from_Key_Bridge_Collapse_(240326-A-SE916-9511)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commons.wikimedia.org/wiki/File:Aristotle_Altemps_Inv8575.jpg" TargetMode="External"/><Relationship Id="rId7" Type="http://schemas.openxmlformats.org/officeDocument/2006/relationships/hyperlink" Target="https://commons.wikimedia.org/wiki/File:Frans_Hals_-_Portret_van_Ren%C3%A9_Descartes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commons.wikimedia.org/wiki/File:After_Justus_Suttermans_-_Portrait_of_Galileo_Galilei_-_1800-1900.jpg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commons.wikimedia.org/wiki/File:Portrait_of_Sir_Isaac_Newton,_1689_(brightened).jpg" TargetMode="Externa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File:PCW_Drop_Tower_2005.jpg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Astronauts_in_weightlessness.jpg" TargetMode="External"/><Relationship Id="rId5" Type="http://schemas.openxmlformats.org/officeDocument/2006/relationships/image" Target="../media/image94.png"/><Relationship Id="rId4" Type="http://schemas.openxmlformats.org/officeDocument/2006/relationships/hyperlink" Target="https://commons.wikimedia.org/wiki/File:Weightless_hair.jpg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DC-9_reduced-gravity_training_aircraft_-_going_up.jpg" TargetMode="External"/><Relationship Id="rId5" Type="http://schemas.openxmlformats.org/officeDocument/2006/relationships/image" Target="../media/image96.jpeg"/><Relationship Id="rId4" Type="http://schemas.openxmlformats.org/officeDocument/2006/relationships/hyperlink" Target="https://commons.wikimedia.org/wiki/File:DC-9_reduced-gravity_training_aircraft_-_going_down.jpg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hyperlink" Target="https://www.youtube.com/watch?v=b5hg2UuPUck" TargetMode="Externa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s://theengineeringmindset.com/density-of-gases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2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0.png"/><Relationship Id="rId5" Type="http://schemas.openxmlformats.org/officeDocument/2006/relationships/image" Target="../media/image1000.png"/><Relationship Id="rId4" Type="http://schemas.openxmlformats.org/officeDocument/2006/relationships/image" Target="../media/image990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6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60.png"/><Relationship Id="rId4" Type="http://schemas.openxmlformats.org/officeDocument/2006/relationships/image" Target="../media/image1050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Red_High_Heel_Pumps.svg" TargetMode="External"/><Relationship Id="rId4" Type="http://schemas.openxmlformats.org/officeDocument/2006/relationships/image" Target="../media/image98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6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ater_Drop_Before_It_Hits_The_Water.jpg" TargetMode="External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Bicycle_pump_Luftpumpe.jpg" TargetMode="External"/><Relationship Id="rId4" Type="http://schemas.openxmlformats.org/officeDocument/2006/relationships/image" Target="../media/image100.jpe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0.png"/><Relationship Id="rId5" Type="http://schemas.openxmlformats.org/officeDocument/2006/relationships/image" Target="../media/image1220.png"/><Relationship Id="rId4" Type="http://schemas.openxmlformats.org/officeDocument/2006/relationships/image" Target="../media/image123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RtWbpyjJqrU" TargetMode="Externa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38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Atmosphere_Sky_Clouds.jpg" TargetMode="Externa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r_Crash.jpg" TargetMode="Externa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39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11" Type="http://schemas.openxmlformats.org/officeDocument/2006/relationships/image" Target="../media/image138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6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6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0.png"/><Relationship Id="rId5" Type="http://schemas.openxmlformats.org/officeDocument/2006/relationships/image" Target="../media/image158.png"/><Relationship Id="rId10" Type="http://schemas.openxmlformats.org/officeDocument/2006/relationships/image" Target="../media/image164.png"/><Relationship Id="rId4" Type="http://schemas.openxmlformats.org/officeDocument/2006/relationships/image" Target="../media/image157.png"/><Relationship Id="rId9" Type="http://schemas.openxmlformats.org/officeDocument/2006/relationships/image" Target="../media/image1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6.pn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78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1" Type="http://schemas.openxmlformats.org/officeDocument/2006/relationships/slideLayout" Target="../slideLayouts/slideLayout5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4.png"/><Relationship Id="rId4" Type="http://schemas.openxmlformats.org/officeDocument/2006/relationships/image" Target="../media/image18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0.png"/><Relationship Id="rId7" Type="http://schemas.openxmlformats.org/officeDocument/2006/relationships/image" Target="../media/image174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00.png"/><Relationship Id="rId5" Type="http://schemas.openxmlformats.org/officeDocument/2006/relationships/image" Target="../media/image1600.png"/><Relationship Id="rId4" Type="http://schemas.openxmlformats.org/officeDocument/2006/relationships/image" Target="../media/image1910.png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DC-9_reduced-gravity_training_aircraft_-_going_up.jpg" TargetMode="External"/><Relationship Id="rId5" Type="http://schemas.openxmlformats.org/officeDocument/2006/relationships/image" Target="../media/image96.jpeg"/><Relationship Id="rId4" Type="http://schemas.openxmlformats.org/officeDocument/2006/relationships/hyperlink" Target="https://commons.wikimedia.org/wiki/File:DC-9_reduced-gravity_training_aircraft_-_going_down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3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1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oyager_spacecraft_model.pn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itan_3E_with_Voyager_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FR_in_flight-2018_version.jpg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0.png"/><Relationship Id="rId9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ommons.wikimedia.org/wiki/File:Titan_3E_with_Voyager_1.jpg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3.5-litre_Rover_V8_engine_from_a_1986_Range_Rover.png" TargetMode="External"/><Relationship Id="rId4" Type="http://schemas.openxmlformats.org/officeDocument/2006/relationships/image" Target="../media/image8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hyperlink" Target="https://commons.wikimedia.org/wiki/File:Mechanics_keep_the_Marine_Corps_rolling_150318-M-SD875-007.jpg" TargetMode="External"/><Relationship Id="rId7" Type="http://schemas.openxmlformats.org/officeDocument/2006/relationships/hyperlink" Target="https://commons.wikimedia.org/wiki/File:Transrapid_09.jpg" TargetMode="Externa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eg"/><Relationship Id="rId5" Type="http://schemas.openxmlformats.org/officeDocument/2006/relationships/hyperlink" Target="https://commons.wikimedia.org/wiki/File:Hub_(PSF).png" TargetMode="External"/><Relationship Id="rId4" Type="http://schemas.openxmlformats.org/officeDocument/2006/relationships/image" Target="../media/image84.png"/><Relationship Id="rId9" Type="http://schemas.openxmlformats.org/officeDocument/2006/relationships/hyperlink" Target="https://commons.wikimedia.org/wiki/File:638366main_E81-38091_full_full.jpg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2.png"/><Relationship Id="rId2" Type="http://schemas.openxmlformats.org/officeDocument/2006/relationships/image" Target="../media/image7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Bad_Lieutenants_VFS_skydiving_team.jpg" TargetMode="Externa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1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78D339C-D6E1-7B0A-138C-3E8A7B6F0611}"/>
              </a:ext>
            </a:extLst>
          </p:cNvPr>
          <p:cNvGrpSpPr/>
          <p:nvPr/>
        </p:nvGrpSpPr>
        <p:grpSpPr>
          <a:xfrm>
            <a:off x="0" y="0"/>
            <a:ext cx="9144000" cy="6859260"/>
            <a:chOff x="0" y="0"/>
            <a:chExt cx="9144000" cy="685926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DC56530-BC1F-A515-F572-EFD84AF88D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rId3"/>
              <a:extLst>
                <a:ext uri="{FF2B5EF4-FFF2-40B4-BE49-F238E27FC236}">
                  <a16:creationId xmlns:a16="http://schemas.microsoft.com/office/drawing/2014/main" id="{3B7AAD84-74E0-032B-7093-CDAC481EC936}"/>
                </a:ext>
              </a:extLst>
            </p:cNvPr>
            <p:cNvSpPr txBox="1"/>
            <p:nvPr/>
          </p:nvSpPr>
          <p:spPr>
            <a:xfrm>
              <a:off x="8033657" y="6336040"/>
              <a:ext cx="9044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/>
                <a:t>CC0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B79C7-D36B-893B-B5C0-0CF0A85BF132}"/>
                  </a:ext>
                </a:extLst>
              </p:cNvPr>
              <p:cNvSpPr txBox="1"/>
              <p:nvPr/>
            </p:nvSpPr>
            <p:spPr>
              <a:xfrm>
                <a:off x="513209" y="6336040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0" i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MV Dali 15 km/h,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1.5</m:t>
                    </m:r>
                    <m:r>
                      <a:rPr lang="en-GB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GB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,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B79C7-D36B-893B-B5C0-0CF0A85BF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09" y="6336040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B0673E3-B3DC-A695-B5A2-34A731C8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87" y="771785"/>
            <a:ext cx="5496089" cy="1920526"/>
          </a:xfrm>
        </p:spPr>
        <p:txBody>
          <a:bodyPr/>
          <a:lstStyle/>
          <a:p>
            <a:r>
              <a:rPr lang="en-IE" altLang="en-US" sz="4400" dirty="0">
                <a:solidFill>
                  <a:schemeClr val="accent6">
                    <a:lumMod val="75000"/>
                  </a:schemeClr>
                </a:solidFill>
              </a:rPr>
              <a:t>Fórsa, </a:t>
            </a:r>
            <a:r>
              <a:rPr lang="en-IE" altLang="en-US" sz="4400" dirty="0" err="1">
                <a:solidFill>
                  <a:schemeClr val="accent6">
                    <a:lumMod val="75000"/>
                  </a:schemeClr>
                </a:solidFill>
              </a:rPr>
              <a:t>dlús</a:t>
            </a:r>
            <a:r>
              <a:rPr lang="en-IE" altLang="en-US" sz="4400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en-IE" altLang="en-US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E" altLang="en-US" sz="4400" dirty="0">
                <a:solidFill>
                  <a:schemeClr val="accent6">
                    <a:lumMod val="75000"/>
                  </a:schemeClr>
                </a:solidFill>
              </a:rPr>
              <a:t>brú, </a:t>
            </a:r>
            <a:r>
              <a:rPr lang="en-IE" altLang="en-US" sz="4400" dirty="0" err="1">
                <a:solidFill>
                  <a:schemeClr val="accent6">
                    <a:lumMod val="75000"/>
                  </a:schemeClr>
                </a:solidFill>
              </a:rPr>
              <a:t>móiminteam</a:t>
            </a:r>
            <a:endParaRPr lang="en-GB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D39C14-0F57-7E15-DB10-B3667176F83A}"/>
              </a:ext>
            </a:extLst>
          </p:cNvPr>
          <p:cNvSpPr txBox="1"/>
          <p:nvPr/>
        </p:nvSpPr>
        <p:spPr>
          <a:xfrm>
            <a:off x="1592351" y="1019068"/>
            <a:ext cx="2664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Aristotle </a:t>
            </a:r>
            <a:endParaRPr lang="en-IE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D69EC-A56A-A900-BEC9-1C365289FDD0}"/>
              </a:ext>
            </a:extLst>
          </p:cNvPr>
          <p:cNvSpPr txBox="1"/>
          <p:nvPr/>
        </p:nvSpPr>
        <p:spPr>
          <a:xfrm>
            <a:off x="1616214" y="2315212"/>
            <a:ext cx="2436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Galileo </a:t>
            </a:r>
            <a:endParaRPr lang="en-I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6AC8-F8EF-B102-C362-20CB2D174B0F}"/>
              </a:ext>
            </a:extLst>
          </p:cNvPr>
          <p:cNvSpPr txBox="1"/>
          <p:nvPr/>
        </p:nvSpPr>
        <p:spPr>
          <a:xfrm>
            <a:off x="1616214" y="3967372"/>
            <a:ext cx="2436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Descartes </a:t>
            </a:r>
            <a:endParaRPr lang="en-IE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6B9F2-FC16-FC2B-C5FA-84C8819F1A92}"/>
              </a:ext>
            </a:extLst>
          </p:cNvPr>
          <p:cNvSpPr txBox="1"/>
          <p:nvPr/>
        </p:nvSpPr>
        <p:spPr>
          <a:xfrm>
            <a:off x="1616214" y="5250806"/>
            <a:ext cx="2436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Newton </a:t>
            </a:r>
            <a:endParaRPr lang="en-I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66A70-25FA-24BD-F6CD-5F171D9572BC}"/>
              </a:ext>
            </a:extLst>
          </p:cNvPr>
          <p:cNvSpPr txBox="1"/>
          <p:nvPr/>
        </p:nvSpPr>
        <p:spPr>
          <a:xfrm>
            <a:off x="4016328" y="684136"/>
            <a:ext cx="4156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dirty="0">
                <a:solidFill>
                  <a:srgbClr val="FF0000"/>
                </a:solidFill>
              </a:rPr>
              <a:t>Teastaíonn </a:t>
            </a:r>
            <a:r>
              <a:rPr lang="en-IE" sz="2400" dirty="0" err="1">
                <a:solidFill>
                  <a:srgbClr val="FF0000"/>
                </a:solidFill>
              </a:rPr>
              <a:t>iompróir</a:t>
            </a:r>
            <a:r>
              <a:rPr lang="en-IE" sz="2400" dirty="0">
                <a:solidFill>
                  <a:srgbClr val="FF0000"/>
                </a:solidFill>
              </a:rPr>
              <a:t> ag </a:t>
            </a:r>
            <a:r>
              <a:rPr lang="en-IE" sz="2400" dirty="0" err="1">
                <a:solidFill>
                  <a:srgbClr val="FF0000"/>
                </a:solidFill>
              </a:rPr>
              <a:t>gach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IE" sz="2400" dirty="0" err="1">
                <a:solidFill>
                  <a:srgbClr val="FF0000"/>
                </a:solidFill>
              </a:rPr>
              <a:t>gluaiseacht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9ED15-9792-C340-DAAE-97AD1815D57D}"/>
              </a:ext>
            </a:extLst>
          </p:cNvPr>
          <p:cNvSpPr txBox="1"/>
          <p:nvPr/>
        </p:nvSpPr>
        <p:spPr>
          <a:xfrm>
            <a:off x="4052550" y="2273304"/>
            <a:ext cx="5007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/>
              <a:t>Leanann</a:t>
            </a:r>
            <a:r>
              <a:rPr lang="en-IE" sz="2800" dirty="0"/>
              <a:t> </a:t>
            </a:r>
            <a:r>
              <a:rPr lang="en-IE" sz="2800" dirty="0" err="1"/>
              <a:t>rudaí</a:t>
            </a:r>
            <a:r>
              <a:rPr lang="en-IE" sz="2800" dirty="0"/>
              <a:t> ag </a:t>
            </a:r>
            <a:r>
              <a:rPr lang="en-IE" sz="2800" dirty="0" err="1"/>
              <a:t>gluaiseacht</a:t>
            </a:r>
            <a:r>
              <a:rPr lang="en-IE" sz="2800" dirty="0"/>
              <a:t> go </a:t>
            </a:r>
            <a:r>
              <a:rPr lang="en-IE" sz="2800" dirty="0" err="1"/>
              <a:t>cothrománach</a:t>
            </a:r>
            <a:r>
              <a:rPr lang="en-IE" sz="2800" dirty="0"/>
              <a:t> </a:t>
            </a:r>
            <a:r>
              <a:rPr lang="en-IE" sz="2800" dirty="0" err="1"/>
              <a:t>muna</a:t>
            </a:r>
            <a:r>
              <a:rPr lang="en-IE" sz="2800" dirty="0"/>
              <a:t> </a:t>
            </a:r>
            <a:r>
              <a:rPr lang="en-IE" sz="2800" dirty="0" err="1"/>
              <a:t>bhfuil</a:t>
            </a:r>
            <a:r>
              <a:rPr lang="en-IE" sz="2800" dirty="0"/>
              <a:t> fórsa ann.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5097FF-21AF-025A-4A94-C4E3CB01ED9D}"/>
              </a:ext>
            </a:extLst>
          </p:cNvPr>
          <p:cNvSpPr txBox="1"/>
          <p:nvPr/>
        </p:nvSpPr>
        <p:spPr>
          <a:xfrm>
            <a:off x="4076413" y="4007048"/>
            <a:ext cx="5007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/>
              <a:t>Leanann</a:t>
            </a:r>
            <a:r>
              <a:rPr lang="en-IE" sz="2800" dirty="0"/>
              <a:t> </a:t>
            </a:r>
            <a:r>
              <a:rPr lang="en-IE" sz="2800" dirty="0" err="1"/>
              <a:t>rudaí</a:t>
            </a:r>
            <a:r>
              <a:rPr lang="en-IE" sz="2800" dirty="0"/>
              <a:t> ag </a:t>
            </a:r>
            <a:r>
              <a:rPr lang="en-IE" sz="2800" dirty="0" err="1"/>
              <a:t>gluaiseacht</a:t>
            </a:r>
            <a:r>
              <a:rPr lang="en-IE" sz="2800" dirty="0"/>
              <a:t> in </a:t>
            </a:r>
            <a:r>
              <a:rPr lang="en-IE" sz="2800" dirty="0" err="1"/>
              <a:t>aon</a:t>
            </a:r>
            <a:r>
              <a:rPr lang="en-IE" sz="2800" dirty="0"/>
              <a:t> </a:t>
            </a:r>
            <a:r>
              <a:rPr lang="en-IE" sz="2800" dirty="0" err="1"/>
              <a:t>threo</a:t>
            </a:r>
            <a:r>
              <a:rPr lang="en-IE" sz="2800" dirty="0"/>
              <a:t> </a:t>
            </a:r>
            <a:r>
              <a:rPr lang="en-IE" sz="2800" dirty="0" err="1"/>
              <a:t>muna</a:t>
            </a:r>
            <a:r>
              <a:rPr lang="en-IE" sz="2800" dirty="0"/>
              <a:t> </a:t>
            </a:r>
            <a:r>
              <a:rPr lang="en-IE" sz="2800" dirty="0" err="1"/>
              <a:t>bhfuil</a:t>
            </a:r>
            <a:r>
              <a:rPr lang="en-IE" sz="2800" dirty="0"/>
              <a:t> fórsa ann.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DF598-56EC-A4BB-5070-56EBD07FF40A}"/>
              </a:ext>
            </a:extLst>
          </p:cNvPr>
          <p:cNvSpPr txBox="1"/>
          <p:nvPr/>
        </p:nvSpPr>
        <p:spPr>
          <a:xfrm>
            <a:off x="4076413" y="5501880"/>
            <a:ext cx="349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1ú </a:t>
            </a:r>
            <a:r>
              <a:rPr lang="en-IE" sz="2800" dirty="0" err="1"/>
              <a:t>Dlí</a:t>
            </a:r>
            <a:r>
              <a:rPr lang="en-IE" sz="2800" dirty="0"/>
              <a:t> </a:t>
            </a:r>
            <a:r>
              <a:rPr lang="en-IE" sz="2800" dirty="0" err="1"/>
              <a:t>Newtwon</a:t>
            </a:r>
            <a:endParaRPr lang="en-IE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C31B0E-13C7-DC81-7DE7-4DEF749FDCDA}"/>
              </a:ext>
            </a:extLst>
          </p:cNvPr>
          <p:cNvSpPr txBox="1"/>
          <p:nvPr/>
        </p:nvSpPr>
        <p:spPr>
          <a:xfrm>
            <a:off x="1594663" y="1489827"/>
            <a:ext cx="1869896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384–322 BCE) </a:t>
            </a:r>
            <a:endParaRPr lang="en-I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791AC5-E6CD-49DC-4432-66AA2BBCB03E}"/>
              </a:ext>
            </a:extLst>
          </p:cNvPr>
          <p:cNvSpPr txBox="1"/>
          <p:nvPr/>
        </p:nvSpPr>
        <p:spPr>
          <a:xfrm>
            <a:off x="1579702" y="2770651"/>
            <a:ext cx="14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1564 - 1642</a:t>
            </a:r>
            <a:endParaRPr lang="en-I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A4A029-79B5-D3B4-5DC9-B63735344F43}"/>
              </a:ext>
            </a:extLst>
          </p:cNvPr>
          <p:cNvSpPr txBox="1"/>
          <p:nvPr/>
        </p:nvSpPr>
        <p:spPr>
          <a:xfrm>
            <a:off x="1603152" y="4475134"/>
            <a:ext cx="14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1596 –1650</a:t>
            </a:r>
            <a:endParaRPr lang="en-I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75FF28-560F-C6EC-A56C-CF5BD484B760}"/>
              </a:ext>
            </a:extLst>
          </p:cNvPr>
          <p:cNvSpPr txBox="1"/>
          <p:nvPr/>
        </p:nvSpPr>
        <p:spPr>
          <a:xfrm>
            <a:off x="1598598" y="5725890"/>
            <a:ext cx="1372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1642-1727</a:t>
            </a:r>
            <a:endParaRPr lang="en-I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BDEF95-7235-2D1D-6437-7F865086D591}"/>
              </a:ext>
            </a:extLst>
          </p:cNvPr>
          <p:cNvGrpSpPr/>
          <p:nvPr/>
        </p:nvGrpSpPr>
        <p:grpSpPr>
          <a:xfrm>
            <a:off x="248062" y="819863"/>
            <a:ext cx="1355090" cy="1391417"/>
            <a:chOff x="248062" y="819863"/>
            <a:chExt cx="1355090" cy="139141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3AC6A4-2D8A-4645-FDB6-175D34265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062" y="819863"/>
              <a:ext cx="1331640" cy="1339928"/>
            </a:xfrm>
            <a:prstGeom prst="rect">
              <a:avLst/>
            </a:prstGeom>
          </p:spPr>
        </p:pic>
        <p:sp>
          <p:nvSpPr>
            <p:cNvPr id="2" name="TextBox 1">
              <a:hlinkClick r:id="rId3"/>
              <a:extLst>
                <a:ext uri="{FF2B5EF4-FFF2-40B4-BE49-F238E27FC236}">
                  <a16:creationId xmlns:a16="http://schemas.microsoft.com/office/drawing/2014/main" id="{C84FD2AE-6988-3E16-87DC-A4B13A8B588B}"/>
                </a:ext>
              </a:extLst>
            </p:cNvPr>
            <p:cNvSpPr txBox="1"/>
            <p:nvPr/>
          </p:nvSpPr>
          <p:spPr>
            <a:xfrm>
              <a:off x="1112312" y="1934281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/>
                <a:t>CC0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64FF00-B0FA-CF72-44C4-4E4D18936C95}"/>
              </a:ext>
            </a:extLst>
          </p:cNvPr>
          <p:cNvGrpSpPr/>
          <p:nvPr/>
        </p:nvGrpSpPr>
        <p:grpSpPr>
          <a:xfrm>
            <a:off x="322410" y="2217248"/>
            <a:ext cx="1256073" cy="1262658"/>
            <a:chOff x="322410" y="2217248"/>
            <a:chExt cx="1256073" cy="1262658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91C5179C-1751-9BC5-FD11-B641412FBF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0" t="4832" r="21474" b="41522"/>
            <a:stretch>
              <a:fillRect/>
            </a:stretch>
          </p:blipFill>
          <p:spPr bwMode="auto">
            <a:xfrm>
              <a:off x="322410" y="2217248"/>
              <a:ext cx="1182943" cy="1242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hlinkClick r:id="rId5"/>
              <a:extLst>
                <a:ext uri="{FF2B5EF4-FFF2-40B4-BE49-F238E27FC236}">
                  <a16:creationId xmlns:a16="http://schemas.microsoft.com/office/drawing/2014/main" id="{8302068D-B2D1-4601-C2FF-5B7284631986}"/>
                </a:ext>
              </a:extLst>
            </p:cNvPr>
            <p:cNvSpPr txBox="1"/>
            <p:nvPr/>
          </p:nvSpPr>
          <p:spPr>
            <a:xfrm>
              <a:off x="1087643" y="3202907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CC0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E2F955-9FAA-1711-3879-5C9D9C864487}"/>
              </a:ext>
            </a:extLst>
          </p:cNvPr>
          <p:cNvGrpSpPr/>
          <p:nvPr/>
        </p:nvGrpSpPr>
        <p:grpSpPr>
          <a:xfrm>
            <a:off x="245208" y="3500413"/>
            <a:ext cx="1427383" cy="1506570"/>
            <a:chOff x="245208" y="3500413"/>
            <a:chExt cx="1427383" cy="150657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3446D3-03C0-A79A-BD69-CA106000F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208" y="3500413"/>
              <a:ext cx="1347143" cy="1438647"/>
            </a:xfrm>
            <a:prstGeom prst="rect">
              <a:avLst/>
            </a:prstGeom>
          </p:spPr>
        </p:pic>
        <p:sp>
          <p:nvSpPr>
            <p:cNvPr id="18" name="TextBox 17">
              <a:hlinkClick r:id="rId7"/>
              <a:extLst>
                <a:ext uri="{FF2B5EF4-FFF2-40B4-BE49-F238E27FC236}">
                  <a16:creationId xmlns:a16="http://schemas.microsoft.com/office/drawing/2014/main" id="{050BE159-A602-48CD-B61B-BB434A76A94C}"/>
                </a:ext>
              </a:extLst>
            </p:cNvPr>
            <p:cNvSpPr txBox="1"/>
            <p:nvPr/>
          </p:nvSpPr>
          <p:spPr>
            <a:xfrm>
              <a:off x="1181751" y="4729984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CC0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58CA5E-52A2-282B-FC9B-09854495A06F}"/>
              </a:ext>
            </a:extLst>
          </p:cNvPr>
          <p:cNvGrpSpPr/>
          <p:nvPr/>
        </p:nvGrpSpPr>
        <p:grpSpPr>
          <a:xfrm>
            <a:off x="232189" y="5031535"/>
            <a:ext cx="1384025" cy="1494574"/>
            <a:chOff x="232189" y="5031535"/>
            <a:chExt cx="1384025" cy="149457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D626B7E-15A9-0A39-2B3E-74C1EDAC9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189" y="5031535"/>
              <a:ext cx="1370963" cy="1463910"/>
            </a:xfrm>
            <a:prstGeom prst="rect">
              <a:avLst/>
            </a:prstGeom>
          </p:spPr>
        </p:pic>
        <p:sp>
          <p:nvSpPr>
            <p:cNvPr id="22" name="TextBox 21">
              <a:hlinkClick r:id="rId9"/>
              <a:extLst>
                <a:ext uri="{FF2B5EF4-FFF2-40B4-BE49-F238E27FC236}">
                  <a16:creationId xmlns:a16="http://schemas.microsoft.com/office/drawing/2014/main" id="{9C8345DF-1AB9-4ECD-6B21-F5DF4E5C46D9}"/>
                </a:ext>
              </a:extLst>
            </p:cNvPr>
            <p:cNvSpPr txBox="1"/>
            <p:nvPr/>
          </p:nvSpPr>
          <p:spPr>
            <a:xfrm>
              <a:off x="1125374" y="624911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CC0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20DCB69-6B6C-D739-5938-9E88929838DC}"/>
              </a:ext>
            </a:extLst>
          </p:cNvPr>
          <p:cNvSpPr txBox="1"/>
          <p:nvPr/>
        </p:nvSpPr>
        <p:spPr>
          <a:xfrm>
            <a:off x="4052550" y="1457060"/>
            <a:ext cx="4843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</a:rPr>
              <a:t>Is </a:t>
            </a:r>
            <a:r>
              <a:rPr lang="en-GB" sz="2400" dirty="0" err="1">
                <a:solidFill>
                  <a:srgbClr val="FF0000"/>
                </a:solidFill>
              </a:rPr>
              <a:t>fadhb</a:t>
            </a:r>
            <a:r>
              <a:rPr lang="en-GB" sz="2400" dirty="0">
                <a:solidFill>
                  <a:srgbClr val="FF0000"/>
                </a:solidFill>
              </a:rPr>
              <a:t> é </a:t>
            </a:r>
            <a:r>
              <a:rPr lang="en-GB" sz="2400" dirty="0" err="1">
                <a:solidFill>
                  <a:srgbClr val="FF0000"/>
                </a:solidFill>
              </a:rPr>
              <a:t>seo</a:t>
            </a:r>
            <a:r>
              <a:rPr lang="en-GB" sz="2400" dirty="0">
                <a:solidFill>
                  <a:srgbClr val="FF0000"/>
                </a:solidFill>
              </a:rPr>
              <a:t> don </a:t>
            </a:r>
            <a:r>
              <a:rPr lang="en-GB" sz="2400" dirty="0" err="1">
                <a:solidFill>
                  <a:srgbClr val="FF0000"/>
                </a:solidFill>
              </a:rPr>
              <a:t>fhisic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nua-aimseartha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D1B64AB-AF71-A6BA-31DC-A73BCC339E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300" y="155575"/>
            <a:ext cx="472975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 err="1"/>
              <a:t>Teoiricí</a:t>
            </a:r>
            <a:r>
              <a:rPr lang="en-IE" sz="2800" dirty="0"/>
              <a:t> </a:t>
            </a:r>
            <a:r>
              <a:rPr lang="en-IE" sz="2800" dirty="0" err="1"/>
              <a:t>gluaisne</a:t>
            </a:r>
            <a:r>
              <a:rPr lang="en-IE" sz="2800" dirty="0"/>
              <a:t> of motion</a:t>
            </a:r>
          </a:p>
        </p:txBody>
      </p:sp>
    </p:spTree>
    <p:extLst>
      <p:ext uri="{BB962C8B-B14F-4D97-AF65-F5344CB8AC3E}">
        <p14:creationId xmlns:p14="http://schemas.microsoft.com/office/powerpoint/2010/main" val="33812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3" grpId="0"/>
      <p:bldP spid="17" grpId="0"/>
      <p:bldP spid="23" grpId="0"/>
      <p:bldP spid="2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A0E33-C1B3-31F1-EE70-AFF3185FA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422C548-6739-21A2-80C8-576B0CE1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353380F-0366-B3B7-9B5D-EAC69B0A9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Luasghéaraítear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30 g ag </a:t>
            </a:r>
            <a:r>
              <a:rPr lang="en-GB" dirty="0" err="1"/>
              <a:t>deireadh</a:t>
            </a:r>
            <a:r>
              <a:rPr lang="en-GB" dirty="0"/>
              <a:t> </a:t>
            </a:r>
            <a:r>
              <a:rPr lang="en-GB" dirty="0" err="1"/>
              <a:t>sreang</a:t>
            </a:r>
            <a:r>
              <a:rPr lang="en-GB" dirty="0"/>
              <a:t> le </a:t>
            </a:r>
            <a:r>
              <a:rPr lang="en-GB" dirty="0" err="1"/>
              <a:t>luasghéarú</a:t>
            </a:r>
            <a:r>
              <a:rPr lang="en-GB" dirty="0"/>
              <a:t> 3.2 m s⁻².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teannas</a:t>
            </a:r>
            <a:r>
              <a:rPr lang="en-GB" dirty="0"/>
              <a:t> na </a:t>
            </a:r>
            <a:r>
              <a:rPr lang="en-GB" dirty="0" err="1"/>
              <a:t>sreinge</a:t>
            </a:r>
            <a:r>
              <a:rPr lang="en-GB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55DDC2-9236-A982-582D-4BCCF35CE690}"/>
              </a:ext>
            </a:extLst>
          </p:cNvPr>
          <p:cNvSpPr txBox="1"/>
          <p:nvPr/>
        </p:nvSpPr>
        <p:spPr>
          <a:xfrm>
            <a:off x="7184390" y="6211670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dirty="0"/>
              <a:t>T = 0.198 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562C13-3DB8-2555-7505-AFFFAA16C299}"/>
              </a:ext>
            </a:extLst>
          </p:cNvPr>
          <p:cNvSpPr/>
          <p:nvPr/>
        </p:nvSpPr>
        <p:spPr>
          <a:xfrm>
            <a:off x="6730411" y="2340412"/>
            <a:ext cx="1460500" cy="8517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1A1A7B-AB67-8D3B-8F79-848519481930}"/>
              </a:ext>
            </a:extLst>
          </p:cNvPr>
          <p:cNvCxnSpPr>
            <a:cxnSpLocks/>
          </p:cNvCxnSpPr>
          <p:nvPr/>
        </p:nvCxnSpPr>
        <p:spPr>
          <a:xfrm flipH="1" flipV="1">
            <a:off x="7479711" y="1771763"/>
            <a:ext cx="12700" cy="568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B85E8B-4FFB-71A9-9269-C441E6283512}"/>
              </a:ext>
            </a:extLst>
          </p:cNvPr>
          <p:cNvCxnSpPr>
            <a:cxnSpLocks/>
          </p:cNvCxnSpPr>
          <p:nvPr/>
        </p:nvCxnSpPr>
        <p:spPr>
          <a:xfrm>
            <a:off x="7479711" y="3192155"/>
            <a:ext cx="0" cy="1013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87680FF-6A9E-822D-E369-94624920F98A}"/>
              </a:ext>
            </a:extLst>
          </p:cNvPr>
          <p:cNvSpPr txBox="1"/>
          <p:nvPr/>
        </p:nvSpPr>
        <p:spPr>
          <a:xfrm>
            <a:off x="7746411" y="3653820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FCBC4E-EFA9-1B7B-8A70-FB6D3152D8E5}"/>
              </a:ext>
            </a:extLst>
          </p:cNvPr>
          <p:cNvSpPr txBox="1"/>
          <p:nvPr/>
        </p:nvSpPr>
        <p:spPr>
          <a:xfrm>
            <a:off x="7639522" y="1771763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0895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6">
            <a:extLst>
              <a:ext uri="{FF2B5EF4-FFF2-40B4-BE49-F238E27FC236}">
                <a16:creationId xmlns:a16="http://schemas.microsoft.com/office/drawing/2014/main" id="{0CE80B3F-7482-DFB4-E1BF-AC00D94B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104900"/>
            <a:ext cx="5494729" cy="55245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US" altLang="en-US" sz="2800" dirty="0" err="1">
                <a:solidFill>
                  <a:srgbClr val="0000FF"/>
                </a:solidFill>
              </a:rPr>
              <a:t>Ar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feadh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soicind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nó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dhó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luasghéaraíonn</a:t>
            </a:r>
            <a:r>
              <a:rPr lang="en-US" altLang="en-US" sz="2800" dirty="0">
                <a:solidFill>
                  <a:srgbClr val="0000FF"/>
                </a:solidFill>
              </a:rPr>
              <a:t> an gondola </a:t>
            </a:r>
            <a:r>
              <a:rPr lang="en-US" altLang="en-US" sz="2800" dirty="0" err="1">
                <a:solidFill>
                  <a:srgbClr val="0000FF"/>
                </a:solidFill>
              </a:rPr>
              <a:t>anuas</a:t>
            </a:r>
            <a:r>
              <a:rPr lang="en-US" altLang="en-US" sz="2800" dirty="0">
                <a:solidFill>
                  <a:srgbClr val="0000FF"/>
                </a:solidFill>
              </a:rPr>
              <a:t> leis an </a:t>
            </a:r>
            <a:r>
              <a:rPr lang="en-US" altLang="en-US" sz="2800" dirty="0" err="1">
                <a:solidFill>
                  <a:srgbClr val="0000FF"/>
                </a:solidFill>
              </a:rPr>
              <a:t>luasghéarú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céanna</a:t>
            </a:r>
            <a:r>
              <a:rPr lang="en-US" altLang="en-US" sz="2800" dirty="0">
                <a:solidFill>
                  <a:srgbClr val="0000FF"/>
                </a:solidFill>
              </a:rPr>
              <a:t> le </a:t>
            </a:r>
            <a:r>
              <a:rPr lang="en-US" altLang="en-US" sz="2800" dirty="0" err="1">
                <a:solidFill>
                  <a:srgbClr val="0000FF"/>
                </a:solidFill>
              </a:rPr>
              <a:t>corp</a:t>
            </a:r>
            <a:r>
              <a:rPr lang="en-US" altLang="en-US" sz="2800" dirty="0">
                <a:solidFill>
                  <a:srgbClr val="0000FF"/>
                </a:solidFill>
              </a:rPr>
              <a:t> ag </a:t>
            </a:r>
            <a:r>
              <a:rPr lang="en-US" altLang="en-US" sz="2800" dirty="0" err="1">
                <a:solidFill>
                  <a:srgbClr val="0000FF"/>
                </a:solidFill>
              </a:rPr>
              <a:t>titim</a:t>
            </a:r>
            <a:r>
              <a:rPr lang="en-US" altLang="en-US" sz="2800" dirty="0">
                <a:solidFill>
                  <a:srgbClr val="0000FF"/>
                </a:solidFill>
              </a:rPr>
              <a:t>. 
⇒ </a:t>
            </a:r>
            <a:r>
              <a:rPr lang="en-US" altLang="en-US" sz="2800" dirty="0" err="1">
                <a:solidFill>
                  <a:srgbClr val="0000FF"/>
                </a:solidFill>
              </a:rPr>
              <a:t>níl</a:t>
            </a:r>
            <a:r>
              <a:rPr lang="en-US" altLang="en-US" sz="2800" dirty="0">
                <a:solidFill>
                  <a:srgbClr val="0000FF"/>
                </a:solidFill>
              </a:rPr>
              <a:t> aon </a:t>
            </a:r>
            <a:r>
              <a:rPr lang="en-US" altLang="en-US" sz="2800" dirty="0" err="1">
                <a:solidFill>
                  <a:srgbClr val="0000FF"/>
                </a:solidFill>
              </a:rPr>
              <a:t>luasghéarú</a:t>
            </a:r>
            <a:r>
              <a:rPr lang="en-US" altLang="en-US" sz="2800" dirty="0">
                <a:solidFill>
                  <a:srgbClr val="0000FF"/>
                </a:solidFill>
              </a:rPr>
              <a:t> ag </a:t>
            </a:r>
            <a:r>
              <a:rPr lang="en-US" altLang="en-US" sz="2800" dirty="0" err="1">
                <a:solidFill>
                  <a:srgbClr val="0000FF"/>
                </a:solidFill>
              </a:rPr>
              <a:t>na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háititheoirí</a:t>
            </a:r>
            <a:r>
              <a:rPr lang="en-US" altLang="en-US" sz="2800" dirty="0">
                <a:solidFill>
                  <a:srgbClr val="0000FF"/>
                </a:solidFill>
              </a:rPr>
              <a:t> ag </a:t>
            </a:r>
            <a:r>
              <a:rPr lang="en-US" altLang="en-US" sz="2800" dirty="0" err="1">
                <a:solidFill>
                  <a:srgbClr val="0000FF"/>
                </a:solidFill>
              </a:rPr>
              <a:t>titim</a:t>
            </a:r>
            <a:r>
              <a:rPr lang="en-US" altLang="en-US" sz="2800" dirty="0">
                <a:solidFill>
                  <a:srgbClr val="0000FF"/>
                </a:solidFill>
              </a:rPr>
              <a:t> i </a:t>
            </a:r>
            <a:r>
              <a:rPr lang="en-US" altLang="en-US" sz="2800" dirty="0" err="1">
                <a:solidFill>
                  <a:srgbClr val="0000FF"/>
                </a:solidFill>
              </a:rPr>
              <a:t>gcoibhneas</a:t>
            </a:r>
            <a:r>
              <a:rPr lang="en-US" altLang="en-US" sz="2800" dirty="0">
                <a:solidFill>
                  <a:srgbClr val="0000FF"/>
                </a:solidFill>
              </a:rPr>
              <a:t> leis an gondola ag </a:t>
            </a:r>
            <a:r>
              <a:rPr lang="en-US" altLang="en-US" sz="2800" dirty="0" err="1">
                <a:solidFill>
                  <a:srgbClr val="0000FF"/>
                </a:solidFill>
              </a:rPr>
              <a:t>titim</a:t>
            </a:r>
            <a:r>
              <a:rPr lang="en-US" altLang="en-US" sz="2800" dirty="0">
                <a:solidFill>
                  <a:srgbClr val="0000FF"/>
                </a:solidFill>
              </a:rPr>
              <a:t>. 
⇒ </a:t>
            </a:r>
            <a:r>
              <a:rPr lang="en-US" altLang="en-US" sz="2800" dirty="0" err="1">
                <a:solidFill>
                  <a:srgbClr val="0000FF"/>
                </a:solidFill>
              </a:rPr>
              <a:t>fórsa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ar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bith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idir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na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háititheoirí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agus</a:t>
            </a:r>
            <a:r>
              <a:rPr lang="en-US" altLang="en-US" sz="2800" dirty="0">
                <a:solidFill>
                  <a:srgbClr val="0000FF"/>
                </a:solidFill>
              </a:rPr>
              <a:t> an gondola.
⇒ </a:t>
            </a:r>
            <a:r>
              <a:rPr lang="en-US" altLang="en-US" sz="2800" dirty="0" err="1">
                <a:solidFill>
                  <a:srgbClr val="0000FF"/>
                </a:solidFill>
              </a:rPr>
              <a:t>bhraitheann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siad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dímheáchan</a:t>
            </a:r>
            <a:r>
              <a:rPr lang="en-US" altLang="en-US" sz="2800" dirty="0">
                <a:solidFill>
                  <a:srgbClr val="0000FF"/>
                </a:solidFill>
              </a:rPr>
              <a:t> i </a:t>
            </a:r>
            <a:r>
              <a:rPr lang="en-US" altLang="en-US" sz="2800" dirty="0" err="1">
                <a:solidFill>
                  <a:srgbClr val="0000FF"/>
                </a:solidFill>
              </a:rPr>
              <a:t>gcoibhneas</a:t>
            </a:r>
            <a:r>
              <a:rPr lang="en-US" altLang="en-US" sz="2800" dirty="0">
                <a:solidFill>
                  <a:srgbClr val="0000FF"/>
                </a:solidFill>
              </a:rPr>
              <a:t> leis an gondola.</a:t>
            </a:r>
            <a:endParaRPr lang="en-GB" altLang="en-US" sz="2800" dirty="0">
              <a:solidFill>
                <a:srgbClr val="0000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A0C614-3ECE-B5CA-0659-23EB195E33BF}"/>
              </a:ext>
            </a:extLst>
          </p:cNvPr>
          <p:cNvGrpSpPr/>
          <p:nvPr/>
        </p:nvGrpSpPr>
        <p:grpSpPr>
          <a:xfrm>
            <a:off x="5700255" y="1194960"/>
            <a:ext cx="3277057" cy="5201376"/>
            <a:chOff x="5321071" y="908723"/>
            <a:chExt cx="3277057" cy="52013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16A244-197A-D207-0525-ED56F5E4D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1071" y="908723"/>
              <a:ext cx="3277057" cy="5201376"/>
            </a:xfrm>
            <a:prstGeom prst="rect">
              <a:avLst/>
            </a:prstGeom>
          </p:spPr>
        </p:pic>
        <p:sp>
          <p:nvSpPr>
            <p:cNvPr id="14" name="TextBox 13">
              <a:hlinkClick r:id="rId4"/>
              <a:extLst>
                <a:ext uri="{FF2B5EF4-FFF2-40B4-BE49-F238E27FC236}">
                  <a16:creationId xmlns:a16="http://schemas.microsoft.com/office/drawing/2014/main" id="{69A2D30A-FD2A-829A-BB65-3D48804451AB}"/>
                </a:ext>
              </a:extLst>
            </p:cNvPr>
            <p:cNvSpPr txBox="1"/>
            <p:nvPr/>
          </p:nvSpPr>
          <p:spPr>
            <a:xfrm>
              <a:off x="8004696" y="5720745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1600">
                  <a:latin typeface="Arial" panose="020B0604020202020204" pitchFamily="34" charset="0"/>
                  <a:cs typeface="Arial" panose="020B0604020202020204" pitchFamily="34" charset="0"/>
                </a:rPr>
                <a:t>CC0</a:t>
              </a:r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0DD83343-26CE-3261-A6A4-727D4C58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21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0A5E73-2FA5-DFA1-02A0-7F37EAA69A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GB" dirty="0" err="1"/>
              <a:t>Mínigh</a:t>
            </a:r>
            <a:r>
              <a:rPr lang="en-GB" dirty="0"/>
              <a:t> </a:t>
            </a:r>
            <a:r>
              <a:rPr lang="en-GB" dirty="0" err="1"/>
              <a:t>cén</a:t>
            </a:r>
            <a:r>
              <a:rPr lang="en-GB" dirty="0"/>
              <a:t> a </a:t>
            </a:r>
            <a:r>
              <a:rPr lang="en-GB" dirty="0" err="1"/>
              <a:t>mhothaíonn</a:t>
            </a:r>
            <a:r>
              <a:rPr lang="en-GB" dirty="0"/>
              <a:t> na </a:t>
            </a:r>
            <a:r>
              <a:rPr lang="en-GB" dirty="0" err="1"/>
              <a:t>daoine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</a:t>
            </a:r>
            <a:r>
              <a:rPr lang="en-GB" dirty="0" err="1"/>
              <a:t>dímheáchan</a:t>
            </a:r>
            <a:r>
              <a:rPr lang="en-GB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6A37238-BC6C-AEBB-C71A-29339DA862A0}"/>
              </a:ext>
            </a:extLst>
          </p:cNvPr>
          <p:cNvGrpSpPr/>
          <p:nvPr/>
        </p:nvGrpSpPr>
        <p:grpSpPr>
          <a:xfrm>
            <a:off x="404812" y="891223"/>
            <a:ext cx="3244603" cy="4920297"/>
            <a:chOff x="2802572" y="911543"/>
            <a:chExt cx="3762375" cy="5705475"/>
          </a:xfrm>
        </p:grpSpPr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FA633D03-3AA8-C4F1-CD05-CF680976E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572" y="911543"/>
              <a:ext cx="3762375" cy="570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hlinkClick r:id="rId4"/>
              <a:extLst>
                <a:ext uri="{FF2B5EF4-FFF2-40B4-BE49-F238E27FC236}">
                  <a16:creationId xmlns:a16="http://schemas.microsoft.com/office/drawing/2014/main" id="{FB42FCC8-C26A-863B-46EA-B029F41A3E0C}"/>
                </a:ext>
              </a:extLst>
            </p:cNvPr>
            <p:cNvSpPr txBox="1"/>
            <p:nvPr/>
          </p:nvSpPr>
          <p:spPr>
            <a:xfrm>
              <a:off x="5669280" y="624768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/>
                <a:t>CC0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CE84F1-A6FD-DED2-C5C8-F4FC963D5EA1}"/>
              </a:ext>
            </a:extLst>
          </p:cNvPr>
          <p:cNvGrpSpPr/>
          <p:nvPr/>
        </p:nvGrpSpPr>
        <p:grpSpPr>
          <a:xfrm>
            <a:off x="3736383" y="891223"/>
            <a:ext cx="5082497" cy="3734779"/>
            <a:chOff x="3736383" y="891223"/>
            <a:chExt cx="5082497" cy="37347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A071F3-CB83-271B-C3FA-18B449A42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6383" y="891223"/>
              <a:ext cx="5082497" cy="3734779"/>
            </a:xfrm>
            <a:prstGeom prst="rect">
              <a:avLst/>
            </a:prstGeom>
          </p:spPr>
        </p:pic>
        <p:sp>
          <p:nvSpPr>
            <p:cNvPr id="10" name="TextBox 9">
              <a:hlinkClick r:id="rId6"/>
              <a:extLst>
                <a:ext uri="{FF2B5EF4-FFF2-40B4-BE49-F238E27FC236}">
                  <a16:creationId xmlns:a16="http://schemas.microsoft.com/office/drawing/2014/main" id="{E68DCEF4-A6C8-4CDE-ED23-BFE64F9ECE71}"/>
                </a:ext>
              </a:extLst>
            </p:cNvPr>
            <p:cNvSpPr txBox="1"/>
            <p:nvPr/>
          </p:nvSpPr>
          <p:spPr>
            <a:xfrm>
              <a:off x="7924800" y="4349003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/>
                <a:t>CC0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6131371-8D77-EBD8-6D49-2ACD352C104E}"/>
              </a:ext>
            </a:extLst>
          </p:cNvPr>
          <p:cNvSpPr txBox="1"/>
          <p:nvPr/>
        </p:nvSpPr>
        <p:spPr>
          <a:xfrm>
            <a:off x="629920" y="6065520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Stáisiún spáis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86B56-A7AA-15A1-1368-03798B6FC368}"/>
              </a:ext>
            </a:extLst>
          </p:cNvPr>
          <p:cNvSpPr txBox="1"/>
          <p:nvPr/>
        </p:nvSpPr>
        <p:spPr>
          <a:xfrm>
            <a:off x="5494587" y="4738219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/>
              <a:t>Aerthach</a:t>
            </a:r>
            <a:endParaRPr lang="en-GB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C999BC-A2B6-F3C6-5C41-8F34EF57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Nialas-g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0131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7CCB3-53E3-BEC6-C4FE-7AB167DA1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131BF86-8ABE-3599-DBB5-88FD86B40AC2}"/>
              </a:ext>
            </a:extLst>
          </p:cNvPr>
          <p:cNvSpPr/>
          <p:nvPr/>
        </p:nvSpPr>
        <p:spPr>
          <a:xfrm>
            <a:off x="3454399" y="1347283"/>
            <a:ext cx="2074545" cy="417465"/>
          </a:xfrm>
          <a:custGeom>
            <a:avLst/>
            <a:gdLst>
              <a:gd name="connsiteX0" fmla="*/ 0 w 2438400"/>
              <a:gd name="connsiteY0" fmla="*/ 995680 h 995680"/>
              <a:gd name="connsiteX1" fmla="*/ 1280160 w 2438400"/>
              <a:gd name="connsiteY1" fmla="*/ 0 h 995680"/>
              <a:gd name="connsiteX2" fmla="*/ 2438400 w 2438400"/>
              <a:gd name="connsiteY2" fmla="*/ 822960 h 995680"/>
              <a:gd name="connsiteX0" fmla="*/ 0 w 2438400"/>
              <a:gd name="connsiteY0" fmla="*/ 996210 h 996210"/>
              <a:gd name="connsiteX1" fmla="*/ 1280160 w 2438400"/>
              <a:gd name="connsiteY1" fmla="*/ 530 h 996210"/>
              <a:gd name="connsiteX2" fmla="*/ 2438400 w 2438400"/>
              <a:gd name="connsiteY2" fmla="*/ 823490 h 996210"/>
              <a:gd name="connsiteX0" fmla="*/ 0 w 2438400"/>
              <a:gd name="connsiteY0" fmla="*/ 996307 h 996307"/>
              <a:gd name="connsiteX1" fmla="*/ 1280160 w 2438400"/>
              <a:gd name="connsiteY1" fmla="*/ 627 h 996307"/>
              <a:gd name="connsiteX2" fmla="*/ 2438400 w 2438400"/>
              <a:gd name="connsiteY2" fmla="*/ 823587 h 996307"/>
              <a:gd name="connsiteX0" fmla="*/ 0 w 2438400"/>
              <a:gd name="connsiteY0" fmla="*/ 996307 h 996307"/>
              <a:gd name="connsiteX1" fmla="*/ 1280160 w 2438400"/>
              <a:gd name="connsiteY1" fmla="*/ 627 h 996307"/>
              <a:gd name="connsiteX2" fmla="*/ 2438400 w 2438400"/>
              <a:gd name="connsiteY2" fmla="*/ 823587 h 996307"/>
              <a:gd name="connsiteX0" fmla="*/ 0 w 2540000"/>
              <a:gd name="connsiteY0" fmla="*/ 999254 h 999254"/>
              <a:gd name="connsiteX1" fmla="*/ 1280160 w 2540000"/>
              <a:gd name="connsiteY1" fmla="*/ 3574 h 999254"/>
              <a:gd name="connsiteX2" fmla="*/ 2540000 w 2540000"/>
              <a:gd name="connsiteY2" fmla="*/ 724934 h 999254"/>
              <a:gd name="connsiteX0" fmla="*/ 0 w 2540000"/>
              <a:gd name="connsiteY0" fmla="*/ 999702 h 999702"/>
              <a:gd name="connsiteX1" fmla="*/ 1280160 w 2540000"/>
              <a:gd name="connsiteY1" fmla="*/ 4022 h 999702"/>
              <a:gd name="connsiteX2" fmla="*/ 2540000 w 2540000"/>
              <a:gd name="connsiteY2" fmla="*/ 725382 h 999702"/>
              <a:gd name="connsiteX0" fmla="*/ 0 w 2255520"/>
              <a:gd name="connsiteY0" fmla="*/ 1007026 h 1007026"/>
              <a:gd name="connsiteX1" fmla="*/ 1280160 w 2255520"/>
              <a:gd name="connsiteY1" fmla="*/ 11346 h 1007026"/>
              <a:gd name="connsiteX2" fmla="*/ 2255520 w 2255520"/>
              <a:gd name="connsiteY2" fmla="*/ 600626 h 1007026"/>
              <a:gd name="connsiteX0" fmla="*/ 0 w 2255520"/>
              <a:gd name="connsiteY0" fmla="*/ 1008561 h 1008561"/>
              <a:gd name="connsiteX1" fmla="*/ 1280160 w 2255520"/>
              <a:gd name="connsiteY1" fmla="*/ 12881 h 1008561"/>
              <a:gd name="connsiteX2" fmla="*/ 2255520 w 2255520"/>
              <a:gd name="connsiteY2" fmla="*/ 602161 h 1008561"/>
              <a:gd name="connsiteX0" fmla="*/ 0 w 2113280"/>
              <a:gd name="connsiteY0" fmla="*/ 1005220 h 1005220"/>
              <a:gd name="connsiteX1" fmla="*/ 1280160 w 2113280"/>
              <a:gd name="connsiteY1" fmla="*/ 9540 h 1005220"/>
              <a:gd name="connsiteX2" fmla="*/ 2113280 w 2113280"/>
              <a:gd name="connsiteY2" fmla="*/ 639460 h 1005220"/>
              <a:gd name="connsiteX0" fmla="*/ 0 w 2113280"/>
              <a:gd name="connsiteY0" fmla="*/ 995809 h 995809"/>
              <a:gd name="connsiteX1" fmla="*/ 1280160 w 2113280"/>
              <a:gd name="connsiteY1" fmla="*/ 129 h 995809"/>
              <a:gd name="connsiteX2" fmla="*/ 2113280 w 2113280"/>
              <a:gd name="connsiteY2" fmla="*/ 630049 h 995809"/>
              <a:gd name="connsiteX0" fmla="*/ 0 w 2214880"/>
              <a:gd name="connsiteY0" fmla="*/ 1008561 h 1008561"/>
              <a:gd name="connsiteX1" fmla="*/ 1280160 w 2214880"/>
              <a:gd name="connsiteY1" fmla="*/ 12881 h 1008561"/>
              <a:gd name="connsiteX2" fmla="*/ 2214880 w 2214880"/>
              <a:gd name="connsiteY2" fmla="*/ 602161 h 1008561"/>
              <a:gd name="connsiteX0" fmla="*/ 0 w 2214880"/>
              <a:gd name="connsiteY0" fmla="*/ 1008561 h 1008561"/>
              <a:gd name="connsiteX1" fmla="*/ 1280160 w 2214880"/>
              <a:gd name="connsiteY1" fmla="*/ 12881 h 1008561"/>
              <a:gd name="connsiteX2" fmla="*/ 2214880 w 2214880"/>
              <a:gd name="connsiteY2" fmla="*/ 602161 h 1008561"/>
              <a:gd name="connsiteX0" fmla="*/ 0 w 2214880"/>
              <a:gd name="connsiteY0" fmla="*/ 995695 h 995695"/>
              <a:gd name="connsiteX1" fmla="*/ 1280160 w 2214880"/>
              <a:gd name="connsiteY1" fmla="*/ 15 h 995695"/>
              <a:gd name="connsiteX2" fmla="*/ 2214880 w 2214880"/>
              <a:gd name="connsiteY2" fmla="*/ 589295 h 995695"/>
              <a:gd name="connsiteX0" fmla="*/ 0 w 2214880"/>
              <a:gd name="connsiteY0" fmla="*/ 995695 h 995695"/>
              <a:gd name="connsiteX1" fmla="*/ 1280160 w 2214880"/>
              <a:gd name="connsiteY1" fmla="*/ 15 h 995695"/>
              <a:gd name="connsiteX2" fmla="*/ 2214880 w 2214880"/>
              <a:gd name="connsiteY2" fmla="*/ 589295 h 995695"/>
              <a:gd name="connsiteX0" fmla="*/ 0 w 2133600"/>
              <a:gd name="connsiteY0" fmla="*/ 1010524 h 1010524"/>
              <a:gd name="connsiteX1" fmla="*/ 1280160 w 2133600"/>
              <a:gd name="connsiteY1" fmla="*/ 14844 h 1010524"/>
              <a:gd name="connsiteX2" fmla="*/ 2133600 w 2133600"/>
              <a:gd name="connsiteY2" fmla="*/ 522844 h 1010524"/>
              <a:gd name="connsiteX0" fmla="*/ 0 w 2133600"/>
              <a:gd name="connsiteY0" fmla="*/ 995680 h 995680"/>
              <a:gd name="connsiteX1" fmla="*/ 1280160 w 2133600"/>
              <a:gd name="connsiteY1" fmla="*/ 0 h 995680"/>
              <a:gd name="connsiteX2" fmla="*/ 2133600 w 2133600"/>
              <a:gd name="connsiteY2" fmla="*/ 508000 h 995680"/>
              <a:gd name="connsiteX0" fmla="*/ 0 w 2133600"/>
              <a:gd name="connsiteY0" fmla="*/ 995680 h 995680"/>
              <a:gd name="connsiteX1" fmla="*/ 1280160 w 2133600"/>
              <a:gd name="connsiteY1" fmla="*/ 0 h 995680"/>
              <a:gd name="connsiteX2" fmla="*/ 2133600 w 2133600"/>
              <a:gd name="connsiteY2" fmla="*/ 508000 h 995680"/>
              <a:gd name="connsiteX0" fmla="*/ 0 w 2042160"/>
              <a:gd name="connsiteY0" fmla="*/ 1022358 h 1022358"/>
              <a:gd name="connsiteX1" fmla="*/ 1280160 w 2042160"/>
              <a:gd name="connsiteY1" fmla="*/ 26678 h 1022358"/>
              <a:gd name="connsiteX2" fmla="*/ 2042160 w 2042160"/>
              <a:gd name="connsiteY2" fmla="*/ 422918 h 1022358"/>
              <a:gd name="connsiteX0" fmla="*/ 0 w 2042160"/>
              <a:gd name="connsiteY0" fmla="*/ 1014008 h 1014008"/>
              <a:gd name="connsiteX1" fmla="*/ 1280160 w 2042160"/>
              <a:gd name="connsiteY1" fmla="*/ 18328 h 1014008"/>
              <a:gd name="connsiteX2" fmla="*/ 2042160 w 2042160"/>
              <a:gd name="connsiteY2" fmla="*/ 414568 h 1014008"/>
              <a:gd name="connsiteX0" fmla="*/ 0 w 2042160"/>
              <a:gd name="connsiteY0" fmla="*/ 996656 h 996656"/>
              <a:gd name="connsiteX1" fmla="*/ 1280160 w 2042160"/>
              <a:gd name="connsiteY1" fmla="*/ 976 h 996656"/>
              <a:gd name="connsiteX2" fmla="*/ 2042160 w 2042160"/>
              <a:gd name="connsiteY2" fmla="*/ 397216 h 996656"/>
              <a:gd name="connsiteX0" fmla="*/ 0 w 1981200"/>
              <a:gd name="connsiteY0" fmla="*/ 1025858 h 1025858"/>
              <a:gd name="connsiteX1" fmla="*/ 1280160 w 1981200"/>
              <a:gd name="connsiteY1" fmla="*/ 30178 h 1025858"/>
              <a:gd name="connsiteX2" fmla="*/ 1981200 w 1981200"/>
              <a:gd name="connsiteY2" fmla="*/ 324818 h 1025858"/>
              <a:gd name="connsiteX0" fmla="*/ 0 w 1981200"/>
              <a:gd name="connsiteY0" fmla="*/ 1025070 h 1025070"/>
              <a:gd name="connsiteX1" fmla="*/ 1280160 w 1981200"/>
              <a:gd name="connsiteY1" fmla="*/ 29390 h 1025070"/>
              <a:gd name="connsiteX2" fmla="*/ 1981200 w 1981200"/>
              <a:gd name="connsiteY2" fmla="*/ 324030 h 1025070"/>
              <a:gd name="connsiteX0" fmla="*/ 0 w 1981200"/>
              <a:gd name="connsiteY0" fmla="*/ 995808 h 995808"/>
              <a:gd name="connsiteX1" fmla="*/ 1280160 w 1981200"/>
              <a:gd name="connsiteY1" fmla="*/ 128 h 995808"/>
              <a:gd name="connsiteX2" fmla="*/ 1981200 w 1981200"/>
              <a:gd name="connsiteY2" fmla="*/ 294768 h 995808"/>
              <a:gd name="connsiteX0" fmla="*/ 0 w 2255520"/>
              <a:gd name="connsiteY0" fmla="*/ 995693 h 995693"/>
              <a:gd name="connsiteX1" fmla="*/ 1280160 w 2255520"/>
              <a:gd name="connsiteY1" fmla="*/ 13 h 995693"/>
              <a:gd name="connsiteX2" fmla="*/ 2255520 w 2255520"/>
              <a:gd name="connsiteY2" fmla="*/ 972466 h 995693"/>
              <a:gd name="connsiteX0" fmla="*/ 0 w 2255520"/>
              <a:gd name="connsiteY0" fmla="*/ 995699 h 995699"/>
              <a:gd name="connsiteX1" fmla="*/ 1280160 w 2255520"/>
              <a:gd name="connsiteY1" fmla="*/ 19 h 995699"/>
              <a:gd name="connsiteX2" fmla="*/ 2255520 w 2255520"/>
              <a:gd name="connsiteY2" fmla="*/ 972472 h 995699"/>
              <a:gd name="connsiteX0" fmla="*/ 0 w 2164080"/>
              <a:gd name="connsiteY0" fmla="*/ 995699 h 995699"/>
              <a:gd name="connsiteX1" fmla="*/ 1188720 w 2164080"/>
              <a:gd name="connsiteY1" fmla="*/ 19 h 995699"/>
              <a:gd name="connsiteX2" fmla="*/ 2164080 w 2164080"/>
              <a:gd name="connsiteY2" fmla="*/ 972472 h 995699"/>
              <a:gd name="connsiteX0" fmla="*/ 0 w 2164080"/>
              <a:gd name="connsiteY0" fmla="*/ 995699 h 995699"/>
              <a:gd name="connsiteX1" fmla="*/ 1188720 w 2164080"/>
              <a:gd name="connsiteY1" fmla="*/ 19 h 995699"/>
              <a:gd name="connsiteX2" fmla="*/ 2164080 w 2164080"/>
              <a:gd name="connsiteY2" fmla="*/ 972472 h 99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4080" h="995699">
                <a:moveTo>
                  <a:pt x="0" y="995699"/>
                </a:moveTo>
                <a:cubicBezTo>
                  <a:pt x="386080" y="476617"/>
                  <a:pt x="828040" y="3890"/>
                  <a:pt x="1188720" y="19"/>
                </a:cubicBezTo>
                <a:cubicBezTo>
                  <a:pt x="1549400" y="-3852"/>
                  <a:pt x="1940560" y="544711"/>
                  <a:pt x="2164080" y="97247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BE4526D-9F8B-F9E1-84B5-D2B43353901C}"/>
              </a:ext>
            </a:extLst>
          </p:cNvPr>
          <p:cNvSpPr/>
          <p:nvPr/>
        </p:nvSpPr>
        <p:spPr>
          <a:xfrm rot="5400000">
            <a:off x="4511868" y="1225563"/>
            <a:ext cx="120263" cy="262503"/>
          </a:xfrm>
          <a:custGeom>
            <a:avLst/>
            <a:gdLst>
              <a:gd name="connsiteX0" fmla="*/ 355600 w 711200"/>
              <a:gd name="connsiteY0" fmla="*/ 0 h 707886"/>
              <a:gd name="connsiteX1" fmla="*/ 711200 w 711200"/>
              <a:gd name="connsiteY1" fmla="*/ 707886 h 707886"/>
              <a:gd name="connsiteX2" fmla="*/ 355600 w 711200"/>
              <a:gd name="connsiteY2" fmla="*/ 250329 h 707886"/>
              <a:gd name="connsiteX3" fmla="*/ 0 w 711200"/>
              <a:gd name="connsiteY3" fmla="*/ 707886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707886">
                <a:moveTo>
                  <a:pt x="355600" y="0"/>
                </a:moveTo>
                <a:lnTo>
                  <a:pt x="711200" y="707886"/>
                </a:lnTo>
                <a:lnTo>
                  <a:pt x="355600" y="250329"/>
                </a:lnTo>
                <a:lnTo>
                  <a:pt x="0" y="707886"/>
                </a:lnTo>
                <a:close/>
              </a:path>
            </a:pathLst>
          </a:custGeom>
          <a:solidFill>
            <a:schemeClr val="tx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F20E43-785B-121A-527A-BC954F603AB0}"/>
              </a:ext>
            </a:extLst>
          </p:cNvPr>
          <p:cNvGrpSpPr/>
          <p:nvPr/>
        </p:nvGrpSpPr>
        <p:grpSpPr>
          <a:xfrm>
            <a:off x="5528944" y="1599051"/>
            <a:ext cx="3393440" cy="2545080"/>
            <a:chOff x="5332194" y="1980711"/>
            <a:chExt cx="3393440" cy="2545080"/>
          </a:xfrm>
        </p:grpSpPr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BDED24F5-916D-C827-E6FB-67580BB1E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194" y="1980711"/>
              <a:ext cx="3393440" cy="254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hlinkClick r:id="rId4"/>
              <a:extLst>
                <a:ext uri="{FF2B5EF4-FFF2-40B4-BE49-F238E27FC236}">
                  <a16:creationId xmlns:a16="http://schemas.microsoft.com/office/drawing/2014/main" id="{A94785C5-F951-0B37-D258-30989C5C96E1}"/>
                </a:ext>
              </a:extLst>
            </p:cNvPr>
            <p:cNvSpPr txBox="1"/>
            <p:nvPr/>
          </p:nvSpPr>
          <p:spPr>
            <a:xfrm>
              <a:off x="8234794" y="4248792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/>
                <a:t>CC0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A7B26E-3586-53B9-84E8-7BC9119FD235}"/>
              </a:ext>
            </a:extLst>
          </p:cNvPr>
          <p:cNvGrpSpPr/>
          <p:nvPr/>
        </p:nvGrpSpPr>
        <p:grpSpPr>
          <a:xfrm>
            <a:off x="41923" y="1764748"/>
            <a:ext cx="3593973" cy="2156384"/>
            <a:chOff x="41923" y="2092408"/>
            <a:chExt cx="3593973" cy="2156384"/>
          </a:xfrm>
        </p:grpSpPr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D5A7F968-1DD6-5E13-B327-2682DB96D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3" y="2092408"/>
              <a:ext cx="3593973" cy="215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hlinkClick r:id="rId6"/>
              <a:extLst>
                <a:ext uri="{FF2B5EF4-FFF2-40B4-BE49-F238E27FC236}">
                  <a16:creationId xmlns:a16="http://schemas.microsoft.com/office/drawing/2014/main" id="{74FABF59-667D-D074-361F-F078B1176CB0}"/>
                </a:ext>
              </a:extLst>
            </p:cNvPr>
            <p:cNvSpPr txBox="1"/>
            <p:nvPr/>
          </p:nvSpPr>
          <p:spPr>
            <a:xfrm>
              <a:off x="3124217" y="3917793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/>
                <a:t>CC0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D1E8BFB-C77A-9950-E5D6-E49BE77A51EA}"/>
              </a:ext>
            </a:extLst>
          </p:cNvPr>
          <p:cNvSpPr txBox="1"/>
          <p:nvPr/>
        </p:nvSpPr>
        <p:spPr>
          <a:xfrm>
            <a:off x="241300" y="4283161"/>
            <a:ext cx="88160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Leanann</a:t>
            </a:r>
            <a:r>
              <a:rPr lang="en-GB" sz="2800" dirty="0"/>
              <a:t> an t-</a:t>
            </a:r>
            <a:r>
              <a:rPr lang="en-GB" sz="2800" dirty="0" err="1"/>
              <a:t>eitleán</a:t>
            </a:r>
            <a:r>
              <a:rPr lang="en-GB" sz="2800" dirty="0"/>
              <a:t> an </a:t>
            </a:r>
            <a:r>
              <a:rPr lang="en-GB" sz="2800" dirty="0" err="1"/>
              <a:t>conar</a:t>
            </a:r>
            <a:r>
              <a:rPr lang="en-GB" sz="2800" dirty="0"/>
              <a:t> </a:t>
            </a:r>
            <a:r>
              <a:rPr lang="en-GB" sz="2800" dirty="0" err="1"/>
              <a:t>céanna</a:t>
            </a:r>
            <a:r>
              <a:rPr lang="en-GB" sz="2800" dirty="0"/>
              <a:t> le </a:t>
            </a:r>
            <a:r>
              <a:rPr lang="en-GB" sz="2800" dirty="0" err="1"/>
              <a:t>teilgean</a:t>
            </a:r>
            <a:r>
              <a:rPr lang="en-GB" sz="2800" dirty="0"/>
              <a:t> </a:t>
            </a:r>
            <a:r>
              <a:rPr lang="en-GB" sz="2800" dirty="0" err="1"/>
              <a:t>nach</a:t>
            </a:r>
            <a:r>
              <a:rPr lang="en-GB" sz="2800" dirty="0"/>
              <a:t> </a:t>
            </a:r>
            <a:r>
              <a:rPr lang="en-GB" sz="2800" dirty="0" err="1"/>
              <a:t>bhfuil</a:t>
            </a:r>
            <a:r>
              <a:rPr lang="en-GB" sz="2800" dirty="0"/>
              <a:t> ach </a:t>
            </a:r>
            <a:r>
              <a:rPr lang="en-GB" sz="2800" dirty="0" err="1"/>
              <a:t>tionchar</a:t>
            </a:r>
            <a:r>
              <a:rPr lang="en-GB" sz="2800" dirty="0"/>
              <a:t> fórsa na </a:t>
            </a:r>
            <a:r>
              <a:rPr lang="en-GB" sz="2800" dirty="0" err="1"/>
              <a:t>himtharraingthe</a:t>
            </a:r>
            <a:r>
              <a:rPr lang="en-GB" sz="2800" dirty="0"/>
              <a:t> air. 
</a:t>
            </a:r>
            <a:r>
              <a:rPr lang="en-GB" sz="2800" dirty="0" err="1"/>
              <a:t>Tá</a:t>
            </a:r>
            <a:r>
              <a:rPr lang="en-GB" sz="2800" dirty="0"/>
              <a:t> an </a:t>
            </a:r>
            <a:r>
              <a:rPr lang="en-GB" sz="2800" dirty="0" err="1"/>
              <a:t>luasghéarú</a:t>
            </a:r>
            <a:r>
              <a:rPr lang="en-GB" sz="2800" dirty="0"/>
              <a:t> </a:t>
            </a:r>
            <a:r>
              <a:rPr lang="en-GB" sz="2800" dirty="0" err="1"/>
              <a:t>céanna</a:t>
            </a:r>
            <a:r>
              <a:rPr lang="en-GB" sz="2800" dirty="0"/>
              <a:t> ag na </a:t>
            </a:r>
            <a:r>
              <a:rPr lang="en-GB" sz="2800" dirty="0" err="1"/>
              <a:t>háitritheoirí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a </a:t>
            </a:r>
            <a:r>
              <a:rPr lang="en-GB" sz="2800" dirty="0" err="1"/>
              <a:t>dtimpeallacht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</a:t>
            </a:r>
            <a:r>
              <a:rPr lang="en-GB" sz="2800" dirty="0" err="1"/>
              <a:t>dá</a:t>
            </a:r>
            <a:r>
              <a:rPr lang="en-GB" sz="2800" dirty="0"/>
              <a:t> </a:t>
            </a:r>
            <a:r>
              <a:rPr lang="en-GB" sz="2800" dirty="0" err="1"/>
              <a:t>bhrí</a:t>
            </a:r>
            <a:r>
              <a:rPr lang="en-GB" sz="2800" dirty="0"/>
              <a:t> sin </a:t>
            </a:r>
            <a:r>
              <a:rPr lang="en-GB" sz="2800" dirty="0" err="1"/>
              <a:t>mothaíonn</a:t>
            </a:r>
            <a:r>
              <a:rPr lang="en-GB" sz="2800" dirty="0"/>
              <a:t> </a:t>
            </a:r>
            <a:r>
              <a:rPr lang="en-GB" sz="2800" dirty="0" err="1"/>
              <a:t>dímheáchan</a:t>
            </a:r>
            <a:r>
              <a:rPr lang="en-GB" sz="28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C320D-3488-67FC-E0CD-3A9B10405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 err="1"/>
              <a:t>Conas</a:t>
            </a:r>
            <a:r>
              <a:rPr lang="en-GB" dirty="0"/>
              <a:t> is </a:t>
            </a:r>
            <a:r>
              <a:rPr lang="en-GB" dirty="0" err="1"/>
              <a:t>féidir</a:t>
            </a:r>
            <a:r>
              <a:rPr lang="en-GB" dirty="0"/>
              <a:t> </a:t>
            </a:r>
            <a:r>
              <a:rPr lang="en-GB" dirty="0" err="1"/>
              <a:t>conar</a:t>
            </a:r>
            <a:r>
              <a:rPr lang="en-GB" dirty="0"/>
              <a:t> </a:t>
            </a:r>
            <a:r>
              <a:rPr lang="en-GB" dirty="0" err="1"/>
              <a:t>eitilte</a:t>
            </a:r>
            <a:r>
              <a:rPr lang="en-GB" dirty="0"/>
              <a:t> </a:t>
            </a:r>
            <a:r>
              <a:rPr lang="en-GB" dirty="0" err="1"/>
              <a:t>parabóileach</a:t>
            </a:r>
            <a:r>
              <a:rPr lang="en-GB" dirty="0"/>
              <a:t> </a:t>
            </a:r>
            <a:r>
              <a:rPr lang="en-GB" dirty="0" err="1"/>
              <a:t>dímheáchan</a:t>
            </a:r>
            <a:r>
              <a:rPr lang="en-GB" dirty="0"/>
              <a:t> a </a:t>
            </a:r>
            <a:r>
              <a:rPr lang="en-GB" dirty="0" err="1"/>
              <a:t>ghiniúnt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277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A49DC3-D59B-1555-E66A-ECB193934A96}"/>
              </a:ext>
            </a:extLst>
          </p:cNvPr>
          <p:cNvSpPr txBox="1"/>
          <p:nvPr/>
        </p:nvSpPr>
        <p:spPr>
          <a:xfrm>
            <a:off x="1911363" y="3588427"/>
            <a:ext cx="5742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>
                <a:hlinkClick r:id="rId2"/>
              </a:rPr>
              <a:t>https://www.youtube.com/watch?v=b5hg2UuPUck</a:t>
            </a:r>
            <a:r>
              <a:rPr lang="en-IE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1D36DF-5529-D4C1-B9CD-2706BAD29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829" y="1305456"/>
            <a:ext cx="3543452" cy="2093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D96C5-4039-2AC4-EA3F-467BADAE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pPr algn="ctr"/>
            <a:r>
              <a:rPr lang="en-GB" dirty="0" err="1"/>
              <a:t>Físeán</a:t>
            </a:r>
            <a:r>
              <a:rPr lang="en-GB" dirty="0"/>
              <a:t>: </a:t>
            </a:r>
            <a:r>
              <a:rPr lang="en-GB" dirty="0" err="1"/>
              <a:t>Nialas</a:t>
            </a:r>
            <a:r>
              <a:rPr lang="en-GB" dirty="0"/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35029153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2A181-2037-7475-D438-9A070312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Dlús </a:t>
            </a:r>
            <a:r>
              <a:rPr lang="en-GB" dirty="0" err="1"/>
              <a:t>agus</a:t>
            </a:r>
            <a:r>
              <a:rPr lang="en-GB" dirty="0"/>
              <a:t> Brú</a:t>
            </a:r>
          </a:p>
        </p:txBody>
      </p:sp>
    </p:spTree>
    <p:extLst>
      <p:ext uri="{BB962C8B-B14F-4D97-AF65-F5344CB8AC3E}">
        <p14:creationId xmlns:p14="http://schemas.microsoft.com/office/powerpoint/2010/main" val="38210034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80" name="Object 16">
                <a:extLst>
                  <a:ext uri="{FF2B5EF4-FFF2-40B4-BE49-F238E27FC236}">
                    <a16:creationId xmlns:a16="http://schemas.microsoft.com/office/drawing/2014/main" id="{FB081956-7CC7-C61F-DBC2-DF0757415978}"/>
                  </a:ext>
                </a:extLst>
              </p:cNvPr>
              <p:cNvSpPr txBox="1"/>
              <p:nvPr/>
            </p:nvSpPr>
            <p:spPr bwMode="auto">
              <a:xfrm>
                <a:off x="696248" y="2144712"/>
                <a:ext cx="3941753" cy="115766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33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dl</m:t>
                      </m:r>
                      <m:r>
                        <a:rPr lang="en-IE" sz="33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IE" sz="33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IE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en-IE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mais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3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toirt</m:t>
                          </m:r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3080" name="Object 16">
                <a:extLst>
                  <a:ext uri="{FF2B5EF4-FFF2-40B4-BE49-F238E27FC236}">
                    <a16:creationId xmlns:a16="http://schemas.microsoft.com/office/drawing/2014/main" id="{FB081956-7CC7-C61F-DBC2-DF0757415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248" y="2144712"/>
                <a:ext cx="3941753" cy="1157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2" name="Object 18">
                <a:extLst>
                  <a:ext uri="{FF2B5EF4-FFF2-40B4-BE49-F238E27FC236}">
                    <a16:creationId xmlns:a16="http://schemas.microsoft.com/office/drawing/2014/main" id="{7A38CE8A-A235-1B5A-1B5C-EE36B995F8F2}"/>
                  </a:ext>
                </a:extLst>
              </p:cNvPr>
              <p:cNvSpPr txBox="1"/>
              <p:nvPr/>
            </p:nvSpPr>
            <p:spPr bwMode="auto">
              <a:xfrm>
                <a:off x="5423034" y="2144712"/>
                <a:ext cx="2447925" cy="128428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E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IE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3082" name="Object 18">
                <a:extLst>
                  <a:ext uri="{FF2B5EF4-FFF2-40B4-BE49-F238E27FC236}">
                    <a16:creationId xmlns:a16="http://schemas.microsoft.com/office/drawing/2014/main" id="{7A38CE8A-A235-1B5A-1B5C-EE36B995F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3034" y="2144712"/>
                <a:ext cx="2447925" cy="1284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3" name="Text Box 20">
            <a:extLst>
              <a:ext uri="{FF2B5EF4-FFF2-40B4-BE49-F238E27FC236}">
                <a16:creationId xmlns:a16="http://schemas.microsoft.com/office/drawing/2014/main" id="{F8FCDC6E-234C-D9EB-ADE2-F1C5F2DB4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250" y="2511050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400"/>
              <a:t>nó</a:t>
            </a:r>
            <a:endParaRPr lang="en-GB" altLang="en-US" sz="2400"/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BF801C18-FACA-9A12-F001-E2066939B600}"/>
              </a:ext>
            </a:extLst>
          </p:cNvPr>
          <p:cNvSpPr txBox="1"/>
          <p:nvPr/>
        </p:nvSpPr>
        <p:spPr bwMode="auto">
          <a:xfrm>
            <a:off x="420075" y="4472597"/>
            <a:ext cx="8303850" cy="128428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IE" sz="2800" i="0" dirty="0">
                <a:solidFill>
                  <a:srgbClr val="000000"/>
                </a:solidFill>
                <a:latin typeface="+mj-lt"/>
              </a:rPr>
              <a:t>Is </a:t>
            </a:r>
            <a:r>
              <a:rPr lang="en-IE" sz="2800" i="0" dirty="0" err="1">
                <a:solidFill>
                  <a:srgbClr val="000000"/>
                </a:solidFill>
                <a:latin typeface="+mj-lt"/>
              </a:rPr>
              <a:t>litir</a:t>
            </a:r>
            <a:r>
              <a:rPr lang="en-IE" sz="2800" i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E" sz="2800" i="0" dirty="0" err="1">
                <a:solidFill>
                  <a:srgbClr val="000000"/>
                </a:solidFill>
                <a:latin typeface="+mj-lt"/>
              </a:rPr>
              <a:t>Ghréigise</a:t>
            </a:r>
            <a:r>
              <a:rPr lang="en-IE" sz="2800" i="0" dirty="0">
                <a:solidFill>
                  <a:srgbClr val="000000"/>
                </a:solidFill>
                <a:latin typeface="+mj-lt"/>
              </a:rPr>
              <a:t> í </a:t>
            </a:r>
            <a:r>
              <a:rPr lang="el-GR" sz="2800" i="0" dirty="0">
                <a:solidFill>
                  <a:srgbClr val="000000"/>
                </a:solidFill>
                <a:latin typeface="+mj-lt"/>
              </a:rPr>
              <a:t>ρ </a:t>
            </a:r>
            <a:r>
              <a:rPr lang="en-IE" sz="2800" i="0" dirty="0">
                <a:solidFill>
                  <a:srgbClr val="000000"/>
                </a:solidFill>
                <a:latin typeface="+mj-lt"/>
              </a:rPr>
              <a:t>a </a:t>
            </a:r>
            <a:r>
              <a:rPr lang="en-IE" sz="2800" i="0" dirty="0" err="1">
                <a:solidFill>
                  <a:srgbClr val="000000"/>
                </a:solidFill>
                <a:latin typeface="+mj-lt"/>
              </a:rPr>
              <a:t>úsáidtear</a:t>
            </a:r>
            <a:r>
              <a:rPr lang="en-IE" sz="2800" i="0" dirty="0">
                <a:solidFill>
                  <a:srgbClr val="000000"/>
                </a:solidFill>
                <a:latin typeface="+mj-lt"/>
              </a:rPr>
              <a:t> le </a:t>
            </a:r>
            <a:r>
              <a:rPr lang="en-IE" sz="2800" i="0" dirty="0" err="1">
                <a:solidFill>
                  <a:srgbClr val="000000"/>
                </a:solidFill>
                <a:latin typeface="+mj-lt"/>
              </a:rPr>
              <a:t>haghaidh</a:t>
            </a:r>
            <a:r>
              <a:rPr lang="en-IE" sz="2800" i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E" sz="2800" i="0" dirty="0" err="1">
                <a:solidFill>
                  <a:srgbClr val="000000"/>
                </a:solidFill>
                <a:latin typeface="+mj-lt"/>
              </a:rPr>
              <a:t>dlús</a:t>
            </a:r>
            <a:r>
              <a:rPr lang="en-IE" sz="2800" i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E" sz="2800" i="0" dirty="0" err="1">
                <a:solidFill>
                  <a:srgbClr val="000000"/>
                </a:solidFill>
                <a:latin typeface="+mj-lt"/>
              </a:rPr>
              <a:t>foghraíocht</a:t>
            </a:r>
            <a:r>
              <a:rPr lang="en-IE" sz="2800" i="0" dirty="0">
                <a:solidFill>
                  <a:srgbClr val="000000"/>
                </a:solidFill>
                <a:latin typeface="+mj-lt"/>
              </a:rPr>
              <a:t> ‘rho’
</a:t>
            </a:r>
            <a:r>
              <a:rPr lang="en-IE" sz="2800" i="0" dirty="0" err="1">
                <a:solidFill>
                  <a:srgbClr val="000000"/>
                </a:solidFill>
                <a:latin typeface="+mj-lt"/>
              </a:rPr>
              <a:t>Tabhair</a:t>
            </a:r>
            <a:r>
              <a:rPr lang="en-IE" sz="2800" i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E" sz="2800" i="0" dirty="0" err="1">
                <a:solidFill>
                  <a:srgbClr val="000000"/>
                </a:solidFill>
                <a:latin typeface="+mj-lt"/>
              </a:rPr>
              <a:t>faoi</a:t>
            </a:r>
            <a:r>
              <a:rPr lang="en-IE" sz="2800" i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E" sz="2800" i="0" dirty="0" err="1">
                <a:solidFill>
                  <a:srgbClr val="000000"/>
                </a:solidFill>
                <a:latin typeface="+mj-lt"/>
              </a:rPr>
              <a:t>deara</a:t>
            </a:r>
            <a:r>
              <a:rPr lang="en-IE" sz="2800" i="0" dirty="0">
                <a:solidFill>
                  <a:srgbClr val="000000"/>
                </a:solidFill>
                <a:latin typeface="+mj-lt"/>
              </a:rPr>
              <a:t> an </a:t>
            </a:r>
            <a:r>
              <a:rPr lang="en-IE" sz="2800" i="0" dirty="0" err="1">
                <a:solidFill>
                  <a:srgbClr val="000000"/>
                </a:solidFill>
                <a:latin typeface="+mj-lt"/>
              </a:rPr>
              <a:t>difríocht</a:t>
            </a:r>
            <a:r>
              <a:rPr lang="en-IE" sz="2800" i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E" sz="2800" i="0" dirty="0" err="1">
                <a:solidFill>
                  <a:srgbClr val="000000"/>
                </a:solidFill>
                <a:latin typeface="+mj-lt"/>
              </a:rPr>
              <a:t>bheag</a:t>
            </a:r>
            <a:r>
              <a:rPr lang="en-IE" sz="2800" i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E" sz="2800" i="0" dirty="0" err="1">
                <a:solidFill>
                  <a:srgbClr val="000000"/>
                </a:solidFill>
                <a:latin typeface="+mj-lt"/>
              </a:rPr>
              <a:t>idir</a:t>
            </a:r>
            <a:r>
              <a:rPr lang="en-IE" sz="2800" i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l-GR" sz="2800" i="0" dirty="0">
                <a:solidFill>
                  <a:srgbClr val="000000"/>
                </a:solidFill>
                <a:latin typeface="+mj-lt"/>
              </a:rPr>
              <a:t>ρ </a:t>
            </a:r>
            <a:r>
              <a:rPr lang="en-IE" sz="2800" i="0" dirty="0" err="1">
                <a:solidFill>
                  <a:srgbClr val="000000"/>
                </a:solidFill>
                <a:latin typeface="+mj-lt"/>
              </a:rPr>
              <a:t>agus</a:t>
            </a:r>
            <a:r>
              <a:rPr lang="en-IE" sz="2800" i="0" dirty="0">
                <a:solidFill>
                  <a:srgbClr val="000000"/>
                </a:solidFill>
                <a:latin typeface="+mj-lt"/>
              </a:rPr>
              <a:t> p</a:t>
            </a:r>
            <a:endParaRPr lang="en-IE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B67BBB-7FB0-78A5-D848-2A8A2C73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862114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IE" altLang="en-US" dirty="0"/>
              <a:t>Cad is </a:t>
            </a:r>
            <a:r>
              <a:rPr lang="en-IE" altLang="en-US" dirty="0" err="1"/>
              <a:t>dlús</a:t>
            </a:r>
            <a:r>
              <a:rPr lang="en-IE" altLang="en-US" dirty="0"/>
              <a:t> </a:t>
            </a:r>
            <a:r>
              <a:rPr lang="en-IE" altLang="en-US" dirty="0" err="1"/>
              <a:t>ann</a:t>
            </a:r>
            <a:r>
              <a:rPr lang="en-IE" altLang="en-US" dirty="0"/>
              <a:t>?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2" grpId="0" animBg="1"/>
      <p:bldP spid="3083" grpId="0"/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>
            <a:extLst>
              <a:ext uri="{FF2B5EF4-FFF2-40B4-BE49-F238E27FC236}">
                <a16:creationId xmlns:a16="http://schemas.microsoft.com/office/drawing/2014/main" id="{4A55BBD4-A4A7-87DB-0291-E2A810755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658" y="4225925"/>
            <a:ext cx="231218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b="1" dirty="0" err="1"/>
              <a:t>Scálach</a:t>
            </a:r>
            <a:endParaRPr lang="en-GB" altLang="en-US" sz="2800" dirty="0"/>
          </a:p>
        </p:txBody>
      </p:sp>
      <p:sp>
        <p:nvSpPr>
          <p:cNvPr id="4102" name="Rectangle 4">
            <a:extLst>
              <a:ext uri="{FF2B5EF4-FFF2-40B4-BE49-F238E27FC236}">
                <a16:creationId xmlns:a16="http://schemas.microsoft.com/office/drawing/2014/main" id="{DCA97F40-695A-ECB7-FA2E-62A6D7AA0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44" y="1029266"/>
            <a:ext cx="7060798" cy="10772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/>
              <a:t>cileagram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mhéadair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chiúbach</a:t>
            </a:r>
            <a:r>
              <a:rPr lang="en-US" altLang="en-US" sz="3200" b="1" dirty="0"/>
              <a:t> (kg m-3).</a:t>
            </a:r>
            <a:endParaRPr lang="en-GB" altLang="en-US" sz="3200" b="1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1AE35BF5-C4A7-16D7-BDA2-0F4416FEB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3479043"/>
            <a:ext cx="890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3200" dirty="0"/>
              <a:t>An cainníocht scálach nó veicteoireach é dlús?</a:t>
            </a:r>
            <a:endParaRPr lang="en-GB" alt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052D9-2A2B-1E03-460B-96C62EC8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altLang="en-US"/>
              <a:t>Cad é an tAonad SI dlús?</a:t>
            </a:r>
            <a:endParaRPr lang="en-GB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2B826F-FE92-8C23-B075-88C38BE14AE8}"/>
              </a:ext>
            </a:extLst>
          </p:cNvPr>
          <p:cNvGrpSpPr/>
          <p:nvPr/>
        </p:nvGrpSpPr>
        <p:grpSpPr>
          <a:xfrm>
            <a:off x="3079244" y="2076981"/>
            <a:ext cx="5136943" cy="1064202"/>
            <a:chOff x="3079244" y="2076981"/>
            <a:chExt cx="5136943" cy="1064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36E1E2A-CD82-7909-C098-DAA627F3C336}"/>
                    </a:ext>
                  </a:extLst>
                </p:cNvPr>
                <p:cNvSpPr txBox="1"/>
                <p:nvPr/>
              </p:nvSpPr>
              <p:spPr>
                <a:xfrm>
                  <a:off x="3079244" y="2184400"/>
                  <a:ext cx="3368486" cy="668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Aft>
                      <a:spcPts val="1200"/>
                    </a:spcAft>
                  </a:pPr>
                  <a:r>
                    <a:rPr lang="en-GB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Tagann </a:t>
                  </a:r>
                  <a:r>
                    <a:rPr lang="en-GB" sz="2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seo</a:t>
                  </a:r>
                  <a:r>
                    <a:rPr lang="en-GB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ó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den>
                      </m:f>
                    </m:oMath>
                  </a14:m>
                  <a:endParaRPr lang="en-GB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36E1E2A-CD82-7909-C098-DAA627F3C3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9244" y="2184400"/>
                  <a:ext cx="3368486" cy="668966"/>
                </a:xfrm>
                <a:prstGeom prst="rect">
                  <a:avLst/>
                </a:prstGeom>
                <a:blipFill>
                  <a:blip r:embed="rId2"/>
                  <a:stretch>
                    <a:fillRect l="-3617" t="-2727" b="-9091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897449D-7F46-1338-B566-6ACCF98E82AD}"/>
                    </a:ext>
                  </a:extLst>
                </p:cNvPr>
                <p:cNvSpPr txBox="1"/>
                <p:nvPr/>
              </p:nvSpPr>
              <p:spPr>
                <a:xfrm>
                  <a:off x="7457453" y="2076981"/>
                  <a:ext cx="758734" cy="10642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GB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897449D-7F46-1338-B566-6ACCF98E82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7453" y="2076981"/>
                  <a:ext cx="758734" cy="106420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80F6595-51FB-ED8D-5E08-3582E32A48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4405" y="2314915"/>
              <a:ext cx="513048" cy="91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D0C7ACD-97A1-7F51-719A-C835E6BD28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44405" y="2778753"/>
              <a:ext cx="513048" cy="327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2" grpId="0" animBg="1"/>
      <p:bldP spid="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5230A-5C96-F1CE-A6AD-E42865B51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81" name="Group 133">
            <a:extLst>
              <a:ext uri="{FF2B5EF4-FFF2-40B4-BE49-F238E27FC236}">
                <a16:creationId xmlns:a16="http://schemas.microsoft.com/office/drawing/2014/main" id="{F694B7D2-19C8-A548-7733-B52D6B940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73588"/>
              </p:ext>
            </p:extLst>
          </p:nvPr>
        </p:nvGraphicFramePr>
        <p:xfrm>
          <a:off x="1317171" y="912153"/>
          <a:ext cx="6678253" cy="5003212"/>
        </p:xfrm>
        <a:graphic>
          <a:graphicData uri="http://schemas.openxmlformats.org/drawingml/2006/table">
            <a:tbl>
              <a:tblPr/>
              <a:tblGrid>
                <a:gridCol w="3026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Substaint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dlús</a:t>
                      </a:r>
                      <a:r>
                        <a:rPr kumimoji="0" lang="en-I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 kg m</a:t>
                      </a:r>
                      <a:r>
                        <a:rPr kumimoji="0" lang="en-IE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Osmium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22 590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596809"/>
                  </a:ext>
                </a:extLst>
              </a:tr>
              <a:tr h="486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Óir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19 280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Tungstain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19 250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76078"/>
                  </a:ext>
                </a:extLst>
              </a:tr>
              <a:tr h="486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Luaidhe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11 350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Iarann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7 870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Cloch</a:t>
                      </a:r>
                      <a:r>
                        <a:rPr kumimoji="0" lang="en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I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thart</a:t>
                      </a:r>
                      <a:r>
                        <a:rPr kumimoji="0" lang="en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.)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2 700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Uisce</a:t>
                      </a:r>
                      <a:r>
                        <a:rPr kumimoji="0" lang="en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ag 4 </a:t>
                      </a:r>
                      <a:r>
                        <a:rPr kumimoji="0" lang="en-IE" sz="28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I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1 000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Adhmad</a:t>
                      </a:r>
                      <a:r>
                        <a:rPr kumimoji="0" lang="en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I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péine</a:t>
                      </a:r>
                      <a:r>
                        <a:rPr kumimoji="0" lang="en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~400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1F25756-F26F-513B-2D53-BDA7F0AE462C}"/>
              </a:ext>
            </a:extLst>
          </p:cNvPr>
          <p:cNvSpPr txBox="1"/>
          <p:nvPr/>
        </p:nvSpPr>
        <p:spPr>
          <a:xfrm>
            <a:off x="876740" y="5945847"/>
            <a:ext cx="386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/>
              <a:t>Source: Wikipedia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711DEE-240B-0C34-9A71-65EE5838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 err="1"/>
              <a:t>Dlúsanna</a:t>
            </a:r>
            <a:r>
              <a:rPr lang="en-GB" dirty="0"/>
              <a:t> </a:t>
            </a:r>
            <a:r>
              <a:rPr lang="en-GB" dirty="0" err="1"/>
              <a:t>solaid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leachtanna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60142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81" name="Group 133">
            <a:extLst>
              <a:ext uri="{FF2B5EF4-FFF2-40B4-BE49-F238E27FC236}">
                <a16:creationId xmlns:a16="http://schemas.microsoft.com/office/drawing/2014/main" id="{608E0FCC-8F1F-A4AD-A15A-14C09A40A47E}"/>
              </a:ext>
            </a:extLst>
          </p:cNvPr>
          <p:cNvGraphicFramePr>
            <a:graphicFrameLocks noGrp="1"/>
          </p:cNvGraphicFramePr>
          <p:nvPr/>
        </p:nvGraphicFramePr>
        <p:xfrm>
          <a:off x="1317171" y="727096"/>
          <a:ext cx="5976258" cy="5089980"/>
        </p:xfrm>
        <a:graphic>
          <a:graphicData uri="http://schemas.openxmlformats.org/drawingml/2006/table">
            <a:tbl>
              <a:tblPr/>
              <a:tblGrid>
                <a:gridCol w="270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Substaint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dlús</a:t>
                      </a:r>
                      <a:r>
                        <a:rPr kumimoji="0" lang="en-I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 kg m</a:t>
                      </a:r>
                      <a:r>
                        <a:rPr kumimoji="0" lang="en-IE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Aeir</a:t>
                      </a:r>
                      <a:r>
                        <a:rPr kumimoji="0" lang="en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(0 </a:t>
                      </a:r>
                      <a:r>
                        <a:rPr kumimoji="0" lang="en-IE" sz="28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I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1.27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596809"/>
                  </a:ext>
                </a:extLst>
              </a:tr>
              <a:tr h="50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Nítrigin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400">
                <a:tc>
                  <a:txBody>
                    <a:bodyPr/>
                    <a:lstStyle/>
                    <a:p>
                      <a:r>
                        <a:rPr kumimoji="0" lang="en-GB" sz="2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Ocsaigin</a:t>
                      </a:r>
                      <a:endParaRPr kumimoji="0" lang="en-GB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1.41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Dé-ocsaíd</a:t>
                      </a:r>
                      <a:r>
                        <a:rPr kumimoji="0" lang="en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I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charbóin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1.94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Argáin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Meatán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0.706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Héiliam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0.176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Hidrigin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0.089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6E902C9-D25E-0172-9FE4-6FF6DCC621F6}"/>
              </a:ext>
            </a:extLst>
          </p:cNvPr>
          <p:cNvSpPr txBox="1"/>
          <p:nvPr/>
        </p:nvSpPr>
        <p:spPr>
          <a:xfrm>
            <a:off x="1078564" y="6052457"/>
            <a:ext cx="661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Source: </a:t>
            </a:r>
            <a:r>
              <a:rPr lang="en-GB" sz="2000" dirty="0">
                <a:hlinkClick r:id="rId2"/>
              </a:rPr>
              <a:t>dlús of Gases - The Engineering Mindset</a:t>
            </a:r>
            <a:endParaRPr lang="en-IE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02B2D-D976-E8CE-25C5-BF9AFCCD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dirty="0" err="1"/>
              <a:t>Dlúis</a:t>
            </a:r>
            <a:r>
              <a:rPr lang="en-GB" dirty="0"/>
              <a:t> </a:t>
            </a:r>
            <a:r>
              <a:rPr lang="en-GB" dirty="0" err="1"/>
              <a:t>gáis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5">
            <a:extLst>
              <a:ext uri="{FF2B5EF4-FFF2-40B4-BE49-F238E27FC236}">
                <a16:creationId xmlns:a16="http://schemas.microsoft.com/office/drawing/2014/main" id="{4A411958-11C9-D091-C6D2-5F1B8DD9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1366897"/>
            <a:ext cx="7848600" cy="15696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Fanann </a:t>
            </a:r>
            <a:r>
              <a:rPr lang="en-US" altLang="en-US" sz="3200" dirty="0" err="1"/>
              <a:t>corp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fos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threoluas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tairiseach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seachas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mura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gníomhaíonn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fórsa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seachtrach</a:t>
            </a:r>
            <a:r>
              <a:rPr lang="en-US" altLang="en-US" sz="3200" dirty="0"/>
              <a:t> air.</a:t>
            </a:r>
            <a:endParaRPr lang="en-GB" alt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0764F-EB66-9ECF-04EF-15FD7A19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7331697" cy="799956"/>
          </a:xfrm>
        </p:spPr>
        <p:txBody>
          <a:bodyPr/>
          <a:lstStyle/>
          <a:p>
            <a:r>
              <a:rPr lang="en-IE" altLang="en-US" dirty="0"/>
              <a:t>An </a:t>
            </a:r>
            <a:r>
              <a:rPr lang="en-IE" altLang="en-US" dirty="0" err="1"/>
              <a:t>Chéad</a:t>
            </a:r>
            <a:r>
              <a:rPr lang="en-IE" altLang="en-US" dirty="0"/>
              <a:t> </a:t>
            </a:r>
            <a:r>
              <a:rPr lang="en-IE" altLang="en-US" dirty="0" err="1"/>
              <a:t>Dlí</a:t>
            </a:r>
            <a:r>
              <a:rPr lang="en-IE" altLang="en-US" dirty="0"/>
              <a:t> </a:t>
            </a:r>
            <a:r>
              <a:rPr lang="en-IE" altLang="en-US" dirty="0" err="1"/>
              <a:t>Gluaisne</a:t>
            </a:r>
            <a:r>
              <a:rPr lang="en-IE" altLang="en-US" dirty="0"/>
              <a:t> Newton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21951-F83C-0416-AD72-8F165F9ACD33}"/>
              </a:ext>
            </a:extLst>
          </p:cNvPr>
          <p:cNvSpPr txBox="1"/>
          <p:nvPr/>
        </p:nvSpPr>
        <p:spPr>
          <a:xfrm>
            <a:off x="6845300" y="2536447"/>
            <a:ext cx="1144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HL 2020</a:t>
            </a:r>
          </a:p>
        </p:txBody>
      </p:sp>
    </p:spTree>
    <p:extLst>
      <p:ext uri="{BB962C8B-B14F-4D97-AF65-F5344CB8AC3E}">
        <p14:creationId xmlns:p14="http://schemas.microsoft.com/office/powerpoint/2010/main" val="25616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0" grpId="1" animBg="1"/>
      <p:bldP spid="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>
            <a:extLst>
              <a:ext uri="{FF2B5EF4-FFF2-40B4-BE49-F238E27FC236}">
                <a16:creationId xmlns:a16="http://schemas.microsoft.com/office/drawing/2014/main" id="{DD2260E4-3863-25B8-205A-F877E725B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861" y="1860595"/>
            <a:ext cx="490330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b="1" dirty="0"/>
              <a:t>1 m</a:t>
            </a:r>
            <a:r>
              <a:rPr lang="en-IE" altLang="en-US" sz="2800" b="1" baseline="30000" dirty="0"/>
              <a:t>3</a:t>
            </a:r>
            <a:r>
              <a:rPr lang="en-IE" altLang="en-US" sz="2800" b="1" dirty="0"/>
              <a:t>   =   1,000,000 cm</a:t>
            </a:r>
            <a:r>
              <a:rPr lang="en-IE" altLang="en-US" sz="2800" b="1" baseline="30000" dirty="0"/>
              <a:t>3</a:t>
            </a:r>
            <a:r>
              <a:rPr lang="en-IE" altLang="en-US" sz="2800" b="1" dirty="0"/>
              <a:t>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sz="2800" b="1" dirty="0"/>
              <a:t>1 cm</a:t>
            </a:r>
            <a:r>
              <a:rPr lang="en-IE" altLang="en-US" sz="2800" b="1" baseline="30000" dirty="0"/>
              <a:t>3</a:t>
            </a:r>
            <a:r>
              <a:rPr lang="en-IE" altLang="en-US" sz="2800" b="1" dirty="0"/>
              <a:t>   =   1 </a:t>
            </a:r>
            <a:r>
              <a:rPr lang="en-US" altLang="en-US" sz="2800" b="1" dirty="0">
                <a:cs typeface="Arial" panose="020B0604020202020204" pitchFamily="34" charset="0"/>
              </a:rPr>
              <a:t>× 10</a:t>
            </a:r>
            <a:r>
              <a:rPr lang="en-US" altLang="en-US" sz="2800" b="1" baseline="30000" dirty="0">
                <a:cs typeface="Arial" panose="020B0604020202020204" pitchFamily="34" charset="0"/>
              </a:rPr>
              <a:t>-6</a:t>
            </a:r>
            <a:r>
              <a:rPr lang="en-US" altLang="en-US" sz="2800" b="1" dirty="0">
                <a:cs typeface="Arial" panose="020B0604020202020204" pitchFamily="34" charset="0"/>
              </a:rPr>
              <a:t> m</a:t>
            </a:r>
            <a:r>
              <a:rPr lang="en-US" altLang="en-US" sz="2800" b="1" baseline="30000" dirty="0">
                <a:cs typeface="Arial" panose="020B0604020202020204" pitchFamily="34" charset="0"/>
              </a:rPr>
              <a:t>3</a:t>
            </a: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B2F40654-A842-CF02-16B5-C549517CF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387D8-0FCD-CEA2-A017-9ACEEB6B5BEB}"/>
              </a:ext>
            </a:extLst>
          </p:cNvPr>
          <p:cNvSpPr txBox="1"/>
          <p:nvPr/>
        </p:nvSpPr>
        <p:spPr>
          <a:xfrm>
            <a:off x="859972" y="1012801"/>
            <a:ext cx="5782352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GB" sz="2800" dirty="0" err="1"/>
              <a:t>Bí</a:t>
            </a:r>
            <a:r>
              <a:rPr lang="en-GB" sz="2800" dirty="0"/>
              <a:t> an-</a:t>
            </a:r>
            <a:r>
              <a:rPr lang="en-GB" sz="2800" dirty="0" err="1"/>
              <a:t>chúramach</a:t>
            </a:r>
            <a:r>
              <a:rPr lang="en-GB" sz="2800" dirty="0"/>
              <a:t>, is </a:t>
            </a:r>
            <a:r>
              <a:rPr lang="en-GB" sz="2800" dirty="0" err="1"/>
              <a:t>cineál</a:t>
            </a:r>
            <a:r>
              <a:rPr lang="en-GB" sz="2800" dirty="0"/>
              <a:t> </a:t>
            </a:r>
            <a:r>
              <a:rPr lang="en-GB" sz="2800" dirty="0" err="1"/>
              <a:t>gaiste</a:t>
            </a:r>
            <a:r>
              <a:rPr lang="en-GB" sz="2800" dirty="0"/>
              <a:t> 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4BBED999-34BC-B7D3-09E6-1A6E607004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3255" y="5835575"/>
                <a:ext cx="68377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b="0" i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GB" altLang="en-US" sz="2800" b="0" i="1" smtClean="0">
                          <a:latin typeface="Cambria Math" panose="02040503050406030204" pitchFamily="18" charset="0"/>
                        </a:rPr>
                        <m:t>×100×100</m:t>
                      </m:r>
                      <m:r>
                        <a:rPr lang="en-GB" alt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sz="2800" b="0" i="1" smtClean="0">
                          <a:latin typeface="Cambria Math" panose="02040503050406030204" pitchFamily="18" charset="0"/>
                        </a:rPr>
                        <m:t>=1 000 000 </m:t>
                      </m:r>
                      <m:r>
                        <a:rPr lang="en-GB" alt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alt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alt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altLang="en-US" sz="2800" b="0" i="1" smtClean="0">
                          <a:latin typeface="Cambria Math" panose="02040503050406030204" pitchFamily="18" charset="0"/>
                        </a:rPr>
                        <m:t> 1 </m:t>
                      </m:r>
                      <m:sSup>
                        <m:sSupPr>
                          <m:ctrlPr>
                            <a:rPr lang="en-GB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alt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altLang="en-US" sz="2800" dirty="0"/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4BBED999-34BC-B7D3-09E6-1A6E60700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255" y="5835575"/>
                <a:ext cx="683772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8993DDFE-82F8-86F5-AD81-CFEFF8F4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dirty="0" err="1"/>
              <a:t>Toirteanna</a:t>
            </a:r>
            <a:r>
              <a:rPr lang="en-IE" dirty="0"/>
              <a:t> a </a:t>
            </a:r>
            <a:r>
              <a:rPr lang="en-IE" dirty="0" err="1"/>
              <a:t>thiontú</a:t>
            </a:r>
            <a:endParaRPr lang="en-IE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17DE4D1-A65C-5571-7305-CEAB2DE0DFAF}"/>
              </a:ext>
            </a:extLst>
          </p:cNvPr>
          <p:cNvSpPr/>
          <p:nvPr/>
        </p:nvSpPr>
        <p:spPr>
          <a:xfrm>
            <a:off x="2788920" y="3712076"/>
            <a:ext cx="1497330" cy="1280160"/>
          </a:xfrm>
          <a:custGeom>
            <a:avLst/>
            <a:gdLst>
              <a:gd name="connsiteX0" fmla="*/ 0 w 1497330"/>
              <a:gd name="connsiteY0" fmla="*/ 57150 h 1280160"/>
              <a:gd name="connsiteX1" fmla="*/ 0 w 1497330"/>
              <a:gd name="connsiteY1" fmla="*/ 902970 h 1280160"/>
              <a:gd name="connsiteX2" fmla="*/ 731520 w 1497330"/>
              <a:gd name="connsiteY2" fmla="*/ 1280160 h 1280160"/>
              <a:gd name="connsiteX3" fmla="*/ 1497330 w 1497330"/>
              <a:gd name="connsiteY3" fmla="*/ 811530 h 1280160"/>
              <a:gd name="connsiteX4" fmla="*/ 1497330 w 1497330"/>
              <a:gd name="connsiteY4" fmla="*/ 0 h 1280160"/>
              <a:gd name="connsiteX5" fmla="*/ 754380 w 1497330"/>
              <a:gd name="connsiteY5" fmla="*/ 308610 h 1280160"/>
              <a:gd name="connsiteX6" fmla="*/ 0 w 1497330"/>
              <a:gd name="connsiteY6" fmla="*/ 5715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330" h="1280160">
                <a:moveTo>
                  <a:pt x="0" y="57150"/>
                </a:moveTo>
                <a:lnTo>
                  <a:pt x="0" y="902970"/>
                </a:lnTo>
                <a:lnTo>
                  <a:pt x="731520" y="1280160"/>
                </a:lnTo>
                <a:lnTo>
                  <a:pt x="1497330" y="811530"/>
                </a:lnTo>
                <a:lnTo>
                  <a:pt x="1497330" y="0"/>
                </a:lnTo>
                <a:lnTo>
                  <a:pt x="754380" y="308610"/>
                </a:lnTo>
                <a:lnTo>
                  <a:pt x="0" y="5715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4331256-519B-CFCD-EBB4-D50B28C19774}"/>
              </a:ext>
            </a:extLst>
          </p:cNvPr>
          <p:cNvSpPr/>
          <p:nvPr/>
        </p:nvSpPr>
        <p:spPr>
          <a:xfrm>
            <a:off x="2777490" y="3517766"/>
            <a:ext cx="1485900" cy="274320"/>
          </a:xfrm>
          <a:custGeom>
            <a:avLst/>
            <a:gdLst>
              <a:gd name="connsiteX0" fmla="*/ 0 w 1485900"/>
              <a:gd name="connsiteY0" fmla="*/ 274320 h 274320"/>
              <a:gd name="connsiteX1" fmla="*/ 868680 w 1485900"/>
              <a:gd name="connsiteY1" fmla="*/ 0 h 274320"/>
              <a:gd name="connsiteX2" fmla="*/ 1485900 w 1485900"/>
              <a:gd name="connsiteY2" fmla="*/ 18288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5900" h="274320">
                <a:moveTo>
                  <a:pt x="0" y="274320"/>
                </a:moveTo>
                <a:lnTo>
                  <a:pt x="868680" y="0"/>
                </a:lnTo>
                <a:lnTo>
                  <a:pt x="1485900" y="18288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61F563-8BEF-9E97-7F48-0288BED50289}"/>
              </a:ext>
            </a:extLst>
          </p:cNvPr>
          <p:cNvCxnSpPr>
            <a:cxnSpLocks/>
            <a:stCxn id="2" idx="5"/>
            <a:endCxn id="2" idx="2"/>
          </p:cNvCxnSpPr>
          <p:nvPr/>
        </p:nvCxnSpPr>
        <p:spPr>
          <a:xfrm flipH="1">
            <a:off x="3520440" y="4020686"/>
            <a:ext cx="22860" cy="97155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62AE596-6002-0C16-7E04-DAFF1EF7189E}"/>
              </a:ext>
            </a:extLst>
          </p:cNvPr>
          <p:cNvSpPr txBox="1"/>
          <p:nvPr/>
        </p:nvSpPr>
        <p:spPr>
          <a:xfrm rot="19916509">
            <a:off x="3558818" y="4718129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FE88C-7A78-8E22-2767-60FC7C1D59E8}"/>
              </a:ext>
            </a:extLst>
          </p:cNvPr>
          <p:cNvSpPr txBox="1"/>
          <p:nvPr/>
        </p:nvSpPr>
        <p:spPr>
          <a:xfrm rot="1679842">
            <a:off x="2417494" y="478764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C6FC80-A3C4-6162-ADDB-8C0E0293BC5D}"/>
              </a:ext>
            </a:extLst>
          </p:cNvPr>
          <p:cNvSpPr txBox="1"/>
          <p:nvPr/>
        </p:nvSpPr>
        <p:spPr>
          <a:xfrm rot="16200000">
            <a:off x="1890793" y="3851597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46C21-844D-8088-BE03-4AA01F1CD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6">
            <a:extLst>
              <a:ext uri="{FF2B5EF4-FFF2-40B4-BE49-F238E27FC236}">
                <a16:creationId xmlns:a16="http://schemas.microsoft.com/office/drawing/2014/main" id="{32EB4580-E922-E179-8161-1D07AE8B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B304B-D0FC-C9EB-EE0D-50809210643A}"/>
              </a:ext>
            </a:extLst>
          </p:cNvPr>
          <p:cNvSpPr txBox="1"/>
          <p:nvPr/>
        </p:nvSpPr>
        <p:spPr>
          <a:xfrm>
            <a:off x="940514" y="1328482"/>
            <a:ext cx="7262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IE" altLang="en-US" sz="2800" b="1" dirty="0"/>
              <a:t>1 </a:t>
            </a:r>
            <a:r>
              <a:rPr lang="en-IE" altLang="en-US" sz="2800" b="1" dirty="0" err="1"/>
              <a:t>lítear</a:t>
            </a:r>
            <a:r>
              <a:rPr lang="en-IE" altLang="en-US" sz="2800" b="1" dirty="0"/>
              <a:t> = 1,000 cm</a:t>
            </a:r>
            <a:r>
              <a:rPr lang="en-IE" altLang="en-US" sz="2800" b="1" baseline="30000" dirty="0"/>
              <a:t>3</a:t>
            </a:r>
            <a:r>
              <a:rPr lang="en-IE" altLang="en-US" sz="2800" b="1" dirty="0"/>
              <a:t> = 0.001 m</a:t>
            </a:r>
            <a:r>
              <a:rPr lang="en-IE" altLang="en-US" sz="2800" b="1" baseline="30000" dirty="0"/>
              <a:t>3</a:t>
            </a:r>
            <a:endParaRPr lang="en-IE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83BC6-EA2C-6B97-EDA2-0B6ED71D9ADA}"/>
                  </a:ext>
                </a:extLst>
              </p:cNvPr>
              <p:cNvSpPr txBox="1"/>
              <p:nvPr/>
            </p:nvSpPr>
            <p:spPr>
              <a:xfrm>
                <a:off x="785942" y="3308128"/>
                <a:ext cx="7417543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800" dirty="0"/>
                  <a:t>Suas go </a:t>
                </a:r>
                <a:r>
                  <a:rPr lang="en-GB" sz="2800" dirty="0" err="1"/>
                  <a:t>dtí</a:t>
                </a:r>
                <a:r>
                  <a:rPr lang="en-GB" sz="2800" dirty="0"/>
                  <a:t> 1964, </a:t>
                </a:r>
                <a:r>
                  <a:rPr lang="en-GB" sz="2800" dirty="0" err="1"/>
                  <a:t>sainmhíníodh</a:t>
                </a:r>
                <a:r>
                  <a:rPr lang="en-GB" sz="2800" dirty="0"/>
                  <a:t> an </a:t>
                </a:r>
                <a:r>
                  <a:rPr lang="en-GB" sz="2800" dirty="0" err="1"/>
                  <a:t>lítear</a:t>
                </a:r>
                <a:r>
                  <a:rPr lang="en-GB" sz="2800" dirty="0"/>
                  <a:t> mar </a:t>
                </a:r>
                <a:r>
                  <a:rPr lang="en-GB" sz="2800" dirty="0" err="1"/>
                  <a:t>thoirt</a:t>
                </a:r>
                <a:r>
                  <a:rPr lang="en-GB" sz="2800" dirty="0"/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 err="1"/>
                  <a:t>uisce</a:t>
                </a:r>
                <a:r>
                  <a:rPr lang="en-GB" sz="2800" dirty="0"/>
                  <a:t> ag 3.98 °C.
</a:t>
                </a:r>
                <a:r>
                  <a:rPr lang="en-GB" sz="2800" dirty="0" err="1"/>
                  <a:t>Seo</a:t>
                </a:r>
                <a:r>
                  <a:rPr lang="en-GB" sz="2800" dirty="0"/>
                  <a:t> mar a </a:t>
                </a:r>
                <a:r>
                  <a:rPr lang="en-GB" sz="2800" dirty="0" err="1"/>
                  <a:t>bhíonn</a:t>
                </a:r>
                <a:r>
                  <a:rPr lang="en-GB" sz="2800" dirty="0"/>
                  <a:t> an dlús </a:t>
                </a:r>
                <a:r>
                  <a:rPr lang="en-GB" sz="2800" dirty="0" err="1"/>
                  <a:t>uisce</a:t>
                </a:r>
                <a:r>
                  <a:rPr lang="en-GB" sz="2800" dirty="0"/>
                  <a:t> </a:t>
                </a:r>
                <a:r>
                  <a:rPr lang="en-GB" sz="2800" dirty="0" err="1"/>
                  <a:t>beagnach</a:t>
                </a:r>
                <a:r>
                  <a:rPr lang="en-GB" sz="2800" dirty="0"/>
                  <a:t> </a:t>
                </a:r>
                <a:r>
                  <a:rPr lang="en-GB" sz="2800" dirty="0" err="1"/>
                  <a:t>díreach</a:t>
                </a:r>
                <a:r>
                  <a:rPr lang="en-GB" sz="2800" dirty="0"/>
                  <a:t> 1 000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IE" alt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83BC6-EA2C-6B97-EDA2-0B6ED71D9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42" y="3308128"/>
                <a:ext cx="7417543" cy="2031325"/>
              </a:xfrm>
              <a:prstGeom prst="rect">
                <a:avLst/>
              </a:prstGeom>
              <a:blipFill>
                <a:blip r:embed="rId2"/>
                <a:stretch>
                  <a:fillRect l="-1726" t="-3303" r="-1479" b="-750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E13D89F-4FDB-6700-6D87-BF0840875859}"/>
              </a:ext>
            </a:extLst>
          </p:cNvPr>
          <p:cNvSpPr txBox="1"/>
          <p:nvPr/>
        </p:nvSpPr>
        <p:spPr>
          <a:xfrm>
            <a:off x="348343" y="2579914"/>
            <a:ext cx="3623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/>
              <a:t>Comhthéacs</a:t>
            </a:r>
            <a:r>
              <a:rPr lang="en-GB" sz="2800" dirty="0"/>
              <a:t> </a:t>
            </a:r>
            <a:r>
              <a:rPr lang="en-GB" sz="2800" dirty="0" err="1"/>
              <a:t>stairiúil</a:t>
            </a:r>
            <a:r>
              <a:rPr lang="en-GB" sz="2800" dirty="0"/>
              <a:t>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C384A6-35B5-4954-010E-966B5650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/>
              <a:t>An lítear</a:t>
            </a:r>
          </a:p>
        </p:txBody>
      </p:sp>
    </p:spTree>
    <p:extLst>
      <p:ext uri="{BB962C8B-B14F-4D97-AF65-F5344CB8AC3E}">
        <p14:creationId xmlns:p14="http://schemas.microsoft.com/office/powerpoint/2010/main" val="69151962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8">
                <a:extLst>
                  <a:ext uri="{FF2B5EF4-FFF2-40B4-BE49-F238E27FC236}">
                    <a16:creationId xmlns:a16="http://schemas.microsoft.com/office/drawing/2014/main" id="{CF3187BC-25D7-D71A-BCD8-C5DC6DABF232}"/>
                  </a:ext>
                </a:extLst>
              </p:cNvPr>
              <p:cNvSpPr txBox="1"/>
              <p:nvPr/>
            </p:nvSpPr>
            <p:spPr bwMode="auto">
              <a:xfrm>
                <a:off x="2738436" y="1590714"/>
                <a:ext cx="1846264" cy="935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IE" sz="1600" dirty="0"/>
              </a:p>
            </p:txBody>
          </p:sp>
        </mc:Choice>
        <mc:Fallback xmlns="">
          <p:sp>
            <p:nvSpPr>
              <p:cNvPr id="2" name="Object 18">
                <a:extLst>
                  <a:ext uri="{FF2B5EF4-FFF2-40B4-BE49-F238E27FC236}">
                    <a16:creationId xmlns:a16="http://schemas.microsoft.com/office/drawing/2014/main" id="{CF3187BC-25D7-D71A-BCD8-C5DC6DABF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8436" y="1590714"/>
                <a:ext cx="1846264" cy="935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FD96878-792B-F266-F0B7-24891F8B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22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CD8913-B91D-906E-654E-870447A59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Ríomh</a:t>
            </a:r>
            <a:r>
              <a:rPr lang="en-GB" dirty="0"/>
              <a:t> an dlús </a:t>
            </a:r>
            <a:r>
              <a:rPr lang="en-GB" dirty="0" err="1"/>
              <a:t>iarainn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tá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7.6 kg ag </a:t>
            </a:r>
            <a:r>
              <a:rPr lang="en-GB" dirty="0" err="1"/>
              <a:t>ciúb</a:t>
            </a:r>
            <a:r>
              <a:rPr lang="en-GB" dirty="0"/>
              <a:t> </a:t>
            </a:r>
            <a:r>
              <a:rPr lang="en-GB" dirty="0" err="1"/>
              <a:t>iarainn</a:t>
            </a:r>
            <a:r>
              <a:rPr lang="en-GB" dirty="0"/>
              <a:t> le </a:t>
            </a:r>
            <a:r>
              <a:rPr lang="en-GB" dirty="0" err="1"/>
              <a:t>tomhaiseanna</a:t>
            </a:r>
            <a:r>
              <a:rPr lang="en-GB" dirty="0"/>
              <a:t> 10 cm x 10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8">
                <a:extLst>
                  <a:ext uri="{FF2B5EF4-FFF2-40B4-BE49-F238E27FC236}">
                    <a16:creationId xmlns:a16="http://schemas.microsoft.com/office/drawing/2014/main" id="{E97D3D6F-8630-3ECC-EFCA-1FC4A4898A7B}"/>
                  </a:ext>
                </a:extLst>
              </p:cNvPr>
              <p:cNvSpPr txBox="1"/>
              <p:nvPr/>
            </p:nvSpPr>
            <p:spPr bwMode="auto">
              <a:xfrm>
                <a:off x="2738436" y="2786856"/>
                <a:ext cx="4246564" cy="1104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E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7.6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(0.1×0.1×0.1)</m:t>
                          </m:r>
                        </m:den>
                      </m:f>
                    </m:oMath>
                  </m:oMathPara>
                </a14:m>
                <a:endParaRPr lang="en-IE" sz="3200"/>
              </a:p>
            </p:txBody>
          </p:sp>
        </mc:Choice>
        <mc:Fallback xmlns="">
          <p:sp>
            <p:nvSpPr>
              <p:cNvPr id="8" name="Object 18">
                <a:extLst>
                  <a:ext uri="{FF2B5EF4-FFF2-40B4-BE49-F238E27FC236}">
                    <a16:creationId xmlns:a16="http://schemas.microsoft.com/office/drawing/2014/main" id="{E97D3D6F-8630-3ECC-EFCA-1FC4A4898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8436" y="2786856"/>
                <a:ext cx="4246564" cy="1104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8">
                <a:extLst>
                  <a:ext uri="{FF2B5EF4-FFF2-40B4-BE49-F238E27FC236}">
                    <a16:creationId xmlns:a16="http://schemas.microsoft.com/office/drawing/2014/main" id="{905F55DD-308C-95D0-5C72-4715442E1F01}"/>
                  </a:ext>
                </a:extLst>
              </p:cNvPr>
              <p:cNvSpPr txBox="1"/>
              <p:nvPr/>
            </p:nvSpPr>
            <p:spPr bwMode="auto">
              <a:xfrm>
                <a:off x="2738436" y="4412456"/>
                <a:ext cx="443342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E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=7600 </m:t>
                      </m:r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IE" sz="3200"/>
              </a:p>
            </p:txBody>
          </p:sp>
        </mc:Choice>
        <mc:Fallback xmlns="">
          <p:sp>
            <p:nvSpPr>
              <p:cNvPr id="9" name="Object 18">
                <a:extLst>
                  <a:ext uri="{FF2B5EF4-FFF2-40B4-BE49-F238E27FC236}">
                    <a16:creationId xmlns:a16="http://schemas.microsoft.com/office/drawing/2014/main" id="{905F55DD-308C-95D0-5C72-4715442E1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8436" y="4412456"/>
                <a:ext cx="443342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52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9C8F22-05B4-5FFF-2BD3-1159CF9F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B2FEAA6-E0E2-7BA1-8A73-40130F51A0C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</p:spPr>
            <p:txBody>
              <a:bodyPr/>
              <a:lstStyle/>
              <a:p>
                <a:r>
                  <a:rPr lang="en-GB" dirty="0"/>
                  <a:t>Is é dlús an </a:t>
                </a:r>
                <a:r>
                  <a:rPr lang="en-GB" dirty="0" err="1"/>
                  <a:t>sáile</a:t>
                </a:r>
                <a:r>
                  <a:rPr lang="en-GB" dirty="0"/>
                  <a:t> </a:t>
                </a:r>
                <a:r>
                  <a:rPr lang="en-GB" dirty="0" err="1"/>
                  <a:t>ná</a:t>
                </a:r>
                <a:r>
                  <a:rPr lang="en-GB" dirty="0"/>
                  <a:t> 1024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dirty="0" err="1"/>
                  <a:t>céard</a:t>
                </a:r>
                <a:r>
                  <a:rPr lang="en-GB" dirty="0"/>
                  <a:t> é </a:t>
                </a:r>
                <a:r>
                  <a:rPr lang="en-GB" dirty="0" err="1"/>
                  <a:t>mais</a:t>
                </a:r>
                <a:r>
                  <a:rPr lang="en-GB" dirty="0"/>
                  <a:t> de 1 </a:t>
                </a:r>
                <a:r>
                  <a:rPr lang="en-GB" dirty="0" err="1"/>
                  <a:t>lítear</a:t>
                </a:r>
                <a:r>
                  <a:rPr lang="en-GB" dirty="0"/>
                  <a:t> </a:t>
                </a:r>
                <a:r>
                  <a:rPr lang="en-GB" dirty="0" err="1"/>
                  <a:t>sáile</a:t>
                </a:r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B2FEAA6-E0E2-7BA1-8A73-40130F51A0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  <a:blipFill>
                <a:blip r:embed="rId2"/>
                <a:stretch>
                  <a:fillRect l="-1370" t="-12676" b="-190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5B19CB-2A63-382B-135E-30D6252A6556}"/>
                  </a:ext>
                </a:extLst>
              </p:cNvPr>
              <p:cNvSpPr txBox="1"/>
              <p:nvPr/>
            </p:nvSpPr>
            <p:spPr>
              <a:xfrm>
                <a:off x="1409700" y="1791259"/>
                <a:ext cx="72156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lítear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GB" sz="2800" dirty="0"/>
                  <a:t>10 cm x 10 cm x 10 cm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5B19CB-2A63-382B-135E-30D6252A6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1791259"/>
                <a:ext cx="7215630" cy="523220"/>
              </a:xfrm>
              <a:prstGeom prst="rect">
                <a:avLst/>
              </a:prstGeom>
              <a:blipFill>
                <a:blip r:embed="rId3"/>
                <a:stretch>
                  <a:fillRect l="-1689" t="-12791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8">
                <a:extLst>
                  <a:ext uri="{FF2B5EF4-FFF2-40B4-BE49-F238E27FC236}">
                    <a16:creationId xmlns:a16="http://schemas.microsoft.com/office/drawing/2014/main" id="{6B066B16-C0CE-D66E-8275-F34865E8D591}"/>
                  </a:ext>
                </a:extLst>
              </p:cNvPr>
              <p:cNvSpPr txBox="1"/>
              <p:nvPr/>
            </p:nvSpPr>
            <p:spPr bwMode="auto">
              <a:xfrm>
                <a:off x="3055937" y="2791923"/>
                <a:ext cx="1846264" cy="935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IE" sz="1600"/>
              </a:p>
            </p:txBody>
          </p:sp>
        </mc:Choice>
        <mc:Fallback xmlns="">
          <p:sp>
            <p:nvSpPr>
              <p:cNvPr id="9" name="Object 18">
                <a:extLst>
                  <a:ext uri="{FF2B5EF4-FFF2-40B4-BE49-F238E27FC236}">
                    <a16:creationId xmlns:a16="http://schemas.microsoft.com/office/drawing/2014/main" id="{6B066B16-C0CE-D66E-8275-F34865E8D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5937" y="2791923"/>
                <a:ext cx="1846264" cy="935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8">
                <a:extLst>
                  <a:ext uri="{FF2B5EF4-FFF2-40B4-BE49-F238E27FC236}">
                    <a16:creationId xmlns:a16="http://schemas.microsoft.com/office/drawing/2014/main" id="{3DF80A67-66D4-F54E-5063-AB7BA2C6BC8E}"/>
                  </a:ext>
                </a:extLst>
              </p:cNvPr>
              <p:cNvSpPr txBox="1"/>
              <p:nvPr/>
            </p:nvSpPr>
            <p:spPr bwMode="auto">
              <a:xfrm>
                <a:off x="3055937" y="3909523"/>
                <a:ext cx="184626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IE" sz="3200"/>
              </a:p>
            </p:txBody>
          </p:sp>
        </mc:Choice>
        <mc:Fallback xmlns="">
          <p:sp>
            <p:nvSpPr>
              <p:cNvPr id="10" name="Object 18">
                <a:extLst>
                  <a:ext uri="{FF2B5EF4-FFF2-40B4-BE49-F238E27FC236}">
                    <a16:creationId xmlns:a16="http://schemas.microsoft.com/office/drawing/2014/main" id="{3DF80A67-66D4-F54E-5063-AB7BA2C6B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5937" y="3909523"/>
                <a:ext cx="184626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8">
                <a:extLst>
                  <a:ext uri="{FF2B5EF4-FFF2-40B4-BE49-F238E27FC236}">
                    <a16:creationId xmlns:a16="http://schemas.microsoft.com/office/drawing/2014/main" id="{79EBD16F-851C-F4CA-6FF1-0562169FF939}"/>
                  </a:ext>
                </a:extLst>
              </p:cNvPr>
              <p:cNvSpPr txBox="1"/>
              <p:nvPr/>
            </p:nvSpPr>
            <p:spPr bwMode="auto">
              <a:xfrm>
                <a:off x="3094036" y="4676129"/>
                <a:ext cx="339566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024×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IE" sz="3200"/>
              </a:p>
            </p:txBody>
          </p:sp>
        </mc:Choice>
        <mc:Fallback xmlns="">
          <p:sp>
            <p:nvSpPr>
              <p:cNvPr id="11" name="Object 18">
                <a:extLst>
                  <a:ext uri="{FF2B5EF4-FFF2-40B4-BE49-F238E27FC236}">
                    <a16:creationId xmlns:a16="http://schemas.microsoft.com/office/drawing/2014/main" id="{79EBD16F-851C-F4CA-6FF1-0562169FF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4036" y="4676129"/>
                <a:ext cx="339566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8">
                <a:extLst>
                  <a:ext uri="{FF2B5EF4-FFF2-40B4-BE49-F238E27FC236}">
                    <a16:creationId xmlns:a16="http://schemas.microsoft.com/office/drawing/2014/main" id="{003B95F0-3739-63ED-214D-EAD8224057A9}"/>
                  </a:ext>
                </a:extLst>
              </p:cNvPr>
              <p:cNvSpPr txBox="1"/>
              <p:nvPr/>
            </p:nvSpPr>
            <p:spPr bwMode="auto">
              <a:xfrm>
                <a:off x="3094036" y="5442735"/>
                <a:ext cx="339566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.024 </m:t>
                      </m:r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IE" sz="3200"/>
              </a:p>
            </p:txBody>
          </p:sp>
        </mc:Choice>
        <mc:Fallback xmlns="">
          <p:sp>
            <p:nvSpPr>
              <p:cNvPr id="12" name="Object 18">
                <a:extLst>
                  <a:ext uri="{FF2B5EF4-FFF2-40B4-BE49-F238E27FC236}">
                    <a16:creationId xmlns:a16="http://schemas.microsoft.com/office/drawing/2014/main" id="{003B95F0-3739-63ED-214D-EAD822405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4036" y="5442735"/>
                <a:ext cx="339566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0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A1528-D6A4-BCEF-58C8-D79A4FD6B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E34392-A124-9778-3B67-D21D7CB4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849F9F-37DD-97CA-000E-9072975D7B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 err="1"/>
              <a:t>Ríomh</a:t>
            </a:r>
            <a:r>
              <a:rPr lang="en-GB" dirty="0"/>
              <a:t> dlús </a:t>
            </a:r>
            <a:r>
              <a:rPr lang="en-GB" dirty="0" err="1"/>
              <a:t>adhmaid</a:t>
            </a:r>
            <a:r>
              <a:rPr lang="en-GB" dirty="0"/>
              <a:t> bog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tá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450 g ag </a:t>
            </a:r>
            <a:r>
              <a:rPr lang="en-GB" dirty="0" err="1"/>
              <a:t>ciúb</a:t>
            </a:r>
            <a:r>
              <a:rPr lang="en-GB" dirty="0"/>
              <a:t> den </a:t>
            </a:r>
            <a:r>
              <a:rPr lang="en-GB" dirty="0" err="1"/>
              <a:t>adhmad</a:t>
            </a:r>
            <a:r>
              <a:rPr lang="en-GB" dirty="0"/>
              <a:t> sin le </a:t>
            </a:r>
            <a:r>
              <a:rPr lang="en-GB" dirty="0" err="1"/>
              <a:t>tomhaiseanna</a:t>
            </a:r>
            <a:r>
              <a:rPr lang="en-GB" dirty="0"/>
              <a:t> 10 cm x 10 cm x 10 cm.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8">
                <a:extLst>
                  <a:ext uri="{FF2B5EF4-FFF2-40B4-BE49-F238E27FC236}">
                    <a16:creationId xmlns:a16="http://schemas.microsoft.com/office/drawing/2014/main" id="{6D98A67A-EE47-C14E-22FD-3B32F6C60B49}"/>
                  </a:ext>
                </a:extLst>
              </p:cNvPr>
              <p:cNvSpPr txBox="1"/>
              <p:nvPr/>
            </p:nvSpPr>
            <p:spPr bwMode="auto">
              <a:xfrm>
                <a:off x="6853237" y="6211670"/>
                <a:ext cx="19707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E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=450 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9" name="Object 18">
                <a:extLst>
                  <a:ext uri="{FF2B5EF4-FFF2-40B4-BE49-F238E27FC236}">
                    <a16:creationId xmlns:a16="http://schemas.microsoft.com/office/drawing/2014/main" id="{6D98A67A-EE47-C14E-22FD-3B32F6C60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3237" y="6211670"/>
                <a:ext cx="1970724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5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D22B2-F44A-9EB6-BD25-CBB81DED3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D5D51-929D-FA1C-4C58-056DAA00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25D6A07B-FB4F-EA30-511B-84CE9645337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</p:spPr>
            <p:txBody>
              <a:bodyPr/>
              <a:lstStyle/>
              <a:p>
                <a:r>
                  <a:rPr lang="en-GB" dirty="0"/>
                  <a:t>Is é dlús </a:t>
                </a:r>
                <a:r>
                  <a:rPr lang="en-GB" dirty="0" err="1"/>
                  <a:t>d’ola</a:t>
                </a:r>
                <a:r>
                  <a:rPr lang="en-GB" dirty="0"/>
                  <a:t> </a:t>
                </a:r>
                <a:r>
                  <a:rPr lang="en-GB" dirty="0" err="1"/>
                  <a:t>chócaireachta</a:t>
                </a:r>
                <a:r>
                  <a:rPr lang="en-GB" dirty="0"/>
                  <a:t> </a:t>
                </a:r>
                <a:r>
                  <a:rPr lang="en-GB" dirty="0" err="1"/>
                  <a:t>ná</a:t>
                </a:r>
                <a:r>
                  <a:rPr lang="en-GB" dirty="0"/>
                  <a:t> 920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dirty="0" err="1"/>
                  <a:t>cén</a:t>
                </a:r>
                <a:r>
                  <a:rPr lang="en-GB" dirty="0"/>
                  <a:t>  </a:t>
                </a:r>
                <a:r>
                  <a:rPr lang="en-GB" dirty="0" err="1"/>
                  <a:t>mais</a:t>
                </a:r>
                <a:r>
                  <a:rPr lang="en-GB" dirty="0"/>
                  <a:t> </a:t>
                </a:r>
                <a:r>
                  <a:rPr lang="en-GB" dirty="0" err="1"/>
                  <a:t>atá</a:t>
                </a:r>
                <a:r>
                  <a:rPr lang="en-GB" dirty="0"/>
                  <a:t> ar 2 L den ola sin?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25D6A07B-FB4F-EA30-511B-84CE964533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  <a:blipFill>
                <a:blip r:embed="rId2"/>
                <a:stretch>
                  <a:fillRect l="-1370" t="-12676" r="-274" b="-190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B27C0A-978E-1528-B0C0-C676AA2C7003}"/>
                  </a:ext>
                </a:extLst>
              </p:cNvPr>
              <p:cNvSpPr txBox="1"/>
              <p:nvPr/>
            </p:nvSpPr>
            <p:spPr>
              <a:xfrm>
                <a:off x="122292" y="1520796"/>
                <a:ext cx="61914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lítear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GB" sz="2400" dirty="0"/>
                  <a:t>10 cm x 10 cm x 10 cm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B27C0A-978E-1528-B0C0-C676AA2C7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2" y="1520796"/>
                <a:ext cx="6191439" cy="461665"/>
              </a:xfrm>
              <a:prstGeom prst="rect">
                <a:avLst/>
              </a:prstGeom>
              <a:blipFill>
                <a:blip r:embed="rId3"/>
                <a:stretch>
                  <a:fillRect l="-1476" t="-9211" b="-3026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8">
                <a:extLst>
                  <a:ext uri="{FF2B5EF4-FFF2-40B4-BE49-F238E27FC236}">
                    <a16:creationId xmlns:a16="http://schemas.microsoft.com/office/drawing/2014/main" id="{7B60F284-7BDD-A552-9691-CF1C09F0B3F3}"/>
                  </a:ext>
                </a:extLst>
              </p:cNvPr>
              <p:cNvSpPr txBox="1"/>
              <p:nvPr/>
            </p:nvSpPr>
            <p:spPr bwMode="auto">
              <a:xfrm>
                <a:off x="7128826" y="6211670"/>
                <a:ext cx="16951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.84 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2" name="Object 18">
                <a:extLst>
                  <a:ext uri="{FF2B5EF4-FFF2-40B4-BE49-F238E27FC236}">
                    <a16:creationId xmlns:a16="http://schemas.microsoft.com/office/drawing/2014/main" id="{7B60F284-7BDD-A552-9691-CF1C09F0B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8826" y="6211670"/>
                <a:ext cx="1695134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8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ABF04-AD28-4F8C-A818-35A227541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C57016-4F42-9A2E-0FB6-13FEE5746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9EDFF830-8563-831A-7BB4-27856448D1C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</p:spPr>
            <p:txBody>
              <a:bodyPr/>
              <a:lstStyle/>
              <a:p>
                <a:r>
                  <a:rPr lang="pt-BR" dirty="0"/>
                  <a:t>Cad é toirt 500 g mil i lítear. Is é an dlús meala 1450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pt-BR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9EDFF830-8563-831A-7BB4-27856448D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  <a:blipFill>
                <a:blip r:embed="rId2"/>
                <a:stretch>
                  <a:fillRect l="-1370" t="-1267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8">
                <a:extLst>
                  <a:ext uri="{FF2B5EF4-FFF2-40B4-BE49-F238E27FC236}">
                    <a16:creationId xmlns:a16="http://schemas.microsoft.com/office/drawing/2014/main" id="{97CCE043-2FB0-58A5-AB41-CC666CA00EF9}"/>
                  </a:ext>
                </a:extLst>
              </p:cNvPr>
              <p:cNvSpPr txBox="1"/>
              <p:nvPr/>
            </p:nvSpPr>
            <p:spPr bwMode="auto">
              <a:xfrm>
                <a:off x="2941637" y="1690139"/>
                <a:ext cx="1846264" cy="935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IE" sz="1600"/>
              </a:p>
            </p:txBody>
          </p:sp>
        </mc:Choice>
        <mc:Fallback xmlns="">
          <p:sp>
            <p:nvSpPr>
              <p:cNvPr id="9" name="Object 18">
                <a:extLst>
                  <a:ext uri="{FF2B5EF4-FFF2-40B4-BE49-F238E27FC236}">
                    <a16:creationId xmlns:a16="http://schemas.microsoft.com/office/drawing/2014/main" id="{97CCE043-2FB0-58A5-AB41-CC666CA00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637" y="1690139"/>
                <a:ext cx="1846264" cy="935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8">
                <a:extLst>
                  <a:ext uri="{FF2B5EF4-FFF2-40B4-BE49-F238E27FC236}">
                    <a16:creationId xmlns:a16="http://schemas.microsoft.com/office/drawing/2014/main" id="{E50E3230-3C64-4A2C-4768-EBA83211A24E}"/>
                  </a:ext>
                </a:extLst>
              </p:cNvPr>
              <p:cNvSpPr txBox="1"/>
              <p:nvPr/>
            </p:nvSpPr>
            <p:spPr bwMode="auto">
              <a:xfrm>
                <a:off x="2941637" y="2846753"/>
                <a:ext cx="1846264" cy="10187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IE" sz="1600"/>
              </a:p>
            </p:txBody>
          </p:sp>
        </mc:Choice>
        <mc:Fallback xmlns="">
          <p:sp>
            <p:nvSpPr>
              <p:cNvPr id="2" name="Object 18">
                <a:extLst>
                  <a:ext uri="{FF2B5EF4-FFF2-40B4-BE49-F238E27FC236}">
                    <a16:creationId xmlns:a16="http://schemas.microsoft.com/office/drawing/2014/main" id="{E50E3230-3C64-4A2C-4768-EBA83211A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637" y="2846753"/>
                <a:ext cx="1846264" cy="10187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8">
                <a:extLst>
                  <a:ext uri="{FF2B5EF4-FFF2-40B4-BE49-F238E27FC236}">
                    <a16:creationId xmlns:a16="http://schemas.microsoft.com/office/drawing/2014/main" id="{F5546FF0-E778-10C4-6D89-92F2BE143EBD}"/>
                  </a:ext>
                </a:extLst>
              </p:cNvPr>
              <p:cNvSpPr txBox="1"/>
              <p:nvPr/>
            </p:nvSpPr>
            <p:spPr bwMode="auto">
              <a:xfrm>
                <a:off x="2941636" y="3933938"/>
                <a:ext cx="5072064" cy="1027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1450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=0.000345 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IE" sz="1600"/>
              </a:p>
            </p:txBody>
          </p:sp>
        </mc:Choice>
        <mc:Fallback xmlns="">
          <p:sp>
            <p:nvSpPr>
              <p:cNvPr id="4" name="Object 18">
                <a:extLst>
                  <a:ext uri="{FF2B5EF4-FFF2-40B4-BE49-F238E27FC236}">
                    <a16:creationId xmlns:a16="http://schemas.microsoft.com/office/drawing/2014/main" id="{F5546FF0-E778-10C4-6D89-92F2BE143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636" y="3933938"/>
                <a:ext cx="5072064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18">
            <a:extLst>
              <a:ext uri="{FF2B5EF4-FFF2-40B4-BE49-F238E27FC236}">
                <a16:creationId xmlns:a16="http://schemas.microsoft.com/office/drawing/2014/main" id="{BD681BC5-F1BD-9962-309A-C5139A887739}"/>
              </a:ext>
            </a:extLst>
          </p:cNvPr>
          <p:cNvSpPr txBox="1"/>
          <p:nvPr/>
        </p:nvSpPr>
        <p:spPr bwMode="auto">
          <a:xfrm>
            <a:off x="2018370" y="5230252"/>
            <a:ext cx="730404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3200" dirty="0"/>
              <a:t>iolraigh faoi 1000 chun lítear a fháil</a:t>
            </a:r>
            <a:endParaRPr lang="en-IE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FD2BC-D7C6-C251-D820-98022F7E0DFA}"/>
              </a:ext>
            </a:extLst>
          </p:cNvPr>
          <p:cNvSpPr txBox="1"/>
          <p:nvPr/>
        </p:nvSpPr>
        <p:spPr>
          <a:xfrm>
            <a:off x="3710522" y="6051073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=0.345 litres</a:t>
            </a:r>
          </a:p>
        </p:txBody>
      </p:sp>
    </p:spTree>
    <p:extLst>
      <p:ext uri="{BB962C8B-B14F-4D97-AF65-F5344CB8AC3E}">
        <p14:creationId xmlns:p14="http://schemas.microsoft.com/office/powerpoint/2010/main" val="25253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5" grpId="0"/>
      <p:bldP spid="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>
            <a:extLst>
              <a:ext uri="{FF2B5EF4-FFF2-40B4-BE49-F238E27FC236}">
                <a16:creationId xmlns:a16="http://schemas.microsoft.com/office/drawing/2014/main" id="{F6C9A6FE-D74C-795B-B1C8-AD04B0DC2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1066922"/>
            <a:ext cx="6609695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 dirty="0"/>
              <a:t>Brú </a:t>
            </a:r>
            <a:r>
              <a:rPr lang="en-GB" altLang="en-US" sz="3600" dirty="0" err="1"/>
              <a:t>ná</a:t>
            </a:r>
            <a:r>
              <a:rPr lang="en-GB" altLang="en-US" sz="3600" dirty="0"/>
              <a:t> fórsa </a:t>
            </a:r>
            <a:r>
              <a:rPr lang="en-GB" altLang="en-US" sz="3600" dirty="0" err="1"/>
              <a:t>san</a:t>
            </a:r>
            <a:r>
              <a:rPr lang="en-GB" altLang="en-US" sz="3600" dirty="0"/>
              <a:t> </a:t>
            </a:r>
            <a:r>
              <a:rPr lang="en-GB" altLang="en-US" sz="3600" dirty="0" err="1"/>
              <a:t>aonaid</a:t>
            </a:r>
            <a:r>
              <a:rPr lang="en-GB" altLang="en-US" sz="3600" dirty="0"/>
              <a:t> achar.</a:t>
            </a:r>
            <a:r>
              <a:rPr lang="en-GB" altLang="en-US" dirty="0"/>
              <a:t> 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E91B9CD0-180C-FF6E-0485-98AE8470E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21097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Object 6">
                <a:extLst>
                  <a:ext uri="{FF2B5EF4-FFF2-40B4-BE49-F238E27FC236}">
                    <a16:creationId xmlns:a16="http://schemas.microsoft.com/office/drawing/2014/main" id="{F070EE0C-E0EF-970C-E58B-58AB3559F2BB}"/>
                  </a:ext>
                </a:extLst>
              </p:cNvPr>
              <p:cNvSpPr txBox="1"/>
              <p:nvPr/>
            </p:nvSpPr>
            <p:spPr bwMode="auto">
              <a:xfrm>
                <a:off x="960437" y="2282825"/>
                <a:ext cx="4019792" cy="10779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E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br</m:t>
                      </m:r>
                      <m:r>
                        <a:rPr lang="en-IE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ú = </m:t>
                      </m:r>
                      <m:f>
                        <m:fPr>
                          <m:ctrlPr>
                            <a:rPr lang="en-I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E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IE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m:rPr>
                              <m:sty m:val="p"/>
                            </m:rPr>
                            <a:rPr lang="en-IE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rsa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achar</m:t>
                          </m:r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7176" name="Object 6">
                <a:extLst>
                  <a:ext uri="{FF2B5EF4-FFF2-40B4-BE49-F238E27FC236}">
                    <a16:creationId xmlns:a16="http://schemas.microsoft.com/office/drawing/2014/main" id="{F070EE0C-E0EF-970C-E58B-58AB3559F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0437" y="2282825"/>
                <a:ext cx="4019792" cy="1077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8" name="Object 8">
                <a:extLst>
                  <a:ext uri="{FF2B5EF4-FFF2-40B4-BE49-F238E27FC236}">
                    <a16:creationId xmlns:a16="http://schemas.microsoft.com/office/drawing/2014/main" id="{CD58F34A-6ACC-D186-921F-D3A0CC4F06FF}"/>
                  </a:ext>
                </a:extLst>
              </p:cNvPr>
              <p:cNvSpPr txBox="1"/>
              <p:nvPr/>
            </p:nvSpPr>
            <p:spPr bwMode="auto">
              <a:xfrm>
                <a:off x="6084168" y="2219325"/>
                <a:ext cx="1883495" cy="121285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  =  </m:t>
                      </m:r>
                      <m:f>
                        <m:fPr>
                          <m:ctrlP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I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7178" name="Object 8">
                <a:extLst>
                  <a:ext uri="{FF2B5EF4-FFF2-40B4-BE49-F238E27FC236}">
                    <a16:creationId xmlns:a16="http://schemas.microsoft.com/office/drawing/2014/main" id="{CD58F34A-6ACC-D186-921F-D3A0CC4F0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219325"/>
                <a:ext cx="1883495" cy="1212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9" name="Text Box 10">
            <a:extLst>
              <a:ext uri="{FF2B5EF4-FFF2-40B4-BE49-F238E27FC236}">
                <a16:creationId xmlns:a16="http://schemas.microsoft.com/office/drawing/2014/main" id="{31CD9165-2233-78F7-3304-601A6A4DA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963" y="2496791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/>
              <a:t>i.e.  </a:t>
            </a:r>
            <a:endParaRPr lang="en-GB" altLang="en-US" sz="28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30B1AE-6F84-B47F-7ED7-6EC29E0B4E82}"/>
              </a:ext>
            </a:extLst>
          </p:cNvPr>
          <p:cNvCxnSpPr/>
          <p:nvPr/>
        </p:nvCxnSpPr>
        <p:spPr>
          <a:xfrm flipV="1">
            <a:off x="5301582" y="5229312"/>
            <a:ext cx="648072" cy="74977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762172-7D3C-CBCF-3321-89EE04360C32}"/>
              </a:ext>
            </a:extLst>
          </p:cNvPr>
          <p:cNvCxnSpPr>
            <a:cxnSpLocks/>
          </p:cNvCxnSpPr>
          <p:nvPr/>
        </p:nvCxnSpPr>
        <p:spPr>
          <a:xfrm flipH="1" flipV="1">
            <a:off x="4402867" y="5306058"/>
            <a:ext cx="647228" cy="74977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EF4B1C-EE3B-C299-B44A-53AED2A5579F}"/>
              </a:ext>
            </a:extLst>
          </p:cNvPr>
          <p:cNvCxnSpPr>
            <a:cxnSpLocks/>
          </p:cNvCxnSpPr>
          <p:nvPr/>
        </p:nvCxnSpPr>
        <p:spPr>
          <a:xfrm flipV="1">
            <a:off x="5431713" y="5767004"/>
            <a:ext cx="769428" cy="28882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016972-0ED3-7951-8CC9-4823A82A27F9}"/>
              </a:ext>
            </a:extLst>
          </p:cNvPr>
          <p:cNvCxnSpPr>
            <a:cxnSpLocks/>
          </p:cNvCxnSpPr>
          <p:nvPr/>
        </p:nvCxnSpPr>
        <p:spPr>
          <a:xfrm flipH="1" flipV="1">
            <a:off x="4099605" y="5705842"/>
            <a:ext cx="826615" cy="39978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3FB027F-8500-DED6-96DF-F015CE9C1B2E}"/>
              </a:ext>
            </a:extLst>
          </p:cNvPr>
          <p:cNvSpPr txBox="1"/>
          <p:nvPr/>
        </p:nvSpPr>
        <p:spPr>
          <a:xfrm>
            <a:off x="6311900" y="5427507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b="1" dirty="0" err="1">
                <a:solidFill>
                  <a:srgbClr val="0000FF"/>
                </a:solidFill>
              </a:rPr>
              <a:t>Ard</a:t>
            </a:r>
            <a:r>
              <a:rPr lang="en-IE" sz="2800" b="1" dirty="0">
                <a:solidFill>
                  <a:srgbClr val="0000FF"/>
                </a:solidFill>
              </a:rPr>
              <a:t>-brú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B67611-101F-FF18-4DD0-F938E9F72E78}"/>
              </a:ext>
            </a:extLst>
          </p:cNvPr>
          <p:cNvGrpSpPr/>
          <p:nvPr/>
        </p:nvGrpSpPr>
        <p:grpSpPr>
          <a:xfrm>
            <a:off x="2482368" y="4122626"/>
            <a:ext cx="3143250" cy="2095500"/>
            <a:chOff x="2482368" y="4122626"/>
            <a:chExt cx="3143250" cy="20955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9F7DD62-8E96-FC3F-48DE-3A2EF7285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368" y="4122626"/>
              <a:ext cx="3143250" cy="209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hlinkClick r:id="rId5"/>
              <a:extLst>
                <a:ext uri="{FF2B5EF4-FFF2-40B4-BE49-F238E27FC236}">
                  <a16:creationId xmlns:a16="http://schemas.microsoft.com/office/drawing/2014/main" id="{FE1BFD88-E76D-D895-C44D-FD3702164A19}"/>
                </a:ext>
              </a:extLst>
            </p:cNvPr>
            <p:cNvSpPr txBox="1"/>
            <p:nvPr/>
          </p:nvSpPr>
          <p:spPr>
            <a:xfrm>
              <a:off x="3457134" y="5840587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>
                  <a:solidFill>
                    <a:schemeClr val="bg1">
                      <a:lumMod val="75000"/>
                    </a:schemeClr>
                  </a:solidFill>
                </a:rPr>
                <a:t>CC0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396F2904-8A3A-F908-2B65-E947AB90A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Cad is brú </a:t>
            </a:r>
            <a:r>
              <a:rPr lang="en-IE" altLang="en-US" dirty="0" err="1"/>
              <a:t>ann</a:t>
            </a:r>
            <a:r>
              <a:rPr lang="en-IE" altLang="en-US" dirty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3" grpId="1" animBg="1"/>
      <p:bldP spid="7175" grpId="0"/>
      <p:bldP spid="7176" grpId="0" animBg="1"/>
      <p:bldP spid="7178" grpId="0" animBg="1"/>
      <p:bldP spid="7179" grpId="0"/>
      <p:bldP spid="17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5">
            <a:extLst>
              <a:ext uri="{FF2B5EF4-FFF2-40B4-BE49-F238E27FC236}">
                <a16:creationId xmlns:a16="http://schemas.microsoft.com/office/drawing/2014/main" id="{3857685C-3BE3-D135-7383-B3C280EAB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069" y="1522812"/>
            <a:ext cx="4299857" cy="57943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/>
              <a:t>an pascal (Pa).</a:t>
            </a:r>
            <a:endParaRPr lang="en-GB" altLang="en-US" sz="3200" b="1"/>
          </a:p>
        </p:txBody>
      </p:sp>
      <p:sp>
        <p:nvSpPr>
          <p:cNvPr id="8197" name="Rectangle 6">
            <a:extLst>
              <a:ext uri="{FF2B5EF4-FFF2-40B4-BE49-F238E27FC236}">
                <a16:creationId xmlns:a16="http://schemas.microsoft.com/office/drawing/2014/main" id="{A66B38CF-6E8B-22DB-4F6F-EE0E6953B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1" y="2993955"/>
            <a:ext cx="77861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   </a:t>
            </a:r>
            <a:r>
              <a:rPr lang="en-GB" altLang="en-US" sz="2800" dirty="0"/>
              <a:t>1 pascal   =  1 </a:t>
            </a:r>
            <a:r>
              <a:rPr lang="en-GB" altLang="en-US" sz="2800" dirty="0" err="1"/>
              <a:t>niútan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mhéadar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cearnaithe</a:t>
            </a:r>
            <a:r>
              <a:rPr lang="en-GB" altLang="en-US" sz="2800" dirty="0"/>
              <a:t> 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 i.e.  1 Pa   =   1 N m</a:t>
            </a:r>
            <a:r>
              <a:rPr lang="en-GB" altLang="en-US" sz="2800" baseline="30000" dirty="0"/>
              <a:t>-2</a:t>
            </a:r>
            <a:r>
              <a:rPr lang="en-GB" altLang="en-US" b="1" dirty="0"/>
              <a:t> </a:t>
            </a:r>
          </a:p>
        </p:txBody>
      </p:sp>
      <p:sp>
        <p:nvSpPr>
          <p:cNvPr id="8198" name="Text Box 7">
            <a:extLst>
              <a:ext uri="{FF2B5EF4-FFF2-40B4-BE49-F238E27FC236}">
                <a16:creationId xmlns:a16="http://schemas.microsoft.com/office/drawing/2014/main" id="{5347CB6B-8C51-9AD9-C4E7-F5927764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056" y="5582557"/>
            <a:ext cx="31391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b="1" dirty="0" err="1"/>
              <a:t>Cainníocht</a:t>
            </a:r>
            <a:r>
              <a:rPr lang="en-IE" altLang="en-US" sz="2800" b="1" dirty="0"/>
              <a:t> </a:t>
            </a:r>
            <a:r>
              <a:rPr lang="en-IE" altLang="en-US" sz="2800" b="1" dirty="0" err="1"/>
              <a:t>Scálach</a:t>
            </a:r>
            <a:endParaRPr lang="en-GB" altLang="en-US" sz="28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B8FEB00E-A3B4-1E13-4AD1-AC4D91EA3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76" y="4750413"/>
            <a:ext cx="80645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3200" dirty="0"/>
              <a:t>An cainníocht scálach nó veicteoireach é an brú?</a:t>
            </a:r>
            <a:endParaRPr lang="en-GB" alt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C60E4B-61EB-C781-65A1-9E055A8B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pt-BR" altLang="en-US"/>
              <a:t>Cad é Aonad SI brú?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6" grpId="1" animBg="1"/>
      <p:bldP spid="8197" grpId="0"/>
      <p:bldP spid="8198" grpId="0"/>
      <p:bldP spid="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0FBC-0216-D1B4-3072-E2579727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7BD51-5B77-ABF3-D7B5-78928EE5DB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pt-BR"/>
              <a:t>Feidhmíonn fórsa de 20 N ar achar 4 mhéadar cearnach. Ríomh an brú.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11AD7-6E4D-0234-523C-40E11973E733}"/>
                  </a:ext>
                </a:extLst>
              </p:cNvPr>
              <p:cNvSpPr txBox="1"/>
              <p:nvPr/>
            </p:nvSpPr>
            <p:spPr>
              <a:xfrm>
                <a:off x="2628900" y="1511300"/>
                <a:ext cx="1216551" cy="1050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11AD7-6E4D-0234-523C-40E11973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1511300"/>
                <a:ext cx="1216551" cy="10500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79437-65C8-3D4F-C336-8A5D4140DC39}"/>
                  </a:ext>
                </a:extLst>
              </p:cNvPr>
              <p:cNvSpPr txBox="1"/>
              <p:nvPr/>
            </p:nvSpPr>
            <p:spPr>
              <a:xfrm>
                <a:off x="2628899" y="2743037"/>
                <a:ext cx="2635529" cy="105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79437-65C8-3D4F-C336-8A5D4140D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899" y="2743037"/>
                <a:ext cx="2635529" cy="1052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8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2C874E33-DAC0-EC1F-8514-7E0F44A6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92" y="1326078"/>
            <a:ext cx="33478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 err="1"/>
              <a:t>Ní</a:t>
            </a:r>
            <a:r>
              <a:rPr lang="en-IE" altLang="en-US" sz="2800" dirty="0"/>
              <a:t> </a:t>
            </a:r>
            <a:r>
              <a:rPr lang="en-IE" altLang="en-US" sz="2800" dirty="0" err="1"/>
              <a:t>féidir</a:t>
            </a:r>
            <a:r>
              <a:rPr lang="en-IE" altLang="en-US" sz="2800" dirty="0"/>
              <a:t> ach </a:t>
            </a:r>
            <a:r>
              <a:rPr lang="en-IE" altLang="en-US" sz="2800" b="1" dirty="0"/>
              <a:t>FÓRSA SEACHTRACH </a:t>
            </a:r>
            <a:r>
              <a:rPr lang="en-IE" altLang="en-US" sz="2800" dirty="0"/>
              <a:t>treoluas </a:t>
            </a:r>
            <a:r>
              <a:rPr lang="en-IE" altLang="en-US" sz="2800" dirty="0" err="1"/>
              <a:t>corp</a:t>
            </a:r>
            <a:r>
              <a:rPr lang="en-IE" altLang="en-US" sz="2800" dirty="0"/>
              <a:t> a </a:t>
            </a:r>
            <a:r>
              <a:rPr lang="en-IE" altLang="en-US" sz="2800" dirty="0" err="1"/>
              <a:t>athrú</a:t>
            </a:r>
            <a:r>
              <a:rPr lang="en-IE" altLang="en-US" sz="2800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26527-9CA2-9B72-AE1E-49D693C3C93A}"/>
              </a:ext>
            </a:extLst>
          </p:cNvPr>
          <p:cNvSpPr txBox="1"/>
          <p:nvPr/>
        </p:nvSpPr>
        <p:spPr>
          <a:xfrm>
            <a:off x="4101603" y="1254947"/>
            <a:ext cx="290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Bíonn </a:t>
            </a:r>
            <a:r>
              <a:rPr lang="en-IE" sz="2800" dirty="0" err="1"/>
              <a:t>coirp</a:t>
            </a:r>
            <a:r>
              <a:rPr lang="en-IE" sz="2800" dirty="0"/>
              <a:t> </a:t>
            </a:r>
            <a:r>
              <a:rPr lang="en-IE" sz="2800" dirty="0" err="1"/>
              <a:t>atá</a:t>
            </a:r>
            <a:r>
              <a:rPr lang="en-IE" sz="2800" dirty="0"/>
              <a:t> ag </a:t>
            </a:r>
            <a:r>
              <a:rPr lang="en-IE" sz="2800" dirty="0" err="1"/>
              <a:t>titim</a:t>
            </a:r>
            <a:r>
              <a:rPr lang="en-IE" sz="2800" dirty="0"/>
              <a:t> </a:t>
            </a:r>
            <a:r>
              <a:rPr lang="en-IE" sz="2800" dirty="0" err="1"/>
              <a:t>faoi</a:t>
            </a:r>
            <a:r>
              <a:rPr lang="en-IE" sz="2800" dirty="0"/>
              <a:t> </a:t>
            </a:r>
            <a:r>
              <a:rPr lang="en-IE" sz="2800" dirty="0" err="1"/>
              <a:t>thionchar</a:t>
            </a:r>
            <a:r>
              <a:rPr lang="en-IE" sz="2800" dirty="0"/>
              <a:t> fórsa </a:t>
            </a:r>
            <a:r>
              <a:rPr lang="en-IE" sz="2800" dirty="0" err="1"/>
              <a:t>seachtrach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himtharraingthe</a:t>
            </a:r>
            <a:r>
              <a:rPr lang="en-IE" sz="28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222D2-57AC-F14D-7144-C8549F7EED31}"/>
              </a:ext>
            </a:extLst>
          </p:cNvPr>
          <p:cNvSpPr txBox="1"/>
          <p:nvPr/>
        </p:nvSpPr>
        <p:spPr>
          <a:xfrm>
            <a:off x="5195339" y="3992576"/>
            <a:ext cx="3449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/>
              <a:t>Ní</a:t>
            </a:r>
            <a:r>
              <a:rPr lang="en-IE" sz="2800" dirty="0"/>
              <a:t> </a:t>
            </a:r>
            <a:r>
              <a:rPr lang="en-IE" sz="2800" dirty="0" err="1"/>
              <a:t>féidir</a:t>
            </a:r>
            <a:r>
              <a:rPr lang="en-IE" sz="2800" dirty="0"/>
              <a:t> leis an </a:t>
            </a:r>
            <a:r>
              <a:rPr lang="en-IE" sz="2800" dirty="0" err="1"/>
              <a:t>bhfórsa</a:t>
            </a:r>
            <a:r>
              <a:rPr lang="en-IE" sz="2800" dirty="0"/>
              <a:t> </a:t>
            </a:r>
            <a:r>
              <a:rPr lang="en-IE" sz="2800" dirty="0" err="1"/>
              <a:t>inmheánach</a:t>
            </a:r>
            <a:r>
              <a:rPr lang="en-IE" sz="2800" dirty="0"/>
              <a:t> </a:t>
            </a:r>
            <a:r>
              <a:rPr lang="en-IE" sz="2800" dirty="0" err="1"/>
              <a:t>atá</a:t>
            </a:r>
            <a:r>
              <a:rPr lang="en-IE" sz="2800" dirty="0"/>
              <a:t> </a:t>
            </a:r>
            <a:r>
              <a:rPr lang="en-IE" sz="2800" dirty="0" err="1"/>
              <a:t>cruthaithe</a:t>
            </a:r>
            <a:r>
              <a:rPr lang="en-IE" sz="2800" dirty="0"/>
              <a:t> ag an </a:t>
            </a:r>
            <a:r>
              <a:rPr lang="en-IE" sz="2800" dirty="0" err="1"/>
              <a:t>lingeáin</a:t>
            </a:r>
            <a:r>
              <a:rPr lang="en-IE" sz="2800" dirty="0"/>
              <a:t> an </a:t>
            </a:r>
            <a:r>
              <a:rPr lang="en-IE" sz="2800" dirty="0" err="1"/>
              <a:t>tralaí</a:t>
            </a:r>
            <a:r>
              <a:rPr lang="en-IE" sz="2800" dirty="0"/>
              <a:t> a </a:t>
            </a:r>
            <a:r>
              <a:rPr lang="en-IE" sz="2800" dirty="0" err="1"/>
              <a:t>bhogadh</a:t>
            </a:r>
            <a:endParaRPr lang="en-IE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F50F123-920E-0577-5826-742FA52857AC}"/>
              </a:ext>
            </a:extLst>
          </p:cNvPr>
          <p:cNvSpPr/>
          <p:nvPr/>
        </p:nvSpPr>
        <p:spPr>
          <a:xfrm>
            <a:off x="7557988" y="1913522"/>
            <a:ext cx="498732" cy="49873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E38C27-C8C9-24F5-99AD-44439288642A}"/>
              </a:ext>
            </a:extLst>
          </p:cNvPr>
          <p:cNvSpPr/>
          <p:nvPr/>
        </p:nvSpPr>
        <p:spPr>
          <a:xfrm>
            <a:off x="7607391" y="1808490"/>
            <a:ext cx="399926" cy="74285"/>
          </a:xfrm>
          <a:custGeom>
            <a:avLst/>
            <a:gdLst>
              <a:gd name="connsiteX0" fmla="*/ 197899 w 395799"/>
              <a:gd name="connsiteY0" fmla="*/ 0 h 105032"/>
              <a:gd name="connsiteX1" fmla="*/ 374228 w 395799"/>
              <a:gd name="connsiteY1" fmla="*/ 73038 h 105032"/>
              <a:gd name="connsiteX2" fmla="*/ 395799 w 395799"/>
              <a:gd name="connsiteY2" fmla="*/ 105032 h 105032"/>
              <a:gd name="connsiteX3" fmla="*/ 0 w 395799"/>
              <a:gd name="connsiteY3" fmla="*/ 105032 h 105032"/>
              <a:gd name="connsiteX4" fmla="*/ 21571 w 395799"/>
              <a:gd name="connsiteY4" fmla="*/ 73038 h 105032"/>
              <a:gd name="connsiteX5" fmla="*/ 197899 w 395799"/>
              <a:gd name="connsiteY5" fmla="*/ 0 h 105032"/>
              <a:gd name="connsiteX0" fmla="*/ 395799 w 487239"/>
              <a:gd name="connsiteY0" fmla="*/ 105032 h 196472"/>
              <a:gd name="connsiteX1" fmla="*/ 0 w 487239"/>
              <a:gd name="connsiteY1" fmla="*/ 105032 h 196472"/>
              <a:gd name="connsiteX2" fmla="*/ 21571 w 487239"/>
              <a:gd name="connsiteY2" fmla="*/ 73038 h 196472"/>
              <a:gd name="connsiteX3" fmla="*/ 197899 w 487239"/>
              <a:gd name="connsiteY3" fmla="*/ 0 h 196472"/>
              <a:gd name="connsiteX4" fmla="*/ 374228 w 487239"/>
              <a:gd name="connsiteY4" fmla="*/ 73038 h 196472"/>
              <a:gd name="connsiteX5" fmla="*/ 487239 w 487239"/>
              <a:gd name="connsiteY5" fmla="*/ 196472 h 196472"/>
              <a:gd name="connsiteX0" fmla="*/ 0 w 487239"/>
              <a:gd name="connsiteY0" fmla="*/ 105032 h 196472"/>
              <a:gd name="connsiteX1" fmla="*/ 21571 w 487239"/>
              <a:gd name="connsiteY1" fmla="*/ 73038 h 196472"/>
              <a:gd name="connsiteX2" fmla="*/ 197899 w 487239"/>
              <a:gd name="connsiteY2" fmla="*/ 0 h 196472"/>
              <a:gd name="connsiteX3" fmla="*/ 374228 w 487239"/>
              <a:gd name="connsiteY3" fmla="*/ 73038 h 196472"/>
              <a:gd name="connsiteX4" fmla="*/ 487239 w 487239"/>
              <a:gd name="connsiteY4" fmla="*/ 196472 h 196472"/>
              <a:gd name="connsiteX0" fmla="*/ 0 w 399926"/>
              <a:gd name="connsiteY0" fmla="*/ 105032 h 105032"/>
              <a:gd name="connsiteX1" fmla="*/ 21571 w 399926"/>
              <a:gd name="connsiteY1" fmla="*/ 73038 h 105032"/>
              <a:gd name="connsiteX2" fmla="*/ 197899 w 399926"/>
              <a:gd name="connsiteY2" fmla="*/ 0 h 105032"/>
              <a:gd name="connsiteX3" fmla="*/ 374228 w 399926"/>
              <a:gd name="connsiteY3" fmla="*/ 73038 h 105032"/>
              <a:gd name="connsiteX4" fmla="*/ 399926 w 399926"/>
              <a:gd name="connsiteY4" fmla="*/ 101222 h 10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926" h="105032">
                <a:moveTo>
                  <a:pt x="0" y="105032"/>
                </a:moveTo>
                <a:lnTo>
                  <a:pt x="21571" y="73038"/>
                </a:lnTo>
                <a:cubicBezTo>
                  <a:pt x="66697" y="27911"/>
                  <a:pt x="129039" y="0"/>
                  <a:pt x="197899" y="0"/>
                </a:cubicBezTo>
                <a:cubicBezTo>
                  <a:pt x="266760" y="0"/>
                  <a:pt x="329101" y="27911"/>
                  <a:pt x="374228" y="73038"/>
                </a:cubicBezTo>
                <a:cubicBezTo>
                  <a:pt x="381418" y="83703"/>
                  <a:pt x="399926" y="101222"/>
                  <a:pt x="399926" y="101222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46F333-6F05-89F6-F2B6-5C8DBB71CB0F}"/>
              </a:ext>
            </a:extLst>
          </p:cNvPr>
          <p:cNvSpPr/>
          <p:nvPr/>
        </p:nvSpPr>
        <p:spPr>
          <a:xfrm>
            <a:off x="7607391" y="1703458"/>
            <a:ext cx="399926" cy="45719"/>
          </a:xfrm>
          <a:custGeom>
            <a:avLst/>
            <a:gdLst>
              <a:gd name="connsiteX0" fmla="*/ 197899 w 395799"/>
              <a:gd name="connsiteY0" fmla="*/ 0 h 105032"/>
              <a:gd name="connsiteX1" fmla="*/ 374228 w 395799"/>
              <a:gd name="connsiteY1" fmla="*/ 73038 h 105032"/>
              <a:gd name="connsiteX2" fmla="*/ 395799 w 395799"/>
              <a:gd name="connsiteY2" fmla="*/ 105032 h 105032"/>
              <a:gd name="connsiteX3" fmla="*/ 0 w 395799"/>
              <a:gd name="connsiteY3" fmla="*/ 105032 h 105032"/>
              <a:gd name="connsiteX4" fmla="*/ 21571 w 395799"/>
              <a:gd name="connsiteY4" fmla="*/ 73038 h 105032"/>
              <a:gd name="connsiteX5" fmla="*/ 197899 w 395799"/>
              <a:gd name="connsiteY5" fmla="*/ 0 h 105032"/>
              <a:gd name="connsiteX0" fmla="*/ 395799 w 487239"/>
              <a:gd name="connsiteY0" fmla="*/ 105032 h 196472"/>
              <a:gd name="connsiteX1" fmla="*/ 0 w 487239"/>
              <a:gd name="connsiteY1" fmla="*/ 105032 h 196472"/>
              <a:gd name="connsiteX2" fmla="*/ 21571 w 487239"/>
              <a:gd name="connsiteY2" fmla="*/ 73038 h 196472"/>
              <a:gd name="connsiteX3" fmla="*/ 197899 w 487239"/>
              <a:gd name="connsiteY3" fmla="*/ 0 h 196472"/>
              <a:gd name="connsiteX4" fmla="*/ 374228 w 487239"/>
              <a:gd name="connsiteY4" fmla="*/ 73038 h 196472"/>
              <a:gd name="connsiteX5" fmla="*/ 487239 w 487239"/>
              <a:gd name="connsiteY5" fmla="*/ 196472 h 196472"/>
              <a:gd name="connsiteX0" fmla="*/ 0 w 487239"/>
              <a:gd name="connsiteY0" fmla="*/ 105032 h 196472"/>
              <a:gd name="connsiteX1" fmla="*/ 21571 w 487239"/>
              <a:gd name="connsiteY1" fmla="*/ 73038 h 196472"/>
              <a:gd name="connsiteX2" fmla="*/ 197899 w 487239"/>
              <a:gd name="connsiteY2" fmla="*/ 0 h 196472"/>
              <a:gd name="connsiteX3" fmla="*/ 374228 w 487239"/>
              <a:gd name="connsiteY3" fmla="*/ 73038 h 196472"/>
              <a:gd name="connsiteX4" fmla="*/ 487239 w 487239"/>
              <a:gd name="connsiteY4" fmla="*/ 196472 h 196472"/>
              <a:gd name="connsiteX0" fmla="*/ 0 w 399926"/>
              <a:gd name="connsiteY0" fmla="*/ 105032 h 105032"/>
              <a:gd name="connsiteX1" fmla="*/ 21571 w 399926"/>
              <a:gd name="connsiteY1" fmla="*/ 73038 h 105032"/>
              <a:gd name="connsiteX2" fmla="*/ 197899 w 399926"/>
              <a:gd name="connsiteY2" fmla="*/ 0 h 105032"/>
              <a:gd name="connsiteX3" fmla="*/ 374228 w 399926"/>
              <a:gd name="connsiteY3" fmla="*/ 73038 h 105032"/>
              <a:gd name="connsiteX4" fmla="*/ 399926 w 399926"/>
              <a:gd name="connsiteY4" fmla="*/ 101222 h 10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926" h="105032">
                <a:moveTo>
                  <a:pt x="0" y="105032"/>
                </a:moveTo>
                <a:lnTo>
                  <a:pt x="21571" y="73038"/>
                </a:lnTo>
                <a:cubicBezTo>
                  <a:pt x="66697" y="27911"/>
                  <a:pt x="129039" y="0"/>
                  <a:pt x="197899" y="0"/>
                </a:cubicBezTo>
                <a:cubicBezTo>
                  <a:pt x="266760" y="0"/>
                  <a:pt x="329101" y="27911"/>
                  <a:pt x="374228" y="73038"/>
                </a:cubicBezTo>
                <a:cubicBezTo>
                  <a:pt x="381418" y="83703"/>
                  <a:pt x="399926" y="101222"/>
                  <a:pt x="399926" y="101222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C21B47-C333-25B5-DC49-F26B9187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85704" y="4035224"/>
            <a:ext cx="526727" cy="97709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F525E0-88F0-1CF8-5290-0FFF5B4D9088}"/>
              </a:ext>
            </a:extLst>
          </p:cNvPr>
          <p:cNvSpPr/>
          <p:nvPr/>
        </p:nvSpPr>
        <p:spPr>
          <a:xfrm>
            <a:off x="3059898" y="4882548"/>
            <a:ext cx="1549667" cy="4042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8EFE88-CACD-5CF2-5BAE-828265111945}"/>
              </a:ext>
            </a:extLst>
          </p:cNvPr>
          <p:cNvSpPr/>
          <p:nvPr/>
        </p:nvSpPr>
        <p:spPr>
          <a:xfrm flipH="1">
            <a:off x="3262028" y="4167637"/>
            <a:ext cx="182880" cy="8207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A3DDCB6-9335-C3E9-9AA0-1C3FB71E783A}"/>
              </a:ext>
            </a:extLst>
          </p:cNvPr>
          <p:cNvSpPr/>
          <p:nvPr/>
        </p:nvSpPr>
        <p:spPr>
          <a:xfrm flipH="1">
            <a:off x="4253227" y="4113377"/>
            <a:ext cx="182880" cy="8207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2D6977-3002-9F4B-855F-722A4D7D5923}"/>
              </a:ext>
            </a:extLst>
          </p:cNvPr>
          <p:cNvSpPr/>
          <p:nvPr/>
        </p:nvSpPr>
        <p:spPr>
          <a:xfrm>
            <a:off x="3168014" y="5171297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D850E2-2BCD-3667-BDE7-23F6E2ADAB58}"/>
              </a:ext>
            </a:extLst>
          </p:cNvPr>
          <p:cNvSpPr/>
          <p:nvPr/>
        </p:nvSpPr>
        <p:spPr>
          <a:xfrm>
            <a:off x="4119751" y="5171297"/>
            <a:ext cx="385010" cy="38501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9B463-D7F4-CB38-B4F2-7DFE9BE2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978729"/>
          </a:xfrm>
        </p:spPr>
        <p:txBody>
          <a:bodyPr/>
          <a:lstStyle/>
          <a:p>
            <a:r>
              <a:rPr lang="en-GB" sz="3200" dirty="0"/>
              <a:t>An </a:t>
            </a:r>
            <a:r>
              <a:rPr lang="en-GB" sz="3200" dirty="0" err="1"/>
              <a:t>féidir</a:t>
            </a:r>
            <a:r>
              <a:rPr lang="en-GB" sz="3200" dirty="0"/>
              <a:t> le fórsa </a:t>
            </a:r>
            <a:r>
              <a:rPr lang="en-GB" sz="3200" dirty="0" err="1"/>
              <a:t>inmheánach</a:t>
            </a:r>
            <a:r>
              <a:rPr lang="en-GB" sz="3200" dirty="0"/>
              <a:t> </a:t>
            </a:r>
            <a:r>
              <a:rPr lang="en-GB" sz="3200" dirty="0" err="1"/>
              <a:t>corp</a:t>
            </a:r>
            <a:r>
              <a:rPr lang="en-GB" sz="3200" dirty="0"/>
              <a:t> a chur </a:t>
            </a:r>
            <a:r>
              <a:rPr lang="en-GB" sz="3200" dirty="0" err="1"/>
              <a:t>faoi</a:t>
            </a:r>
            <a:r>
              <a:rPr lang="en-GB" sz="3200" dirty="0"/>
              <a:t> </a:t>
            </a:r>
            <a:r>
              <a:rPr lang="en-GB" sz="3200" dirty="0" err="1"/>
              <a:t>luasghéarú</a:t>
            </a:r>
            <a:r>
              <a:rPr lang="en-GB" sz="3200" dirty="0"/>
              <a:t>?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>
            <a:extLst>
              <a:ext uri="{FF2B5EF4-FFF2-40B4-BE49-F238E27FC236}">
                <a16:creationId xmlns:a16="http://schemas.microsoft.com/office/drawing/2014/main" id="{1A38FACB-F63A-BC11-15DF-263136CBF6DE}"/>
              </a:ext>
            </a:extLst>
          </p:cNvPr>
          <p:cNvSpPr/>
          <p:nvPr/>
        </p:nvSpPr>
        <p:spPr>
          <a:xfrm>
            <a:off x="2037238" y="1450757"/>
            <a:ext cx="2718048" cy="1707994"/>
          </a:xfrm>
          <a:prstGeom prst="cub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C5D5B2-A82D-0729-54AB-31E4075E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Sampla27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0D4892-734C-C5DF-BB19-DC09994C14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IE" altLang="en-US" dirty="0"/>
              <a:t>Cad é an brú </a:t>
            </a:r>
            <a:r>
              <a:rPr lang="en-IE" altLang="en-US" dirty="0" err="1"/>
              <a:t>síos</a:t>
            </a:r>
            <a:r>
              <a:rPr lang="en-IE" altLang="en-US" dirty="0"/>
              <a:t> de </a:t>
            </a:r>
            <a:r>
              <a:rPr lang="en-IE" altLang="en-US" dirty="0" err="1"/>
              <a:t>bharr</a:t>
            </a:r>
            <a:r>
              <a:rPr lang="en-IE" altLang="en-US" dirty="0"/>
              <a:t> </a:t>
            </a:r>
            <a:r>
              <a:rPr lang="en-IE" altLang="en-US" dirty="0" err="1"/>
              <a:t>meáchan</a:t>
            </a:r>
            <a:r>
              <a:rPr lang="en-IE" altLang="en-US" dirty="0"/>
              <a:t> an </a:t>
            </a:r>
            <a:r>
              <a:rPr lang="en-IE" altLang="en-US" dirty="0" err="1"/>
              <a:t>bhloc</a:t>
            </a:r>
            <a:r>
              <a:rPr lang="en-IE" altLang="en-US" dirty="0"/>
              <a:t> </a:t>
            </a:r>
            <a:r>
              <a:rPr lang="en-IE" altLang="en-US" dirty="0" err="1"/>
              <a:t>seo</a:t>
            </a:r>
            <a:r>
              <a:rPr lang="en-IE" altLang="en-US" dirty="0"/>
              <a:t>?</a:t>
            </a:r>
            <a:endParaRPr lang="en-GB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C8D87-560C-040D-C3F6-4DBCC4661D9A}"/>
              </a:ext>
            </a:extLst>
          </p:cNvPr>
          <p:cNvSpPr txBox="1"/>
          <p:nvPr/>
        </p:nvSpPr>
        <p:spPr>
          <a:xfrm>
            <a:off x="2586807" y="2173123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35 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1F6733-0B6E-CAFD-A378-3D0887BC98CB}"/>
              </a:ext>
            </a:extLst>
          </p:cNvPr>
          <p:cNvSpPr txBox="1"/>
          <p:nvPr/>
        </p:nvSpPr>
        <p:spPr>
          <a:xfrm>
            <a:off x="2537113" y="3158751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40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3FEB27-1205-57E1-F00D-D60656D8F65D}"/>
              </a:ext>
            </a:extLst>
          </p:cNvPr>
          <p:cNvSpPr txBox="1"/>
          <p:nvPr/>
        </p:nvSpPr>
        <p:spPr>
          <a:xfrm>
            <a:off x="4673110" y="2783347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30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5AB8E9-FFE5-71A5-869B-C6998BEA2393}"/>
              </a:ext>
            </a:extLst>
          </p:cNvPr>
          <p:cNvSpPr txBox="1"/>
          <p:nvPr/>
        </p:nvSpPr>
        <p:spPr>
          <a:xfrm>
            <a:off x="1016000" y="3803135"/>
            <a:ext cx="4684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>
                <a:latin typeface="Arial" panose="020B0604020202020204" pitchFamily="34" charset="0"/>
                <a:cs typeface="Arial" panose="020B0604020202020204" pitchFamily="34" charset="0"/>
              </a:rPr>
              <a:t>Meáchan = 35 (9.8) = 343 N</a:t>
            </a: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3B5CCA-3FC2-5656-BE3B-7304DAEC922E}"/>
                  </a:ext>
                </a:extLst>
              </p:cNvPr>
              <p:cNvSpPr txBox="1"/>
              <p:nvPr/>
            </p:nvSpPr>
            <p:spPr>
              <a:xfrm>
                <a:off x="1016000" y="4326355"/>
                <a:ext cx="72039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Achar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taobh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thíos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0.4 x 0.3 = 0.12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3B5CCA-3FC2-5656-BE3B-7304DAEC9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4326355"/>
                <a:ext cx="7203960" cy="523220"/>
              </a:xfrm>
              <a:prstGeom prst="rect">
                <a:avLst/>
              </a:prstGeom>
              <a:blipFill>
                <a:blip r:embed="rId2"/>
                <a:stretch>
                  <a:fillRect l="-1778" t="-12791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B9EFE7-47D9-BDE9-13E3-F4EDAD27258F}"/>
                  </a:ext>
                </a:extLst>
              </p:cNvPr>
              <p:cNvSpPr txBox="1"/>
              <p:nvPr/>
            </p:nvSpPr>
            <p:spPr>
              <a:xfrm>
                <a:off x="1764173" y="5091902"/>
                <a:ext cx="4073038" cy="1055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den>
                      </m:f>
                      <m: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343</m:t>
                          </m:r>
                        </m:num>
                        <m:den>
                          <m:r>
                            <a:rPr lang="en-GB" sz="2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0.12</m:t>
                          </m:r>
                        </m:den>
                      </m:f>
                      <m: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=2858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B9EFE7-47D9-BDE9-13E3-F4EDAD272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173" y="5091902"/>
                <a:ext cx="4073038" cy="1055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C18B-4460-5360-D7AE-C8F3F03B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28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A1178-A23E-32E9-EC1A-2BCED889BC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 err="1"/>
              <a:t>Gníomhaíonn</a:t>
            </a:r>
            <a:r>
              <a:rPr lang="en-GB" dirty="0"/>
              <a:t> </a:t>
            </a:r>
            <a:r>
              <a:rPr lang="en-GB" dirty="0" err="1"/>
              <a:t>bonn</a:t>
            </a:r>
            <a:r>
              <a:rPr lang="en-GB" dirty="0"/>
              <a:t> </a:t>
            </a:r>
            <a:r>
              <a:rPr lang="en-GB" dirty="0" err="1"/>
              <a:t>gluaisteán</a:t>
            </a:r>
            <a:r>
              <a:rPr lang="en-GB" dirty="0"/>
              <a:t> fórsa de 3000 N ar an </a:t>
            </a:r>
            <a:r>
              <a:rPr lang="en-GB" dirty="0" err="1"/>
              <a:t>mbóthar</a:t>
            </a:r>
            <a:r>
              <a:rPr lang="en-GB" dirty="0"/>
              <a:t>. Is é </a:t>
            </a:r>
            <a:r>
              <a:rPr lang="en-GB" dirty="0" err="1"/>
              <a:t>limistéar</a:t>
            </a:r>
            <a:r>
              <a:rPr lang="en-GB" dirty="0"/>
              <a:t> </a:t>
            </a:r>
            <a:r>
              <a:rPr lang="en-GB" dirty="0" err="1"/>
              <a:t>teagmhála</a:t>
            </a:r>
            <a:r>
              <a:rPr lang="en-GB" dirty="0"/>
              <a:t> 10 cm x 10 cm. </a:t>
            </a:r>
            <a:r>
              <a:rPr lang="en-GB" dirty="0" err="1"/>
              <a:t>Ríomh</a:t>
            </a:r>
            <a:r>
              <a:rPr lang="en-GB" dirty="0"/>
              <a:t> an brú ar an </a:t>
            </a:r>
            <a:r>
              <a:rPr lang="en-GB" dirty="0" err="1"/>
              <a:t>mbóthar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7312EB-AE60-37B8-DAB0-D6F92051479C}"/>
                  </a:ext>
                </a:extLst>
              </p:cNvPr>
              <p:cNvSpPr txBox="1"/>
              <p:nvPr/>
            </p:nvSpPr>
            <p:spPr>
              <a:xfrm>
                <a:off x="1968500" y="1930400"/>
                <a:ext cx="1216551" cy="1050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7312EB-AE60-37B8-DAB0-D6F920514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0" y="1930400"/>
                <a:ext cx="1216551" cy="10500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E2C232-39F4-43DF-46C7-9C0B637329AE}"/>
                  </a:ext>
                </a:extLst>
              </p:cNvPr>
              <p:cNvSpPr txBox="1"/>
              <p:nvPr/>
            </p:nvSpPr>
            <p:spPr>
              <a:xfrm>
                <a:off x="1968499" y="2980431"/>
                <a:ext cx="2341475" cy="1055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3000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0.1×0.1</m:t>
                          </m:r>
                        </m:den>
                      </m:f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E2C232-39F4-43DF-46C7-9C0B63732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499" y="2980431"/>
                <a:ext cx="2341475" cy="1055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85258E-60BC-59AA-3400-59004ACE6B5C}"/>
                  </a:ext>
                </a:extLst>
              </p:cNvPr>
              <p:cNvSpPr txBox="1"/>
              <p:nvPr/>
            </p:nvSpPr>
            <p:spPr>
              <a:xfrm>
                <a:off x="1968498" y="4107840"/>
                <a:ext cx="276460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=300 000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𝑃𝑎</m:t>
                      </m:r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85258E-60BC-59AA-3400-59004ACE6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498" y="4107840"/>
                <a:ext cx="2764603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3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0C11F-DC2E-252E-A371-5A3BD845E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9620-32B0-C1B6-8EA5-2BD54079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29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A4A7DBB-F136-28BB-E0C5-35EF5E785EE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383969"/>
              </a:xfrm>
            </p:spPr>
            <p:txBody>
              <a:bodyPr/>
              <a:lstStyle/>
              <a:p>
                <a:r>
                  <a:rPr lang="en-GB" dirty="0"/>
                  <a:t>Gníomhaíonn fórsa de 20 N ar achar 3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</a:t>
                </a:r>
                <a:r>
                  <a:rPr lang="en-GB" dirty="0" err="1"/>
                  <a:t>Ríomh</a:t>
                </a:r>
                <a:r>
                  <a:rPr lang="en-GB" dirty="0"/>
                  <a:t> an brú.
</a:t>
                </a:r>
                <a:r>
                  <a:rPr lang="en-GB" dirty="0" err="1"/>
                  <a:t>Tabhair</a:t>
                </a:r>
                <a:r>
                  <a:rPr lang="en-GB" dirty="0"/>
                  <a:t> do </a:t>
                </a:r>
                <a:r>
                  <a:rPr lang="en-GB" dirty="0" err="1"/>
                  <a:t>fhreagra</a:t>
                </a:r>
                <a:r>
                  <a:rPr lang="en-GB" dirty="0"/>
                  <a:t> ar </a:t>
                </a:r>
                <a:r>
                  <a:rPr lang="en-GB" dirty="0" err="1"/>
                  <a:t>thrí</a:t>
                </a:r>
                <a:r>
                  <a:rPr lang="en-GB" dirty="0"/>
                  <a:t> </a:t>
                </a:r>
                <a:r>
                  <a:rPr lang="en-GB" dirty="0" err="1"/>
                  <a:t>fhigiúr</a:t>
                </a:r>
                <a:r>
                  <a:rPr lang="en-GB" dirty="0"/>
                  <a:t> </a:t>
                </a:r>
                <a:r>
                  <a:rPr lang="en-GB" dirty="0" err="1"/>
                  <a:t>suntasacha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A4A7DBB-F136-28BB-E0C5-35EF5E785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383969"/>
              </a:xfrm>
              <a:blipFill>
                <a:blip r:embed="rId2"/>
                <a:stretch>
                  <a:fillRect l="-1370" t="-7930" r="-1027" b="-1145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1C670E-176F-27F4-A742-24AE8C681E33}"/>
                  </a:ext>
                </a:extLst>
              </p:cNvPr>
              <p:cNvSpPr txBox="1"/>
              <p:nvPr/>
            </p:nvSpPr>
            <p:spPr>
              <a:xfrm>
                <a:off x="6926579" y="5977727"/>
                <a:ext cx="1269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66700 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1C670E-176F-27F4-A742-24AE8C681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579" y="5977727"/>
                <a:ext cx="126912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85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E16D5-E154-52D7-0C32-FB747B009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>
            <a:extLst>
              <a:ext uri="{FF2B5EF4-FFF2-40B4-BE49-F238E27FC236}">
                <a16:creationId xmlns:a16="http://schemas.microsoft.com/office/drawing/2014/main" id="{7D22945D-37D9-0300-9F0C-71DFFFAD8C85}"/>
              </a:ext>
            </a:extLst>
          </p:cNvPr>
          <p:cNvSpPr/>
          <p:nvPr/>
        </p:nvSpPr>
        <p:spPr>
          <a:xfrm>
            <a:off x="2254408" y="1513337"/>
            <a:ext cx="2718048" cy="2093290"/>
          </a:xfrm>
          <a:prstGeom prst="cub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5E04AD7-29A6-4C67-F28D-C740FAA72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0879F3-8563-28FB-FA04-0846F6AD5C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IE" altLang="en-US" dirty="0"/>
              <a:t>Cad é an brú </a:t>
            </a:r>
            <a:r>
              <a:rPr lang="en-IE" altLang="en-US" dirty="0" err="1"/>
              <a:t>síos</a:t>
            </a:r>
            <a:r>
              <a:rPr lang="en-IE" altLang="en-US" dirty="0"/>
              <a:t> is </a:t>
            </a:r>
            <a:r>
              <a:rPr lang="en-IE" altLang="en-US" dirty="0" err="1"/>
              <a:t>cúis</a:t>
            </a:r>
            <a:r>
              <a:rPr lang="en-IE" altLang="en-US" dirty="0"/>
              <a:t> le </a:t>
            </a:r>
            <a:r>
              <a:rPr lang="en-IE" altLang="en-US" dirty="0" err="1"/>
              <a:t>meáchan</a:t>
            </a:r>
            <a:r>
              <a:rPr lang="en-IE" altLang="en-US" dirty="0"/>
              <a:t> an </a:t>
            </a:r>
            <a:r>
              <a:rPr lang="en-IE" altLang="en-US" dirty="0" err="1"/>
              <a:t>bhloc</a:t>
            </a:r>
            <a:r>
              <a:rPr lang="en-IE" altLang="en-US" dirty="0"/>
              <a:t> </a:t>
            </a:r>
            <a:r>
              <a:rPr lang="en-IE" altLang="en-US" dirty="0" err="1"/>
              <a:t>cruach</a:t>
            </a:r>
            <a:r>
              <a:rPr lang="en-IE" altLang="en-US" dirty="0"/>
              <a:t> </a:t>
            </a:r>
            <a:r>
              <a:rPr lang="en-IE" altLang="en-US" dirty="0" err="1"/>
              <a:t>seo</a:t>
            </a:r>
            <a:r>
              <a:rPr lang="en-IE" altLang="en-US" dirty="0"/>
              <a:t>?</a:t>
            </a:r>
            <a:endParaRPr lang="en-GB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0A478-6AA3-6263-29AF-6BE6E4C10A8D}"/>
              </a:ext>
            </a:extLst>
          </p:cNvPr>
          <p:cNvSpPr txBox="1"/>
          <p:nvPr/>
        </p:nvSpPr>
        <p:spPr>
          <a:xfrm>
            <a:off x="2803977" y="2620999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300 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9A58D-220A-D8C4-BF21-1B4BBB7CB80B}"/>
              </a:ext>
            </a:extLst>
          </p:cNvPr>
          <p:cNvSpPr txBox="1"/>
          <p:nvPr/>
        </p:nvSpPr>
        <p:spPr>
          <a:xfrm>
            <a:off x="2803977" y="3650021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45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DEE83F-3ED8-C39C-2183-E0942705619E}"/>
              </a:ext>
            </a:extLst>
          </p:cNvPr>
          <p:cNvSpPr txBox="1"/>
          <p:nvPr/>
        </p:nvSpPr>
        <p:spPr>
          <a:xfrm>
            <a:off x="4890280" y="3231223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0EC09E-0766-59A2-42AA-9F9868111881}"/>
                  </a:ext>
                </a:extLst>
              </p:cNvPr>
              <p:cNvSpPr txBox="1"/>
              <p:nvPr/>
            </p:nvSpPr>
            <p:spPr>
              <a:xfrm>
                <a:off x="6993168" y="6057782"/>
                <a:ext cx="11849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26133 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0EC09E-0766-59A2-42AA-9F9868111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168" y="6057782"/>
                <a:ext cx="118494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0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ED31A-CCED-A128-6947-10FA79EB7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>
            <a:extLst>
              <a:ext uri="{FF2B5EF4-FFF2-40B4-BE49-F238E27FC236}">
                <a16:creationId xmlns:a16="http://schemas.microsoft.com/office/drawing/2014/main" id="{758174AE-5FD2-0CCF-8C14-BE5BDF304578}"/>
              </a:ext>
            </a:extLst>
          </p:cNvPr>
          <p:cNvSpPr/>
          <p:nvPr/>
        </p:nvSpPr>
        <p:spPr>
          <a:xfrm>
            <a:off x="6019145" y="1966194"/>
            <a:ext cx="1630864" cy="2659904"/>
          </a:xfrm>
          <a:prstGeom prst="cub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64354A-B83C-77F7-F799-BE2FDF50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19CD84-CA4A-0819-07D2-19E80071D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IE" altLang="en-US" dirty="0"/>
              <a:t>Cad é an brú </a:t>
            </a:r>
            <a:r>
              <a:rPr lang="en-IE" altLang="en-US" dirty="0" err="1"/>
              <a:t>síos</a:t>
            </a:r>
            <a:r>
              <a:rPr lang="en-IE" altLang="en-US" dirty="0"/>
              <a:t> is </a:t>
            </a:r>
            <a:r>
              <a:rPr lang="en-IE" altLang="en-US" dirty="0" err="1"/>
              <a:t>cúis</a:t>
            </a:r>
            <a:r>
              <a:rPr lang="en-IE" altLang="en-US" dirty="0"/>
              <a:t> le </a:t>
            </a:r>
            <a:r>
              <a:rPr lang="en-IE" altLang="en-US" dirty="0" err="1"/>
              <a:t>meáchan</a:t>
            </a:r>
            <a:r>
              <a:rPr lang="en-IE" altLang="en-US" dirty="0"/>
              <a:t> an </a:t>
            </a:r>
            <a:r>
              <a:rPr lang="en-IE" altLang="en-US" dirty="0" err="1"/>
              <a:t>bhloc</a:t>
            </a:r>
            <a:r>
              <a:rPr lang="en-IE" altLang="en-US" dirty="0"/>
              <a:t> </a:t>
            </a:r>
            <a:r>
              <a:rPr lang="en-IE" altLang="en-US" dirty="0" err="1"/>
              <a:t>cruach</a:t>
            </a:r>
            <a:r>
              <a:rPr lang="en-IE" altLang="en-US" dirty="0"/>
              <a:t> </a:t>
            </a:r>
            <a:r>
              <a:rPr lang="en-IE" altLang="en-US" dirty="0" err="1"/>
              <a:t>seo</a:t>
            </a:r>
            <a:r>
              <a:rPr lang="en-IE" altLang="en-US" dirty="0"/>
              <a:t>? </a:t>
            </a:r>
            <a:r>
              <a:rPr lang="en-IE" altLang="en-US" dirty="0" err="1"/>
              <a:t>Tabhair</a:t>
            </a:r>
            <a:r>
              <a:rPr lang="en-IE" altLang="en-US" dirty="0"/>
              <a:t> do </a:t>
            </a:r>
            <a:r>
              <a:rPr lang="en-IE" altLang="en-US" dirty="0" err="1"/>
              <a:t>fhreagra</a:t>
            </a:r>
            <a:r>
              <a:rPr lang="en-IE" altLang="en-US" dirty="0"/>
              <a:t> </a:t>
            </a:r>
            <a:r>
              <a:rPr lang="en-IE" altLang="en-US" dirty="0" err="1"/>
              <a:t>ar</a:t>
            </a:r>
            <a:r>
              <a:rPr lang="en-IE" altLang="en-US" dirty="0"/>
              <a:t> </a:t>
            </a:r>
            <a:r>
              <a:rPr lang="en-IE" altLang="en-US" dirty="0" err="1"/>
              <a:t>thrí</a:t>
            </a:r>
            <a:r>
              <a:rPr lang="en-IE" altLang="en-US" dirty="0"/>
              <a:t> </a:t>
            </a:r>
            <a:r>
              <a:rPr lang="en-IE" altLang="en-US" dirty="0" err="1"/>
              <a:t>fhigiúr</a:t>
            </a:r>
            <a:r>
              <a:rPr lang="en-IE" altLang="en-US" dirty="0"/>
              <a:t> </a:t>
            </a:r>
            <a:r>
              <a:rPr lang="en-IE" altLang="en-US" dirty="0" err="1"/>
              <a:t>suntasacha</a:t>
            </a:r>
            <a:r>
              <a:rPr lang="en-IE" altLang="en-US" dirty="0"/>
              <a:t>.</a:t>
            </a:r>
            <a:endParaRPr lang="en-GB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FB09A-6DB2-F393-6295-BAD311D7C432}"/>
              </a:ext>
            </a:extLst>
          </p:cNvPr>
          <p:cNvSpPr txBox="1"/>
          <p:nvPr/>
        </p:nvSpPr>
        <p:spPr>
          <a:xfrm>
            <a:off x="6019145" y="3073856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300 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4AF67C-F4BD-0588-9610-7D400D803513}"/>
              </a:ext>
            </a:extLst>
          </p:cNvPr>
          <p:cNvSpPr txBox="1"/>
          <p:nvPr/>
        </p:nvSpPr>
        <p:spPr>
          <a:xfrm>
            <a:off x="6120134" y="461738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21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0F9658-D921-E2C0-E070-44B6A9A2D2F8}"/>
              </a:ext>
            </a:extLst>
          </p:cNvPr>
          <p:cNvSpPr txBox="1"/>
          <p:nvPr/>
        </p:nvSpPr>
        <p:spPr>
          <a:xfrm>
            <a:off x="7787167" y="4084030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12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F3B9BB-DE30-2E26-95CD-C1AAA39668FF}"/>
                  </a:ext>
                </a:extLst>
              </p:cNvPr>
              <p:cNvSpPr txBox="1"/>
              <p:nvPr/>
            </p:nvSpPr>
            <p:spPr>
              <a:xfrm>
                <a:off x="6993168" y="6057782"/>
                <a:ext cx="13131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117000 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Pa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F3B9BB-DE30-2E26-95CD-C1AAA3966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168" y="6057782"/>
                <a:ext cx="131318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17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7236D-7B77-D745-38F6-B7B73DAF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04AAA1-AF33-B325-E21B-FE3C848507ED}"/>
              </a:ext>
            </a:extLst>
          </p:cNvPr>
          <p:cNvSpPr txBox="1"/>
          <p:nvPr/>
        </p:nvSpPr>
        <p:spPr>
          <a:xfrm>
            <a:off x="1937656" y="1153489"/>
            <a:ext cx="6543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/>
              <a:t>Is leacht nó gás é sreabhán.</a:t>
            </a:r>
            <a:endParaRPr lang="en-IE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CD92E-BFA8-45D2-8DDF-04C5FA14EE66}"/>
              </a:ext>
            </a:extLst>
          </p:cNvPr>
          <p:cNvSpPr txBox="1"/>
          <p:nvPr/>
        </p:nvSpPr>
        <p:spPr>
          <a:xfrm>
            <a:off x="937260" y="5076193"/>
            <a:ext cx="3040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/>
              <a:t>Is sreabhán é an t-uisce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32374-A299-BED8-7E97-431D0E088E9A}"/>
              </a:ext>
            </a:extLst>
          </p:cNvPr>
          <p:cNvSpPr txBox="1"/>
          <p:nvPr/>
        </p:nvSpPr>
        <p:spPr>
          <a:xfrm>
            <a:off x="5670016" y="5010429"/>
            <a:ext cx="2446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/>
              <a:t>Is sreabhán é an t-aer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0A9FBC-5FD3-2F96-9676-5B54199D0695}"/>
              </a:ext>
            </a:extLst>
          </p:cNvPr>
          <p:cNvGrpSpPr/>
          <p:nvPr/>
        </p:nvGrpSpPr>
        <p:grpSpPr>
          <a:xfrm>
            <a:off x="937260" y="2806643"/>
            <a:ext cx="2872740" cy="1984802"/>
            <a:chOff x="1220289" y="1810234"/>
            <a:chExt cx="2872740" cy="198480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AF0E323-6DAF-EFEE-F070-DCE75D9C1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289" y="1810234"/>
              <a:ext cx="2872740" cy="1984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rId3"/>
              <a:extLst>
                <a:ext uri="{FF2B5EF4-FFF2-40B4-BE49-F238E27FC236}">
                  <a16:creationId xmlns:a16="http://schemas.microsoft.com/office/drawing/2014/main" id="{1552F4CE-E17C-ADCE-A07E-42222DDA98B9}"/>
                </a:ext>
              </a:extLst>
            </p:cNvPr>
            <p:cNvSpPr txBox="1"/>
            <p:nvPr/>
          </p:nvSpPr>
          <p:spPr>
            <a:xfrm>
              <a:off x="3393799" y="3394926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000"/>
                <a:t>CC0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7821C7F-9C2D-8F77-F00B-6C4725C9CF68}"/>
              </a:ext>
            </a:extLst>
          </p:cNvPr>
          <p:cNvGrpSpPr/>
          <p:nvPr/>
        </p:nvGrpSpPr>
        <p:grpSpPr>
          <a:xfrm>
            <a:off x="5337810" y="2908456"/>
            <a:ext cx="3143250" cy="1781175"/>
            <a:chOff x="5337810" y="2039484"/>
            <a:chExt cx="3143250" cy="1781175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1BAE241F-9203-F9CA-8FA7-FAD245167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810" y="2039484"/>
              <a:ext cx="3143250" cy="178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hlinkClick r:id="rId5"/>
              <a:extLst>
                <a:ext uri="{FF2B5EF4-FFF2-40B4-BE49-F238E27FC236}">
                  <a16:creationId xmlns:a16="http://schemas.microsoft.com/office/drawing/2014/main" id="{7B07EA06-CE9C-6EDB-5746-BE11FCDA28ED}"/>
                </a:ext>
              </a:extLst>
            </p:cNvPr>
            <p:cNvSpPr txBox="1"/>
            <p:nvPr/>
          </p:nvSpPr>
          <p:spPr>
            <a:xfrm>
              <a:off x="7819320" y="3482105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/>
                <a:t>CC0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D9AF88-4DAD-18C4-FC1D-7BD64B014698}"/>
              </a:ext>
            </a:extLst>
          </p:cNvPr>
          <p:cNvCxnSpPr/>
          <p:nvPr/>
        </p:nvCxnSpPr>
        <p:spPr>
          <a:xfrm flipH="1">
            <a:off x="3810000" y="1738264"/>
            <a:ext cx="293914" cy="417107"/>
          </a:xfrm>
          <a:prstGeom prst="straightConnector1">
            <a:avLst/>
          </a:prstGeom>
          <a:ln>
            <a:solidFill>
              <a:srgbClr val="33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3B8AF1-2D56-7CAD-003F-1A36F278BBE1}"/>
              </a:ext>
            </a:extLst>
          </p:cNvPr>
          <p:cNvCxnSpPr>
            <a:cxnSpLocks/>
          </p:cNvCxnSpPr>
          <p:nvPr/>
        </p:nvCxnSpPr>
        <p:spPr>
          <a:xfrm>
            <a:off x="6112872" y="1773978"/>
            <a:ext cx="222614" cy="452821"/>
          </a:xfrm>
          <a:prstGeom prst="straightConnector1">
            <a:avLst/>
          </a:prstGeom>
          <a:ln>
            <a:solidFill>
              <a:srgbClr val="33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FACF37CE-7387-03C2-7011-608FC1A3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Cad is sreabhán ann?</a:t>
            </a:r>
          </a:p>
        </p:txBody>
      </p:sp>
    </p:spTree>
    <p:extLst>
      <p:ext uri="{BB962C8B-B14F-4D97-AF65-F5344CB8AC3E}">
        <p14:creationId xmlns:p14="http://schemas.microsoft.com/office/powerpoint/2010/main" val="41284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CC1BF34C-C489-35F0-66E4-4983EE3CD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3744664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 err="1"/>
              <a:t>Cuireann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meáchan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sreabhach</a:t>
            </a:r>
            <a:r>
              <a:rPr lang="en-GB" altLang="en-US" sz="2800" dirty="0"/>
              <a:t> brú ar na </a:t>
            </a:r>
            <a:r>
              <a:rPr lang="en-GB" altLang="en-US" sz="2800" dirty="0" err="1"/>
              <a:t>taobhanna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agus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bonn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coimeádán</a:t>
            </a:r>
            <a:r>
              <a:rPr lang="en-GB" altLang="en-US" sz="2800" dirty="0"/>
              <a:t>.
</a:t>
            </a:r>
            <a:r>
              <a:rPr lang="en-GB" altLang="en-US" sz="2800" dirty="0" err="1"/>
              <a:t>Méadaíonn</a:t>
            </a:r>
            <a:r>
              <a:rPr lang="en-GB" altLang="en-US" sz="2800" dirty="0"/>
              <a:t> an brú le </a:t>
            </a:r>
            <a:r>
              <a:rPr lang="en-GB" altLang="en-US" sz="2800" dirty="0" err="1"/>
              <a:t>doimhneacht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toisc</a:t>
            </a:r>
            <a:r>
              <a:rPr lang="en-GB" altLang="en-US" sz="2800" dirty="0"/>
              <a:t> go </a:t>
            </a:r>
            <a:r>
              <a:rPr lang="en-GB" altLang="en-US" sz="2800" dirty="0" err="1"/>
              <a:t>bhfuil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níos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mó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sreabhach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os</a:t>
            </a:r>
            <a:r>
              <a:rPr lang="en-GB" altLang="en-US" sz="2800" dirty="0"/>
              <a:t> a </a:t>
            </a:r>
            <a:r>
              <a:rPr lang="en-GB" altLang="en-US" sz="2800" dirty="0" err="1"/>
              <a:t>chionn</a:t>
            </a:r>
            <a:r>
              <a:rPr lang="en-GB" altLang="en-US" sz="2800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3276FB-E7E9-8683-F0E9-0F04EBDC25A5}"/>
              </a:ext>
            </a:extLst>
          </p:cNvPr>
          <p:cNvGrpSpPr/>
          <p:nvPr/>
        </p:nvGrpSpPr>
        <p:grpSpPr>
          <a:xfrm>
            <a:off x="5769365" y="1778999"/>
            <a:ext cx="2139998" cy="2900337"/>
            <a:chOff x="6739521" y="1778999"/>
            <a:chExt cx="970051" cy="1297172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EB381C4-DDBD-FCAE-B222-F583CFA9E99D}"/>
                </a:ext>
              </a:extLst>
            </p:cNvPr>
            <p:cNvSpPr/>
            <p:nvPr/>
          </p:nvSpPr>
          <p:spPr>
            <a:xfrm>
              <a:off x="6739521" y="2108121"/>
              <a:ext cx="956930" cy="966933"/>
            </a:xfrm>
            <a:custGeom>
              <a:avLst/>
              <a:gdLst>
                <a:gd name="connsiteX0" fmla="*/ 0 w 956930"/>
                <a:gd name="connsiteY0" fmla="*/ 0 h 966933"/>
                <a:gd name="connsiteX1" fmla="*/ 956930 w 956930"/>
                <a:gd name="connsiteY1" fmla="*/ 0 h 966933"/>
                <a:gd name="connsiteX2" fmla="*/ 956930 w 956930"/>
                <a:gd name="connsiteY2" fmla="*/ 881873 h 966933"/>
                <a:gd name="connsiteX3" fmla="*/ 871870 w 956930"/>
                <a:gd name="connsiteY3" fmla="*/ 966933 h 966933"/>
                <a:gd name="connsiteX4" fmla="*/ 85060 w 956930"/>
                <a:gd name="connsiteY4" fmla="*/ 966933 h 966933"/>
                <a:gd name="connsiteX5" fmla="*/ 0 w 956930"/>
                <a:gd name="connsiteY5" fmla="*/ 881873 h 966933"/>
                <a:gd name="connsiteX6" fmla="*/ 0 w 956930"/>
                <a:gd name="connsiteY6" fmla="*/ 0 h 96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930" h="966933">
                  <a:moveTo>
                    <a:pt x="0" y="0"/>
                  </a:moveTo>
                  <a:lnTo>
                    <a:pt x="956930" y="0"/>
                  </a:lnTo>
                  <a:lnTo>
                    <a:pt x="956930" y="881873"/>
                  </a:lnTo>
                  <a:lnTo>
                    <a:pt x="871870" y="966933"/>
                  </a:lnTo>
                  <a:lnTo>
                    <a:pt x="85060" y="966933"/>
                  </a:lnTo>
                  <a:lnTo>
                    <a:pt x="0" y="881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noProof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DB48955-4D1D-3BAC-4148-F03A224B3799}"/>
                </a:ext>
              </a:extLst>
            </p:cNvPr>
            <p:cNvSpPr/>
            <p:nvPr/>
          </p:nvSpPr>
          <p:spPr>
            <a:xfrm>
              <a:off x="6752642" y="1778999"/>
              <a:ext cx="956930" cy="1297172"/>
            </a:xfrm>
            <a:custGeom>
              <a:avLst/>
              <a:gdLst>
                <a:gd name="connsiteX0" fmla="*/ 0 w 956930"/>
                <a:gd name="connsiteY0" fmla="*/ 21265 h 1297172"/>
                <a:gd name="connsiteX1" fmla="*/ 0 w 956930"/>
                <a:gd name="connsiteY1" fmla="*/ 1212112 h 1297172"/>
                <a:gd name="connsiteX2" fmla="*/ 85060 w 956930"/>
                <a:gd name="connsiteY2" fmla="*/ 1297172 h 1297172"/>
                <a:gd name="connsiteX3" fmla="*/ 871870 w 956930"/>
                <a:gd name="connsiteY3" fmla="*/ 1297172 h 1297172"/>
                <a:gd name="connsiteX4" fmla="*/ 956930 w 956930"/>
                <a:gd name="connsiteY4" fmla="*/ 1212112 h 1297172"/>
                <a:gd name="connsiteX5" fmla="*/ 956930 w 956930"/>
                <a:gd name="connsiteY5" fmla="*/ 0 h 129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6930" h="1297172">
                  <a:moveTo>
                    <a:pt x="0" y="21265"/>
                  </a:moveTo>
                  <a:lnTo>
                    <a:pt x="0" y="1212112"/>
                  </a:lnTo>
                  <a:lnTo>
                    <a:pt x="85060" y="1297172"/>
                  </a:lnTo>
                  <a:lnTo>
                    <a:pt x="871870" y="1297172"/>
                  </a:lnTo>
                  <a:lnTo>
                    <a:pt x="956930" y="1212112"/>
                  </a:lnTo>
                  <a:lnTo>
                    <a:pt x="956930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59916E-2F15-E441-4439-2D5EB121D3C5}"/>
              </a:ext>
            </a:extLst>
          </p:cNvPr>
          <p:cNvCxnSpPr>
            <a:cxnSpLocks/>
          </p:cNvCxnSpPr>
          <p:nvPr/>
        </p:nvCxnSpPr>
        <p:spPr>
          <a:xfrm flipV="1">
            <a:off x="7430328" y="4213723"/>
            <a:ext cx="450089" cy="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A48FE9-8391-36D9-BB9B-374F3C020904}"/>
              </a:ext>
            </a:extLst>
          </p:cNvPr>
          <p:cNvCxnSpPr>
            <a:cxnSpLocks/>
          </p:cNvCxnSpPr>
          <p:nvPr/>
        </p:nvCxnSpPr>
        <p:spPr>
          <a:xfrm flipH="1">
            <a:off x="5769365" y="4191952"/>
            <a:ext cx="479035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6F6DB2-D713-ED60-AB3A-41A314A5548B}"/>
              </a:ext>
            </a:extLst>
          </p:cNvPr>
          <p:cNvCxnSpPr>
            <a:cxnSpLocks/>
          </p:cNvCxnSpPr>
          <p:nvPr/>
        </p:nvCxnSpPr>
        <p:spPr>
          <a:xfrm flipH="1">
            <a:off x="5798311" y="3429000"/>
            <a:ext cx="275918" cy="0"/>
          </a:xfrm>
          <a:prstGeom prst="straightConnector1">
            <a:avLst/>
          </a:prstGeom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F27A9F-E452-C988-1F82-AD840941A3F1}"/>
              </a:ext>
            </a:extLst>
          </p:cNvPr>
          <p:cNvCxnSpPr>
            <a:cxnSpLocks/>
          </p:cNvCxnSpPr>
          <p:nvPr/>
        </p:nvCxnSpPr>
        <p:spPr>
          <a:xfrm>
            <a:off x="7609114" y="3429000"/>
            <a:ext cx="271303" cy="0"/>
          </a:xfrm>
          <a:prstGeom prst="straightConnector1">
            <a:avLst/>
          </a:prstGeom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BFAF03B-5027-4ADF-3C3A-4BE9C4D31B1B}"/>
              </a:ext>
            </a:extLst>
          </p:cNvPr>
          <p:cNvCxnSpPr>
            <a:cxnSpLocks/>
          </p:cNvCxnSpPr>
          <p:nvPr/>
        </p:nvCxnSpPr>
        <p:spPr>
          <a:xfrm>
            <a:off x="6498879" y="4213725"/>
            <a:ext cx="0" cy="463113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E9FD25-5FFF-2C18-2DB7-5C455FB39A28}"/>
              </a:ext>
            </a:extLst>
          </p:cNvPr>
          <p:cNvCxnSpPr>
            <a:cxnSpLocks/>
          </p:cNvCxnSpPr>
          <p:nvPr/>
        </p:nvCxnSpPr>
        <p:spPr>
          <a:xfrm>
            <a:off x="7228221" y="4213725"/>
            <a:ext cx="0" cy="463113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74ECAE-26CA-8B1E-56AF-531103EBFFD7}"/>
              </a:ext>
            </a:extLst>
          </p:cNvPr>
          <p:cNvCxnSpPr>
            <a:cxnSpLocks/>
          </p:cNvCxnSpPr>
          <p:nvPr/>
        </p:nvCxnSpPr>
        <p:spPr>
          <a:xfrm>
            <a:off x="7728857" y="2732314"/>
            <a:ext cx="151560" cy="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1F9FB4-A9E5-3A8F-3727-0233BED4C742}"/>
              </a:ext>
            </a:extLst>
          </p:cNvPr>
          <p:cNvCxnSpPr>
            <a:cxnSpLocks/>
          </p:cNvCxnSpPr>
          <p:nvPr/>
        </p:nvCxnSpPr>
        <p:spPr>
          <a:xfrm flipH="1">
            <a:off x="5834740" y="2732312"/>
            <a:ext cx="151560" cy="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8DD3FF7-55F4-AF29-8358-5546472B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603535"/>
            <a:ext cx="8724900" cy="590931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IE" altLang="en-US" dirty="0"/>
              <a:t>Brú de </a:t>
            </a:r>
            <a:r>
              <a:rPr lang="en-IE" altLang="en-US" dirty="0" err="1"/>
              <a:t>thairbhe</a:t>
            </a:r>
            <a:r>
              <a:rPr lang="en-IE" altLang="en-US" dirty="0"/>
              <a:t> </a:t>
            </a:r>
            <a:r>
              <a:rPr lang="en-IE" altLang="en-US" dirty="0" err="1"/>
              <a:t>leachta</a:t>
            </a:r>
            <a:r>
              <a:rPr lang="en-IE" altLang="en-US" dirty="0"/>
              <a:t> </a:t>
            </a:r>
            <a:endParaRPr lang="en-GB" altLang="en-US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Text Box 5">
                <a:extLst>
                  <a:ext uri="{FF2B5EF4-FFF2-40B4-BE49-F238E27FC236}">
                    <a16:creationId xmlns:a16="http://schemas.microsoft.com/office/drawing/2014/main" id="{CC1BF34C-C489-35F0-66E4-4983EE3CDE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610" y="1942369"/>
                <a:ext cx="5614689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800" dirty="0"/>
                  <a:t>Más é</a:t>
                </a:r>
                <a:r>
                  <a:rPr lang="en-GB" alt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E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alt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altLang="en-US" sz="2800" dirty="0"/>
                  <a:t>an dlús, </a:t>
                </a:r>
                <a:r>
                  <a:rPr lang="en-GB" altLang="en-US" sz="2800" dirty="0" err="1"/>
                  <a:t>ansin</a:t>
                </a:r>
                <a:r>
                  <a:rPr lang="en-GB" altLang="en-US" sz="2800" dirty="0"/>
                  <a:t> </a:t>
                </a:r>
                <a:r>
                  <a:rPr lang="en-GB" altLang="en-US" sz="2800" dirty="0" err="1"/>
                  <a:t>bíonn</a:t>
                </a:r>
                <a:r>
                  <a:rPr lang="en-GB" altLang="en-US" sz="2800" dirty="0"/>
                  <a:t> </a:t>
                </a:r>
                <a:r>
                  <a:rPr lang="en-GB" altLang="en-US" sz="2800" dirty="0" err="1"/>
                  <a:t>mais</a:t>
                </a:r>
                <a:r>
                  <a:rPr lang="en-GB" altLang="en-US" sz="2800" dirty="0"/>
                  <a:t> an </a:t>
                </a:r>
                <a:r>
                  <a:rPr lang="en-GB" altLang="en-US" sz="2800" dirty="0" err="1"/>
                  <a:t>leacht</a:t>
                </a:r>
                <a:r>
                  <a:rPr lang="en-GB" altLang="en-US" sz="2800" dirty="0"/>
                  <a:t> ar </a:t>
                </a:r>
                <a:r>
                  <a:rPr lang="en-GB" altLang="en-US" sz="2800" dirty="0" err="1"/>
                  <a:t>bharr</a:t>
                </a:r>
                <a:r>
                  <a:rPr lang="en-GB" altLang="en-US" sz="2800" dirty="0"/>
                  <a:t> </a:t>
                </a:r>
                <a14:m>
                  <m:oMath xmlns:m="http://schemas.openxmlformats.org/officeDocument/2006/math">
                    <m:r>
                      <a:rPr lang="en-IE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E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IE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𝐴h</m:t>
                    </m:r>
                  </m:oMath>
                </a14:m>
                <a:endParaRPr lang="en-GB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43" name="Text Box 5">
                <a:extLst>
                  <a:ext uri="{FF2B5EF4-FFF2-40B4-BE49-F238E27FC236}">
                    <a16:creationId xmlns:a16="http://schemas.microsoft.com/office/drawing/2014/main" id="{CC1BF34C-C489-35F0-66E4-4983EE3CD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610" y="1942369"/>
                <a:ext cx="5614689" cy="954107"/>
              </a:xfrm>
              <a:prstGeom prst="rect">
                <a:avLst/>
              </a:prstGeom>
              <a:blipFill>
                <a:blip r:embed="rId2"/>
                <a:stretch>
                  <a:fillRect l="-2280" t="-7051" r="-1846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C3221C7D-3644-F4A5-268E-E9E2AF881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365" y="3735167"/>
                <a:ext cx="3744664" cy="944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altLang="en-US" sz="2800" i="1" smtClean="0">
                          <a:latin typeface="Cambria Math" panose="02040503050406030204" pitchFamily="18" charset="0"/>
                        </a:rPr>
                        <m:t>𝑏𝑟</m:t>
                      </m:r>
                      <m:r>
                        <a:rPr lang="en-IE" altLang="en-US" sz="2800" i="1" smtClean="0">
                          <a:latin typeface="Cambria Math" panose="02040503050406030204" pitchFamily="18" charset="0"/>
                        </a:rPr>
                        <m:t>ú=</m:t>
                      </m:r>
                      <m:f>
                        <m:fPr>
                          <m:ctrlPr>
                            <a:rPr lang="en-IE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altLang="en-US" sz="2800" i="1">
                              <a:latin typeface="Cambria Math" panose="02040503050406030204" pitchFamily="18" charset="0"/>
                            </a:rPr>
                            <m:t>𝑚𝑒</m:t>
                          </m:r>
                          <m:r>
                            <a:rPr lang="en-IE" altLang="en-US" sz="2800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n-IE" altLang="en-US" sz="2800" i="1">
                              <a:latin typeface="Cambria Math" panose="02040503050406030204" pitchFamily="18" charset="0"/>
                            </a:rPr>
                            <m:t>𝑐h𝑎𝑛</m:t>
                          </m:r>
                        </m:num>
                        <m:den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𝑎𝑐h𝑎𝑟</m:t>
                          </m:r>
                        </m:den>
                      </m:f>
                    </m:oMath>
                  </m:oMathPara>
                </a14:m>
                <a:endParaRPr lang="en-GB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C3221C7D-3644-F4A5-268E-E9E2AF881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365" y="3735167"/>
                <a:ext cx="3744664" cy="9441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B69C2B21-0534-C8E0-0719-5E18F7A11C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829" y="4936760"/>
                <a:ext cx="4437423" cy="907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𝑏𝑟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ú=</m:t>
                      </m:r>
                      <m:f>
                        <m:fPr>
                          <m:ctrlPr>
                            <a:rPr lang="en-IE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IE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𝐴h𝑔</m:t>
                          </m:r>
                        </m:num>
                        <m:den>
                          <m:r>
                            <a:rPr lang="en-IE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IE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E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GB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B69C2B21-0534-C8E0-0719-5E18F7A1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829" y="4936760"/>
                <a:ext cx="4437423" cy="9075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DA3F04-83B1-1188-C064-E60B4BB6F5A6}"/>
                  </a:ext>
                </a:extLst>
              </p:cNvPr>
              <p:cNvSpPr txBox="1"/>
              <p:nvPr/>
            </p:nvSpPr>
            <p:spPr>
              <a:xfrm>
                <a:off x="369474" y="2930523"/>
                <a:ext cx="45826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GB" altLang="en-US" sz="2800" dirty="0"/>
                  <a:t>meáchan </a:t>
                </a:r>
                <a:r>
                  <a:rPr lang="en-GB" altLang="en-US" sz="28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IE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IE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IE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𝐴h𝑔</m:t>
                    </m:r>
                  </m:oMath>
                </a14:m>
                <a:r>
                  <a:rPr lang="en-GB" altLang="en-US" sz="2800" dirty="0">
                    <a:solidFill>
                      <a:schemeClr val="tx1"/>
                    </a:solidFill>
                  </a:rPr>
                  <a:t> </a:t>
                </a:r>
                <a:endParaRPr lang="en-I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DA3F04-83B1-1188-C064-E60B4BB6F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74" y="2930523"/>
                <a:ext cx="4582632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EA50B739-D487-4814-1306-FD06E2009C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85" y="6109929"/>
                <a:ext cx="443742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E" alt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E" alt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alt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E" alt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GB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EA50B739-D487-4814-1306-FD06E200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85" y="6109929"/>
                <a:ext cx="443742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E8D8A02-44FA-00F0-C58C-EFEEBF735A75}"/>
              </a:ext>
            </a:extLst>
          </p:cNvPr>
          <p:cNvGrpSpPr/>
          <p:nvPr/>
        </p:nvGrpSpPr>
        <p:grpSpPr>
          <a:xfrm>
            <a:off x="5791139" y="1778999"/>
            <a:ext cx="2118224" cy="2900337"/>
            <a:chOff x="6749391" y="1778999"/>
            <a:chExt cx="960181" cy="1297172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477DEE23-DD39-E427-5E10-583D53C9CF47}"/>
                </a:ext>
              </a:extLst>
            </p:cNvPr>
            <p:cNvSpPr/>
            <p:nvPr/>
          </p:nvSpPr>
          <p:spPr>
            <a:xfrm>
              <a:off x="6749391" y="2108121"/>
              <a:ext cx="956930" cy="966933"/>
            </a:xfrm>
            <a:custGeom>
              <a:avLst/>
              <a:gdLst>
                <a:gd name="connsiteX0" fmla="*/ 0 w 956930"/>
                <a:gd name="connsiteY0" fmla="*/ 0 h 966933"/>
                <a:gd name="connsiteX1" fmla="*/ 956930 w 956930"/>
                <a:gd name="connsiteY1" fmla="*/ 0 h 966933"/>
                <a:gd name="connsiteX2" fmla="*/ 956930 w 956930"/>
                <a:gd name="connsiteY2" fmla="*/ 881873 h 966933"/>
                <a:gd name="connsiteX3" fmla="*/ 871870 w 956930"/>
                <a:gd name="connsiteY3" fmla="*/ 966933 h 966933"/>
                <a:gd name="connsiteX4" fmla="*/ 85060 w 956930"/>
                <a:gd name="connsiteY4" fmla="*/ 966933 h 966933"/>
                <a:gd name="connsiteX5" fmla="*/ 0 w 956930"/>
                <a:gd name="connsiteY5" fmla="*/ 881873 h 966933"/>
                <a:gd name="connsiteX6" fmla="*/ 0 w 956930"/>
                <a:gd name="connsiteY6" fmla="*/ 0 h 96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930" h="966933">
                  <a:moveTo>
                    <a:pt x="0" y="0"/>
                  </a:moveTo>
                  <a:lnTo>
                    <a:pt x="956930" y="0"/>
                  </a:lnTo>
                  <a:lnTo>
                    <a:pt x="956930" y="881873"/>
                  </a:lnTo>
                  <a:lnTo>
                    <a:pt x="871870" y="966933"/>
                  </a:lnTo>
                  <a:lnTo>
                    <a:pt x="85060" y="966933"/>
                  </a:lnTo>
                  <a:lnTo>
                    <a:pt x="0" y="881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noProof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EA8817E-D329-1286-8988-A344B4BA14A6}"/>
                </a:ext>
              </a:extLst>
            </p:cNvPr>
            <p:cNvSpPr/>
            <p:nvPr/>
          </p:nvSpPr>
          <p:spPr>
            <a:xfrm>
              <a:off x="6752642" y="1778999"/>
              <a:ext cx="956930" cy="1297172"/>
            </a:xfrm>
            <a:custGeom>
              <a:avLst/>
              <a:gdLst>
                <a:gd name="connsiteX0" fmla="*/ 0 w 956930"/>
                <a:gd name="connsiteY0" fmla="*/ 21265 h 1297172"/>
                <a:gd name="connsiteX1" fmla="*/ 0 w 956930"/>
                <a:gd name="connsiteY1" fmla="*/ 1212112 h 1297172"/>
                <a:gd name="connsiteX2" fmla="*/ 85060 w 956930"/>
                <a:gd name="connsiteY2" fmla="*/ 1297172 h 1297172"/>
                <a:gd name="connsiteX3" fmla="*/ 871870 w 956930"/>
                <a:gd name="connsiteY3" fmla="*/ 1297172 h 1297172"/>
                <a:gd name="connsiteX4" fmla="*/ 956930 w 956930"/>
                <a:gd name="connsiteY4" fmla="*/ 1212112 h 1297172"/>
                <a:gd name="connsiteX5" fmla="*/ 956930 w 956930"/>
                <a:gd name="connsiteY5" fmla="*/ 0 h 129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6930" h="1297172">
                  <a:moveTo>
                    <a:pt x="0" y="21265"/>
                  </a:moveTo>
                  <a:lnTo>
                    <a:pt x="0" y="1212112"/>
                  </a:lnTo>
                  <a:lnTo>
                    <a:pt x="85060" y="1297172"/>
                  </a:lnTo>
                  <a:lnTo>
                    <a:pt x="871870" y="1297172"/>
                  </a:lnTo>
                  <a:lnTo>
                    <a:pt x="956930" y="1212112"/>
                  </a:lnTo>
                  <a:lnTo>
                    <a:pt x="956930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307D22-67A2-29EE-DB50-6CD931B3131F}"/>
              </a:ext>
            </a:extLst>
          </p:cNvPr>
          <p:cNvCxnSpPr/>
          <p:nvPr/>
        </p:nvCxnSpPr>
        <p:spPr>
          <a:xfrm>
            <a:off x="8207298" y="2514880"/>
            <a:ext cx="0" cy="216195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385119-8159-8D6A-23FA-B02FED0779F5}"/>
                  </a:ext>
                </a:extLst>
              </p:cNvPr>
              <p:cNvSpPr txBox="1"/>
              <p:nvPr/>
            </p:nvSpPr>
            <p:spPr>
              <a:xfrm>
                <a:off x="8160470" y="3300551"/>
                <a:ext cx="5330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385119-8159-8D6A-23FA-B02FED077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470" y="3300551"/>
                <a:ext cx="53309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>
            <a:extLst>
              <a:ext uri="{FF2B5EF4-FFF2-40B4-BE49-F238E27FC236}">
                <a16:creationId xmlns:a16="http://schemas.microsoft.com/office/drawing/2014/main" id="{7ED8B8DD-5120-62DD-F555-07D5D1AA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287080"/>
            <a:ext cx="74544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/>
              <a:t>Lig</a:t>
            </a:r>
            <a:r>
              <a:rPr lang="en-US" altLang="en-US" sz="2800" dirty="0"/>
              <a:t> A = achar an </a:t>
            </a:r>
            <a:r>
              <a:rPr lang="en-US" altLang="en-US" sz="2800" dirty="0" err="1"/>
              <a:t>bhonn</a:t>
            </a:r>
            <a:r>
              <a:rPr lang="en-US" altLang="en-US" sz="2800" dirty="0"/>
              <a:t>, ⇒ an </a:t>
            </a:r>
            <a:r>
              <a:rPr lang="en-US" altLang="en-US" sz="2800" dirty="0" err="1"/>
              <a:t>toirt</a:t>
            </a:r>
            <a:r>
              <a:rPr lang="en-US" altLang="en-US" sz="2800" dirty="0"/>
              <a:t> = Ah</a:t>
            </a:r>
            <a:endParaRPr lang="en-GB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CA55A0B8-13D4-4924-D911-3679F97D4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287" y="4679336"/>
            <a:ext cx="32959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i="0" dirty="0">
                <a:latin typeface="+mj-lt"/>
              </a:rPr>
              <a:t>A (achar an </a:t>
            </a:r>
            <a:r>
              <a:rPr lang="en-GB" altLang="en-US" sz="2800" i="0" dirty="0" err="1">
                <a:latin typeface="+mj-lt"/>
              </a:rPr>
              <a:t>bhonn</a:t>
            </a:r>
            <a:r>
              <a:rPr lang="en-GB" altLang="en-US" sz="2800" i="0" dirty="0">
                <a:latin typeface="+mj-lt"/>
              </a:rPr>
              <a:t>)</a:t>
            </a:r>
            <a:endParaRPr lang="en-GB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16B13A7-8370-E425-E510-7800A4A7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IE" altLang="en-US" dirty="0" err="1"/>
              <a:t>Díorthaigh</a:t>
            </a:r>
            <a:r>
              <a:rPr lang="en-IE" altLang="en-US" dirty="0"/>
              <a:t> an </a:t>
            </a:r>
            <a:r>
              <a:rPr lang="en-IE" altLang="en-US" dirty="0" err="1"/>
              <a:t>fhoirmle</a:t>
            </a:r>
            <a:r>
              <a:rPr lang="en-IE" altLang="en-US" dirty="0"/>
              <a:t> do </a:t>
            </a:r>
            <a:r>
              <a:rPr lang="en-IE" altLang="en-US" dirty="0" err="1"/>
              <a:t>bhrú</a:t>
            </a:r>
            <a:r>
              <a:rPr lang="en-IE" altLang="en-US" dirty="0"/>
              <a:t> de </a:t>
            </a:r>
            <a:r>
              <a:rPr lang="en-IE" altLang="en-US" dirty="0" err="1"/>
              <a:t>thairbhe</a:t>
            </a:r>
            <a:r>
              <a:rPr lang="en-IE" altLang="en-US" dirty="0"/>
              <a:t> </a:t>
            </a:r>
            <a:r>
              <a:rPr lang="en-IE" altLang="en-US" dirty="0" err="1"/>
              <a:t>leachta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506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3" grpId="0"/>
      <p:bldP spid="4" grpId="0"/>
      <p:bldP spid="6" grpId="0"/>
      <p:bldP spid="7" grpId="0"/>
      <p:bldP spid="8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A4252DDC-8493-57BD-E249-A27B00F8D9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992" y="1304035"/>
                <a:ext cx="2940292" cy="70788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4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alt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4000" b="1" i="1" smtClean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GB" altLang="en-US" sz="4000" b="1" i="1" smtClean="0">
                          <a:latin typeface="Cambria Math" panose="02040503050406030204" pitchFamily="18" charset="0"/>
                        </a:rPr>
                        <m:t>𝒈𝒉</m:t>
                      </m:r>
                    </m:oMath>
                  </m:oMathPara>
                </a14:m>
                <a:endParaRPr lang="en-GB" altLang="en-US" sz="4000" b="1" i="1" dirty="0"/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A4252DDC-8493-57BD-E249-A27B00F8D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992" y="1304035"/>
                <a:ext cx="294029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1B84FDF8-E3F3-9FAE-0F45-8953F67794F4}"/>
              </a:ext>
            </a:extLst>
          </p:cNvPr>
          <p:cNvGrpSpPr/>
          <p:nvPr/>
        </p:nvGrpSpPr>
        <p:grpSpPr>
          <a:xfrm>
            <a:off x="7092176" y="835748"/>
            <a:ext cx="1267622" cy="1590448"/>
            <a:chOff x="6739521" y="1778999"/>
            <a:chExt cx="970051" cy="129717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D230C44-7ECB-707F-A007-60428A52C6FB}"/>
                </a:ext>
              </a:extLst>
            </p:cNvPr>
            <p:cNvSpPr/>
            <p:nvPr/>
          </p:nvSpPr>
          <p:spPr>
            <a:xfrm>
              <a:off x="6739521" y="2108121"/>
              <a:ext cx="956930" cy="966933"/>
            </a:xfrm>
            <a:custGeom>
              <a:avLst/>
              <a:gdLst>
                <a:gd name="connsiteX0" fmla="*/ 0 w 956930"/>
                <a:gd name="connsiteY0" fmla="*/ 0 h 966933"/>
                <a:gd name="connsiteX1" fmla="*/ 956930 w 956930"/>
                <a:gd name="connsiteY1" fmla="*/ 0 h 966933"/>
                <a:gd name="connsiteX2" fmla="*/ 956930 w 956930"/>
                <a:gd name="connsiteY2" fmla="*/ 881873 h 966933"/>
                <a:gd name="connsiteX3" fmla="*/ 871870 w 956930"/>
                <a:gd name="connsiteY3" fmla="*/ 966933 h 966933"/>
                <a:gd name="connsiteX4" fmla="*/ 85060 w 956930"/>
                <a:gd name="connsiteY4" fmla="*/ 966933 h 966933"/>
                <a:gd name="connsiteX5" fmla="*/ 0 w 956930"/>
                <a:gd name="connsiteY5" fmla="*/ 881873 h 966933"/>
                <a:gd name="connsiteX6" fmla="*/ 0 w 956930"/>
                <a:gd name="connsiteY6" fmla="*/ 0 h 96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930" h="966933">
                  <a:moveTo>
                    <a:pt x="0" y="0"/>
                  </a:moveTo>
                  <a:lnTo>
                    <a:pt x="956930" y="0"/>
                  </a:lnTo>
                  <a:lnTo>
                    <a:pt x="956930" y="881873"/>
                  </a:lnTo>
                  <a:lnTo>
                    <a:pt x="871870" y="966933"/>
                  </a:lnTo>
                  <a:lnTo>
                    <a:pt x="85060" y="966933"/>
                  </a:lnTo>
                  <a:lnTo>
                    <a:pt x="0" y="881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noProof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7AF2A6A-E0EB-2F5C-A331-7E444E131479}"/>
                </a:ext>
              </a:extLst>
            </p:cNvPr>
            <p:cNvSpPr/>
            <p:nvPr/>
          </p:nvSpPr>
          <p:spPr>
            <a:xfrm>
              <a:off x="6752642" y="1778999"/>
              <a:ext cx="956930" cy="1297172"/>
            </a:xfrm>
            <a:custGeom>
              <a:avLst/>
              <a:gdLst>
                <a:gd name="connsiteX0" fmla="*/ 0 w 956930"/>
                <a:gd name="connsiteY0" fmla="*/ 21265 h 1297172"/>
                <a:gd name="connsiteX1" fmla="*/ 0 w 956930"/>
                <a:gd name="connsiteY1" fmla="*/ 1212112 h 1297172"/>
                <a:gd name="connsiteX2" fmla="*/ 85060 w 956930"/>
                <a:gd name="connsiteY2" fmla="*/ 1297172 h 1297172"/>
                <a:gd name="connsiteX3" fmla="*/ 871870 w 956930"/>
                <a:gd name="connsiteY3" fmla="*/ 1297172 h 1297172"/>
                <a:gd name="connsiteX4" fmla="*/ 956930 w 956930"/>
                <a:gd name="connsiteY4" fmla="*/ 1212112 h 1297172"/>
                <a:gd name="connsiteX5" fmla="*/ 956930 w 956930"/>
                <a:gd name="connsiteY5" fmla="*/ 0 h 129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6930" h="1297172">
                  <a:moveTo>
                    <a:pt x="0" y="21265"/>
                  </a:moveTo>
                  <a:lnTo>
                    <a:pt x="0" y="1212112"/>
                  </a:lnTo>
                  <a:lnTo>
                    <a:pt x="85060" y="1297172"/>
                  </a:lnTo>
                  <a:lnTo>
                    <a:pt x="871870" y="1297172"/>
                  </a:lnTo>
                  <a:lnTo>
                    <a:pt x="956930" y="1212112"/>
                  </a:lnTo>
                  <a:lnTo>
                    <a:pt x="956930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BBF47F-1ADA-7F76-0D18-DB59F92C67BB}"/>
              </a:ext>
            </a:extLst>
          </p:cNvPr>
          <p:cNvCxnSpPr>
            <a:cxnSpLocks/>
          </p:cNvCxnSpPr>
          <p:nvPr/>
        </p:nvCxnSpPr>
        <p:spPr>
          <a:xfrm>
            <a:off x="7685062" y="1239281"/>
            <a:ext cx="0" cy="86166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2653B2-8070-9C8D-820F-B5443D526CCE}"/>
                  </a:ext>
                </a:extLst>
              </p:cNvPr>
              <p:cNvSpPr txBox="1"/>
              <p:nvPr/>
            </p:nvSpPr>
            <p:spPr>
              <a:xfrm>
                <a:off x="7667916" y="1365590"/>
                <a:ext cx="5614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2653B2-8070-9C8D-820F-B5443D526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916" y="1365590"/>
                <a:ext cx="56149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59BDF0-02EE-5DBA-8913-ED7AC0EF1E72}"/>
                  </a:ext>
                </a:extLst>
              </p:cNvPr>
              <p:cNvSpPr txBox="1"/>
              <p:nvPr/>
            </p:nvSpPr>
            <p:spPr>
              <a:xfrm>
                <a:off x="778439" y="3262220"/>
                <a:ext cx="765062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ú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800" b="0" dirty="0"/>
              </a:p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8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𝑙𝑢𝑎𝑠𝑔h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ú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𝑏h𝑎𝑟𝑟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h𝑖𝑚𝑡h𝑎𝑟𝑟𝑎𝑖𝑔𝑡h𝑒</m:t>
                    </m:r>
                  </m:oMath>
                </a14:m>
                <a:r>
                  <a:rPr lang="en-GB" sz="28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𝐷𝑜𝑖𝑚h𝑛𝑒𝑎𝑐h𝑡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59BDF0-02EE-5DBA-8913-ED7AC0EF1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39" y="3262220"/>
                <a:ext cx="7650621" cy="181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55835318-322E-C5A9-D123-8D3B9A8F43D5}"/>
              </a:ext>
            </a:extLst>
          </p:cNvPr>
          <p:cNvSpPr/>
          <p:nvPr/>
        </p:nvSpPr>
        <p:spPr>
          <a:xfrm>
            <a:off x="7619748" y="2076674"/>
            <a:ext cx="119743" cy="126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30B874-30B9-F46E-FAE2-95D1BB8C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Brú de </a:t>
            </a:r>
            <a:r>
              <a:rPr lang="en-IE" altLang="en-US" dirty="0" err="1"/>
              <a:t>thairbhe</a:t>
            </a:r>
            <a:r>
              <a:rPr lang="en-IE" altLang="en-US" dirty="0"/>
              <a:t> </a:t>
            </a:r>
            <a:r>
              <a:rPr lang="en-IE" altLang="en-US" dirty="0" err="1"/>
              <a:t>leachta</a:t>
            </a:r>
            <a:r>
              <a:rPr lang="en-IE" altLang="en-US" dirty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F0B3D-CF50-5680-E303-CFC6D5F0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6D4451B-9073-42C7-8091-457C98C35E7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</p:spPr>
            <p:txBody>
              <a:bodyPr/>
              <a:lstStyle/>
              <a:p>
                <a:r>
                  <a:rPr lang="en-IE" dirty="0"/>
                  <a:t>Aimsigh an brú de </a:t>
                </a:r>
                <a:r>
                  <a:rPr lang="en-IE" dirty="0" err="1"/>
                  <a:t>thairbhe</a:t>
                </a:r>
                <a:r>
                  <a:rPr lang="en-IE" dirty="0"/>
                  <a:t> an ola ag </a:t>
                </a:r>
                <a:r>
                  <a:rPr lang="en-IE" dirty="0" err="1"/>
                  <a:t>doimhneacht</a:t>
                </a:r>
                <a:r>
                  <a:rPr lang="en-IE" dirty="0"/>
                  <a:t> 2 m. Is é </a:t>
                </a:r>
                <a:r>
                  <a:rPr lang="en-IE" dirty="0" err="1"/>
                  <a:t>dlús</a:t>
                </a:r>
                <a:r>
                  <a:rPr lang="en-IE" dirty="0"/>
                  <a:t> na </a:t>
                </a:r>
                <a:r>
                  <a:rPr lang="en-IE" dirty="0" err="1"/>
                  <a:t>hola</a:t>
                </a:r>
                <a:r>
                  <a:rPr lang="en-IE" dirty="0"/>
                  <a:t> 880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6D4451B-9073-42C7-8091-457C98C35E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  <a:blipFill>
                <a:blip r:embed="rId2"/>
                <a:stretch>
                  <a:fillRect l="-1370" t="-12676" b="-190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8EA90E6B-F839-FB1C-53DF-06EE7B115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5292" y="1545335"/>
                <a:ext cx="294029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alt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3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altLang="en-US" sz="3200" b="0" i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GB" altLang="en-US" sz="3200" i="1" dirty="0"/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8EA90E6B-F839-FB1C-53DF-06EE7B115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5292" y="1545335"/>
                <a:ext cx="294029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65A8D0ED-4EEB-2E79-81C7-A3C5FCF3AA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992" y="2345851"/>
                <a:ext cx="406380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altLang="en-US" sz="3200" b="0" i="1" smtClean="0">
                          <a:latin typeface="Cambria Math" panose="02040503050406030204" pitchFamily="18" charset="0"/>
                        </a:rPr>
                        <m:t>=880×9.8×2</m:t>
                      </m:r>
                    </m:oMath>
                  </m:oMathPara>
                </a14:m>
                <a:endParaRPr lang="en-GB" altLang="en-US" sz="3200" i="1" dirty="0"/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65A8D0ED-4EEB-2E79-81C7-A3C5FCF3A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1992" y="2345851"/>
                <a:ext cx="406380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B73E7052-53A3-213D-3B8E-16B88FAC0E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448" y="3152157"/>
                <a:ext cx="406380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altLang="en-US" sz="3200" b="0" i="1" smtClean="0">
                          <a:latin typeface="Cambria Math" panose="02040503050406030204" pitchFamily="18" charset="0"/>
                        </a:rPr>
                        <m:t>=17248 </m:t>
                      </m:r>
                      <m:r>
                        <a:rPr lang="en-GB" altLang="en-US" sz="32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GB" altLang="en-US" sz="3200" i="1" dirty="0"/>
              </a:p>
            </p:txBody>
          </p:sp>
        </mc:Choice>
        <mc:Fallback xmlns="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B73E7052-53A3-213D-3B8E-16B88FAC0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4448" y="3152157"/>
                <a:ext cx="406380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">
            <a:extLst>
              <a:ext uri="{FF2B5EF4-FFF2-40B4-BE49-F238E27FC236}">
                <a16:creationId xmlns:a16="http://schemas.microsoft.com/office/drawing/2014/main" id="{B584B0CF-2AA5-E647-12D5-3455F106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34" y="4245061"/>
            <a:ext cx="7876766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i="1" dirty="0"/>
              <a:t>Is é </a:t>
            </a:r>
            <a:r>
              <a:rPr lang="en-GB" altLang="en-US" sz="3200" i="1" dirty="0" err="1"/>
              <a:t>seo</a:t>
            </a:r>
            <a:r>
              <a:rPr lang="en-GB" altLang="en-US" sz="3200" i="1" dirty="0"/>
              <a:t> an brú de </a:t>
            </a:r>
            <a:r>
              <a:rPr lang="en-GB" altLang="en-US" sz="3200" i="1" dirty="0" err="1"/>
              <a:t>thairbhe</a:t>
            </a:r>
            <a:r>
              <a:rPr lang="en-GB" altLang="en-US" sz="3200" i="1" dirty="0"/>
              <a:t> an ola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3200" i="1" dirty="0"/>
              <a:t>Chun an brú </a:t>
            </a:r>
            <a:r>
              <a:rPr lang="en-GB" altLang="en-US" sz="3200" i="1" dirty="0" err="1"/>
              <a:t>iarbhír</a:t>
            </a:r>
            <a:r>
              <a:rPr lang="en-GB" altLang="en-US" sz="3200" i="1" dirty="0"/>
              <a:t> a </a:t>
            </a:r>
            <a:r>
              <a:rPr lang="en-GB" altLang="en-US" sz="3200" i="1" dirty="0" err="1"/>
              <a:t>aimsiú</a:t>
            </a:r>
            <a:r>
              <a:rPr lang="en-GB" altLang="en-US" sz="3200" i="1" dirty="0"/>
              <a:t>, </a:t>
            </a:r>
            <a:r>
              <a:rPr lang="en-GB" altLang="en-US" sz="3200" i="1" dirty="0" err="1"/>
              <a:t>bheadh</a:t>
            </a:r>
            <a:r>
              <a:rPr lang="en-GB" altLang="en-US" sz="3200" i="1" dirty="0"/>
              <a:t> ort brú </a:t>
            </a:r>
            <a:r>
              <a:rPr lang="en-GB" altLang="en-US" sz="3200" i="1" dirty="0" err="1"/>
              <a:t>atmaisféarach</a:t>
            </a:r>
            <a:r>
              <a:rPr lang="en-GB" altLang="en-US" sz="3200" i="1" dirty="0"/>
              <a:t> a </a:t>
            </a:r>
            <a:r>
              <a:rPr lang="en-GB" altLang="en-US" sz="3200" i="1" dirty="0" err="1"/>
              <a:t>shuimiú</a:t>
            </a:r>
            <a:r>
              <a:rPr lang="en-GB" altLang="en-US" sz="32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51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464021-E970-CEBA-4138-B79D8F0F1207}"/>
              </a:ext>
            </a:extLst>
          </p:cNvPr>
          <p:cNvSpPr txBox="1"/>
          <p:nvPr/>
        </p:nvSpPr>
        <p:spPr>
          <a:xfrm>
            <a:off x="2059782" y="2461984"/>
            <a:ext cx="6912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>
                <a:hlinkClick r:id="rId2"/>
              </a:rPr>
              <a:t>https://www.youtube.com/watch?v=RtWbpyjJqrU</a:t>
            </a:r>
            <a:r>
              <a:rPr lang="en-IE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6A6FB-5BA0-3AEF-1054-2AE0F86DB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327" y="1015009"/>
            <a:ext cx="2114845" cy="11812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62B2E97-1D89-F725-9755-5729E95EC6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300" y="155575"/>
            <a:ext cx="459613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dirty="0" err="1"/>
              <a:t>Físeán</a:t>
            </a:r>
            <a:r>
              <a:rPr lang="en-GB" sz="3600" dirty="0"/>
              <a:t> – cat ag </a:t>
            </a:r>
            <a:r>
              <a:rPr lang="en-GB" sz="3600" dirty="0" err="1"/>
              <a:t>titim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5466633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5E69A3-A986-901D-DC95-D50B6EE2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727872C-01F8-4A24-37B9-6FEE983A164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2031325"/>
              </a:xfrm>
            </p:spPr>
            <p:txBody>
              <a:bodyPr/>
              <a:lstStyle/>
              <a:p>
                <a:r>
                  <a:rPr lang="en-GB" dirty="0"/>
                  <a:t>Is é an brú </a:t>
                </a:r>
                <a:r>
                  <a:rPr lang="en-GB" dirty="0" err="1"/>
                  <a:t>faoi</a:t>
                </a:r>
                <a:r>
                  <a:rPr lang="en-GB" dirty="0"/>
                  <a:t> </a:t>
                </a:r>
                <a:r>
                  <a:rPr lang="en-GB" dirty="0" err="1"/>
                  <a:t>uisce</a:t>
                </a:r>
                <a:r>
                  <a:rPr lang="en-GB" dirty="0"/>
                  <a:t> </a:t>
                </a:r>
                <a:r>
                  <a:rPr lang="en-GB" dirty="0" err="1"/>
                  <a:t>suim</a:t>
                </a:r>
                <a:r>
                  <a:rPr lang="en-GB" dirty="0"/>
                  <a:t> an brú </a:t>
                </a:r>
                <a:r>
                  <a:rPr lang="en-GB" dirty="0" err="1"/>
                  <a:t>atmaisféarach</a:t>
                </a:r>
                <a:r>
                  <a:rPr lang="en-GB" dirty="0"/>
                  <a:t> (101,000 Pa) </a:t>
                </a:r>
                <a:r>
                  <a:rPr lang="en-GB" dirty="0" err="1"/>
                  <a:t>agus</a:t>
                </a:r>
                <a:r>
                  <a:rPr lang="en-GB" dirty="0"/>
                  <a:t> an brú de </a:t>
                </a:r>
                <a:r>
                  <a:rPr lang="en-GB" dirty="0" err="1"/>
                  <a:t>thairbhe</a:t>
                </a:r>
                <a:r>
                  <a:rPr lang="en-GB" dirty="0"/>
                  <a:t> an </a:t>
                </a:r>
                <a:r>
                  <a:rPr lang="en-GB" dirty="0" err="1"/>
                  <a:t>uisce</a:t>
                </a:r>
                <a:r>
                  <a:rPr lang="en-GB" dirty="0"/>
                  <a:t>. Cad é an brú 40 </a:t>
                </a:r>
                <a:r>
                  <a:rPr lang="en-GB" dirty="0" err="1"/>
                  <a:t>méadar</a:t>
                </a:r>
                <a:r>
                  <a:rPr lang="en-GB" dirty="0"/>
                  <a:t> </a:t>
                </a:r>
                <a:r>
                  <a:rPr lang="en-GB" dirty="0" err="1"/>
                  <a:t>faoi</a:t>
                </a:r>
                <a:r>
                  <a:rPr lang="en-GB" dirty="0"/>
                  <a:t> </a:t>
                </a:r>
                <a:r>
                  <a:rPr lang="en-GB" dirty="0" err="1"/>
                  <a:t>dhromchla</a:t>
                </a:r>
                <a:r>
                  <a:rPr lang="en-GB" dirty="0"/>
                  <a:t> na </a:t>
                </a:r>
                <a:r>
                  <a:rPr lang="en-GB" dirty="0" err="1"/>
                  <a:t>farraige</a:t>
                </a:r>
                <a:r>
                  <a:rPr lang="en-GB" dirty="0"/>
                  <a:t>? Is é an dlús </a:t>
                </a:r>
                <a:r>
                  <a:rPr lang="en-GB" dirty="0" err="1"/>
                  <a:t>dlús</a:t>
                </a:r>
                <a:r>
                  <a:rPr lang="en-GB" dirty="0"/>
                  <a:t> </a:t>
                </a:r>
                <a:r>
                  <a:rPr lang="en-GB" dirty="0" err="1"/>
                  <a:t>uisce</a:t>
                </a:r>
                <a:r>
                  <a:rPr lang="en-GB" dirty="0"/>
                  <a:t> </a:t>
                </a:r>
                <a:r>
                  <a:rPr lang="en-GB" dirty="0" err="1"/>
                  <a:t>farraige</a:t>
                </a:r>
                <a:r>
                  <a:rPr lang="en-GB" dirty="0"/>
                  <a:t> </a:t>
                </a:r>
                <a:r>
                  <a:rPr lang="en-GB" dirty="0" err="1"/>
                  <a:t>ná</a:t>
                </a:r>
                <a:r>
                  <a:rPr lang="en-GB" dirty="0"/>
                  <a:t> 1024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dirty="0"/>
                  <a:t>).  </a:t>
                </a:r>
                <a:r>
                  <a:rPr lang="en-GB" dirty="0" err="1"/>
                  <a:t>Tóg</a:t>
                </a:r>
                <a:r>
                  <a:rPr lang="en-GB" dirty="0"/>
                  <a:t> g = 9.8 m s⁻².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727872C-01F8-4A24-37B9-6FEE983A16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2031325"/>
              </a:xfrm>
              <a:blipFill>
                <a:blip r:embed="rId2"/>
                <a:stretch>
                  <a:fillRect l="-1370" t="-5405" r="-205" b="-750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206B149-606A-D5ED-8585-E1183B6A09B3}"/>
              </a:ext>
            </a:extLst>
          </p:cNvPr>
          <p:cNvSpPr txBox="1"/>
          <p:nvPr/>
        </p:nvSpPr>
        <p:spPr>
          <a:xfrm>
            <a:off x="5314950" y="5635704"/>
            <a:ext cx="36279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brú de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thairbhe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uisce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=401 408 Pa
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Cuir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brú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Atmaisféarach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+ 101 000 Pa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128C3-A5A7-5343-39BD-129B40916DB8}"/>
              </a:ext>
            </a:extLst>
          </p:cNvPr>
          <p:cNvSpPr txBox="1"/>
          <p:nvPr/>
        </p:nvSpPr>
        <p:spPr>
          <a:xfrm>
            <a:off x="7182320" y="6312812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Iomlán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= 502 000 Pa</a:t>
            </a:r>
          </a:p>
        </p:txBody>
      </p:sp>
    </p:spTree>
    <p:extLst>
      <p:ext uri="{BB962C8B-B14F-4D97-AF65-F5344CB8AC3E}">
        <p14:creationId xmlns:p14="http://schemas.microsoft.com/office/powerpoint/2010/main" val="17236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CE17-232E-1B34-B7A2-4D4C32DC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Páipéar</a:t>
            </a:r>
            <a:r>
              <a:rPr lang="en-GB" dirty="0"/>
              <a:t> </a:t>
            </a:r>
            <a:r>
              <a:rPr lang="en-GB" dirty="0" err="1"/>
              <a:t>samplach</a:t>
            </a:r>
            <a:r>
              <a:rPr lang="en-GB" dirty="0"/>
              <a:t> 1 C4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33641-9615-C4CE-BDCE-3333BB0BC25F}"/>
              </a:ext>
            </a:extLst>
          </p:cNvPr>
          <p:cNvSpPr txBox="1"/>
          <p:nvPr/>
        </p:nvSpPr>
        <p:spPr>
          <a:xfrm>
            <a:off x="5190490" y="2775667"/>
            <a:ext cx="339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2800">
                <a:latin typeface="Arial" panose="020B0604020202020204" pitchFamily="34" charset="0"/>
                <a:cs typeface="Arial" panose="020B0604020202020204" pitchFamily="34" charset="0"/>
              </a:rPr>
              <a:t>Tarraing graf de brú vs airde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A382A-14E3-502C-754B-C8E2C7D63D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8"/>
          <a:stretch>
            <a:fillRect/>
          </a:stretch>
        </p:blipFill>
        <p:spPr>
          <a:xfrm>
            <a:off x="812800" y="2356498"/>
            <a:ext cx="4135754" cy="413336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07BA726-A19C-300A-BEAE-37AFA253F6A9}"/>
              </a:ext>
            </a:extLst>
          </p:cNvPr>
          <p:cNvGrpSpPr/>
          <p:nvPr/>
        </p:nvGrpSpPr>
        <p:grpSpPr>
          <a:xfrm>
            <a:off x="5470204" y="3646153"/>
            <a:ext cx="3266313" cy="3134542"/>
            <a:chOff x="5470204" y="3646153"/>
            <a:chExt cx="3266313" cy="31345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B8BB00-0DAA-EEE1-D2E9-4EFF55304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58"/>
            <a:stretch>
              <a:fillRect/>
            </a:stretch>
          </p:blipFill>
          <p:spPr>
            <a:xfrm>
              <a:off x="6266416" y="3976055"/>
              <a:ext cx="2318784" cy="231744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37D5E3-10CA-71F8-636E-208B25ACEB3E}"/>
                </a:ext>
              </a:extLst>
            </p:cNvPr>
            <p:cNvSpPr txBox="1"/>
            <p:nvPr/>
          </p:nvSpPr>
          <p:spPr>
            <a:xfrm>
              <a:off x="5882978" y="3931805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282292-D847-6788-159F-699E9ADE88BC}"/>
                </a:ext>
              </a:extLst>
            </p:cNvPr>
            <p:cNvSpPr txBox="1"/>
            <p:nvPr/>
          </p:nvSpPr>
          <p:spPr>
            <a:xfrm>
              <a:off x="5882978" y="498088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5CF9D0-6469-C88D-0492-BD6846D04A5A}"/>
                </a:ext>
              </a:extLst>
            </p:cNvPr>
            <p:cNvSpPr txBox="1"/>
            <p:nvPr/>
          </p:nvSpPr>
          <p:spPr>
            <a:xfrm>
              <a:off x="5882978" y="603436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99E184-A21A-090A-779E-05E2AFC2AB0D}"/>
                </a:ext>
              </a:extLst>
            </p:cNvPr>
            <p:cNvSpPr txBox="1"/>
            <p:nvPr/>
          </p:nvSpPr>
          <p:spPr>
            <a:xfrm>
              <a:off x="8353079" y="629349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F79D5A-67AD-DC57-9858-966FD357A2A5}"/>
                </a:ext>
              </a:extLst>
            </p:cNvPr>
            <p:cNvSpPr txBox="1"/>
            <p:nvPr/>
          </p:nvSpPr>
          <p:spPr>
            <a:xfrm>
              <a:off x="7243480" y="629349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86FDDE-C0F9-87A6-6199-0A686FC34403}"/>
                </a:ext>
              </a:extLst>
            </p:cNvPr>
            <p:cNvSpPr txBox="1"/>
            <p:nvPr/>
          </p:nvSpPr>
          <p:spPr>
            <a:xfrm>
              <a:off x="7425808" y="6472918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GB" sz="1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Airde</a:t>
              </a:r>
              <a:r>
                <a:rPr lang="en-GB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(km)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9965A7-E7B9-FEA1-91F6-4422D16A4E8D}"/>
                </a:ext>
              </a:extLst>
            </p:cNvPr>
            <p:cNvSpPr txBox="1"/>
            <p:nvPr/>
          </p:nvSpPr>
          <p:spPr>
            <a:xfrm>
              <a:off x="5470204" y="3646153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brú (kPa)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31089B1-9FC2-8F36-6A8A-65DC8DA44C06}"/>
                </a:ext>
              </a:extLst>
            </p:cNvPr>
            <p:cNvSpPr/>
            <p:nvPr/>
          </p:nvSpPr>
          <p:spPr>
            <a:xfrm>
              <a:off x="6319367" y="3953930"/>
              <a:ext cx="92869" cy="9396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C79F84C-AB1A-F456-D76B-5C284F8DA847}"/>
                </a:ext>
              </a:extLst>
            </p:cNvPr>
            <p:cNvSpPr/>
            <p:nvPr/>
          </p:nvSpPr>
          <p:spPr>
            <a:xfrm>
              <a:off x="6717635" y="4458168"/>
              <a:ext cx="92869" cy="9396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0C92545-DA73-F034-FC72-C4690596E53F}"/>
                </a:ext>
              </a:extLst>
            </p:cNvPr>
            <p:cNvSpPr/>
            <p:nvPr/>
          </p:nvSpPr>
          <p:spPr>
            <a:xfrm>
              <a:off x="7164601" y="4833679"/>
              <a:ext cx="92869" cy="9396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6AD8E1A-09FA-C22D-B849-7F88E286B1A2}"/>
                </a:ext>
              </a:extLst>
            </p:cNvPr>
            <p:cNvSpPr/>
            <p:nvPr/>
          </p:nvSpPr>
          <p:spPr>
            <a:xfrm>
              <a:off x="7584278" y="5134775"/>
              <a:ext cx="92869" cy="9396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CD38EEE-2AC7-9E1D-27E8-E6528B48C26D}"/>
                </a:ext>
              </a:extLst>
            </p:cNvPr>
            <p:cNvSpPr/>
            <p:nvPr/>
          </p:nvSpPr>
          <p:spPr>
            <a:xfrm>
              <a:off x="8027041" y="5433158"/>
              <a:ext cx="92869" cy="9396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52D9EC-43E5-6606-39E4-796AF2BE3D32}"/>
                </a:ext>
              </a:extLst>
            </p:cNvPr>
            <p:cNvSpPr/>
            <p:nvPr/>
          </p:nvSpPr>
          <p:spPr>
            <a:xfrm>
              <a:off x="8492331" y="5644914"/>
              <a:ext cx="92869" cy="9396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6000C37-16E2-75F8-185C-DD2934CB6106}"/>
                </a:ext>
              </a:extLst>
            </p:cNvPr>
            <p:cNvSpPr/>
            <p:nvPr/>
          </p:nvSpPr>
          <p:spPr>
            <a:xfrm>
              <a:off x="6362299" y="4023360"/>
              <a:ext cx="2175309" cy="1645920"/>
            </a:xfrm>
            <a:custGeom>
              <a:avLst/>
              <a:gdLst>
                <a:gd name="connsiteX0" fmla="*/ 0 w 2175309"/>
                <a:gd name="connsiteY0" fmla="*/ 0 h 1645920"/>
                <a:gd name="connsiteX1" fmla="*/ 1116530 w 2175309"/>
                <a:gd name="connsiteY1" fmla="*/ 1078029 h 1645920"/>
                <a:gd name="connsiteX2" fmla="*/ 2175309 w 2175309"/>
                <a:gd name="connsiteY2" fmla="*/ 1645920 h 1645920"/>
                <a:gd name="connsiteX0" fmla="*/ 0 w 2175309"/>
                <a:gd name="connsiteY0" fmla="*/ 0 h 1645920"/>
                <a:gd name="connsiteX1" fmla="*/ 1116530 w 2175309"/>
                <a:gd name="connsiteY1" fmla="*/ 1078029 h 1645920"/>
                <a:gd name="connsiteX2" fmla="*/ 2175309 w 2175309"/>
                <a:gd name="connsiteY2" fmla="*/ 1645920 h 1645920"/>
                <a:gd name="connsiteX0" fmla="*/ 0 w 2175309"/>
                <a:gd name="connsiteY0" fmla="*/ 0 h 1645920"/>
                <a:gd name="connsiteX1" fmla="*/ 1116530 w 2175309"/>
                <a:gd name="connsiteY1" fmla="*/ 1078029 h 1645920"/>
                <a:gd name="connsiteX2" fmla="*/ 2175309 w 2175309"/>
                <a:gd name="connsiteY2" fmla="*/ 1645920 h 1645920"/>
                <a:gd name="connsiteX0" fmla="*/ 0 w 2175309"/>
                <a:gd name="connsiteY0" fmla="*/ 0 h 1645920"/>
                <a:gd name="connsiteX1" fmla="*/ 1116530 w 2175309"/>
                <a:gd name="connsiteY1" fmla="*/ 1078029 h 1645920"/>
                <a:gd name="connsiteX2" fmla="*/ 2175309 w 2175309"/>
                <a:gd name="connsiteY2" fmla="*/ 1645920 h 1645920"/>
                <a:gd name="connsiteX0" fmla="*/ 0 w 2175309"/>
                <a:gd name="connsiteY0" fmla="*/ 0 h 1645920"/>
                <a:gd name="connsiteX1" fmla="*/ 1116530 w 2175309"/>
                <a:gd name="connsiteY1" fmla="*/ 1078029 h 1645920"/>
                <a:gd name="connsiteX2" fmla="*/ 2175309 w 2175309"/>
                <a:gd name="connsiteY2" fmla="*/ 1645920 h 16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5309" h="1645920">
                  <a:moveTo>
                    <a:pt x="0" y="0"/>
                  </a:moveTo>
                  <a:cubicBezTo>
                    <a:pt x="324051" y="378594"/>
                    <a:pt x="561474" y="686601"/>
                    <a:pt x="1116530" y="1078029"/>
                  </a:cubicBezTo>
                  <a:cubicBezTo>
                    <a:pt x="1671586" y="1469457"/>
                    <a:pt x="1716505" y="1475873"/>
                    <a:pt x="2175309" y="164592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ACBCF63-C8A7-454D-7E01-E6BC46733415}"/>
                </a:ext>
              </a:extLst>
            </p:cNvPr>
            <p:cNvSpPr/>
            <p:nvPr/>
          </p:nvSpPr>
          <p:spPr>
            <a:xfrm>
              <a:off x="6352674" y="3955983"/>
              <a:ext cx="2242686" cy="2281188"/>
            </a:xfrm>
            <a:custGeom>
              <a:avLst/>
              <a:gdLst>
                <a:gd name="connsiteX0" fmla="*/ 0 w 2242686"/>
                <a:gd name="connsiteY0" fmla="*/ 0 h 2281188"/>
                <a:gd name="connsiteX1" fmla="*/ 0 w 2242686"/>
                <a:gd name="connsiteY1" fmla="*/ 2271562 h 2281188"/>
                <a:gd name="connsiteX2" fmla="*/ 2242686 w 2242686"/>
                <a:gd name="connsiteY2" fmla="*/ 2281188 h 228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2686" h="2281188">
                  <a:moveTo>
                    <a:pt x="0" y="0"/>
                  </a:moveTo>
                  <a:lnTo>
                    <a:pt x="0" y="2271562"/>
                  </a:lnTo>
                  <a:lnTo>
                    <a:pt x="2242686" y="2281188"/>
                  </a:lnTo>
                </a:path>
              </a:pathLst>
            </a:cu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9CAA3A3-9EE2-4639-940F-77CDA5F13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3" y="499157"/>
            <a:ext cx="8162693" cy="22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C5B6C-8D33-79FF-2924-2B1EE1903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B280-2BFE-46BD-95D7-8D47A660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Páipéar</a:t>
            </a:r>
            <a:r>
              <a:rPr lang="en-GB" dirty="0"/>
              <a:t> </a:t>
            </a:r>
            <a:r>
              <a:rPr lang="en-GB" dirty="0" err="1"/>
              <a:t>samplach</a:t>
            </a:r>
            <a:r>
              <a:rPr lang="en-GB" dirty="0"/>
              <a:t> 1 C4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0FA00-F8C0-0B81-5EC4-58AC4C1F3F51}"/>
                  </a:ext>
                </a:extLst>
              </p:cNvPr>
              <p:cNvSpPr txBox="1"/>
              <p:nvPr/>
            </p:nvSpPr>
            <p:spPr>
              <a:xfrm>
                <a:off x="10749" y="424733"/>
                <a:ext cx="8949500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Chun </a:t>
                </a:r>
                <a:r>
                  <a:rPr lang="en-GB" sz="2400" dirty="0" err="1"/>
                  <a:t>luach</a:t>
                </a:r>
                <a:r>
                  <a:rPr lang="en-GB" sz="2400" dirty="0"/>
                  <a:t> ar </a:t>
                </a:r>
                <a:r>
                  <a:rPr lang="en-GB" sz="2400" dirty="0" err="1"/>
                  <a:t>bhrú</a:t>
                </a:r>
                <a:r>
                  <a:rPr lang="en-GB" sz="2400" dirty="0"/>
                  <a:t> </a:t>
                </a:r>
                <a:r>
                  <a:rPr lang="en-GB" sz="2400" dirty="0" err="1"/>
                  <a:t>atmaisféarach</a:t>
                </a:r>
                <a:r>
                  <a:rPr lang="en-GB" sz="2400" dirty="0"/>
                  <a:t> P a </a:t>
                </a:r>
                <a:r>
                  <a:rPr lang="en-GB" sz="2400" dirty="0" err="1"/>
                  <a:t>mheas</a:t>
                </a:r>
                <a:r>
                  <a:rPr lang="en-GB" sz="2400" dirty="0"/>
                  <a:t>, is </a:t>
                </a:r>
                <a:r>
                  <a:rPr lang="en-GB" sz="2400" dirty="0" err="1"/>
                  <a:t>féidir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airde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𝑚𝑒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𝑎𝑟𝑐𝑎𝑖𝑟</m:t>
                        </m:r>
                      </m:sub>
                    </m:sSub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de </a:t>
                </a:r>
                <a:r>
                  <a:rPr lang="en-GB" sz="2400" dirty="0" err="1"/>
                  <a:t>cholún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mearcair</a:t>
                </a:r>
                <a:r>
                  <a:rPr lang="en-GB" sz="2400" dirty="0"/>
                  <a:t> a </a:t>
                </a:r>
                <a:r>
                  <a:rPr lang="en-GB" sz="2400" dirty="0" err="1"/>
                  <a:t>úsáid</a:t>
                </a:r>
                <a:r>
                  <a:rPr lang="en-GB" sz="2400" dirty="0"/>
                  <a:t> leis an </a:t>
                </a:r>
                <a:r>
                  <a:rPr lang="en-GB" sz="2400" dirty="0" err="1"/>
                  <a:t>bhfoirmle</a:t>
                </a:r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𝑎𝑡𝑚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𝑚𝑒𝑎𝑟𝑐𝑎𝑖𝑟</m:t>
                        </m:r>
                      </m:sub>
                    </m:sSub>
                  </m:oMath>
                </a14:m>
                <a:endParaRPr lang="en-GB" sz="2400" dirty="0"/>
              </a:p>
              <a:p>
                <a:r>
                  <a:rPr lang="en-GB" sz="2400" dirty="0" err="1"/>
                  <a:t>Úsáid</a:t>
                </a:r>
                <a:r>
                  <a:rPr lang="en-GB" sz="2400" dirty="0"/>
                  <a:t> an </a:t>
                </a:r>
                <a:r>
                  <a:rPr lang="en-GB" sz="2400" dirty="0" err="1"/>
                  <a:t>fhoirmle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chun</a:t>
                </a:r>
                <a:r>
                  <a:rPr lang="en-GB" sz="2400" dirty="0"/>
                  <a:t> an brú </a:t>
                </a:r>
                <a:r>
                  <a:rPr lang="en-GB" sz="2400" dirty="0" err="1"/>
                  <a:t>atmaisféarach</a:t>
                </a:r>
                <a:r>
                  <a:rPr lang="en-GB" sz="2400" dirty="0"/>
                  <a:t> a </a:t>
                </a:r>
                <a:r>
                  <a:rPr lang="en-GB" sz="2400" dirty="0" err="1"/>
                  <a:t>aismiú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𝑎𝑡𝑚</m:t>
                        </m:r>
                      </m:sub>
                    </m:sSub>
                  </m:oMath>
                </a14:m>
                <a:r>
                  <a:rPr lang="en-GB" sz="2400" dirty="0"/>
                  <a:t>, ag </a:t>
                </a:r>
                <a:r>
                  <a:rPr lang="en-GB" sz="2400" dirty="0" err="1"/>
                  <a:t>leibhéal</a:t>
                </a:r>
                <a:r>
                  <a:rPr lang="en-GB" sz="2400" dirty="0"/>
                  <a:t> na </a:t>
                </a:r>
                <a:r>
                  <a:rPr lang="en-GB" sz="2400" dirty="0" err="1"/>
                  <a:t>farraige</a:t>
                </a:r>
                <a:r>
                  <a:rPr lang="en-GB" sz="2400" dirty="0"/>
                  <a:t>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Dl</m:t>
                    </m:r>
                    <m:r>
                      <m:rPr>
                        <m:nor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ú</m:t>
                    </m:r>
                    <m:r>
                      <m:rPr>
                        <m:nor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mearcair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= 13 546 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GB" sz="2400" b="0" i="1" dirty="0">
                    <a:latin typeface="Cambria Math" panose="02040503050406030204" pitchFamily="18" charset="0"/>
                  </a:rPr>
                </a:br>
                <a:r>
                  <a:rPr lang="en-GB" sz="2400" b="0" i="1" dirty="0">
                    <a:latin typeface="Cambria Math" panose="02040503050406030204" pitchFamily="18" charset="0"/>
                  </a:rPr>
                  <a:t>luasghéarú de bharr na himtharraingthe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 = 9.8 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–2</m:t>
                        </m:r>
                      </m:sup>
                    </m:sSup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GB" sz="2400" i="1" dirty="0">
                    <a:latin typeface="Cambria Math" panose="02040503050406030204" pitchFamily="18" charset="0"/>
                  </a:rPr>
                </a:br>
                <a:r>
                  <a:rPr lang="en-GB" sz="2400" i="1" dirty="0" err="1">
                    <a:latin typeface="Cambria Math" panose="02040503050406030204" pitchFamily="18" charset="0"/>
                  </a:rPr>
                  <a:t>airde</a:t>
                </a:r>
                <a:r>
                  <a:rPr lang="en-GB" sz="2400" i="1" dirty="0">
                    <a:latin typeface="Cambria Math" panose="02040503050406030204" pitchFamily="18" charset="0"/>
                  </a:rPr>
                  <a:t> an </a:t>
                </a:r>
                <a:r>
                  <a:rPr lang="en-GB" sz="2400" i="1" dirty="0" err="1">
                    <a:latin typeface="Cambria Math" panose="02040503050406030204" pitchFamily="18" charset="0"/>
                  </a:rPr>
                  <a:t>colún</a:t>
                </a:r>
                <a:r>
                  <a:rPr lang="en-GB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GB" sz="2400" i="1" dirty="0" err="1">
                    <a:latin typeface="Cambria Math" panose="02040503050406030204" pitchFamily="18" charset="0"/>
                  </a:rPr>
                  <a:t>mearc</a:t>
                </a:r>
                <a:r>
                  <a:rPr lang="en-GB" sz="2400" i="1" dirty="0">
                    <a:latin typeface="Cambria Math" panose="02040503050406030204" pitchFamily="18" charset="0"/>
                  </a:rPr>
                  <a:t>air  ag leibhéal na farraige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= 760 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0FA00-F8C0-0B81-5EC4-58AC4C1F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9" y="424733"/>
                <a:ext cx="8949500" cy="2677656"/>
              </a:xfrm>
              <a:prstGeom prst="rect">
                <a:avLst/>
              </a:prstGeom>
              <a:blipFill>
                <a:blip r:embed="rId2"/>
                <a:stretch>
                  <a:fillRect l="-1090" t="-1595" b="-432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0B603B-23AF-770F-E5BE-9B5F728FD3A6}"/>
                  </a:ext>
                </a:extLst>
              </p:cNvPr>
              <p:cNvSpPr txBox="1"/>
              <p:nvPr/>
            </p:nvSpPr>
            <p:spPr>
              <a:xfrm>
                <a:off x="6423660" y="5834198"/>
                <a:ext cx="2640330" cy="833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b="0" i="1" dirty="0">
                    <a:latin typeface="Cambria Math" panose="02040503050406030204" pitchFamily="18" charset="0"/>
                  </a:rPr>
                  <a:t>Freagra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𝑎𝑡𝑚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𝑎𝑟𝑐𝑎𝑖𝑟</m:t>
                          </m:r>
                        </m:sub>
                      </m:sSub>
                    </m:oMath>
                  </m:oMathPara>
                </a14:m>
                <a:endParaRPr lang="en-GB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𝑎𝑡𝑚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1.009×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0B603B-23AF-770F-E5BE-9B5F728FD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5834198"/>
                <a:ext cx="2640330" cy="833818"/>
              </a:xfrm>
              <a:prstGeom prst="rect">
                <a:avLst/>
              </a:prstGeom>
              <a:blipFill>
                <a:blip r:embed="rId3"/>
                <a:stretch>
                  <a:fillRect l="-1386" t="-292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9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E91F63-3CDD-CD6E-F88A-38276802DD08}"/>
              </a:ext>
            </a:extLst>
          </p:cNvPr>
          <p:cNvSpPr/>
          <p:nvPr/>
        </p:nvSpPr>
        <p:spPr>
          <a:xfrm>
            <a:off x="5265052" y="2377926"/>
            <a:ext cx="1937655" cy="3449781"/>
          </a:xfrm>
          <a:prstGeom prst="rect">
            <a:avLst/>
          </a:prstGeom>
          <a:gradFill>
            <a:gsLst>
              <a:gs pos="0">
                <a:srgbClr val="D2ECFD"/>
              </a:gs>
              <a:gs pos="88000">
                <a:srgbClr val="FFFFFF"/>
              </a:gs>
              <a:gs pos="14000">
                <a:srgbClr val="FFFFFF"/>
              </a:gs>
              <a:gs pos="100000">
                <a:srgbClr val="D2ECFD">
                  <a:shade val="100000"/>
                  <a:satMod val="115000"/>
                </a:srgbClr>
              </a:gs>
            </a:gsLst>
            <a:lin ang="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15A174B9-7A9F-6488-B24B-55C3BC8F3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4033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244960FA-174B-9A45-4A65-79DC8B6A6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19" y="1778545"/>
            <a:ext cx="3827607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 err="1"/>
              <a:t>Druileáil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roinnt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poill</a:t>
            </a:r>
            <a:r>
              <a:rPr lang="en-GB" altLang="en-US" sz="2800" dirty="0"/>
              <a:t> i </a:t>
            </a:r>
            <a:r>
              <a:rPr lang="en-GB" altLang="en-US" sz="2800" dirty="0" err="1"/>
              <a:t>mbuidéal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plaisteach</a:t>
            </a:r>
            <a:r>
              <a:rPr lang="en-GB" altLang="en-US" sz="2800" dirty="0"/>
              <a:t>
</a:t>
            </a:r>
            <a:r>
              <a:rPr lang="en-GB" altLang="en-US" sz="2800" dirty="0" err="1"/>
              <a:t>Líon</a:t>
            </a:r>
            <a:r>
              <a:rPr lang="en-GB" altLang="en-US" sz="2800" dirty="0"/>
              <a:t> le </a:t>
            </a:r>
            <a:r>
              <a:rPr lang="en-GB" altLang="en-US" sz="2800" dirty="0" err="1"/>
              <a:t>huisce</a:t>
            </a:r>
            <a:r>
              <a:rPr lang="en-GB" altLang="en-US" sz="2800" dirty="0"/>
              <a:t> 
</a:t>
            </a:r>
            <a:r>
              <a:rPr lang="en-GB" altLang="en-US" sz="2800" dirty="0" err="1"/>
              <a:t>Scairdeann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uisce</a:t>
            </a:r>
            <a:r>
              <a:rPr lang="en-GB" altLang="en-US" sz="2800" dirty="0"/>
              <a:t> ag an </a:t>
            </a:r>
            <a:r>
              <a:rPr lang="en-GB" altLang="en-US" sz="2800" dirty="0" err="1"/>
              <a:t>ráta</a:t>
            </a:r>
            <a:r>
              <a:rPr lang="en-GB" altLang="en-US" sz="2800" dirty="0"/>
              <a:t> is </a:t>
            </a:r>
            <a:r>
              <a:rPr lang="en-GB" altLang="en-US" sz="2800" dirty="0" err="1"/>
              <a:t>láidre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ón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bpoll</a:t>
            </a:r>
            <a:r>
              <a:rPr lang="en-GB" altLang="en-US" sz="2800" dirty="0"/>
              <a:t> is </a:t>
            </a:r>
            <a:r>
              <a:rPr lang="en-GB" altLang="en-US" sz="2800" dirty="0" err="1"/>
              <a:t>ísle</a:t>
            </a:r>
            <a:r>
              <a:rPr lang="en-GB" altLang="en-US" sz="2800" dirty="0"/>
              <a:t>
</a:t>
            </a:r>
            <a:r>
              <a:rPr lang="en-GB" altLang="en-US" sz="2800" dirty="0" err="1"/>
              <a:t>Léiríonn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sé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seo</a:t>
            </a:r>
            <a:r>
              <a:rPr lang="en-GB" altLang="en-US" sz="2800" dirty="0"/>
              <a:t> an </a:t>
            </a:r>
            <a:r>
              <a:rPr lang="en-GB" altLang="en-US" sz="2800" dirty="0" err="1"/>
              <a:t>fhoirmle</a:t>
            </a:r>
            <a:r>
              <a:rPr lang="en-GB" altLang="en-US" sz="2800" dirty="0"/>
              <a:t> P = g h.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4D9FBE2-BD0E-6B1F-9567-A03CEC45E2CD}"/>
              </a:ext>
            </a:extLst>
          </p:cNvPr>
          <p:cNvSpPr/>
          <p:nvPr/>
        </p:nvSpPr>
        <p:spPr>
          <a:xfrm flipH="1">
            <a:off x="5264521" y="1592369"/>
            <a:ext cx="1940048" cy="4235339"/>
          </a:xfrm>
          <a:custGeom>
            <a:avLst/>
            <a:gdLst>
              <a:gd name="connsiteX0" fmla="*/ 1270709 w 1940048"/>
              <a:gd name="connsiteY0" fmla="*/ 0 h 4235339"/>
              <a:gd name="connsiteX1" fmla="*/ 970024 w 1940048"/>
              <a:gd name="connsiteY1" fmla="*/ 24384 h 4235339"/>
              <a:gd name="connsiteX2" fmla="*/ 669339 w 1940048"/>
              <a:gd name="connsiteY2" fmla="*/ 0 h 4235339"/>
              <a:gd name="connsiteX3" fmla="*/ 657923 w 1940048"/>
              <a:gd name="connsiteY3" fmla="*/ 399319 h 4235339"/>
              <a:gd name="connsiteX4" fmla="*/ 170755 w 1940048"/>
              <a:gd name="connsiteY4" fmla="*/ 564461 h 4235339"/>
              <a:gd name="connsiteX5" fmla="*/ 10886 w 1940048"/>
              <a:gd name="connsiteY5" fmla="*/ 611192 h 4235339"/>
              <a:gd name="connsiteX6" fmla="*/ 10864 w 1940048"/>
              <a:gd name="connsiteY6" fmla="*/ 618662 h 4235339"/>
              <a:gd name="connsiteX7" fmla="*/ 1 w 1940048"/>
              <a:gd name="connsiteY7" fmla="*/ 622344 h 4235339"/>
              <a:gd name="connsiteX8" fmla="*/ 8729 w 1940048"/>
              <a:gd name="connsiteY8" fmla="*/ 1329279 h 4235339"/>
              <a:gd name="connsiteX9" fmla="*/ 0 w 1940048"/>
              <a:gd name="connsiteY9" fmla="*/ 4234277 h 4235339"/>
              <a:gd name="connsiteX10" fmla="*/ 44592 w 1940048"/>
              <a:gd name="connsiteY10" fmla="*/ 4234302 h 4235339"/>
              <a:gd name="connsiteX11" fmla="*/ 44605 w 1940048"/>
              <a:gd name="connsiteY11" fmla="*/ 4235339 h 4235339"/>
              <a:gd name="connsiteX12" fmla="*/ 970024 w 1940048"/>
              <a:gd name="connsiteY12" fmla="*/ 4234821 h 4235339"/>
              <a:gd name="connsiteX13" fmla="*/ 1895443 w 1940048"/>
              <a:gd name="connsiteY13" fmla="*/ 4235339 h 4235339"/>
              <a:gd name="connsiteX14" fmla="*/ 1895456 w 1940048"/>
              <a:gd name="connsiteY14" fmla="*/ 4234302 h 4235339"/>
              <a:gd name="connsiteX15" fmla="*/ 1940048 w 1940048"/>
              <a:gd name="connsiteY15" fmla="*/ 4234277 h 4235339"/>
              <a:gd name="connsiteX16" fmla="*/ 1931320 w 1940048"/>
              <a:gd name="connsiteY16" fmla="*/ 1329279 h 4235339"/>
              <a:gd name="connsiteX17" fmla="*/ 1940047 w 1940048"/>
              <a:gd name="connsiteY17" fmla="*/ 622344 h 4235339"/>
              <a:gd name="connsiteX18" fmla="*/ 1929185 w 1940048"/>
              <a:gd name="connsiteY18" fmla="*/ 618662 h 4235339"/>
              <a:gd name="connsiteX19" fmla="*/ 1929162 w 1940048"/>
              <a:gd name="connsiteY19" fmla="*/ 611192 h 4235339"/>
              <a:gd name="connsiteX20" fmla="*/ 1769294 w 1940048"/>
              <a:gd name="connsiteY20" fmla="*/ 564461 h 4235339"/>
              <a:gd name="connsiteX21" fmla="*/ 1282125 w 1940048"/>
              <a:gd name="connsiteY21" fmla="*/ 399319 h 423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0048" h="4235339">
                <a:moveTo>
                  <a:pt x="1270709" y="0"/>
                </a:moveTo>
                <a:lnTo>
                  <a:pt x="970024" y="24384"/>
                </a:lnTo>
                <a:lnTo>
                  <a:pt x="669339" y="0"/>
                </a:lnTo>
                <a:lnTo>
                  <a:pt x="657923" y="399319"/>
                </a:lnTo>
                <a:lnTo>
                  <a:pt x="170755" y="564461"/>
                </a:lnTo>
                <a:lnTo>
                  <a:pt x="10886" y="611192"/>
                </a:lnTo>
                <a:lnTo>
                  <a:pt x="10864" y="618662"/>
                </a:lnTo>
                <a:lnTo>
                  <a:pt x="1" y="622344"/>
                </a:lnTo>
                <a:lnTo>
                  <a:pt x="8729" y="1329279"/>
                </a:lnTo>
                <a:lnTo>
                  <a:pt x="0" y="4234277"/>
                </a:lnTo>
                <a:lnTo>
                  <a:pt x="44592" y="4234302"/>
                </a:lnTo>
                <a:lnTo>
                  <a:pt x="44605" y="4235339"/>
                </a:lnTo>
                <a:lnTo>
                  <a:pt x="970024" y="4234821"/>
                </a:lnTo>
                <a:lnTo>
                  <a:pt x="1895443" y="4235339"/>
                </a:lnTo>
                <a:lnTo>
                  <a:pt x="1895456" y="4234302"/>
                </a:lnTo>
                <a:lnTo>
                  <a:pt x="1940048" y="4234277"/>
                </a:lnTo>
                <a:lnTo>
                  <a:pt x="1931320" y="1329279"/>
                </a:lnTo>
                <a:lnTo>
                  <a:pt x="1940047" y="622344"/>
                </a:lnTo>
                <a:lnTo>
                  <a:pt x="1929185" y="618662"/>
                </a:lnTo>
                <a:lnTo>
                  <a:pt x="1929162" y="611192"/>
                </a:lnTo>
                <a:lnTo>
                  <a:pt x="1769294" y="564461"/>
                </a:lnTo>
                <a:lnTo>
                  <a:pt x="1282125" y="399319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0D7989-0650-7349-702A-9C568264DC11}"/>
              </a:ext>
            </a:extLst>
          </p:cNvPr>
          <p:cNvSpPr/>
          <p:nvPr/>
        </p:nvSpPr>
        <p:spPr>
          <a:xfrm>
            <a:off x="7202710" y="2803071"/>
            <a:ext cx="472117" cy="3048000"/>
          </a:xfrm>
          <a:custGeom>
            <a:avLst/>
            <a:gdLst>
              <a:gd name="connsiteX0" fmla="*/ 0 w 468085"/>
              <a:gd name="connsiteY0" fmla="*/ 0 h 3048000"/>
              <a:gd name="connsiteX1" fmla="*/ 239485 w 468085"/>
              <a:gd name="connsiteY1" fmla="*/ 141515 h 3048000"/>
              <a:gd name="connsiteX2" fmla="*/ 468085 w 468085"/>
              <a:gd name="connsiteY2" fmla="*/ 3048000 h 3048000"/>
              <a:gd name="connsiteX0" fmla="*/ 0 w 468085"/>
              <a:gd name="connsiteY0" fmla="*/ 5536 h 3053536"/>
              <a:gd name="connsiteX1" fmla="*/ 239485 w 468085"/>
              <a:gd name="connsiteY1" fmla="*/ 147051 h 3053536"/>
              <a:gd name="connsiteX2" fmla="*/ 468085 w 468085"/>
              <a:gd name="connsiteY2" fmla="*/ 3053536 h 3053536"/>
              <a:gd name="connsiteX0" fmla="*/ 0 w 468085"/>
              <a:gd name="connsiteY0" fmla="*/ 0 h 3048000"/>
              <a:gd name="connsiteX1" fmla="*/ 283028 w 468085"/>
              <a:gd name="connsiteY1" fmla="*/ 359229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83028 w 468085"/>
              <a:gd name="connsiteY1" fmla="*/ 359229 h 3048000"/>
              <a:gd name="connsiteX2" fmla="*/ 468085 w 468085"/>
              <a:gd name="connsiteY2" fmla="*/ 3048000 h 3048000"/>
              <a:gd name="connsiteX0" fmla="*/ 0 w 477131"/>
              <a:gd name="connsiteY0" fmla="*/ 0 h 3048000"/>
              <a:gd name="connsiteX1" fmla="*/ 283028 w 477131"/>
              <a:gd name="connsiteY1" fmla="*/ 359229 h 3048000"/>
              <a:gd name="connsiteX2" fmla="*/ 468085 w 477131"/>
              <a:gd name="connsiteY2" fmla="*/ 3048000 h 3048000"/>
              <a:gd name="connsiteX0" fmla="*/ 0 w 477131"/>
              <a:gd name="connsiteY0" fmla="*/ 0 h 3048000"/>
              <a:gd name="connsiteX1" fmla="*/ 283028 w 477131"/>
              <a:gd name="connsiteY1" fmla="*/ 326572 h 3048000"/>
              <a:gd name="connsiteX2" fmla="*/ 468085 w 477131"/>
              <a:gd name="connsiteY2" fmla="*/ 3048000 h 3048000"/>
              <a:gd name="connsiteX0" fmla="*/ 0 w 472896"/>
              <a:gd name="connsiteY0" fmla="*/ 0 h 3048000"/>
              <a:gd name="connsiteX1" fmla="*/ 283028 w 472896"/>
              <a:gd name="connsiteY1" fmla="*/ 326572 h 3048000"/>
              <a:gd name="connsiteX2" fmla="*/ 468085 w 472896"/>
              <a:gd name="connsiteY2" fmla="*/ 3048000 h 3048000"/>
              <a:gd name="connsiteX0" fmla="*/ 0 w 472117"/>
              <a:gd name="connsiteY0" fmla="*/ 0 h 3048000"/>
              <a:gd name="connsiteX1" fmla="*/ 250371 w 472117"/>
              <a:gd name="connsiteY1" fmla="*/ 337457 h 3048000"/>
              <a:gd name="connsiteX2" fmla="*/ 468085 w 472117"/>
              <a:gd name="connsiteY2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117" h="3048000">
                <a:moveTo>
                  <a:pt x="0" y="0"/>
                </a:moveTo>
                <a:cubicBezTo>
                  <a:pt x="79828" y="47172"/>
                  <a:pt x="174171" y="119743"/>
                  <a:pt x="250371" y="337457"/>
                </a:cubicBezTo>
                <a:cubicBezTo>
                  <a:pt x="326571" y="555171"/>
                  <a:pt x="500742" y="2068286"/>
                  <a:pt x="468085" y="30480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580068-C0DC-2468-ED60-8794056AB973}"/>
              </a:ext>
            </a:extLst>
          </p:cNvPr>
          <p:cNvSpPr/>
          <p:nvPr/>
        </p:nvSpPr>
        <p:spPr>
          <a:xfrm>
            <a:off x="7202709" y="3499757"/>
            <a:ext cx="918423" cy="2327951"/>
          </a:xfrm>
          <a:custGeom>
            <a:avLst/>
            <a:gdLst>
              <a:gd name="connsiteX0" fmla="*/ 0 w 468085"/>
              <a:gd name="connsiteY0" fmla="*/ 0 h 3048000"/>
              <a:gd name="connsiteX1" fmla="*/ 239485 w 468085"/>
              <a:gd name="connsiteY1" fmla="*/ 141515 h 3048000"/>
              <a:gd name="connsiteX2" fmla="*/ 468085 w 468085"/>
              <a:gd name="connsiteY2" fmla="*/ 3048000 h 3048000"/>
              <a:gd name="connsiteX0" fmla="*/ 0 w 468085"/>
              <a:gd name="connsiteY0" fmla="*/ 5536 h 3053536"/>
              <a:gd name="connsiteX1" fmla="*/ 239485 w 468085"/>
              <a:gd name="connsiteY1" fmla="*/ 147051 h 3053536"/>
              <a:gd name="connsiteX2" fmla="*/ 468085 w 468085"/>
              <a:gd name="connsiteY2" fmla="*/ 3053536 h 3053536"/>
              <a:gd name="connsiteX0" fmla="*/ 0 w 468085"/>
              <a:gd name="connsiteY0" fmla="*/ 0 h 3048000"/>
              <a:gd name="connsiteX1" fmla="*/ 283028 w 468085"/>
              <a:gd name="connsiteY1" fmla="*/ 359229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83028 w 468085"/>
              <a:gd name="connsiteY1" fmla="*/ 359229 h 3048000"/>
              <a:gd name="connsiteX2" fmla="*/ 468085 w 468085"/>
              <a:gd name="connsiteY2" fmla="*/ 3048000 h 3048000"/>
              <a:gd name="connsiteX0" fmla="*/ 0 w 477131"/>
              <a:gd name="connsiteY0" fmla="*/ 0 h 3048000"/>
              <a:gd name="connsiteX1" fmla="*/ 283028 w 477131"/>
              <a:gd name="connsiteY1" fmla="*/ 359229 h 3048000"/>
              <a:gd name="connsiteX2" fmla="*/ 468085 w 477131"/>
              <a:gd name="connsiteY2" fmla="*/ 3048000 h 3048000"/>
              <a:gd name="connsiteX0" fmla="*/ 0 w 468085"/>
              <a:gd name="connsiteY0" fmla="*/ 0 h 3048000"/>
              <a:gd name="connsiteX1" fmla="*/ 283028 w 468085"/>
              <a:gd name="connsiteY1" fmla="*/ 359229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83028 w 468085"/>
              <a:gd name="connsiteY1" fmla="*/ 359229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94124 w 468085"/>
              <a:gd name="connsiteY1" fmla="*/ 416240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94124 w 468085"/>
              <a:gd name="connsiteY1" fmla="*/ 416240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71932 w 468085"/>
              <a:gd name="connsiteY1" fmla="*/ 416240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71932 w 468085"/>
              <a:gd name="connsiteY1" fmla="*/ 416240 h 3048000"/>
              <a:gd name="connsiteX2" fmla="*/ 468085 w 468085"/>
              <a:gd name="connsiteY2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085" h="3048000">
                <a:moveTo>
                  <a:pt x="0" y="0"/>
                </a:moveTo>
                <a:cubicBezTo>
                  <a:pt x="79828" y="47172"/>
                  <a:pt x="191867" y="123110"/>
                  <a:pt x="271932" y="416240"/>
                </a:cubicBezTo>
                <a:cubicBezTo>
                  <a:pt x="351997" y="709370"/>
                  <a:pt x="461906" y="2068286"/>
                  <a:pt x="468085" y="30480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F4D52F3-1135-5A84-ABC0-133A89F2E4ED}"/>
              </a:ext>
            </a:extLst>
          </p:cNvPr>
          <p:cNvSpPr/>
          <p:nvPr/>
        </p:nvSpPr>
        <p:spPr>
          <a:xfrm>
            <a:off x="7228502" y="4327071"/>
            <a:ext cx="1226066" cy="1500637"/>
          </a:xfrm>
          <a:custGeom>
            <a:avLst/>
            <a:gdLst>
              <a:gd name="connsiteX0" fmla="*/ 0 w 468085"/>
              <a:gd name="connsiteY0" fmla="*/ 0 h 3048000"/>
              <a:gd name="connsiteX1" fmla="*/ 239485 w 468085"/>
              <a:gd name="connsiteY1" fmla="*/ 141515 h 3048000"/>
              <a:gd name="connsiteX2" fmla="*/ 468085 w 468085"/>
              <a:gd name="connsiteY2" fmla="*/ 3048000 h 3048000"/>
              <a:gd name="connsiteX0" fmla="*/ 0 w 468085"/>
              <a:gd name="connsiteY0" fmla="*/ 5536 h 3053536"/>
              <a:gd name="connsiteX1" fmla="*/ 239485 w 468085"/>
              <a:gd name="connsiteY1" fmla="*/ 147051 h 3053536"/>
              <a:gd name="connsiteX2" fmla="*/ 468085 w 468085"/>
              <a:gd name="connsiteY2" fmla="*/ 3053536 h 3053536"/>
              <a:gd name="connsiteX0" fmla="*/ 0 w 468085"/>
              <a:gd name="connsiteY0" fmla="*/ 0 h 3048000"/>
              <a:gd name="connsiteX1" fmla="*/ 283028 w 468085"/>
              <a:gd name="connsiteY1" fmla="*/ 359229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83028 w 468085"/>
              <a:gd name="connsiteY1" fmla="*/ 359229 h 3048000"/>
              <a:gd name="connsiteX2" fmla="*/ 468085 w 468085"/>
              <a:gd name="connsiteY2" fmla="*/ 3048000 h 3048000"/>
              <a:gd name="connsiteX0" fmla="*/ 0 w 477131"/>
              <a:gd name="connsiteY0" fmla="*/ 0 h 3048000"/>
              <a:gd name="connsiteX1" fmla="*/ 283028 w 477131"/>
              <a:gd name="connsiteY1" fmla="*/ 359229 h 3048000"/>
              <a:gd name="connsiteX2" fmla="*/ 468085 w 477131"/>
              <a:gd name="connsiteY2" fmla="*/ 3048000 h 3048000"/>
              <a:gd name="connsiteX0" fmla="*/ 0 w 468085"/>
              <a:gd name="connsiteY0" fmla="*/ 0 h 3048000"/>
              <a:gd name="connsiteX1" fmla="*/ 283028 w 468085"/>
              <a:gd name="connsiteY1" fmla="*/ 359229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83028 w 468085"/>
              <a:gd name="connsiteY1" fmla="*/ 359229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94124 w 468085"/>
              <a:gd name="connsiteY1" fmla="*/ 416240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94124 w 468085"/>
              <a:gd name="connsiteY1" fmla="*/ 416240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71932 w 468085"/>
              <a:gd name="connsiteY1" fmla="*/ 416240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71932 w 468085"/>
              <a:gd name="connsiteY1" fmla="*/ 416240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38685 w 468085"/>
              <a:gd name="connsiteY1" fmla="*/ 593125 h 3048000"/>
              <a:gd name="connsiteX2" fmla="*/ 468085 w 468085"/>
              <a:gd name="connsiteY2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085" h="3048000">
                <a:moveTo>
                  <a:pt x="0" y="0"/>
                </a:moveTo>
                <a:cubicBezTo>
                  <a:pt x="79828" y="47172"/>
                  <a:pt x="158620" y="299995"/>
                  <a:pt x="238685" y="593125"/>
                </a:cubicBezTo>
                <a:cubicBezTo>
                  <a:pt x="318750" y="886255"/>
                  <a:pt x="461906" y="2068286"/>
                  <a:pt x="468085" y="30480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750349-E548-7C5D-E539-4247416A8FBE}"/>
              </a:ext>
            </a:extLst>
          </p:cNvPr>
          <p:cNvSpPr/>
          <p:nvPr/>
        </p:nvSpPr>
        <p:spPr>
          <a:xfrm>
            <a:off x="7202708" y="5077390"/>
            <a:ext cx="1469573" cy="773682"/>
          </a:xfrm>
          <a:custGeom>
            <a:avLst/>
            <a:gdLst>
              <a:gd name="connsiteX0" fmla="*/ 0 w 468085"/>
              <a:gd name="connsiteY0" fmla="*/ 0 h 3048000"/>
              <a:gd name="connsiteX1" fmla="*/ 239485 w 468085"/>
              <a:gd name="connsiteY1" fmla="*/ 141515 h 3048000"/>
              <a:gd name="connsiteX2" fmla="*/ 468085 w 468085"/>
              <a:gd name="connsiteY2" fmla="*/ 3048000 h 3048000"/>
              <a:gd name="connsiteX0" fmla="*/ 0 w 468085"/>
              <a:gd name="connsiteY0" fmla="*/ 5536 h 3053536"/>
              <a:gd name="connsiteX1" fmla="*/ 239485 w 468085"/>
              <a:gd name="connsiteY1" fmla="*/ 147051 h 3053536"/>
              <a:gd name="connsiteX2" fmla="*/ 468085 w 468085"/>
              <a:gd name="connsiteY2" fmla="*/ 3053536 h 3053536"/>
              <a:gd name="connsiteX0" fmla="*/ 0 w 468085"/>
              <a:gd name="connsiteY0" fmla="*/ 0 h 3048000"/>
              <a:gd name="connsiteX1" fmla="*/ 283028 w 468085"/>
              <a:gd name="connsiteY1" fmla="*/ 359229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83028 w 468085"/>
              <a:gd name="connsiteY1" fmla="*/ 359229 h 3048000"/>
              <a:gd name="connsiteX2" fmla="*/ 468085 w 468085"/>
              <a:gd name="connsiteY2" fmla="*/ 3048000 h 3048000"/>
              <a:gd name="connsiteX0" fmla="*/ 0 w 477131"/>
              <a:gd name="connsiteY0" fmla="*/ 0 h 3048000"/>
              <a:gd name="connsiteX1" fmla="*/ 283028 w 477131"/>
              <a:gd name="connsiteY1" fmla="*/ 359229 h 3048000"/>
              <a:gd name="connsiteX2" fmla="*/ 468085 w 477131"/>
              <a:gd name="connsiteY2" fmla="*/ 3048000 h 3048000"/>
              <a:gd name="connsiteX0" fmla="*/ 0 w 468085"/>
              <a:gd name="connsiteY0" fmla="*/ 0 h 3048000"/>
              <a:gd name="connsiteX1" fmla="*/ 283028 w 468085"/>
              <a:gd name="connsiteY1" fmla="*/ 359229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83028 w 468085"/>
              <a:gd name="connsiteY1" fmla="*/ 359229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94124 w 468085"/>
              <a:gd name="connsiteY1" fmla="*/ 416240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94124 w 468085"/>
              <a:gd name="connsiteY1" fmla="*/ 416240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71932 w 468085"/>
              <a:gd name="connsiteY1" fmla="*/ 416240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71932 w 468085"/>
              <a:gd name="connsiteY1" fmla="*/ 416240 h 3048000"/>
              <a:gd name="connsiteX2" fmla="*/ 468085 w 468085"/>
              <a:gd name="connsiteY2" fmla="*/ 3048000 h 3048000"/>
              <a:gd name="connsiteX0" fmla="*/ 0 w 468085"/>
              <a:gd name="connsiteY0" fmla="*/ 0 h 3048000"/>
              <a:gd name="connsiteX1" fmla="*/ 238685 w 468085"/>
              <a:gd name="connsiteY1" fmla="*/ 593125 h 3048000"/>
              <a:gd name="connsiteX2" fmla="*/ 468085 w 468085"/>
              <a:gd name="connsiteY2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085" h="3048000">
                <a:moveTo>
                  <a:pt x="0" y="0"/>
                </a:moveTo>
                <a:cubicBezTo>
                  <a:pt x="79828" y="47172"/>
                  <a:pt x="158620" y="299995"/>
                  <a:pt x="238685" y="593125"/>
                </a:cubicBezTo>
                <a:cubicBezTo>
                  <a:pt x="318750" y="886255"/>
                  <a:pt x="461906" y="2068286"/>
                  <a:pt x="468085" y="30480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835590-1AC5-AC09-F105-8F392DD4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1089529"/>
          </a:xfrm>
        </p:spPr>
        <p:txBody>
          <a:bodyPr/>
          <a:lstStyle/>
          <a:p>
            <a:r>
              <a:rPr lang="en-GB" altLang="en-US"/>
              <a:t>Taispeáin go méadaíonn brú i leacht le doimhneacht.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C039C9-CBEB-E484-1266-288FAB7E0E63}"/>
                  </a:ext>
                </a:extLst>
              </p:cNvPr>
              <p:cNvSpPr txBox="1"/>
              <p:nvPr/>
            </p:nvSpPr>
            <p:spPr>
              <a:xfrm>
                <a:off x="4372110" y="920315"/>
                <a:ext cx="519779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800" b="1" dirty="0"/>
                  <a:t>Is </a:t>
                </a:r>
                <a:r>
                  <a:rPr lang="en-IE" sz="2800" b="1" dirty="0" err="1"/>
                  <a:t>meascán</a:t>
                </a:r>
                <a:r>
                  <a:rPr lang="en-IE" sz="2800" b="1" dirty="0"/>
                  <a:t> de </a:t>
                </a:r>
                <a:r>
                  <a:rPr lang="en-IE" sz="2800" b="1" dirty="0" err="1"/>
                  <a:t>gháis</a:t>
                </a:r>
                <a:r>
                  <a:rPr lang="en-IE" sz="2800" b="1" dirty="0"/>
                  <a:t> é an t-</a:t>
                </a:r>
                <a:r>
                  <a:rPr lang="en-IE" sz="2800" b="1" dirty="0" err="1"/>
                  <a:t>aer</a:t>
                </a:r>
                <a:r>
                  <a:rPr lang="en-IE" sz="2800" b="1" dirty="0"/>
                  <a:t>:</a:t>
                </a:r>
                <a:endParaRPr lang="en-IE" sz="2800" dirty="0"/>
              </a:p>
              <a:p>
                <a:r>
                  <a:rPr lang="en-IE" sz="2800" dirty="0"/>
                  <a:t>78%        </a:t>
                </a:r>
                <a:r>
                  <a:rPr lang="en-IE" sz="2800" dirty="0" err="1"/>
                  <a:t>Nítrigin</a:t>
                </a:r>
                <a:endParaRPr lang="en-IE" sz="2800" dirty="0"/>
              </a:p>
              <a:p>
                <a:r>
                  <a:rPr lang="en-IE" sz="2800" dirty="0"/>
                  <a:t>21%        </a:t>
                </a:r>
                <a:r>
                  <a:rPr lang="en-IE" sz="2800" dirty="0" err="1"/>
                  <a:t>Ocsaigin</a:t>
                </a:r>
                <a:endParaRPr lang="en-IE" sz="2800" dirty="0"/>
              </a:p>
              <a:p>
                <a:r>
                  <a:rPr lang="en-IE" sz="2800" dirty="0"/>
                  <a:t>0.9%       </a:t>
                </a:r>
                <a:r>
                  <a:rPr lang="en-IE" sz="2800" dirty="0" err="1"/>
                  <a:t>Argáin</a:t>
                </a:r>
                <a:endParaRPr lang="en-IE" sz="2800" dirty="0"/>
              </a:p>
              <a:p>
                <a:pPr algn="l"/>
                <a:r>
                  <a:rPr lang="en-IE" sz="2800" dirty="0"/>
                  <a:t>0.04%     </a:t>
                </a:r>
                <a14:m>
                  <m:oMath xmlns:m="http://schemas.openxmlformats.org/officeDocument/2006/math"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E" sz="2800" dirty="0"/>
              </a:p>
              <a:p>
                <a:r>
                  <a:rPr lang="en-IE" sz="2800" dirty="0"/>
                  <a:t>0.0018% Neon</a:t>
                </a:r>
              </a:p>
              <a:p>
                <a:r>
                  <a:rPr lang="en-IE" sz="2800" dirty="0"/>
                  <a:t>0.0002% </a:t>
                </a:r>
                <a:r>
                  <a:rPr lang="en-IE" sz="2800" dirty="0" err="1"/>
                  <a:t>Meatán</a:t>
                </a:r>
                <a:endParaRPr lang="en-IE" sz="2800" dirty="0"/>
              </a:p>
              <a:p>
                <a:pPr algn="l"/>
                <a:endParaRPr lang="en-IE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C039C9-CBEB-E484-1266-288FAB7E0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110" y="920315"/>
                <a:ext cx="5197793" cy="3970318"/>
              </a:xfrm>
              <a:prstGeom prst="rect">
                <a:avLst/>
              </a:prstGeom>
              <a:blipFill>
                <a:blip r:embed="rId2"/>
                <a:stretch>
                  <a:fillRect l="-2345" t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0C75F3B-3982-857B-C461-F7FBEFD6BFA5}"/>
              </a:ext>
            </a:extLst>
          </p:cNvPr>
          <p:cNvSpPr txBox="1"/>
          <p:nvPr/>
        </p:nvSpPr>
        <p:spPr>
          <a:xfrm>
            <a:off x="832305" y="4890633"/>
            <a:ext cx="674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/>
              <a:t>Comhlíonann</a:t>
            </a:r>
            <a:r>
              <a:rPr lang="en-IE" sz="2800" dirty="0"/>
              <a:t> gal </a:t>
            </a:r>
            <a:r>
              <a:rPr lang="en-IE" sz="2800" dirty="0" err="1"/>
              <a:t>uisce</a:t>
            </a:r>
            <a:r>
              <a:rPr lang="en-IE" sz="2800" dirty="0"/>
              <a:t> </a:t>
            </a:r>
            <a:r>
              <a:rPr lang="en-IE" sz="2800" dirty="0" err="1"/>
              <a:t>suas</a:t>
            </a:r>
            <a:r>
              <a:rPr lang="en-IE" sz="2800" dirty="0"/>
              <a:t> </a:t>
            </a:r>
            <a:r>
              <a:rPr lang="en-IE" sz="2800" dirty="0" err="1"/>
              <a:t>chomh</a:t>
            </a:r>
            <a:r>
              <a:rPr lang="en-IE" sz="2800" dirty="0"/>
              <a:t> </a:t>
            </a:r>
            <a:r>
              <a:rPr lang="en-IE" sz="2800" dirty="0" err="1"/>
              <a:t>fhada</a:t>
            </a:r>
            <a:r>
              <a:rPr lang="en-IE" sz="2800" dirty="0"/>
              <a:t> le 5% an </a:t>
            </a:r>
            <a:r>
              <a:rPr lang="en-IE" sz="2800" dirty="0" err="1"/>
              <a:t>aer</a:t>
            </a:r>
            <a:r>
              <a:rPr lang="en-IE" sz="2800" dirty="0"/>
              <a:t> </a:t>
            </a:r>
            <a:r>
              <a:rPr lang="en-IE" sz="2800" dirty="0" err="1"/>
              <a:t>freisin</a:t>
            </a:r>
            <a:r>
              <a:rPr lang="en-IE" sz="2800" dirty="0"/>
              <a:t>, mar sin </a:t>
            </a:r>
            <a:r>
              <a:rPr lang="en-IE" sz="2800" dirty="0" err="1"/>
              <a:t>tá</a:t>
            </a:r>
            <a:r>
              <a:rPr lang="en-IE" sz="2800" dirty="0"/>
              <a:t> an </a:t>
            </a:r>
            <a:r>
              <a:rPr lang="en-IE" sz="2800" dirty="0" err="1"/>
              <a:t>liosta</a:t>
            </a:r>
            <a:r>
              <a:rPr lang="en-IE" sz="2800" dirty="0"/>
              <a:t> thuas le </a:t>
            </a:r>
            <a:r>
              <a:rPr lang="en-IE" sz="2800" dirty="0" err="1"/>
              <a:t>haghaidh</a:t>
            </a:r>
            <a:r>
              <a:rPr lang="en-IE" sz="2800" dirty="0"/>
              <a:t> ‘</a:t>
            </a:r>
            <a:r>
              <a:rPr lang="en-IE" sz="2800" dirty="0" err="1"/>
              <a:t>aer</a:t>
            </a:r>
            <a:r>
              <a:rPr lang="en-IE" sz="2800" dirty="0"/>
              <a:t> </a:t>
            </a:r>
            <a:r>
              <a:rPr lang="en-IE" sz="2800" dirty="0" err="1"/>
              <a:t>tirim</a:t>
            </a:r>
            <a:r>
              <a:rPr lang="en-IE" sz="2800" dirty="0"/>
              <a:t>’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02DAF0-4C8A-567A-67F3-60137F2CA8E8}"/>
              </a:ext>
            </a:extLst>
          </p:cNvPr>
          <p:cNvGrpSpPr/>
          <p:nvPr/>
        </p:nvGrpSpPr>
        <p:grpSpPr>
          <a:xfrm>
            <a:off x="114300" y="1066123"/>
            <a:ext cx="4031747" cy="2766587"/>
            <a:chOff x="4676026" y="2667000"/>
            <a:chExt cx="3143250" cy="2156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FE0341E-2575-3749-C809-82A86E15F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5"/>
            <a:stretch>
              <a:fillRect/>
            </a:stretch>
          </p:blipFill>
          <p:spPr bwMode="auto">
            <a:xfrm>
              <a:off x="4676026" y="2667000"/>
              <a:ext cx="3143250" cy="2077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rId4"/>
              <a:extLst>
                <a:ext uri="{FF2B5EF4-FFF2-40B4-BE49-F238E27FC236}">
                  <a16:creationId xmlns:a16="http://schemas.microsoft.com/office/drawing/2014/main" id="{6C0618D0-A221-AA0C-F0C1-BEFB82399398}"/>
                </a:ext>
              </a:extLst>
            </p:cNvPr>
            <p:cNvSpPr txBox="1"/>
            <p:nvPr/>
          </p:nvSpPr>
          <p:spPr>
            <a:xfrm>
              <a:off x="7225844" y="4485346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>
                  <a:solidFill>
                    <a:schemeClr val="bg1">
                      <a:lumMod val="50000"/>
                    </a:schemeClr>
                  </a:solidFill>
                </a:rPr>
                <a:t>CC0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29997998-F44F-A42A-A00B-CA4BA3A3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Cad is aer ann?</a:t>
            </a:r>
          </a:p>
        </p:txBody>
      </p:sp>
    </p:spTree>
    <p:extLst>
      <p:ext uri="{BB962C8B-B14F-4D97-AF65-F5344CB8AC3E}">
        <p14:creationId xmlns:p14="http://schemas.microsoft.com/office/powerpoint/2010/main" val="22210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extLst>
              <a:ext uri="{FF2B5EF4-FFF2-40B4-BE49-F238E27FC236}">
                <a16:creationId xmlns:a16="http://schemas.microsoft.com/office/drawing/2014/main" id="{2E27FE7D-A731-1CB7-0772-E5A0D4BE5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55" y="1557717"/>
            <a:ext cx="4104456" cy="206210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E" altLang="en-US" sz="3200" dirty="0"/>
              <a:t>an </a:t>
            </a:r>
            <a:r>
              <a:rPr lang="en-IE" altLang="en-US" sz="3200" dirty="0" err="1"/>
              <a:t>fórsa</a:t>
            </a:r>
            <a:r>
              <a:rPr lang="en-IE" altLang="en-US" sz="3200" dirty="0"/>
              <a:t> </a:t>
            </a:r>
            <a:r>
              <a:rPr lang="en-IE" altLang="en-US" sz="3200" dirty="0" err="1"/>
              <a:t>aníos</a:t>
            </a:r>
            <a:r>
              <a:rPr lang="en-IE" altLang="en-US" sz="3200" dirty="0"/>
              <a:t> a </a:t>
            </a:r>
            <a:r>
              <a:rPr lang="en-IE" altLang="en-US" sz="3200" dirty="0" err="1"/>
              <a:t>chuireann</a:t>
            </a:r>
            <a:r>
              <a:rPr lang="en-IE" altLang="en-US" sz="3200" dirty="0"/>
              <a:t> </a:t>
            </a:r>
            <a:r>
              <a:rPr lang="en-IE" altLang="en-US" sz="3200" dirty="0" err="1"/>
              <a:t>sreabhán</a:t>
            </a:r>
            <a:r>
              <a:rPr lang="en-IE" altLang="en-US" sz="3200" dirty="0"/>
              <a:t> i </a:t>
            </a:r>
            <a:r>
              <a:rPr lang="en-IE" altLang="en-US" sz="3200" dirty="0" err="1"/>
              <a:t>bhfeidhm</a:t>
            </a:r>
            <a:r>
              <a:rPr lang="en-IE" altLang="en-US" sz="3200" dirty="0"/>
              <a:t> </a:t>
            </a:r>
            <a:r>
              <a:rPr lang="en-IE" altLang="en-US" sz="3200" dirty="0" err="1"/>
              <a:t>ar</a:t>
            </a:r>
            <a:r>
              <a:rPr lang="en-IE" altLang="en-US" sz="3200" dirty="0"/>
              <a:t> </a:t>
            </a:r>
            <a:r>
              <a:rPr lang="en-IE" altLang="en-US" sz="3200" dirty="0" err="1"/>
              <a:t>chorp</a:t>
            </a:r>
            <a:r>
              <a:rPr lang="en-IE" altLang="en-US" sz="3200" dirty="0"/>
              <a:t> </a:t>
            </a:r>
            <a:r>
              <a:rPr lang="en-IE" altLang="en-US" sz="3200" dirty="0" err="1"/>
              <a:t>sa</a:t>
            </a:r>
            <a:r>
              <a:rPr lang="en-IE" altLang="en-US" sz="3200" dirty="0"/>
              <a:t> </a:t>
            </a:r>
            <a:r>
              <a:rPr lang="en-IE" altLang="en-US" sz="3200" dirty="0" err="1"/>
              <a:t>sreabhán</a:t>
            </a:r>
            <a:r>
              <a:rPr lang="en-IE" altLang="en-US" sz="3200" dirty="0"/>
              <a:t>.</a:t>
            </a:r>
            <a:endParaRPr lang="en-IE" alt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DE2E1F-DC01-0DB9-441C-94A95D606139}"/>
              </a:ext>
            </a:extLst>
          </p:cNvPr>
          <p:cNvGrpSpPr/>
          <p:nvPr/>
        </p:nvGrpSpPr>
        <p:grpSpPr>
          <a:xfrm>
            <a:off x="4808530" y="772516"/>
            <a:ext cx="3853542" cy="3800436"/>
            <a:chOff x="4808530" y="772516"/>
            <a:chExt cx="3853542" cy="3800436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1AFFD8D1-94E9-D822-F577-F9D2AAE46CA1}"/>
                </a:ext>
              </a:extLst>
            </p:cNvPr>
            <p:cNvSpPr/>
            <p:nvPr/>
          </p:nvSpPr>
          <p:spPr>
            <a:xfrm>
              <a:off x="4896682" y="788320"/>
              <a:ext cx="3744913" cy="3784632"/>
            </a:xfrm>
            <a:custGeom>
              <a:avLst/>
              <a:gdLst>
                <a:gd name="connsiteX0" fmla="*/ 3744913 w 3744913"/>
                <a:gd name="connsiteY0" fmla="*/ 0 h 3784632"/>
                <a:gd name="connsiteX1" fmla="*/ 3744913 w 3744913"/>
                <a:gd name="connsiteY1" fmla="*/ 3784632 h 3784632"/>
                <a:gd name="connsiteX2" fmla="*/ 0 w 3744913"/>
                <a:gd name="connsiteY2" fmla="*/ 3784632 h 3784632"/>
                <a:gd name="connsiteX3" fmla="*/ 0 w 3744913"/>
                <a:gd name="connsiteY3" fmla="*/ 54012 h 3784632"/>
                <a:gd name="connsiteX4" fmla="*/ 927889 w 3744913"/>
                <a:gd name="connsiteY4" fmla="*/ 38251 h 3784632"/>
                <a:gd name="connsiteX5" fmla="*/ 1002420 w 3744913"/>
                <a:gd name="connsiteY5" fmla="*/ 48801 h 3784632"/>
                <a:gd name="connsiteX6" fmla="*/ 1108208 w 3744913"/>
                <a:gd name="connsiteY6" fmla="*/ 35188 h 3784632"/>
                <a:gd name="connsiteX7" fmla="*/ 1755424 w 3744913"/>
                <a:gd name="connsiteY7" fmla="*/ 24194 h 3784632"/>
                <a:gd name="connsiteX8" fmla="*/ 2059391 w 3744913"/>
                <a:gd name="connsiteY8" fmla="*/ 60702 h 3784632"/>
                <a:gd name="connsiteX9" fmla="*/ 2489893 w 3744913"/>
                <a:gd name="connsiteY9" fmla="*/ 11717 h 3784632"/>
                <a:gd name="connsiteX10" fmla="*/ 2812383 w 3744913"/>
                <a:gd name="connsiteY10" fmla="*/ 6239 h 3784632"/>
                <a:gd name="connsiteX11" fmla="*/ 3303534 w 3744913"/>
                <a:gd name="connsiteY11" fmla="*/ 72604 h 3784632"/>
                <a:gd name="connsiteX12" fmla="*/ 3744913 w 3744913"/>
                <a:gd name="connsiteY12" fmla="*/ 0 h 378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4913" h="3784632">
                  <a:moveTo>
                    <a:pt x="3744913" y="0"/>
                  </a:moveTo>
                  <a:lnTo>
                    <a:pt x="3744913" y="3784632"/>
                  </a:lnTo>
                  <a:lnTo>
                    <a:pt x="0" y="3784632"/>
                  </a:lnTo>
                  <a:lnTo>
                    <a:pt x="0" y="54012"/>
                  </a:lnTo>
                  <a:lnTo>
                    <a:pt x="927889" y="38251"/>
                  </a:lnTo>
                  <a:lnTo>
                    <a:pt x="1002420" y="48801"/>
                  </a:lnTo>
                  <a:lnTo>
                    <a:pt x="1108208" y="35188"/>
                  </a:lnTo>
                  <a:lnTo>
                    <a:pt x="1755424" y="24194"/>
                  </a:lnTo>
                  <a:lnTo>
                    <a:pt x="2059391" y="60702"/>
                  </a:lnTo>
                  <a:lnTo>
                    <a:pt x="2489893" y="11717"/>
                  </a:lnTo>
                  <a:lnTo>
                    <a:pt x="2812383" y="6239"/>
                  </a:lnTo>
                  <a:lnTo>
                    <a:pt x="3303534" y="72604"/>
                  </a:lnTo>
                  <a:lnTo>
                    <a:pt x="3744913" y="0"/>
                  </a:lnTo>
                  <a:close/>
                </a:path>
              </a:pathLst>
            </a:custGeom>
            <a:solidFill>
              <a:srgbClr val="D2EC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917EEA-0D0F-CF58-3321-FA6CB982B6AD}"/>
                </a:ext>
              </a:extLst>
            </p:cNvPr>
            <p:cNvSpPr/>
            <p:nvPr/>
          </p:nvSpPr>
          <p:spPr>
            <a:xfrm>
              <a:off x="6083225" y="1731781"/>
              <a:ext cx="968828" cy="1262743"/>
            </a:xfrm>
            <a:prstGeom prst="rect">
              <a:avLst/>
            </a:prstGeom>
            <a:solidFill>
              <a:srgbClr val="D9CE6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E2CC43B-C264-6FAA-719D-75D7B9D98E3F}"/>
                </a:ext>
              </a:extLst>
            </p:cNvPr>
            <p:cNvCxnSpPr/>
            <p:nvPr/>
          </p:nvCxnSpPr>
          <p:spPr>
            <a:xfrm>
              <a:off x="5114397" y="2363152"/>
              <a:ext cx="968828" cy="0"/>
            </a:xfrm>
            <a:prstGeom prst="straightConnector1">
              <a:avLst/>
            </a:prstGeom>
            <a:ln w="57150" cap="flat" cmpd="sng" algn="ctr">
              <a:solidFill>
                <a:srgbClr val="333399">
                  <a:alpha val="27059"/>
                </a:srgb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E873A50-A58B-6C95-5499-9264C126E8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2053" y="2363152"/>
              <a:ext cx="968828" cy="0"/>
            </a:xfrm>
            <a:prstGeom prst="straightConnector1">
              <a:avLst/>
            </a:prstGeom>
            <a:ln w="57150" cap="flat" cmpd="sng" algn="ctr">
              <a:solidFill>
                <a:srgbClr val="333399">
                  <a:alpha val="27059"/>
                </a:srgb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06767A0-8FCB-AC8F-5692-8DFBAA25194D}"/>
                </a:ext>
              </a:extLst>
            </p:cNvPr>
            <p:cNvCxnSpPr>
              <a:cxnSpLocks/>
            </p:cNvCxnSpPr>
            <p:nvPr/>
          </p:nvCxnSpPr>
          <p:spPr>
            <a:xfrm>
              <a:off x="6567639" y="1274581"/>
              <a:ext cx="0" cy="446314"/>
            </a:xfrm>
            <a:prstGeom prst="straightConnector1">
              <a:avLst/>
            </a:prstGeom>
            <a:ln w="57150" cap="flat" cmpd="sng" algn="ctr">
              <a:solidFill>
                <a:srgbClr val="333399">
                  <a:alpha val="27059"/>
                </a:srgb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C896310-3C84-F79E-AA2D-F891E880DC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2196" y="2994524"/>
              <a:ext cx="5443" cy="1156949"/>
            </a:xfrm>
            <a:prstGeom prst="straightConnector1">
              <a:avLst/>
            </a:prstGeom>
            <a:ln w="57150" cap="flat" cmpd="sng" algn="ctr">
              <a:solidFill>
                <a:srgbClr val="333399">
                  <a:alpha val="27059"/>
                </a:srgb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FC0A782-FBC9-3F44-5FBE-7B643D835026}"/>
                </a:ext>
              </a:extLst>
            </p:cNvPr>
            <p:cNvSpPr/>
            <p:nvPr/>
          </p:nvSpPr>
          <p:spPr>
            <a:xfrm>
              <a:off x="4808530" y="772516"/>
              <a:ext cx="3853542" cy="89262"/>
            </a:xfrm>
            <a:custGeom>
              <a:avLst/>
              <a:gdLst>
                <a:gd name="connsiteX0" fmla="*/ 0 w 3810000"/>
                <a:gd name="connsiteY0" fmla="*/ 130629 h 163286"/>
                <a:gd name="connsiteX1" fmla="*/ 576943 w 3810000"/>
                <a:gd name="connsiteY1" fmla="*/ 0 h 163286"/>
                <a:gd name="connsiteX2" fmla="*/ 1034143 w 3810000"/>
                <a:gd name="connsiteY2" fmla="*/ 119743 h 163286"/>
                <a:gd name="connsiteX3" fmla="*/ 1491343 w 3810000"/>
                <a:gd name="connsiteY3" fmla="*/ 10886 h 163286"/>
                <a:gd name="connsiteX4" fmla="*/ 2079171 w 3810000"/>
                <a:gd name="connsiteY4" fmla="*/ 141514 h 163286"/>
                <a:gd name="connsiteX5" fmla="*/ 2699657 w 3810000"/>
                <a:gd name="connsiteY5" fmla="*/ 10886 h 163286"/>
                <a:gd name="connsiteX6" fmla="*/ 3309257 w 3810000"/>
                <a:gd name="connsiteY6" fmla="*/ 163286 h 163286"/>
                <a:gd name="connsiteX7" fmla="*/ 3810000 w 3810000"/>
                <a:gd name="connsiteY7" fmla="*/ 10886 h 16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0" h="163286">
                  <a:moveTo>
                    <a:pt x="0" y="130629"/>
                  </a:moveTo>
                  <a:lnTo>
                    <a:pt x="576943" y="0"/>
                  </a:lnTo>
                  <a:lnTo>
                    <a:pt x="1034143" y="119743"/>
                  </a:lnTo>
                  <a:lnTo>
                    <a:pt x="1491343" y="10886"/>
                  </a:lnTo>
                  <a:lnTo>
                    <a:pt x="2079171" y="141514"/>
                  </a:lnTo>
                  <a:lnTo>
                    <a:pt x="2699657" y="10886"/>
                  </a:lnTo>
                  <a:lnTo>
                    <a:pt x="3309257" y="163286"/>
                  </a:lnTo>
                  <a:lnTo>
                    <a:pt x="3810000" y="10886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027FD4-D872-3D70-9028-C7D0C71CF1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2075" y="1891130"/>
              <a:ext cx="9879" cy="697639"/>
            </a:xfrm>
            <a:prstGeom prst="straightConnector1">
              <a:avLst/>
            </a:prstGeom>
            <a:ln w="571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72C24-138D-C03D-9FC1-9B4F2EB85B2D}"/>
                </a:ext>
              </a:extLst>
            </p:cNvPr>
            <p:cNvSpPr txBox="1"/>
            <p:nvPr/>
          </p:nvSpPr>
          <p:spPr>
            <a:xfrm>
              <a:off x="7750004" y="4295953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>
                  <a:solidFill>
                    <a:schemeClr val="bg1">
                      <a:lumMod val="75000"/>
                    </a:schemeClr>
                  </a:solidFill>
                </a:rPr>
                <a:t>R Downey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74CF954F-D897-E52D-0085-93448F6A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IE" altLang="en-US" dirty="0" err="1"/>
              <a:t>Sainmhínigh</a:t>
            </a:r>
            <a:r>
              <a:rPr lang="en-IE" altLang="en-US" dirty="0"/>
              <a:t> </a:t>
            </a:r>
            <a:r>
              <a:rPr lang="en-IE" altLang="en-US" dirty="0" err="1"/>
              <a:t>fórsa</a:t>
            </a:r>
            <a:r>
              <a:rPr lang="en-IE" altLang="en-US" dirty="0"/>
              <a:t> na </a:t>
            </a:r>
            <a:r>
              <a:rPr lang="en-IE" altLang="en-US" dirty="0" err="1"/>
              <a:t>buacachta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7E1843D9-68CE-4BC4-E02B-26929CC51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54" y="4837151"/>
            <a:ext cx="41351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800" dirty="0"/>
              <a:t>Bionn an fórsa comhthoraidh suas.</a:t>
            </a:r>
            <a:endParaRPr lang="en-GB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532C48-4578-ABC4-87E6-76D257F040A3}"/>
                  </a:ext>
                </a:extLst>
              </p:cNvPr>
              <p:cNvSpPr txBox="1"/>
              <p:nvPr/>
            </p:nvSpPr>
            <p:spPr>
              <a:xfrm>
                <a:off x="761554" y="3044281"/>
                <a:ext cx="341342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err="1"/>
                  <a:t>Doimhneacht</a:t>
                </a:r>
                <a:r>
                  <a:rPr lang="en-GB" sz="2800" dirty="0"/>
                  <a:t> </a:t>
                </a:r>
                <a:r>
                  <a:rPr lang="en-GB" sz="2800" dirty="0" err="1"/>
                  <a:t>níos</a:t>
                </a:r>
                <a:r>
                  <a:rPr lang="en-GB" sz="2800" dirty="0"/>
                  <a:t> </a:t>
                </a:r>
                <a:r>
                  <a:rPr lang="en-GB" sz="2800" dirty="0" err="1"/>
                  <a:t>mó</a:t>
                </a:r>
                <a:r>
                  <a:rPr lang="en-GB" sz="2800" dirty="0"/>
                  <a:t> ⇒ </a:t>
                </a:r>
                <a:r>
                  <a:rPr lang="en-GB" sz="2800" dirty="0" err="1"/>
                  <a:t>níos</a:t>
                </a:r>
                <a:r>
                  <a:rPr lang="en-GB" sz="2800" dirty="0"/>
                  <a:t> </a:t>
                </a:r>
                <a:r>
                  <a:rPr lang="en-GB" sz="2800" dirty="0" err="1"/>
                  <a:t>mó</a:t>
                </a:r>
                <a:r>
                  <a:rPr lang="en-GB" sz="2800" dirty="0"/>
                  <a:t> fórsa ar an </a:t>
                </a:r>
                <a:r>
                  <a:rPr lang="en-GB" sz="2800" dirty="0" err="1"/>
                  <a:t>taobh</a:t>
                </a:r>
                <a:r>
                  <a:rPr lang="en-GB" sz="2800" dirty="0"/>
                  <a:t> </a:t>
                </a:r>
                <a:r>
                  <a:rPr lang="en-GB" sz="2800" dirty="0" err="1"/>
                  <a:t>thíos</a:t>
                </a:r>
                <a:r>
                  <a:rPr lang="en-GB" sz="2800" dirty="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532C48-4578-ABC4-87E6-76D257F0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54" y="3044281"/>
                <a:ext cx="3413429" cy="1384995"/>
              </a:xfrm>
              <a:prstGeom prst="rect">
                <a:avLst/>
              </a:prstGeom>
              <a:blipFill>
                <a:blip r:embed="rId2"/>
                <a:stretch>
                  <a:fillRect l="-3750" t="-4386" b="-1096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6">
            <a:extLst>
              <a:ext uri="{FF2B5EF4-FFF2-40B4-BE49-F238E27FC236}">
                <a16:creationId xmlns:a16="http://schemas.microsoft.com/office/drawing/2014/main" id="{60932770-A52F-26D5-4554-0BD18F688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54" y="1824263"/>
            <a:ext cx="36703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/>
              <a:t>Méadaíonn brú le doimhneacht.</a:t>
            </a:r>
            <a:endParaRPr lang="en-GB" alt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07C8C0-F1AF-4571-9DD6-BC8946BD9B7D}"/>
              </a:ext>
            </a:extLst>
          </p:cNvPr>
          <p:cNvGrpSpPr/>
          <p:nvPr/>
        </p:nvGrpSpPr>
        <p:grpSpPr>
          <a:xfrm>
            <a:off x="4808530" y="772516"/>
            <a:ext cx="3853542" cy="3800436"/>
            <a:chOff x="4808530" y="772516"/>
            <a:chExt cx="3853542" cy="38004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EA82EAB-8CA9-22D8-8142-92EBC482B059}"/>
                </a:ext>
              </a:extLst>
            </p:cNvPr>
            <p:cNvSpPr/>
            <p:nvPr/>
          </p:nvSpPr>
          <p:spPr>
            <a:xfrm>
              <a:off x="4896682" y="788320"/>
              <a:ext cx="3744913" cy="3784632"/>
            </a:xfrm>
            <a:custGeom>
              <a:avLst/>
              <a:gdLst>
                <a:gd name="connsiteX0" fmla="*/ 3744913 w 3744913"/>
                <a:gd name="connsiteY0" fmla="*/ 0 h 3784632"/>
                <a:gd name="connsiteX1" fmla="*/ 3744913 w 3744913"/>
                <a:gd name="connsiteY1" fmla="*/ 3784632 h 3784632"/>
                <a:gd name="connsiteX2" fmla="*/ 0 w 3744913"/>
                <a:gd name="connsiteY2" fmla="*/ 3784632 h 3784632"/>
                <a:gd name="connsiteX3" fmla="*/ 0 w 3744913"/>
                <a:gd name="connsiteY3" fmla="*/ 54012 h 3784632"/>
                <a:gd name="connsiteX4" fmla="*/ 927889 w 3744913"/>
                <a:gd name="connsiteY4" fmla="*/ 38251 h 3784632"/>
                <a:gd name="connsiteX5" fmla="*/ 1002420 w 3744913"/>
                <a:gd name="connsiteY5" fmla="*/ 48801 h 3784632"/>
                <a:gd name="connsiteX6" fmla="*/ 1108208 w 3744913"/>
                <a:gd name="connsiteY6" fmla="*/ 35188 h 3784632"/>
                <a:gd name="connsiteX7" fmla="*/ 1755424 w 3744913"/>
                <a:gd name="connsiteY7" fmla="*/ 24194 h 3784632"/>
                <a:gd name="connsiteX8" fmla="*/ 2059391 w 3744913"/>
                <a:gd name="connsiteY8" fmla="*/ 60702 h 3784632"/>
                <a:gd name="connsiteX9" fmla="*/ 2489893 w 3744913"/>
                <a:gd name="connsiteY9" fmla="*/ 11717 h 3784632"/>
                <a:gd name="connsiteX10" fmla="*/ 2812383 w 3744913"/>
                <a:gd name="connsiteY10" fmla="*/ 6239 h 3784632"/>
                <a:gd name="connsiteX11" fmla="*/ 3303534 w 3744913"/>
                <a:gd name="connsiteY11" fmla="*/ 72604 h 3784632"/>
                <a:gd name="connsiteX12" fmla="*/ 3744913 w 3744913"/>
                <a:gd name="connsiteY12" fmla="*/ 0 h 378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4913" h="3784632">
                  <a:moveTo>
                    <a:pt x="3744913" y="0"/>
                  </a:moveTo>
                  <a:lnTo>
                    <a:pt x="3744913" y="3784632"/>
                  </a:lnTo>
                  <a:lnTo>
                    <a:pt x="0" y="3784632"/>
                  </a:lnTo>
                  <a:lnTo>
                    <a:pt x="0" y="54012"/>
                  </a:lnTo>
                  <a:lnTo>
                    <a:pt x="927889" y="38251"/>
                  </a:lnTo>
                  <a:lnTo>
                    <a:pt x="1002420" y="48801"/>
                  </a:lnTo>
                  <a:lnTo>
                    <a:pt x="1108208" y="35188"/>
                  </a:lnTo>
                  <a:lnTo>
                    <a:pt x="1755424" y="24194"/>
                  </a:lnTo>
                  <a:lnTo>
                    <a:pt x="2059391" y="60702"/>
                  </a:lnTo>
                  <a:lnTo>
                    <a:pt x="2489893" y="11717"/>
                  </a:lnTo>
                  <a:lnTo>
                    <a:pt x="2812383" y="6239"/>
                  </a:lnTo>
                  <a:lnTo>
                    <a:pt x="3303534" y="72604"/>
                  </a:lnTo>
                  <a:lnTo>
                    <a:pt x="3744913" y="0"/>
                  </a:lnTo>
                  <a:close/>
                </a:path>
              </a:pathLst>
            </a:custGeom>
            <a:solidFill>
              <a:srgbClr val="D2EC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8E1BB9-3524-EF87-DE02-CF0E1D51C21C}"/>
                </a:ext>
              </a:extLst>
            </p:cNvPr>
            <p:cNvSpPr/>
            <p:nvPr/>
          </p:nvSpPr>
          <p:spPr>
            <a:xfrm>
              <a:off x="6083225" y="1731781"/>
              <a:ext cx="968828" cy="1262743"/>
            </a:xfrm>
            <a:prstGeom prst="rect">
              <a:avLst/>
            </a:prstGeom>
            <a:solidFill>
              <a:srgbClr val="D9CE6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3528F78-C642-2C84-D459-09DFEC8DF344}"/>
                </a:ext>
              </a:extLst>
            </p:cNvPr>
            <p:cNvCxnSpPr/>
            <p:nvPr/>
          </p:nvCxnSpPr>
          <p:spPr>
            <a:xfrm>
              <a:off x="5114397" y="2363152"/>
              <a:ext cx="968828" cy="0"/>
            </a:xfrm>
            <a:prstGeom prst="straightConnector1">
              <a:avLst/>
            </a:prstGeom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5D7BD97-BB3E-FA23-6B8C-040D55904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2053" y="2363152"/>
              <a:ext cx="968828" cy="0"/>
            </a:xfrm>
            <a:prstGeom prst="straightConnector1">
              <a:avLst/>
            </a:prstGeom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9D465AF-B143-5225-0D34-8A3DBCBD9CCC}"/>
                </a:ext>
              </a:extLst>
            </p:cNvPr>
            <p:cNvCxnSpPr>
              <a:cxnSpLocks/>
            </p:cNvCxnSpPr>
            <p:nvPr/>
          </p:nvCxnSpPr>
          <p:spPr>
            <a:xfrm>
              <a:off x="6567639" y="1274581"/>
              <a:ext cx="0" cy="446314"/>
            </a:xfrm>
            <a:prstGeom prst="straightConnector1">
              <a:avLst/>
            </a:prstGeom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86F991E-7F46-8CF5-AC8E-CC71E835E6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2196" y="2994524"/>
              <a:ext cx="5443" cy="1156949"/>
            </a:xfrm>
            <a:prstGeom prst="straightConnector1">
              <a:avLst/>
            </a:prstGeom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673F582-CF01-1650-C4EE-BECCDAA6D3C6}"/>
                </a:ext>
              </a:extLst>
            </p:cNvPr>
            <p:cNvSpPr/>
            <p:nvPr/>
          </p:nvSpPr>
          <p:spPr>
            <a:xfrm>
              <a:off x="4808530" y="772516"/>
              <a:ext cx="3853542" cy="89262"/>
            </a:xfrm>
            <a:custGeom>
              <a:avLst/>
              <a:gdLst>
                <a:gd name="connsiteX0" fmla="*/ 0 w 3810000"/>
                <a:gd name="connsiteY0" fmla="*/ 130629 h 163286"/>
                <a:gd name="connsiteX1" fmla="*/ 576943 w 3810000"/>
                <a:gd name="connsiteY1" fmla="*/ 0 h 163286"/>
                <a:gd name="connsiteX2" fmla="*/ 1034143 w 3810000"/>
                <a:gd name="connsiteY2" fmla="*/ 119743 h 163286"/>
                <a:gd name="connsiteX3" fmla="*/ 1491343 w 3810000"/>
                <a:gd name="connsiteY3" fmla="*/ 10886 h 163286"/>
                <a:gd name="connsiteX4" fmla="*/ 2079171 w 3810000"/>
                <a:gd name="connsiteY4" fmla="*/ 141514 h 163286"/>
                <a:gd name="connsiteX5" fmla="*/ 2699657 w 3810000"/>
                <a:gd name="connsiteY5" fmla="*/ 10886 h 163286"/>
                <a:gd name="connsiteX6" fmla="*/ 3309257 w 3810000"/>
                <a:gd name="connsiteY6" fmla="*/ 163286 h 163286"/>
                <a:gd name="connsiteX7" fmla="*/ 3810000 w 3810000"/>
                <a:gd name="connsiteY7" fmla="*/ 10886 h 16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0" h="163286">
                  <a:moveTo>
                    <a:pt x="0" y="130629"/>
                  </a:moveTo>
                  <a:lnTo>
                    <a:pt x="576943" y="0"/>
                  </a:lnTo>
                  <a:lnTo>
                    <a:pt x="1034143" y="119743"/>
                  </a:lnTo>
                  <a:lnTo>
                    <a:pt x="1491343" y="10886"/>
                  </a:lnTo>
                  <a:lnTo>
                    <a:pt x="2079171" y="141514"/>
                  </a:lnTo>
                  <a:lnTo>
                    <a:pt x="2699657" y="10886"/>
                  </a:lnTo>
                  <a:lnTo>
                    <a:pt x="3309257" y="163286"/>
                  </a:lnTo>
                  <a:lnTo>
                    <a:pt x="3810000" y="10886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F854418-4A92-E5D7-0BB7-E72327F8E02D}"/>
                </a:ext>
              </a:extLst>
            </p:cNvPr>
            <p:cNvSpPr txBox="1"/>
            <p:nvPr/>
          </p:nvSpPr>
          <p:spPr>
            <a:xfrm>
              <a:off x="7750004" y="4295953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>
                  <a:solidFill>
                    <a:schemeClr val="bg1">
                      <a:lumMod val="75000"/>
                    </a:schemeClr>
                  </a:solidFill>
                </a:rPr>
                <a:t>R Downey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0B7424-1BE4-71E0-A92C-31739EEC5496}"/>
              </a:ext>
            </a:extLst>
          </p:cNvPr>
          <p:cNvCxnSpPr>
            <a:cxnSpLocks/>
          </p:cNvCxnSpPr>
          <p:nvPr/>
        </p:nvCxnSpPr>
        <p:spPr>
          <a:xfrm flipV="1">
            <a:off x="3918529" y="3044281"/>
            <a:ext cx="2449614" cy="29568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DA847F0B-20AE-E6CE-C362-B8395E3B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IE" altLang="en-US" dirty="0" err="1"/>
              <a:t>Cúis</a:t>
            </a:r>
            <a:r>
              <a:rPr lang="en-IE" altLang="en-US" dirty="0"/>
              <a:t> le </a:t>
            </a:r>
            <a:r>
              <a:rPr lang="en-IE" altLang="en-US" dirty="0" err="1"/>
              <a:t>fórsa</a:t>
            </a:r>
            <a:r>
              <a:rPr lang="en-IE" altLang="en-US" dirty="0"/>
              <a:t> na </a:t>
            </a:r>
            <a:r>
              <a:rPr lang="en-IE" altLang="en-US" dirty="0" err="1"/>
              <a:t>buacachta</a:t>
            </a:r>
            <a:r>
              <a:rPr lang="en-IE" altLang="en-US" dirty="0"/>
              <a:t>:</a:t>
            </a:r>
            <a:endParaRPr lang="en-GB" altLang="en-US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E4BC001-B1D9-D89E-A3F8-8C4B93BE0962}"/>
              </a:ext>
            </a:extLst>
          </p:cNvPr>
          <p:cNvSpPr/>
          <p:nvPr/>
        </p:nvSpPr>
        <p:spPr>
          <a:xfrm>
            <a:off x="6739521" y="2108121"/>
            <a:ext cx="956930" cy="966933"/>
          </a:xfrm>
          <a:custGeom>
            <a:avLst/>
            <a:gdLst>
              <a:gd name="connsiteX0" fmla="*/ 0 w 956930"/>
              <a:gd name="connsiteY0" fmla="*/ 0 h 966933"/>
              <a:gd name="connsiteX1" fmla="*/ 956930 w 956930"/>
              <a:gd name="connsiteY1" fmla="*/ 0 h 966933"/>
              <a:gd name="connsiteX2" fmla="*/ 956930 w 956930"/>
              <a:gd name="connsiteY2" fmla="*/ 881873 h 966933"/>
              <a:gd name="connsiteX3" fmla="*/ 871870 w 956930"/>
              <a:gd name="connsiteY3" fmla="*/ 966933 h 966933"/>
              <a:gd name="connsiteX4" fmla="*/ 85060 w 956930"/>
              <a:gd name="connsiteY4" fmla="*/ 966933 h 966933"/>
              <a:gd name="connsiteX5" fmla="*/ 0 w 956930"/>
              <a:gd name="connsiteY5" fmla="*/ 881873 h 966933"/>
              <a:gd name="connsiteX6" fmla="*/ 0 w 956930"/>
              <a:gd name="connsiteY6" fmla="*/ 0 h 96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930" h="966933">
                <a:moveTo>
                  <a:pt x="0" y="0"/>
                </a:moveTo>
                <a:lnTo>
                  <a:pt x="956930" y="0"/>
                </a:lnTo>
                <a:lnTo>
                  <a:pt x="956930" y="881873"/>
                </a:lnTo>
                <a:lnTo>
                  <a:pt x="871870" y="966933"/>
                </a:lnTo>
                <a:lnTo>
                  <a:pt x="85060" y="966933"/>
                </a:lnTo>
                <a:lnTo>
                  <a:pt x="0" y="88187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E05910A-AD94-69D5-CDB2-0D197164A776}"/>
              </a:ext>
            </a:extLst>
          </p:cNvPr>
          <p:cNvSpPr/>
          <p:nvPr/>
        </p:nvSpPr>
        <p:spPr>
          <a:xfrm>
            <a:off x="6752642" y="1778999"/>
            <a:ext cx="956930" cy="1297172"/>
          </a:xfrm>
          <a:custGeom>
            <a:avLst/>
            <a:gdLst>
              <a:gd name="connsiteX0" fmla="*/ 0 w 956930"/>
              <a:gd name="connsiteY0" fmla="*/ 21265 h 1297172"/>
              <a:gd name="connsiteX1" fmla="*/ 0 w 956930"/>
              <a:gd name="connsiteY1" fmla="*/ 1212112 h 1297172"/>
              <a:gd name="connsiteX2" fmla="*/ 85060 w 956930"/>
              <a:gd name="connsiteY2" fmla="*/ 1297172 h 1297172"/>
              <a:gd name="connsiteX3" fmla="*/ 871870 w 956930"/>
              <a:gd name="connsiteY3" fmla="*/ 1297172 h 1297172"/>
              <a:gd name="connsiteX4" fmla="*/ 956930 w 956930"/>
              <a:gd name="connsiteY4" fmla="*/ 1212112 h 1297172"/>
              <a:gd name="connsiteX5" fmla="*/ 956930 w 956930"/>
              <a:gd name="connsiteY5" fmla="*/ 0 h 129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930" h="1297172">
                <a:moveTo>
                  <a:pt x="0" y="21265"/>
                </a:moveTo>
                <a:lnTo>
                  <a:pt x="0" y="1212112"/>
                </a:lnTo>
                <a:lnTo>
                  <a:pt x="85060" y="1297172"/>
                </a:lnTo>
                <a:lnTo>
                  <a:pt x="871870" y="1297172"/>
                </a:lnTo>
                <a:lnTo>
                  <a:pt x="956930" y="1212112"/>
                </a:lnTo>
                <a:lnTo>
                  <a:pt x="956930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2FA4D-2330-AAD9-59C9-1D41774A7B18}"/>
              </a:ext>
            </a:extLst>
          </p:cNvPr>
          <p:cNvSpPr txBox="1"/>
          <p:nvPr/>
        </p:nvSpPr>
        <p:spPr>
          <a:xfrm>
            <a:off x="7434719" y="312644"/>
            <a:ext cx="1718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/>
              <a:t>Meatáin</a:t>
            </a:r>
            <a:r>
              <a:rPr lang="en-IE" sz="2400" dirty="0"/>
              <a:t> </a:t>
            </a:r>
            <a:r>
              <a:rPr lang="en-IE" sz="2400" dirty="0" err="1"/>
              <a:t>niútain</a:t>
            </a:r>
            <a:r>
              <a:rPr lang="en-IE" sz="2400" dirty="0"/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EF50C3-5BC2-2447-BA6F-3D34D661611B}"/>
              </a:ext>
            </a:extLst>
          </p:cNvPr>
          <p:cNvCxnSpPr>
            <a:cxnSpLocks/>
          </p:cNvCxnSpPr>
          <p:nvPr/>
        </p:nvCxnSpPr>
        <p:spPr>
          <a:xfrm flipH="1">
            <a:off x="6579303" y="460098"/>
            <a:ext cx="822191" cy="23981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D7290EB-383A-9B29-45DA-78A6AB930264}"/>
              </a:ext>
            </a:extLst>
          </p:cNvPr>
          <p:cNvGrpSpPr/>
          <p:nvPr/>
        </p:nvGrpSpPr>
        <p:grpSpPr>
          <a:xfrm rot="10800000">
            <a:off x="6125695" y="735622"/>
            <a:ext cx="237147" cy="1855966"/>
            <a:chOff x="5423424" y="1170858"/>
            <a:chExt cx="275573" cy="246158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9994EC-EF75-F170-A624-18D951E808EA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546897" y="1170858"/>
              <a:ext cx="0" cy="24615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3B52774-4E2B-ADE4-9E6C-9CC86E762761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0AFC011-9CC2-BA4F-249A-6CBD84B5C2AF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629C95-7ABC-13F4-2E4B-598F42E3E5C8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30C28C40-A828-AF16-7EF0-EBE3C04F251F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2B94D6-2C20-252E-4C88-90CDE3088D10}"/>
              </a:ext>
            </a:extLst>
          </p:cNvPr>
          <p:cNvSpPr/>
          <p:nvPr/>
        </p:nvSpPr>
        <p:spPr>
          <a:xfrm>
            <a:off x="6100295" y="2229217"/>
            <a:ext cx="322267" cy="379284"/>
          </a:xfrm>
          <a:custGeom>
            <a:avLst/>
            <a:gdLst>
              <a:gd name="connsiteX0" fmla="*/ 0 w 272143"/>
              <a:gd name="connsiteY0" fmla="*/ 130629 h 359229"/>
              <a:gd name="connsiteX1" fmla="*/ 108857 w 272143"/>
              <a:gd name="connsiteY1" fmla="*/ 0 h 359229"/>
              <a:gd name="connsiteX2" fmla="*/ 272143 w 272143"/>
              <a:gd name="connsiteY2" fmla="*/ 65315 h 359229"/>
              <a:gd name="connsiteX3" fmla="*/ 228600 w 272143"/>
              <a:gd name="connsiteY3" fmla="*/ 272143 h 359229"/>
              <a:gd name="connsiteX4" fmla="*/ 32657 w 272143"/>
              <a:gd name="connsiteY4" fmla="*/ 359229 h 359229"/>
              <a:gd name="connsiteX5" fmla="*/ 0 w 272143"/>
              <a:gd name="connsiteY5" fmla="*/ 130629 h 359229"/>
              <a:gd name="connsiteX0" fmla="*/ 0 w 272143"/>
              <a:gd name="connsiteY0" fmla="*/ 130629 h 359229"/>
              <a:gd name="connsiteX1" fmla="*/ 108857 w 272143"/>
              <a:gd name="connsiteY1" fmla="*/ 0 h 359229"/>
              <a:gd name="connsiteX2" fmla="*/ 272143 w 272143"/>
              <a:gd name="connsiteY2" fmla="*/ 65315 h 359229"/>
              <a:gd name="connsiteX3" fmla="*/ 228600 w 272143"/>
              <a:gd name="connsiteY3" fmla="*/ 272143 h 359229"/>
              <a:gd name="connsiteX4" fmla="*/ 32657 w 272143"/>
              <a:gd name="connsiteY4" fmla="*/ 359229 h 359229"/>
              <a:gd name="connsiteX5" fmla="*/ 0 w 272143"/>
              <a:gd name="connsiteY5" fmla="*/ 130629 h 359229"/>
              <a:gd name="connsiteX0" fmla="*/ 0 w 282303"/>
              <a:gd name="connsiteY0" fmla="*/ 130629 h 359229"/>
              <a:gd name="connsiteX1" fmla="*/ 108857 w 282303"/>
              <a:gd name="connsiteY1" fmla="*/ 0 h 359229"/>
              <a:gd name="connsiteX2" fmla="*/ 282303 w 282303"/>
              <a:gd name="connsiteY2" fmla="*/ 65315 h 359229"/>
              <a:gd name="connsiteX3" fmla="*/ 228600 w 282303"/>
              <a:gd name="connsiteY3" fmla="*/ 272143 h 359229"/>
              <a:gd name="connsiteX4" fmla="*/ 32657 w 282303"/>
              <a:gd name="connsiteY4" fmla="*/ 359229 h 359229"/>
              <a:gd name="connsiteX5" fmla="*/ 0 w 282303"/>
              <a:gd name="connsiteY5" fmla="*/ 130629 h 359229"/>
              <a:gd name="connsiteX0" fmla="*/ 0 w 304271"/>
              <a:gd name="connsiteY0" fmla="*/ 130629 h 359229"/>
              <a:gd name="connsiteX1" fmla="*/ 108857 w 304271"/>
              <a:gd name="connsiteY1" fmla="*/ 0 h 359229"/>
              <a:gd name="connsiteX2" fmla="*/ 282303 w 304271"/>
              <a:gd name="connsiteY2" fmla="*/ 65315 h 359229"/>
              <a:gd name="connsiteX3" fmla="*/ 228600 w 304271"/>
              <a:gd name="connsiteY3" fmla="*/ 272143 h 359229"/>
              <a:gd name="connsiteX4" fmla="*/ 32657 w 304271"/>
              <a:gd name="connsiteY4" fmla="*/ 359229 h 359229"/>
              <a:gd name="connsiteX5" fmla="*/ 0 w 304271"/>
              <a:gd name="connsiteY5" fmla="*/ 130629 h 359229"/>
              <a:gd name="connsiteX0" fmla="*/ 0 w 304271"/>
              <a:gd name="connsiteY0" fmla="*/ 134927 h 363527"/>
              <a:gd name="connsiteX1" fmla="*/ 108857 w 304271"/>
              <a:gd name="connsiteY1" fmla="*/ 4298 h 363527"/>
              <a:gd name="connsiteX2" fmla="*/ 282303 w 304271"/>
              <a:gd name="connsiteY2" fmla="*/ 69613 h 363527"/>
              <a:gd name="connsiteX3" fmla="*/ 228600 w 304271"/>
              <a:gd name="connsiteY3" fmla="*/ 276441 h 363527"/>
              <a:gd name="connsiteX4" fmla="*/ 32657 w 304271"/>
              <a:gd name="connsiteY4" fmla="*/ 363527 h 363527"/>
              <a:gd name="connsiteX5" fmla="*/ 0 w 304271"/>
              <a:gd name="connsiteY5" fmla="*/ 134927 h 363527"/>
              <a:gd name="connsiteX0" fmla="*/ 3882 w 308153"/>
              <a:gd name="connsiteY0" fmla="*/ 134927 h 363527"/>
              <a:gd name="connsiteX1" fmla="*/ 112739 w 308153"/>
              <a:gd name="connsiteY1" fmla="*/ 4298 h 363527"/>
              <a:gd name="connsiteX2" fmla="*/ 286185 w 308153"/>
              <a:gd name="connsiteY2" fmla="*/ 69613 h 363527"/>
              <a:gd name="connsiteX3" fmla="*/ 232482 w 308153"/>
              <a:gd name="connsiteY3" fmla="*/ 276441 h 363527"/>
              <a:gd name="connsiteX4" fmla="*/ 36539 w 308153"/>
              <a:gd name="connsiteY4" fmla="*/ 363527 h 363527"/>
              <a:gd name="connsiteX5" fmla="*/ 3882 w 308153"/>
              <a:gd name="connsiteY5" fmla="*/ 134927 h 363527"/>
              <a:gd name="connsiteX0" fmla="*/ 17996 w 322267"/>
              <a:gd name="connsiteY0" fmla="*/ 134927 h 379284"/>
              <a:gd name="connsiteX1" fmla="*/ 126853 w 322267"/>
              <a:gd name="connsiteY1" fmla="*/ 4298 h 379284"/>
              <a:gd name="connsiteX2" fmla="*/ 300299 w 322267"/>
              <a:gd name="connsiteY2" fmla="*/ 69613 h 379284"/>
              <a:gd name="connsiteX3" fmla="*/ 246596 w 322267"/>
              <a:gd name="connsiteY3" fmla="*/ 276441 h 379284"/>
              <a:gd name="connsiteX4" fmla="*/ 50653 w 322267"/>
              <a:gd name="connsiteY4" fmla="*/ 363527 h 379284"/>
              <a:gd name="connsiteX5" fmla="*/ 17996 w 322267"/>
              <a:gd name="connsiteY5" fmla="*/ 134927 h 3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267" h="379284">
                <a:moveTo>
                  <a:pt x="17996" y="134927"/>
                </a:moveTo>
                <a:cubicBezTo>
                  <a:pt x="33962" y="86304"/>
                  <a:pt x="69038" y="23166"/>
                  <a:pt x="126853" y="4298"/>
                </a:cubicBezTo>
                <a:cubicBezTo>
                  <a:pt x="184668" y="-14570"/>
                  <a:pt x="242484" y="32601"/>
                  <a:pt x="300299" y="69613"/>
                </a:cubicBezTo>
                <a:cubicBezTo>
                  <a:pt x="358114" y="106625"/>
                  <a:pt x="288204" y="227455"/>
                  <a:pt x="246596" y="276441"/>
                </a:cubicBezTo>
                <a:cubicBezTo>
                  <a:pt x="204988" y="325427"/>
                  <a:pt x="126127" y="415778"/>
                  <a:pt x="50653" y="363527"/>
                </a:cubicBezTo>
                <a:cubicBezTo>
                  <a:pt x="-24821" y="311276"/>
                  <a:pt x="2030" y="183550"/>
                  <a:pt x="17996" y="13492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96EED-619B-707D-E489-DE9D48613E89}"/>
              </a:ext>
            </a:extLst>
          </p:cNvPr>
          <p:cNvGrpSpPr/>
          <p:nvPr/>
        </p:nvGrpSpPr>
        <p:grpSpPr>
          <a:xfrm rot="10800000">
            <a:off x="7104627" y="735622"/>
            <a:ext cx="237147" cy="1855966"/>
            <a:chOff x="5423424" y="1170858"/>
            <a:chExt cx="275573" cy="246158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CFC8B8C-CD40-2E0A-8985-E96219F32B3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546897" y="1170858"/>
              <a:ext cx="0" cy="24615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4CDAA3F-2E90-79A9-70D1-2EC05018BFB5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93DEDF1-8C70-A6D7-1814-960D00006800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57EDDC7-B05D-A35C-3B52-AF4CB18C1A66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09F3AA7B-1D42-503F-97B7-0DDA1BD6A18B}"/>
                  </a:ext>
                </a:extLst>
              </p:cNvPr>
              <p:cNvSpPr/>
              <p:nvPr/>
            </p:nvSpPr>
            <p:spPr>
              <a:xfrm rot="5400000">
                <a:off x="12440828" y="1303078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525E57-B652-513E-3820-CC8FEA5275D3}"/>
              </a:ext>
            </a:extLst>
          </p:cNvPr>
          <p:cNvSpPr/>
          <p:nvPr/>
        </p:nvSpPr>
        <p:spPr>
          <a:xfrm>
            <a:off x="7079227" y="2229217"/>
            <a:ext cx="322267" cy="379284"/>
          </a:xfrm>
          <a:custGeom>
            <a:avLst/>
            <a:gdLst>
              <a:gd name="connsiteX0" fmla="*/ 0 w 272143"/>
              <a:gd name="connsiteY0" fmla="*/ 130629 h 359229"/>
              <a:gd name="connsiteX1" fmla="*/ 108857 w 272143"/>
              <a:gd name="connsiteY1" fmla="*/ 0 h 359229"/>
              <a:gd name="connsiteX2" fmla="*/ 272143 w 272143"/>
              <a:gd name="connsiteY2" fmla="*/ 65315 h 359229"/>
              <a:gd name="connsiteX3" fmla="*/ 228600 w 272143"/>
              <a:gd name="connsiteY3" fmla="*/ 272143 h 359229"/>
              <a:gd name="connsiteX4" fmla="*/ 32657 w 272143"/>
              <a:gd name="connsiteY4" fmla="*/ 359229 h 359229"/>
              <a:gd name="connsiteX5" fmla="*/ 0 w 272143"/>
              <a:gd name="connsiteY5" fmla="*/ 130629 h 359229"/>
              <a:gd name="connsiteX0" fmla="*/ 0 w 272143"/>
              <a:gd name="connsiteY0" fmla="*/ 130629 h 359229"/>
              <a:gd name="connsiteX1" fmla="*/ 108857 w 272143"/>
              <a:gd name="connsiteY1" fmla="*/ 0 h 359229"/>
              <a:gd name="connsiteX2" fmla="*/ 272143 w 272143"/>
              <a:gd name="connsiteY2" fmla="*/ 65315 h 359229"/>
              <a:gd name="connsiteX3" fmla="*/ 228600 w 272143"/>
              <a:gd name="connsiteY3" fmla="*/ 272143 h 359229"/>
              <a:gd name="connsiteX4" fmla="*/ 32657 w 272143"/>
              <a:gd name="connsiteY4" fmla="*/ 359229 h 359229"/>
              <a:gd name="connsiteX5" fmla="*/ 0 w 272143"/>
              <a:gd name="connsiteY5" fmla="*/ 130629 h 359229"/>
              <a:gd name="connsiteX0" fmla="*/ 0 w 282303"/>
              <a:gd name="connsiteY0" fmla="*/ 130629 h 359229"/>
              <a:gd name="connsiteX1" fmla="*/ 108857 w 282303"/>
              <a:gd name="connsiteY1" fmla="*/ 0 h 359229"/>
              <a:gd name="connsiteX2" fmla="*/ 282303 w 282303"/>
              <a:gd name="connsiteY2" fmla="*/ 65315 h 359229"/>
              <a:gd name="connsiteX3" fmla="*/ 228600 w 282303"/>
              <a:gd name="connsiteY3" fmla="*/ 272143 h 359229"/>
              <a:gd name="connsiteX4" fmla="*/ 32657 w 282303"/>
              <a:gd name="connsiteY4" fmla="*/ 359229 h 359229"/>
              <a:gd name="connsiteX5" fmla="*/ 0 w 282303"/>
              <a:gd name="connsiteY5" fmla="*/ 130629 h 359229"/>
              <a:gd name="connsiteX0" fmla="*/ 0 w 304271"/>
              <a:gd name="connsiteY0" fmla="*/ 130629 h 359229"/>
              <a:gd name="connsiteX1" fmla="*/ 108857 w 304271"/>
              <a:gd name="connsiteY1" fmla="*/ 0 h 359229"/>
              <a:gd name="connsiteX2" fmla="*/ 282303 w 304271"/>
              <a:gd name="connsiteY2" fmla="*/ 65315 h 359229"/>
              <a:gd name="connsiteX3" fmla="*/ 228600 w 304271"/>
              <a:gd name="connsiteY3" fmla="*/ 272143 h 359229"/>
              <a:gd name="connsiteX4" fmla="*/ 32657 w 304271"/>
              <a:gd name="connsiteY4" fmla="*/ 359229 h 359229"/>
              <a:gd name="connsiteX5" fmla="*/ 0 w 304271"/>
              <a:gd name="connsiteY5" fmla="*/ 130629 h 359229"/>
              <a:gd name="connsiteX0" fmla="*/ 0 w 304271"/>
              <a:gd name="connsiteY0" fmla="*/ 134927 h 363527"/>
              <a:gd name="connsiteX1" fmla="*/ 108857 w 304271"/>
              <a:gd name="connsiteY1" fmla="*/ 4298 h 363527"/>
              <a:gd name="connsiteX2" fmla="*/ 282303 w 304271"/>
              <a:gd name="connsiteY2" fmla="*/ 69613 h 363527"/>
              <a:gd name="connsiteX3" fmla="*/ 228600 w 304271"/>
              <a:gd name="connsiteY3" fmla="*/ 276441 h 363527"/>
              <a:gd name="connsiteX4" fmla="*/ 32657 w 304271"/>
              <a:gd name="connsiteY4" fmla="*/ 363527 h 363527"/>
              <a:gd name="connsiteX5" fmla="*/ 0 w 304271"/>
              <a:gd name="connsiteY5" fmla="*/ 134927 h 363527"/>
              <a:gd name="connsiteX0" fmla="*/ 3882 w 308153"/>
              <a:gd name="connsiteY0" fmla="*/ 134927 h 363527"/>
              <a:gd name="connsiteX1" fmla="*/ 112739 w 308153"/>
              <a:gd name="connsiteY1" fmla="*/ 4298 h 363527"/>
              <a:gd name="connsiteX2" fmla="*/ 286185 w 308153"/>
              <a:gd name="connsiteY2" fmla="*/ 69613 h 363527"/>
              <a:gd name="connsiteX3" fmla="*/ 232482 w 308153"/>
              <a:gd name="connsiteY3" fmla="*/ 276441 h 363527"/>
              <a:gd name="connsiteX4" fmla="*/ 36539 w 308153"/>
              <a:gd name="connsiteY4" fmla="*/ 363527 h 363527"/>
              <a:gd name="connsiteX5" fmla="*/ 3882 w 308153"/>
              <a:gd name="connsiteY5" fmla="*/ 134927 h 363527"/>
              <a:gd name="connsiteX0" fmla="*/ 17996 w 322267"/>
              <a:gd name="connsiteY0" fmla="*/ 134927 h 379284"/>
              <a:gd name="connsiteX1" fmla="*/ 126853 w 322267"/>
              <a:gd name="connsiteY1" fmla="*/ 4298 h 379284"/>
              <a:gd name="connsiteX2" fmla="*/ 300299 w 322267"/>
              <a:gd name="connsiteY2" fmla="*/ 69613 h 379284"/>
              <a:gd name="connsiteX3" fmla="*/ 246596 w 322267"/>
              <a:gd name="connsiteY3" fmla="*/ 276441 h 379284"/>
              <a:gd name="connsiteX4" fmla="*/ 50653 w 322267"/>
              <a:gd name="connsiteY4" fmla="*/ 363527 h 379284"/>
              <a:gd name="connsiteX5" fmla="*/ 17996 w 322267"/>
              <a:gd name="connsiteY5" fmla="*/ 134927 h 3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267" h="379284">
                <a:moveTo>
                  <a:pt x="17996" y="134927"/>
                </a:moveTo>
                <a:cubicBezTo>
                  <a:pt x="33962" y="86304"/>
                  <a:pt x="69038" y="23166"/>
                  <a:pt x="126853" y="4298"/>
                </a:cubicBezTo>
                <a:cubicBezTo>
                  <a:pt x="184668" y="-14570"/>
                  <a:pt x="242484" y="32601"/>
                  <a:pt x="300299" y="69613"/>
                </a:cubicBezTo>
                <a:cubicBezTo>
                  <a:pt x="358114" y="106625"/>
                  <a:pt x="288204" y="227455"/>
                  <a:pt x="246596" y="276441"/>
                </a:cubicBezTo>
                <a:cubicBezTo>
                  <a:pt x="204988" y="325427"/>
                  <a:pt x="126127" y="415778"/>
                  <a:pt x="50653" y="363527"/>
                </a:cubicBezTo>
                <a:cubicBezTo>
                  <a:pt x="-24821" y="311276"/>
                  <a:pt x="2030" y="183550"/>
                  <a:pt x="17996" y="13492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05C81-D9A6-741C-4BA8-D8F9803F233D}"/>
              </a:ext>
            </a:extLst>
          </p:cNvPr>
          <p:cNvSpPr txBox="1"/>
          <p:nvPr/>
        </p:nvSpPr>
        <p:spPr>
          <a:xfrm>
            <a:off x="5724860" y="12313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BB307-AC98-1266-E09A-F1F86CA5003B}"/>
              </a:ext>
            </a:extLst>
          </p:cNvPr>
          <p:cNvSpPr txBox="1"/>
          <p:nvPr/>
        </p:nvSpPr>
        <p:spPr>
          <a:xfrm>
            <a:off x="6761465" y="102900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7C1AD-2247-DFCB-3948-604BB0A6614D}"/>
              </a:ext>
            </a:extLst>
          </p:cNvPr>
          <p:cNvSpPr txBox="1"/>
          <p:nvPr/>
        </p:nvSpPr>
        <p:spPr>
          <a:xfrm>
            <a:off x="5922500" y="3144801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 err="1"/>
              <a:t>Barrsá</a:t>
            </a:r>
            <a:r>
              <a:rPr lang="en-GB" sz="2400" dirty="0"/>
              <a:t> = a - b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01A2448-89E9-954F-BC13-CF8CD3966002}"/>
              </a:ext>
            </a:extLst>
          </p:cNvPr>
          <p:cNvCxnSpPr>
            <a:cxnSpLocks/>
          </p:cNvCxnSpPr>
          <p:nvPr/>
        </p:nvCxnSpPr>
        <p:spPr>
          <a:xfrm flipH="1">
            <a:off x="7331253" y="881708"/>
            <a:ext cx="204269" cy="9354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3B95284-CF7A-B07F-291E-5743C8D120D9}"/>
              </a:ext>
            </a:extLst>
          </p:cNvPr>
          <p:cNvSpPr txBox="1"/>
          <p:nvPr/>
        </p:nvSpPr>
        <p:spPr>
          <a:xfrm>
            <a:off x="137232" y="975251"/>
            <a:ext cx="5388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eriod"/>
            </a:pPr>
            <a:r>
              <a:rPr lang="en-GB" sz="2800" dirty="0" err="1"/>
              <a:t>Tomhas</a:t>
            </a:r>
            <a:r>
              <a:rPr lang="en-GB" sz="2800" dirty="0"/>
              <a:t> </a:t>
            </a:r>
            <a:r>
              <a:rPr lang="en-GB" sz="2800" dirty="0" err="1"/>
              <a:t>meáchan</a:t>
            </a:r>
            <a:r>
              <a:rPr lang="en-GB" sz="2800" dirty="0"/>
              <a:t> an </a:t>
            </a:r>
            <a:r>
              <a:rPr lang="en-GB" sz="2800" dirty="0" err="1"/>
              <a:t>chorp</a:t>
            </a:r>
            <a:r>
              <a:rPr lang="en-GB" sz="2800" dirty="0"/>
              <a:t> </a:t>
            </a:r>
            <a:r>
              <a:rPr lang="en-GB" sz="2800" dirty="0" err="1"/>
              <a:t>san</a:t>
            </a:r>
            <a:r>
              <a:rPr lang="en-GB" sz="2800" dirty="0"/>
              <a:t> </a:t>
            </a:r>
            <a:r>
              <a:rPr lang="en-GB" sz="2800" dirty="0" err="1"/>
              <a:t>aer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é </a:t>
            </a:r>
            <a:r>
              <a:rPr lang="en-GB" sz="2800" dirty="0" err="1"/>
              <a:t>sáite</a:t>
            </a:r>
            <a:r>
              <a:rPr lang="en-GB" sz="2800" dirty="0"/>
              <a:t> </a:t>
            </a:r>
            <a:r>
              <a:rPr lang="en-GB" sz="2800" dirty="0" err="1"/>
              <a:t>san</a:t>
            </a:r>
            <a:r>
              <a:rPr lang="en-GB" sz="2800" dirty="0"/>
              <a:t> </a:t>
            </a:r>
            <a:r>
              <a:rPr lang="en-GB" sz="2800" dirty="0" err="1"/>
              <a:t>uisce</a:t>
            </a:r>
            <a:r>
              <a:rPr lang="en-GB" sz="2800" dirty="0"/>
              <a:t>.</a:t>
            </a:r>
          </a:p>
          <a:p>
            <a:pPr marL="514350" indent="-514350" algn="l">
              <a:buAutoNum type="arabicPeriod"/>
            </a:pPr>
            <a:r>
              <a:rPr lang="en-GB" sz="2800" dirty="0"/>
              <a:t>An </a:t>
            </a:r>
            <a:r>
              <a:rPr lang="en-GB" sz="2800" dirty="0" err="1"/>
              <a:t>difríocht</a:t>
            </a:r>
            <a:r>
              <a:rPr lang="en-GB" sz="2800" dirty="0"/>
              <a:t> = </a:t>
            </a:r>
            <a:r>
              <a:rPr lang="en-GB" sz="2800" dirty="0" err="1"/>
              <a:t>sá</a:t>
            </a:r>
            <a:r>
              <a:rPr lang="en-GB" sz="2800" dirty="0"/>
              <a:t> </a:t>
            </a:r>
            <a:r>
              <a:rPr lang="en-GB" sz="2800" dirty="0" err="1"/>
              <a:t>aníos</a:t>
            </a:r>
            <a:r>
              <a:rPr lang="en-GB" sz="2800" dirty="0"/>
              <a:t> (</a:t>
            </a:r>
            <a:r>
              <a:rPr lang="en-GB" sz="2800" dirty="0" err="1"/>
              <a:t>barrsá</a:t>
            </a:r>
            <a:r>
              <a:rPr lang="en-GB" sz="2800" dirty="0"/>
              <a:t>)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7856497E-5EE6-45F8-CA75-C95E2E33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1089529"/>
          </a:xfrm>
        </p:spPr>
        <p:txBody>
          <a:bodyPr/>
          <a:lstStyle/>
          <a:p>
            <a:r>
              <a:rPr lang="en-GB" dirty="0"/>
              <a:t>An Sá </a:t>
            </a:r>
            <a:r>
              <a:rPr lang="en-GB" dirty="0" err="1"/>
              <a:t>Aníos</a:t>
            </a:r>
            <a:r>
              <a:rPr lang="en-GB" dirty="0"/>
              <a:t> a </a:t>
            </a:r>
            <a:r>
              <a:rPr lang="en-GB" dirty="0" err="1"/>
              <a:t>léiriú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F628FD-17F5-C651-260B-433B6955AE42}"/>
              </a:ext>
            </a:extLst>
          </p:cNvPr>
          <p:cNvSpPr txBox="1"/>
          <p:nvPr/>
        </p:nvSpPr>
        <p:spPr>
          <a:xfrm>
            <a:off x="254000" y="4152900"/>
            <a:ext cx="855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fearr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oibríonn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ach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beagán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dlúithe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uisce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m.sh.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plaistín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Ligeann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duit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difríocht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mhothú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11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5" grpId="0"/>
      <p:bldP spid="15" grpId="0" animBg="1"/>
      <p:bldP spid="22" grpId="0" animBg="1"/>
      <p:bldP spid="3" grpId="0"/>
      <p:bldP spid="13" grpId="0"/>
      <p:bldP spid="30" grpId="0"/>
      <p:bldP spid="37" grpId="0"/>
      <p:bldP spid="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0AC635-81D2-1440-CFE8-E2010B98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Móiminteam agus imbhuailtí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00292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5">
            <a:extLst>
              <a:ext uri="{FF2B5EF4-FFF2-40B4-BE49-F238E27FC236}">
                <a16:creationId xmlns:a16="http://schemas.microsoft.com/office/drawing/2014/main" id="{6EAA466C-BAC2-F877-AC5A-453484766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38873"/>
            <a:ext cx="7632700" cy="5794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    </a:t>
            </a:r>
            <a:r>
              <a:rPr lang="en-IE" altLang="en-US" sz="3200" b="1" dirty="0"/>
              <a:t>Móiminteam   =   </a:t>
            </a:r>
            <a:r>
              <a:rPr lang="en-IE" altLang="en-US" sz="3200" b="1" dirty="0" err="1"/>
              <a:t>Mais</a:t>
            </a:r>
            <a:r>
              <a:rPr lang="en-IE" altLang="en-US" sz="3200" b="1" dirty="0"/>
              <a:t>  </a:t>
            </a:r>
            <a:r>
              <a:rPr lang="en-US" altLang="en-US" sz="3200" b="1" dirty="0">
                <a:cs typeface="Arial" panose="020B0604020202020204" pitchFamily="34" charset="0"/>
              </a:rPr>
              <a:t>× </a:t>
            </a:r>
            <a:r>
              <a:rPr lang="en-IE" altLang="en-US" sz="3200" b="1" dirty="0"/>
              <a:t>Treoluas</a:t>
            </a:r>
            <a:endParaRPr lang="en-GB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5" name="Text Box 10">
                <a:extLst>
                  <a:ext uri="{FF2B5EF4-FFF2-40B4-BE49-F238E27FC236}">
                    <a16:creationId xmlns:a16="http://schemas.microsoft.com/office/drawing/2014/main" id="{29B589D1-EE7D-66A1-9C7E-4EA5F0BF84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6213" y="2280930"/>
                <a:ext cx="3024187" cy="57943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altLang="en-US" sz="32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IE" alt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altLang="en-US" sz="32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alt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altLang="en-US" sz="3200" b="1" i="1" dirty="0">
                          <a:latin typeface="Cambria Math" panose="02040503050406030204" pitchFamily="18" charset="0"/>
                        </a:rPr>
                        <m:t>𝒎𝒗</m:t>
                      </m:r>
                      <m:r>
                        <a:rPr lang="en-IE" altLang="en-US" sz="32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altLang="en-US" sz="3200" b="1" i="1"/>
              </a:p>
            </p:txBody>
          </p:sp>
        </mc:Choice>
        <mc:Fallback xmlns="">
          <p:sp>
            <p:nvSpPr>
              <p:cNvPr id="17415" name="Text Box 10">
                <a:extLst>
                  <a:ext uri="{FF2B5EF4-FFF2-40B4-BE49-F238E27FC236}">
                    <a16:creationId xmlns:a16="http://schemas.microsoft.com/office/drawing/2014/main" id="{29B589D1-EE7D-66A1-9C7E-4EA5F0BF8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6213" y="2280930"/>
                <a:ext cx="3024187" cy="579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7" name="Text Box 12">
            <a:extLst>
              <a:ext uri="{FF2B5EF4-FFF2-40B4-BE49-F238E27FC236}">
                <a16:creationId xmlns:a16="http://schemas.microsoft.com/office/drawing/2014/main" id="{CBF9E2E3-B2D2-A874-26E6-59FEB2E9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907" y="4303436"/>
            <a:ext cx="1700106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b="1" dirty="0" err="1"/>
              <a:t>Veicteoir</a:t>
            </a:r>
            <a:r>
              <a:rPr lang="en-IE" altLang="en-US" sz="28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C0BE0-A6E9-30DA-CB6E-D57E40565DE1}"/>
              </a:ext>
            </a:extLst>
          </p:cNvPr>
          <p:cNvSpPr txBox="1"/>
          <p:nvPr/>
        </p:nvSpPr>
        <p:spPr>
          <a:xfrm>
            <a:off x="323850" y="3422988"/>
            <a:ext cx="472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b="1" dirty="0"/>
              <a:t>An </a:t>
            </a:r>
            <a:r>
              <a:rPr lang="en-IE" sz="2800" b="1" dirty="0" err="1"/>
              <a:t>veicteoir</a:t>
            </a:r>
            <a:r>
              <a:rPr lang="en-IE" sz="2800" b="1" dirty="0"/>
              <a:t> </a:t>
            </a:r>
            <a:r>
              <a:rPr lang="en-IE" sz="2800" b="1" dirty="0" err="1"/>
              <a:t>nó</a:t>
            </a:r>
            <a:r>
              <a:rPr lang="en-IE" sz="2800" b="1" dirty="0"/>
              <a:t> </a:t>
            </a:r>
            <a:r>
              <a:rPr lang="en-IE" sz="2800" b="1" dirty="0" err="1"/>
              <a:t>scálach</a:t>
            </a:r>
            <a:r>
              <a:rPr lang="en-IE" sz="2800" b="1" dirty="0"/>
              <a:t> é?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D15BE9-DD5A-7458-9815-E9751A1D0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Cad is Móiminteam </a:t>
            </a:r>
            <a:r>
              <a:rPr lang="en-IE" altLang="en-US" dirty="0" err="1"/>
              <a:t>ann</a:t>
            </a:r>
            <a:r>
              <a:rPr lang="en-IE" altLang="en-US" dirty="0"/>
              <a:t>?</a:t>
            </a:r>
            <a:endParaRPr lang="en-GB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D2815494-11FD-3319-4448-657F5AB1C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537" y="5534056"/>
            <a:ext cx="731642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 err="1"/>
              <a:t>Baineann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treo</a:t>
            </a:r>
            <a:r>
              <a:rPr lang="en-IE" altLang="en-US" sz="2800" dirty="0"/>
              <a:t> le </a:t>
            </a:r>
            <a:r>
              <a:rPr lang="en-IE" altLang="en-US" sz="2800" dirty="0" err="1"/>
              <a:t>treo</a:t>
            </a:r>
            <a:r>
              <a:rPr lang="en-IE" altLang="en-US" sz="2800" dirty="0"/>
              <a:t> an treoluas.</a:t>
            </a:r>
            <a:endParaRPr lang="en-GB" alt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3E8FE-662E-4A82-2BBA-998A8E6FA1CB}"/>
              </a:ext>
            </a:extLst>
          </p:cNvPr>
          <p:cNvSpPr txBox="1"/>
          <p:nvPr/>
        </p:nvSpPr>
        <p:spPr>
          <a:xfrm>
            <a:off x="6193180" y="2469123"/>
            <a:ext cx="273664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Foirmle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Nodaireacht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762DB-40ED-4ED0-B527-F3E8AAD8DFF9}"/>
              </a:ext>
            </a:extLst>
          </p:cNvPr>
          <p:cNvSpPr txBox="1"/>
          <p:nvPr/>
        </p:nvSpPr>
        <p:spPr>
          <a:xfrm>
            <a:off x="6451600" y="397116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Achoimre</a:t>
            </a:r>
          </a:p>
        </p:txBody>
      </p:sp>
    </p:spTree>
    <p:extLst>
      <p:ext uri="{BB962C8B-B14F-4D97-AF65-F5344CB8AC3E}">
        <p14:creationId xmlns:p14="http://schemas.microsoft.com/office/powerpoint/2010/main" val="103421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4" grpId="1" animBg="1"/>
      <p:bldP spid="17415" grpId="0" animBg="1"/>
      <p:bldP spid="17417" grpId="0" animBg="1"/>
      <p:bldP spid="17417" grpId="1" animBg="1"/>
      <p:bldP spid="2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33BE54-0435-B6FE-8A46-1A51567C203F}"/>
              </a:ext>
            </a:extLst>
          </p:cNvPr>
          <p:cNvSpPr/>
          <p:nvPr/>
        </p:nvSpPr>
        <p:spPr>
          <a:xfrm>
            <a:off x="567890" y="1746703"/>
            <a:ext cx="7326571" cy="47779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9317B-F649-44CA-CDCA-5269FA6A9E1D}"/>
              </a:ext>
            </a:extLst>
          </p:cNvPr>
          <p:cNvSpPr txBox="1"/>
          <p:nvPr/>
        </p:nvSpPr>
        <p:spPr>
          <a:xfrm>
            <a:off x="3319231" y="2147507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F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BF821E-F22C-01F9-7AB5-3495E109EB4C}"/>
              </a:ext>
            </a:extLst>
          </p:cNvPr>
          <p:cNvCxnSpPr>
            <a:cxnSpLocks/>
          </p:cNvCxnSpPr>
          <p:nvPr/>
        </p:nvCxnSpPr>
        <p:spPr>
          <a:xfrm>
            <a:off x="2993457" y="2670727"/>
            <a:ext cx="98177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D696BB-B35A-B6A0-C6B1-F1F05BC8ACFC}"/>
                  </a:ext>
                </a:extLst>
              </p:cNvPr>
              <p:cNvSpPr txBox="1"/>
              <p:nvPr/>
            </p:nvSpPr>
            <p:spPr>
              <a:xfrm>
                <a:off x="4223810" y="2898561"/>
                <a:ext cx="4932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D696BB-B35A-B6A0-C6B1-F1F05BC8A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810" y="2898561"/>
                <a:ext cx="49321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DE04AF-00EB-A7F0-735C-F815C0220C09}"/>
              </a:ext>
            </a:extLst>
          </p:cNvPr>
          <p:cNvCxnSpPr>
            <a:cxnSpLocks/>
          </p:cNvCxnSpPr>
          <p:nvPr/>
        </p:nvCxnSpPr>
        <p:spPr>
          <a:xfrm>
            <a:off x="3209791" y="3177364"/>
            <a:ext cx="1027436" cy="0"/>
          </a:xfrm>
          <a:prstGeom prst="straightConnector1">
            <a:avLst/>
          </a:prstGeom>
          <a:ln w="57150">
            <a:solidFill>
              <a:srgbClr val="1001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D020E5-6C85-63E9-1698-496170D4356A}"/>
              </a:ext>
            </a:extLst>
          </p:cNvPr>
          <p:cNvSpPr txBox="1"/>
          <p:nvPr/>
        </p:nvSpPr>
        <p:spPr>
          <a:xfrm>
            <a:off x="3319231" y="376830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2F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B9CD20-41CB-26C6-4A5B-089DB20C023B}"/>
              </a:ext>
            </a:extLst>
          </p:cNvPr>
          <p:cNvCxnSpPr>
            <a:cxnSpLocks/>
          </p:cNvCxnSpPr>
          <p:nvPr/>
        </p:nvCxnSpPr>
        <p:spPr>
          <a:xfrm>
            <a:off x="2993457" y="4291528"/>
            <a:ext cx="200088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7E04D3-1920-9A8C-6FF8-D1A118768AE3}"/>
                  </a:ext>
                </a:extLst>
              </p:cNvPr>
              <p:cNvSpPr txBox="1"/>
              <p:nvPr/>
            </p:nvSpPr>
            <p:spPr>
              <a:xfrm>
                <a:off x="5344776" y="4549682"/>
                <a:ext cx="7705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7E04D3-1920-9A8C-6FF8-D1A118768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776" y="4549682"/>
                <a:ext cx="7705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126B9C-F557-E36B-7168-6DF6D7B74EB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209791" y="4798165"/>
            <a:ext cx="2134985" cy="13127"/>
          </a:xfrm>
          <a:prstGeom prst="straightConnector1">
            <a:avLst/>
          </a:prstGeom>
          <a:ln w="57150">
            <a:solidFill>
              <a:srgbClr val="1001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928EACD-CAC6-9204-8FB0-035378422270}"/>
              </a:ext>
            </a:extLst>
          </p:cNvPr>
          <p:cNvSpPr txBox="1"/>
          <p:nvPr/>
        </p:nvSpPr>
        <p:spPr>
          <a:xfrm>
            <a:off x="1013510" y="5500230"/>
            <a:ext cx="614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/>
              <a:t>Dúbail</a:t>
            </a:r>
            <a:r>
              <a:rPr lang="en-GB" sz="2800" dirty="0"/>
              <a:t> an fórsa, </a:t>
            </a:r>
            <a:r>
              <a:rPr lang="en-GB" sz="2800" dirty="0" err="1"/>
              <a:t>dúbail</a:t>
            </a:r>
            <a:r>
              <a:rPr lang="en-GB" sz="2800" dirty="0"/>
              <a:t> an </a:t>
            </a:r>
            <a:r>
              <a:rPr lang="en-GB" sz="2800" dirty="0" err="1"/>
              <a:t>luasghéarú</a:t>
            </a:r>
            <a:endParaRPr lang="en-GB" sz="2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FA0759-CE5B-6C3B-C94C-C2EB7F70A32A}"/>
              </a:ext>
            </a:extLst>
          </p:cNvPr>
          <p:cNvSpPr/>
          <p:nvPr/>
        </p:nvSpPr>
        <p:spPr>
          <a:xfrm>
            <a:off x="2315436" y="2318297"/>
            <a:ext cx="678020" cy="70267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53BEDB-5F4C-53B6-80FD-C8DB98B2775D}"/>
              </a:ext>
            </a:extLst>
          </p:cNvPr>
          <p:cNvSpPr/>
          <p:nvPr/>
        </p:nvSpPr>
        <p:spPr>
          <a:xfrm>
            <a:off x="2315436" y="3944999"/>
            <a:ext cx="678020" cy="70267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015EAB9-8CF7-4E01-8A2E-302C224540C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1300" y="155575"/>
            <a:ext cx="87249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dirty="0"/>
              <a:t>Bíonn an luasghéarú </a:t>
            </a:r>
            <a:r>
              <a:rPr lang="en-IE" altLang="en-US" sz="3200" dirty="0" err="1"/>
              <a:t>atá</a:t>
            </a:r>
            <a:r>
              <a:rPr lang="en-IE" altLang="en-US" sz="3200" dirty="0"/>
              <a:t> ag </a:t>
            </a:r>
            <a:r>
              <a:rPr lang="en-IE" altLang="en-US" sz="3200" dirty="0" err="1"/>
              <a:t>corp</a:t>
            </a:r>
            <a:r>
              <a:rPr lang="en-IE" altLang="en-US" sz="3200" dirty="0"/>
              <a:t> </a:t>
            </a:r>
            <a:r>
              <a:rPr lang="en-IE" altLang="en-US" sz="3200" dirty="0" err="1"/>
              <a:t>i</a:t>
            </a:r>
            <a:r>
              <a:rPr lang="en-IE" altLang="en-US" sz="3200" dirty="0"/>
              <a:t> </a:t>
            </a:r>
            <a:r>
              <a:rPr lang="en-IE" altLang="en-US" sz="3200" dirty="0" err="1"/>
              <a:t>gcomhréir</a:t>
            </a:r>
            <a:r>
              <a:rPr lang="en-IE" altLang="en-US" sz="3200" dirty="0"/>
              <a:t> </a:t>
            </a:r>
            <a:r>
              <a:rPr lang="en-IE" altLang="en-US" sz="3200" dirty="0" err="1"/>
              <a:t>dhíreach</a:t>
            </a:r>
            <a:r>
              <a:rPr lang="en-IE" altLang="en-US" sz="3200" dirty="0"/>
              <a:t> leis an </a:t>
            </a:r>
            <a:r>
              <a:rPr lang="en-IE" altLang="en-US" sz="3200" dirty="0" err="1"/>
              <a:t>bhfórsa</a:t>
            </a:r>
            <a:r>
              <a:rPr lang="en-IE" altLang="en-US" sz="3200" dirty="0"/>
              <a:t> </a:t>
            </a:r>
            <a:r>
              <a:rPr lang="en-IE" altLang="en-US" sz="3200" dirty="0" err="1"/>
              <a:t>atá</a:t>
            </a:r>
            <a:r>
              <a:rPr lang="en-IE" altLang="en-US" sz="3200" dirty="0"/>
              <a:t> </a:t>
            </a:r>
            <a:r>
              <a:rPr lang="en-IE" altLang="en-US" sz="3200" dirty="0" err="1"/>
              <a:t>i</a:t>
            </a:r>
            <a:r>
              <a:rPr lang="en-IE" altLang="en-US" sz="3200" dirty="0"/>
              <a:t> </a:t>
            </a:r>
            <a:r>
              <a:rPr lang="en-IE" altLang="en-US" sz="3200" dirty="0" err="1"/>
              <a:t>bhfeidhm</a:t>
            </a:r>
            <a:r>
              <a:rPr lang="en-IE" altLang="en-US" sz="3200" dirty="0"/>
              <a:t> </a:t>
            </a:r>
            <a:r>
              <a:rPr lang="en-IE" altLang="en-US" sz="3200" dirty="0" err="1"/>
              <a:t>ar</a:t>
            </a:r>
            <a:r>
              <a:rPr lang="en-IE" altLang="en-US" sz="3200" dirty="0"/>
              <a:t> an </a:t>
            </a:r>
            <a:r>
              <a:rPr lang="en-IE" altLang="en-US" sz="3200" dirty="0" err="1"/>
              <a:t>gcorp</a:t>
            </a:r>
            <a:r>
              <a:rPr lang="en-IE" altLang="en-US" sz="3200" dirty="0"/>
              <a:t>.</a:t>
            </a:r>
            <a:endParaRPr lang="en-GB" altLang="en-US" sz="3200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6">
            <a:extLst>
              <a:ext uri="{FF2B5EF4-FFF2-40B4-BE49-F238E27FC236}">
                <a16:creationId xmlns:a16="http://schemas.microsoft.com/office/drawing/2014/main" id="{47165CAD-CA64-C81B-E8ED-EB813192E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6810"/>
            <a:ext cx="8686800" cy="10772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dirty="0" err="1"/>
              <a:t>móiminteam</a:t>
            </a:r>
            <a:r>
              <a:rPr lang="en-GB" sz="3200" dirty="0"/>
              <a:t> roimh </a:t>
            </a:r>
            <a:r>
              <a:rPr lang="en-GB" sz="3200" dirty="0" err="1"/>
              <a:t>idirghníomhú</a:t>
            </a:r>
            <a:r>
              <a:rPr lang="en-GB" sz="3200" dirty="0"/>
              <a:t> = </a:t>
            </a:r>
            <a:r>
              <a:rPr lang="en-GB" sz="3200" dirty="0" err="1"/>
              <a:t>móiminteam</a:t>
            </a:r>
            <a:r>
              <a:rPr lang="en-GB" sz="3200" dirty="0"/>
              <a:t> tar </a:t>
            </a:r>
            <a:r>
              <a:rPr lang="en-GB" sz="3200" dirty="0" err="1"/>
              <a:t>éis</a:t>
            </a:r>
            <a:r>
              <a:rPr lang="en-GB" sz="3200" dirty="0"/>
              <a:t> </a:t>
            </a:r>
            <a:r>
              <a:rPr lang="en-GB" sz="3200" dirty="0" err="1"/>
              <a:t>mura</a:t>
            </a:r>
            <a:r>
              <a:rPr lang="en-GB" sz="3200" dirty="0"/>
              <a:t> </a:t>
            </a:r>
            <a:r>
              <a:rPr lang="en-GB" sz="3200" dirty="0" err="1"/>
              <a:t>bhfuil</a:t>
            </a:r>
            <a:r>
              <a:rPr lang="en-GB" sz="3200" dirty="0"/>
              <a:t> </a:t>
            </a:r>
            <a:r>
              <a:rPr lang="en-GB" sz="3200" dirty="0" err="1"/>
              <a:t>aon</a:t>
            </a:r>
            <a:r>
              <a:rPr lang="en-GB" sz="3200" dirty="0"/>
              <a:t> fhórsaí </a:t>
            </a:r>
            <a:r>
              <a:rPr lang="en-GB" sz="3200" dirty="0" err="1"/>
              <a:t>seachtracha</a:t>
            </a:r>
            <a:r>
              <a:rPr lang="en-GB" sz="3200" dirty="0"/>
              <a:t> </a:t>
            </a:r>
            <a:r>
              <a:rPr lang="en-GB" sz="3200" dirty="0" err="1"/>
              <a:t>ann</a:t>
            </a:r>
            <a:endParaRPr lang="en-GB" altLang="en-US" sz="3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9438E6-0CEF-EFE2-B3B6-52C5F0BEAA85}"/>
              </a:ext>
            </a:extLst>
          </p:cNvPr>
          <p:cNvSpPr/>
          <p:nvPr/>
        </p:nvSpPr>
        <p:spPr>
          <a:xfrm>
            <a:off x="3700195" y="4056330"/>
            <a:ext cx="498732" cy="49873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3805BD-221C-6A6A-71C5-C515A10EFEB2}"/>
              </a:ext>
            </a:extLst>
          </p:cNvPr>
          <p:cNvSpPr/>
          <p:nvPr/>
        </p:nvSpPr>
        <p:spPr>
          <a:xfrm>
            <a:off x="3864104" y="3663405"/>
            <a:ext cx="288032" cy="28803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D2BA378-C033-5DB8-C695-057CDE736E58}"/>
              </a:ext>
            </a:extLst>
          </p:cNvPr>
          <p:cNvSpPr/>
          <p:nvPr/>
        </p:nvSpPr>
        <p:spPr>
          <a:xfrm rot="1879401">
            <a:off x="3280793" y="3334133"/>
            <a:ext cx="629920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E9EC59F-CEF5-19EF-B285-36D9D63B5D15}"/>
              </a:ext>
            </a:extLst>
          </p:cNvPr>
          <p:cNvSpPr/>
          <p:nvPr/>
        </p:nvSpPr>
        <p:spPr>
          <a:xfrm rot="20135206">
            <a:off x="3041746" y="4442282"/>
            <a:ext cx="629920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8937E6-0D95-CF14-0F68-F6C16857C3AB}"/>
              </a:ext>
            </a:extLst>
          </p:cNvPr>
          <p:cNvSpPr/>
          <p:nvPr/>
        </p:nvSpPr>
        <p:spPr>
          <a:xfrm>
            <a:off x="4945073" y="3905464"/>
            <a:ext cx="498732" cy="49873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420666-B73C-875C-425E-DADA0C724ED5}"/>
              </a:ext>
            </a:extLst>
          </p:cNvPr>
          <p:cNvSpPr/>
          <p:nvPr/>
        </p:nvSpPr>
        <p:spPr>
          <a:xfrm>
            <a:off x="5063872" y="3529866"/>
            <a:ext cx="288032" cy="28803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F4004D3-EBD3-7BC8-96C2-9E18380B5C50}"/>
              </a:ext>
            </a:extLst>
          </p:cNvPr>
          <p:cNvSpPr/>
          <p:nvPr/>
        </p:nvSpPr>
        <p:spPr>
          <a:xfrm rot="19724336">
            <a:off x="5377353" y="3225184"/>
            <a:ext cx="629920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445CC02-B98F-448C-E6DE-0197D7DEF7EA}"/>
              </a:ext>
            </a:extLst>
          </p:cNvPr>
          <p:cNvSpPr/>
          <p:nvPr/>
        </p:nvSpPr>
        <p:spPr>
          <a:xfrm rot="21041632">
            <a:off x="5475165" y="3900991"/>
            <a:ext cx="629920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B93D9004-15B2-E7FC-5A1E-65E5754FE731}"/>
              </a:ext>
            </a:extLst>
          </p:cNvPr>
          <p:cNvSpPr/>
          <p:nvPr/>
        </p:nvSpPr>
        <p:spPr>
          <a:xfrm>
            <a:off x="4008120" y="3672106"/>
            <a:ext cx="1127760" cy="624964"/>
          </a:xfrm>
          <a:prstGeom prst="irregularSeal2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00"/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62C0A1CB-1743-8824-26CD-DB76F25E7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71" y="5382325"/>
            <a:ext cx="8712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3200" b="1" dirty="0"/>
              <a:t>Móiminteam roimhe = Móiminteam tar éis</a:t>
            </a:r>
            <a:endParaRPr lang="en-GB" alt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9DF1F-D466-2BEE-0BAA-72659B4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00"/>
            <a:ext cx="8686800" cy="1360712"/>
          </a:xfrm>
        </p:spPr>
        <p:txBody>
          <a:bodyPr/>
          <a:lstStyle/>
          <a:p>
            <a:r>
              <a:rPr lang="en-IE" altLang="en-US" dirty="0" err="1"/>
              <a:t>Luaigh</a:t>
            </a:r>
            <a:r>
              <a:rPr lang="en-IE" altLang="en-US" dirty="0"/>
              <a:t> Prionsiobal Imchoimeád an </a:t>
            </a:r>
            <a:r>
              <a:rPr lang="en-IE" altLang="en-US" dirty="0" err="1"/>
              <a:t>Mhóimintim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B3D6D-A4EB-B7C0-90C7-724C21313883}"/>
              </a:ext>
            </a:extLst>
          </p:cNvPr>
          <p:cNvSpPr txBox="1"/>
          <p:nvPr/>
        </p:nvSpPr>
        <p:spPr>
          <a:xfrm>
            <a:off x="7058673" y="2814897"/>
            <a:ext cx="1856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HL 2016,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7" grpId="1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3" grpId="1"/>
      <p:bldP spid="14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28A1E28-8F4C-8BBC-91A1-3CA4D2174E18}"/>
              </a:ext>
            </a:extLst>
          </p:cNvPr>
          <p:cNvGrpSpPr/>
          <p:nvPr/>
        </p:nvGrpSpPr>
        <p:grpSpPr>
          <a:xfrm>
            <a:off x="202079" y="1276249"/>
            <a:ext cx="8745170" cy="4124901"/>
            <a:chOff x="241043" y="869849"/>
            <a:chExt cx="8745170" cy="41249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B4BCE9-A9B3-469A-070D-AE412DAE7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043" y="869849"/>
              <a:ext cx="8745170" cy="412490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0635BA-D5C7-7F48-EBEB-C95539120007}"/>
                </a:ext>
              </a:extLst>
            </p:cNvPr>
            <p:cNvSpPr txBox="1"/>
            <p:nvPr/>
          </p:nvSpPr>
          <p:spPr>
            <a:xfrm>
              <a:off x="843280" y="4533085"/>
              <a:ext cx="4114800" cy="4616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2400" b="0" i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Car Crash From The 1910s</a:t>
              </a:r>
              <a:endParaRPr lang="en-GB" sz="2400"/>
            </a:p>
          </p:txBody>
        </p:sp>
        <p:sp>
          <p:nvSpPr>
            <p:cNvPr id="9" name="TextBox 8">
              <a:hlinkClick r:id="rId3"/>
              <a:extLst>
                <a:ext uri="{FF2B5EF4-FFF2-40B4-BE49-F238E27FC236}">
                  <a16:creationId xmlns:a16="http://schemas.microsoft.com/office/drawing/2014/main" id="{E9B94AD5-DA4C-317B-FB51-36A70E2364C1}"/>
                </a:ext>
              </a:extLst>
            </p:cNvPr>
            <p:cNvSpPr txBox="1"/>
            <p:nvPr/>
          </p:nvSpPr>
          <p:spPr>
            <a:xfrm>
              <a:off x="7025641" y="4533085"/>
              <a:ext cx="868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400"/>
                <a:t>CC0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8E203F-075D-454F-7E0C-C78DDBF4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45178"/>
            <a:ext cx="8724900" cy="535531"/>
          </a:xfrm>
        </p:spPr>
        <p:txBody>
          <a:bodyPr/>
          <a:lstStyle/>
          <a:p>
            <a:r>
              <a:rPr lang="pt-BR" altLang="en-US" sz="3200" dirty="0"/>
              <a:t>Móiminteam roimhe = Móiminteam tar éis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1053332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8">
            <a:extLst>
              <a:ext uri="{FF2B5EF4-FFF2-40B4-BE49-F238E27FC236}">
                <a16:creationId xmlns:a16="http://schemas.microsoft.com/office/drawing/2014/main" id="{ABE98443-D74A-D5D0-2E6A-1EC94A13A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5" y="1307465"/>
            <a:ext cx="3598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9701" name="Text Box 9">
            <a:extLst>
              <a:ext uri="{FF2B5EF4-FFF2-40B4-BE49-F238E27FC236}">
                <a16:creationId xmlns:a16="http://schemas.microsoft.com/office/drawing/2014/main" id="{1AB7704F-B70C-9856-7B3A-A2D91BE13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091565"/>
            <a:ext cx="8848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Móiminteam </a:t>
            </a:r>
            <a:r>
              <a:rPr lang="en-IE" altLang="en-US" sz="2800" dirty="0" err="1"/>
              <a:t>roimh</a:t>
            </a:r>
            <a:r>
              <a:rPr lang="en-IE" altLang="en-US" sz="2800" dirty="0"/>
              <a:t> </a:t>
            </a:r>
            <a:r>
              <a:rPr lang="en-IE" altLang="en-US" sz="2800" dirty="0" err="1"/>
              <a:t>imbhualadh</a:t>
            </a:r>
            <a:r>
              <a:rPr lang="en-IE" altLang="en-US" sz="2800" dirty="0"/>
              <a:t> = Móiminteam tar </a:t>
            </a:r>
            <a:r>
              <a:rPr lang="en-IE" altLang="en-US" sz="2800" dirty="0" err="1"/>
              <a:t>éis</a:t>
            </a:r>
            <a:endParaRPr lang="en-GB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3" name="Object 10">
                <a:extLst>
                  <a:ext uri="{FF2B5EF4-FFF2-40B4-BE49-F238E27FC236}">
                    <a16:creationId xmlns:a16="http://schemas.microsoft.com/office/drawing/2014/main" id="{C07F2ACC-09E2-B0B1-E2F5-65F6F9A4D3E9}"/>
                  </a:ext>
                </a:extLst>
              </p:cNvPr>
              <p:cNvSpPr txBox="1"/>
              <p:nvPr/>
            </p:nvSpPr>
            <p:spPr bwMode="auto">
              <a:xfrm>
                <a:off x="614362" y="1756224"/>
                <a:ext cx="8208963" cy="776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  +  </m:t>
                      </m:r>
                      <m:sSub>
                        <m:sSubPr>
                          <m:ctrlP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  =  </m:t>
                      </m:r>
                      <m:sSub>
                        <m:sSubPr>
                          <m:ctrlP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  +  </m:t>
                      </m:r>
                      <m:sSub>
                        <m:sSubPr>
                          <m:ctrlP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GB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3200" b="1"/>
              </a:p>
            </p:txBody>
          </p:sp>
        </mc:Choice>
        <mc:Fallback xmlns="">
          <p:sp>
            <p:nvSpPr>
              <p:cNvPr id="29703" name="Object 10">
                <a:extLst>
                  <a:ext uri="{FF2B5EF4-FFF2-40B4-BE49-F238E27FC236}">
                    <a16:creationId xmlns:a16="http://schemas.microsoft.com/office/drawing/2014/main" id="{C07F2ACC-09E2-B0B1-E2F5-65F6F9A4D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62" y="1756224"/>
                <a:ext cx="8208963" cy="776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BE9F8E9-7A96-63A6-0EBA-4654154F5353}"/>
                  </a:ext>
                </a:extLst>
              </p:cNvPr>
              <p:cNvSpPr/>
              <p:nvPr/>
            </p:nvSpPr>
            <p:spPr>
              <a:xfrm>
                <a:off x="193675" y="3080601"/>
                <a:ext cx="1158155" cy="115815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63000">
                    <a:srgbClr val="FF6D6D"/>
                  </a:gs>
                  <a:gs pos="6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E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BE9F8E9-7A96-63A6-0EBA-4654154F5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75" y="3080601"/>
                <a:ext cx="1158155" cy="115815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92E7CFC-8A4F-0100-43B2-029933A496F6}"/>
                  </a:ext>
                </a:extLst>
              </p:cNvPr>
              <p:cNvSpPr/>
              <p:nvPr/>
            </p:nvSpPr>
            <p:spPr>
              <a:xfrm>
                <a:off x="2409078" y="3129201"/>
                <a:ext cx="973696" cy="97369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70C0"/>
                  </a:gs>
                  <a:gs pos="40000">
                    <a:schemeClr val="accent2">
                      <a:lumMod val="20000"/>
                      <a:lumOff val="80000"/>
                    </a:schemeClr>
                  </a:gs>
                  <a:gs pos="6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E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92E7CFC-8A4F-0100-43B2-029933A49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78" y="3129201"/>
                <a:ext cx="973696" cy="9736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7167ED-558E-D4E5-09D1-7F9840D2CAFB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1351830" y="3657090"/>
            <a:ext cx="981463" cy="2589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1F28AD-92D7-C2E1-C2F0-D19AD8EF74B0}"/>
              </a:ext>
            </a:extLst>
          </p:cNvPr>
          <p:cNvCxnSpPr>
            <a:cxnSpLocks/>
          </p:cNvCxnSpPr>
          <p:nvPr/>
        </p:nvCxnSpPr>
        <p:spPr>
          <a:xfrm>
            <a:off x="3389818" y="3624859"/>
            <a:ext cx="658463" cy="0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F5EF6FB2-8CFE-CA47-921F-F28F2977F5C8}"/>
                  </a:ext>
                </a:extLst>
              </p:cNvPr>
              <p:cNvSpPr txBox="1"/>
              <p:nvPr/>
            </p:nvSpPr>
            <p:spPr bwMode="auto">
              <a:xfrm>
                <a:off x="1429908" y="2974387"/>
                <a:ext cx="725787" cy="698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200"/>
              </a:p>
            </p:txBody>
          </p:sp>
        </mc:Choice>
        <mc:Fallback xmlns="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F5EF6FB2-8CFE-CA47-921F-F28F2977F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9908" y="2974387"/>
                <a:ext cx="725787" cy="6981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0">
                <a:extLst>
                  <a:ext uri="{FF2B5EF4-FFF2-40B4-BE49-F238E27FC236}">
                    <a16:creationId xmlns:a16="http://schemas.microsoft.com/office/drawing/2014/main" id="{FDA5CAED-06AA-66FC-10F7-5066C67B210A}"/>
                  </a:ext>
                </a:extLst>
              </p:cNvPr>
              <p:cNvSpPr txBox="1"/>
              <p:nvPr/>
            </p:nvSpPr>
            <p:spPr bwMode="auto">
              <a:xfrm>
                <a:off x="3382774" y="2957630"/>
                <a:ext cx="725787" cy="698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3200"/>
              </a:p>
            </p:txBody>
          </p:sp>
        </mc:Choice>
        <mc:Fallback xmlns="">
          <p:sp>
            <p:nvSpPr>
              <p:cNvPr id="10" name="Object 10">
                <a:extLst>
                  <a:ext uri="{FF2B5EF4-FFF2-40B4-BE49-F238E27FC236}">
                    <a16:creationId xmlns:a16="http://schemas.microsoft.com/office/drawing/2014/main" id="{FDA5CAED-06AA-66FC-10F7-5066C67B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2774" y="2957630"/>
                <a:ext cx="725787" cy="698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DD2D04A-D5DD-0E57-E480-6080FCE24B16}"/>
              </a:ext>
            </a:extLst>
          </p:cNvPr>
          <p:cNvSpPr txBox="1"/>
          <p:nvPr/>
        </p:nvSpPr>
        <p:spPr>
          <a:xfrm>
            <a:off x="699556" y="4229907"/>
            <a:ext cx="318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Roimh </a:t>
            </a:r>
            <a:r>
              <a:rPr lang="en-GB" sz="2800" dirty="0" err="1"/>
              <a:t>imbhualadh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D20D6DD-E184-44CF-609C-50B50CC83462}"/>
                  </a:ext>
                </a:extLst>
              </p:cNvPr>
              <p:cNvSpPr/>
              <p:nvPr/>
            </p:nvSpPr>
            <p:spPr>
              <a:xfrm>
                <a:off x="5144423" y="3019979"/>
                <a:ext cx="1158155" cy="115815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63000">
                    <a:srgbClr val="FF6D6D"/>
                  </a:gs>
                  <a:gs pos="6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E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D20D6DD-E184-44CF-609C-50B50CC83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423" y="3019979"/>
                <a:ext cx="1158155" cy="115815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1BD39F-A8D0-7ED4-14CF-19491E776977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6302578" y="3599057"/>
            <a:ext cx="418213" cy="0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B08A2B-6F42-6057-32F4-BED19198DA30}"/>
              </a:ext>
            </a:extLst>
          </p:cNvPr>
          <p:cNvCxnSpPr>
            <a:cxnSpLocks/>
          </p:cNvCxnSpPr>
          <p:nvPr/>
        </p:nvCxnSpPr>
        <p:spPr>
          <a:xfrm>
            <a:off x="8147048" y="3565547"/>
            <a:ext cx="933452" cy="0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0">
                <a:extLst>
                  <a:ext uri="{FF2B5EF4-FFF2-40B4-BE49-F238E27FC236}">
                    <a16:creationId xmlns:a16="http://schemas.microsoft.com/office/drawing/2014/main" id="{9482E957-28D4-B46E-321F-5E541FADB7F2}"/>
                  </a:ext>
                </a:extLst>
              </p:cNvPr>
              <p:cNvSpPr txBox="1"/>
              <p:nvPr/>
            </p:nvSpPr>
            <p:spPr bwMode="auto">
              <a:xfrm>
                <a:off x="6380656" y="2913765"/>
                <a:ext cx="725787" cy="698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200"/>
              </a:p>
            </p:txBody>
          </p:sp>
        </mc:Choice>
        <mc:Fallback xmlns="">
          <p:sp>
            <p:nvSpPr>
              <p:cNvPr id="18" name="Object 10">
                <a:extLst>
                  <a:ext uri="{FF2B5EF4-FFF2-40B4-BE49-F238E27FC236}">
                    <a16:creationId xmlns:a16="http://schemas.microsoft.com/office/drawing/2014/main" id="{9482E957-28D4-B46E-321F-5E541FADB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656" y="2913765"/>
                <a:ext cx="725787" cy="6981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0">
                <a:extLst>
                  <a:ext uri="{FF2B5EF4-FFF2-40B4-BE49-F238E27FC236}">
                    <a16:creationId xmlns:a16="http://schemas.microsoft.com/office/drawing/2014/main" id="{68A48680-BBB6-F386-9A27-92C7637F8D5B}"/>
                  </a:ext>
                </a:extLst>
              </p:cNvPr>
              <p:cNvSpPr txBox="1"/>
              <p:nvPr/>
            </p:nvSpPr>
            <p:spPr bwMode="auto">
              <a:xfrm>
                <a:off x="8124499" y="2943274"/>
                <a:ext cx="725787" cy="698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3200"/>
              </a:p>
            </p:txBody>
          </p:sp>
        </mc:Choice>
        <mc:Fallback xmlns="">
          <p:sp>
            <p:nvSpPr>
              <p:cNvPr id="19" name="Object 10">
                <a:extLst>
                  <a:ext uri="{FF2B5EF4-FFF2-40B4-BE49-F238E27FC236}">
                    <a16:creationId xmlns:a16="http://schemas.microsoft.com/office/drawing/2014/main" id="{68A48680-BBB6-F386-9A27-92C7637F8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4499" y="2943274"/>
                <a:ext cx="725787" cy="6981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B0F0B63-EF3A-FB95-13E3-7A27F45CD38D}"/>
              </a:ext>
            </a:extLst>
          </p:cNvPr>
          <p:cNvSpPr txBox="1"/>
          <p:nvPr/>
        </p:nvSpPr>
        <p:spPr>
          <a:xfrm>
            <a:off x="5791483" y="4226807"/>
            <a:ext cx="3206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Tar éis imbhualadh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31A59C3-7FAF-D63E-EA22-843FD0E76DE0}"/>
                  </a:ext>
                </a:extLst>
              </p:cNvPr>
              <p:cNvSpPr/>
              <p:nvPr/>
            </p:nvSpPr>
            <p:spPr>
              <a:xfrm>
                <a:off x="7162078" y="3076882"/>
                <a:ext cx="973696" cy="97369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70C0"/>
                  </a:gs>
                  <a:gs pos="40000">
                    <a:schemeClr val="accent2">
                      <a:lumMod val="20000"/>
                      <a:lumOff val="80000"/>
                    </a:schemeClr>
                  </a:gs>
                  <a:gs pos="6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E" sz="3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31A59C3-7FAF-D63E-EA22-843FD0E76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078" y="3076882"/>
                <a:ext cx="973696" cy="9736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80172F-8F47-DA64-A696-45F1B0AA5366}"/>
                  </a:ext>
                </a:extLst>
              </p:cNvPr>
              <p:cNvSpPr txBox="1"/>
              <p:nvPr/>
            </p:nvSpPr>
            <p:spPr>
              <a:xfrm>
                <a:off x="2531986" y="5598372"/>
                <a:ext cx="5035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agus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Treoluas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roimhe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80172F-8F47-DA64-A696-45F1B0AA5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986" y="5598372"/>
                <a:ext cx="5035738" cy="584775"/>
              </a:xfrm>
              <a:prstGeom prst="rect">
                <a:avLst/>
              </a:prstGeom>
              <a:blipFill>
                <a:blip r:embed="rId11"/>
                <a:stretch>
                  <a:fillRect t="-2083" b="-2604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432B89-1F48-F890-02D6-FA47A09056D7}"/>
                  </a:ext>
                </a:extLst>
              </p:cNvPr>
              <p:cNvSpPr txBox="1"/>
              <p:nvPr/>
            </p:nvSpPr>
            <p:spPr>
              <a:xfrm>
                <a:off x="2605182" y="6204645"/>
                <a:ext cx="47798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agus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treoluas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tar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éis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432B89-1F48-F890-02D6-FA47A0905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182" y="6204645"/>
                <a:ext cx="4779898" cy="584775"/>
              </a:xfrm>
              <a:prstGeom prst="rect">
                <a:avLst/>
              </a:prstGeom>
              <a:blipFill>
                <a:blip r:embed="rId12"/>
                <a:stretch>
                  <a:fillRect t="-3125" b="-2604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0">
            <a:extLst>
              <a:ext uri="{FF2B5EF4-FFF2-40B4-BE49-F238E27FC236}">
                <a16:creationId xmlns:a16="http://schemas.microsoft.com/office/drawing/2014/main" id="{275997A2-BFF3-74F0-D603-590AE4B1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480131"/>
          </a:xfrm>
        </p:spPr>
        <p:txBody>
          <a:bodyPr/>
          <a:lstStyle/>
          <a:p>
            <a:r>
              <a:rPr lang="en-GB" sz="2800" dirty="0" err="1"/>
              <a:t>Scríobh</a:t>
            </a:r>
            <a:r>
              <a:rPr lang="en-GB" sz="2800" dirty="0"/>
              <a:t> </a:t>
            </a:r>
            <a:r>
              <a:rPr lang="en-GB" sz="2800" dirty="0" err="1"/>
              <a:t>cothromóid</a:t>
            </a:r>
            <a:r>
              <a:rPr lang="en-GB" sz="2800" dirty="0"/>
              <a:t> </a:t>
            </a:r>
            <a:r>
              <a:rPr lang="en-GB" sz="2800" dirty="0" err="1"/>
              <a:t>imchoimeád</a:t>
            </a:r>
            <a:r>
              <a:rPr lang="en-GB" sz="2800" dirty="0"/>
              <a:t> an </a:t>
            </a:r>
            <a:r>
              <a:rPr lang="en-GB" sz="2800" dirty="0" err="1"/>
              <a:t>mhóimintim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3" grpId="0"/>
      <p:bldP spid="4" grpId="0" animBg="1"/>
      <p:bldP spid="5" grpId="0" animBg="1"/>
      <p:bldP spid="9" grpId="0"/>
      <p:bldP spid="10" grpId="0"/>
      <p:bldP spid="13" grpId="0"/>
      <p:bldP spid="14" grpId="0" animBg="1"/>
      <p:bldP spid="18" grpId="0"/>
      <p:bldP spid="19" grpId="0"/>
      <p:bldP spid="20" grpId="0"/>
      <p:bldP spid="23" grpId="0" animBg="1"/>
      <p:bldP spid="3" grpId="0"/>
      <p:bldP spid="6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766847-6696-08DB-5B64-C650CA4EDAF7}"/>
              </a:ext>
            </a:extLst>
          </p:cNvPr>
          <p:cNvSpPr/>
          <p:nvPr/>
        </p:nvSpPr>
        <p:spPr>
          <a:xfrm>
            <a:off x="122292" y="941795"/>
            <a:ext cx="8860928" cy="2487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00" name="Text Box 8">
            <a:extLst>
              <a:ext uri="{FF2B5EF4-FFF2-40B4-BE49-F238E27FC236}">
                <a16:creationId xmlns:a16="http://schemas.microsoft.com/office/drawing/2014/main" id="{ABE98443-D74A-D5D0-2E6A-1EC94A13A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798" y="2561760"/>
            <a:ext cx="3598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9701" name="Text Box 9">
            <a:extLst>
              <a:ext uri="{FF2B5EF4-FFF2-40B4-BE49-F238E27FC236}">
                <a16:creationId xmlns:a16="http://schemas.microsoft.com/office/drawing/2014/main" id="{1AB7704F-B70C-9856-7B3A-A2D91BE13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82" y="3619921"/>
            <a:ext cx="835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800" dirty="0">
                <a:solidFill>
                  <a:srgbClr val="0000FF"/>
                </a:solidFill>
              </a:rPr>
              <a:t>Móiminteam roimhe = Móiminteam tar éis</a:t>
            </a:r>
            <a:endParaRPr lang="en-GB" altLang="en-US" sz="2800" dirty="0">
              <a:solidFill>
                <a:srgbClr val="0000FF"/>
              </a:solidFill>
            </a:endParaRPr>
          </a:p>
        </p:txBody>
      </p:sp>
      <p:sp>
        <p:nvSpPr>
          <p:cNvPr id="29702" name="Rectangle 11">
            <a:extLst>
              <a:ext uri="{FF2B5EF4-FFF2-40B4-BE49-F238E27FC236}">
                <a16:creationId xmlns:a16="http://schemas.microsoft.com/office/drawing/2014/main" id="{38558C64-B215-9F03-512F-0F369B19C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75C73-E0D4-1A24-79AE-2DFA3E5A6F1F}"/>
              </a:ext>
            </a:extLst>
          </p:cNvPr>
          <p:cNvSpPr txBox="1"/>
          <p:nvPr/>
        </p:nvSpPr>
        <p:spPr>
          <a:xfrm>
            <a:off x="1430707" y="1735548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5 </a:t>
            </a:r>
            <a:r>
              <a:rPr lang="en-IE" sz="2800" err="1"/>
              <a:t>ms</a:t>
            </a:r>
            <a:r>
              <a:rPr lang="en-IE" sz="2800"/>
              <a:t> </a:t>
            </a:r>
            <a:r>
              <a:rPr lang="en-IE" sz="2800">
                <a:cs typeface="Arial" panose="020B0604020202020204" pitchFamily="34" charset="0"/>
              </a:rPr>
              <a:t>̄ ¹</a:t>
            </a:r>
            <a:endParaRPr lang="en-IE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B621B4-D038-34F3-B4BA-522C9AAB592F}"/>
              </a:ext>
            </a:extLst>
          </p:cNvPr>
          <p:cNvSpPr txBox="1"/>
          <p:nvPr/>
        </p:nvSpPr>
        <p:spPr>
          <a:xfrm>
            <a:off x="2675298" y="2892939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A</a:t>
            </a:r>
            <a:r>
              <a:rPr lang="en-IE" sz="2800" dirty="0"/>
              <a:t>r </a:t>
            </a:r>
            <a:r>
              <a:rPr lang="en-IE" sz="2800" dirty="0" err="1"/>
              <a:t>fos</a:t>
            </a:r>
            <a:endParaRPr lang="en-IE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5A3D33-6B2E-329B-11B8-40A4CDF9236B}"/>
              </a:ext>
            </a:extLst>
          </p:cNvPr>
          <p:cNvSpPr txBox="1"/>
          <p:nvPr/>
        </p:nvSpPr>
        <p:spPr>
          <a:xfrm>
            <a:off x="5355389" y="2814789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/>
              <a:t>Ceangailte le chéile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65C7FA-A62D-A832-F47D-C01434964DA7}"/>
              </a:ext>
            </a:extLst>
          </p:cNvPr>
          <p:cNvCxnSpPr>
            <a:cxnSpLocks/>
          </p:cNvCxnSpPr>
          <p:nvPr/>
        </p:nvCxnSpPr>
        <p:spPr>
          <a:xfrm flipV="1">
            <a:off x="1493956" y="2235523"/>
            <a:ext cx="1047842" cy="121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EF0C96-BA42-7290-4502-D4791AD6B636}"/>
              </a:ext>
            </a:extLst>
          </p:cNvPr>
          <p:cNvCxnSpPr>
            <a:cxnSpLocks/>
          </p:cNvCxnSpPr>
          <p:nvPr/>
        </p:nvCxnSpPr>
        <p:spPr>
          <a:xfrm>
            <a:off x="7649324" y="2258269"/>
            <a:ext cx="7166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AEB03D-543C-B013-6DAC-043B19ECF9F3}"/>
              </a:ext>
            </a:extLst>
          </p:cNvPr>
          <p:cNvSpPr txBox="1"/>
          <p:nvPr/>
        </p:nvSpPr>
        <p:spPr>
          <a:xfrm>
            <a:off x="750175" y="4809784"/>
            <a:ext cx="76436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>
                <a:solidFill>
                  <a:srgbClr val="0000FF"/>
                </a:solidFill>
              </a:rPr>
              <a:t>Lig</a:t>
            </a:r>
            <a:r>
              <a:rPr lang="en-IE" sz="2800" dirty="0">
                <a:solidFill>
                  <a:srgbClr val="0000FF"/>
                </a:solidFill>
              </a:rPr>
              <a:t> v = treoluas </a:t>
            </a:r>
            <a:r>
              <a:rPr lang="en-IE" sz="2800" dirty="0" err="1">
                <a:solidFill>
                  <a:srgbClr val="0000FF"/>
                </a:solidFill>
              </a:rPr>
              <a:t>coitianta</a:t>
            </a:r>
            <a:r>
              <a:rPr lang="en-IE" sz="2800" dirty="0">
                <a:solidFill>
                  <a:srgbClr val="0000FF"/>
                </a:solidFill>
              </a:rPr>
              <a:t> tar </a:t>
            </a:r>
            <a:r>
              <a:rPr lang="en-IE" sz="2800" dirty="0" err="1">
                <a:solidFill>
                  <a:srgbClr val="0000FF"/>
                </a:solidFill>
              </a:rPr>
              <a:t>éis</a:t>
            </a:r>
            <a:r>
              <a:rPr lang="en-IE" sz="2800" dirty="0">
                <a:solidFill>
                  <a:srgbClr val="0000FF"/>
                </a:solidFill>
              </a:rPr>
              <a:t> an </a:t>
            </a:r>
            <a:r>
              <a:rPr lang="en-IE" sz="2800" dirty="0" err="1">
                <a:solidFill>
                  <a:srgbClr val="0000FF"/>
                </a:solidFill>
              </a:rPr>
              <a:t>imbhuailte</a:t>
            </a:r>
            <a:endParaRPr lang="en-IE" sz="2800" dirty="0">
              <a:solidFill>
                <a:srgbClr val="0000FF"/>
              </a:solidFill>
            </a:endParaRPr>
          </a:p>
          <a:p>
            <a:pPr algn="l"/>
            <a:r>
              <a:rPr lang="en-IE" sz="2800" dirty="0">
                <a:solidFill>
                  <a:srgbClr val="0000FF"/>
                </a:solidFill>
              </a:rPr>
              <a:t>3 x 5 + 2 x 0        =      3 v + 2 v</a:t>
            </a:r>
          </a:p>
          <a:p>
            <a:pPr algn="l"/>
            <a:r>
              <a:rPr lang="en-IE" sz="2800" dirty="0">
                <a:solidFill>
                  <a:srgbClr val="0000FF"/>
                </a:solidFill>
              </a:rPr>
              <a:t>         15               =      5v</a:t>
            </a:r>
          </a:p>
          <a:p>
            <a:pPr algn="l"/>
            <a:r>
              <a:rPr lang="en-IE" sz="2800" dirty="0">
                <a:solidFill>
                  <a:srgbClr val="0000FF"/>
                </a:solidFill>
              </a:rPr>
              <a:t>                         v = 3 m s </a:t>
            </a:r>
            <a:r>
              <a:rPr lang="en-IE" sz="2800" dirty="0">
                <a:solidFill>
                  <a:srgbClr val="0000FF"/>
                </a:solidFill>
                <a:cs typeface="Arial" panose="020B0604020202020204" pitchFamily="34" charset="0"/>
              </a:rPr>
              <a:t>̄ ¹</a:t>
            </a:r>
            <a:endParaRPr lang="en-IE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1F6CB5F0-35D8-6973-BFE2-BEB894083986}"/>
                  </a:ext>
                </a:extLst>
              </p:cNvPr>
              <p:cNvSpPr txBox="1"/>
              <p:nvPr/>
            </p:nvSpPr>
            <p:spPr bwMode="auto">
              <a:xfrm>
                <a:off x="1136861" y="4049956"/>
                <a:ext cx="7846360" cy="776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  +  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  =  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  +  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1F6CB5F0-35D8-6973-BFE2-BEB89408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861" y="4049956"/>
                <a:ext cx="7846360" cy="776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F343048-D565-DE07-A09E-169AD9292BE2}"/>
              </a:ext>
            </a:extLst>
          </p:cNvPr>
          <p:cNvSpPr/>
          <p:nvPr/>
        </p:nvSpPr>
        <p:spPr>
          <a:xfrm>
            <a:off x="342198" y="1656446"/>
            <a:ext cx="1158155" cy="1158155"/>
          </a:xfrm>
          <a:prstGeom prst="ellipse">
            <a:avLst/>
          </a:prstGeom>
          <a:gradFill flip="none" rotWithShape="1">
            <a:gsLst>
              <a:gs pos="100000">
                <a:srgbClr val="00B050"/>
              </a:gs>
              <a:gs pos="63000">
                <a:srgbClr val="00B050"/>
              </a:gs>
              <a:gs pos="6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IE" sz="32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3C611D-85D6-739A-A724-D3D78D25CC3F}"/>
              </a:ext>
            </a:extLst>
          </p:cNvPr>
          <p:cNvSpPr/>
          <p:nvPr/>
        </p:nvSpPr>
        <p:spPr>
          <a:xfrm>
            <a:off x="2817521" y="1771421"/>
            <a:ext cx="973696" cy="973696"/>
          </a:xfrm>
          <a:prstGeom prst="ellipse">
            <a:avLst/>
          </a:prstGeom>
          <a:gradFill flip="none" rotWithShape="1">
            <a:gsLst>
              <a:gs pos="100000">
                <a:srgbClr val="FFFF00"/>
              </a:gs>
              <a:gs pos="29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IE" sz="320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46453C-9CAB-B439-F437-9203F60374E2}"/>
              </a:ext>
            </a:extLst>
          </p:cNvPr>
          <p:cNvSpPr/>
          <p:nvPr/>
        </p:nvSpPr>
        <p:spPr>
          <a:xfrm>
            <a:off x="5534686" y="1700525"/>
            <a:ext cx="1158155" cy="1158155"/>
          </a:xfrm>
          <a:prstGeom prst="ellipse">
            <a:avLst/>
          </a:prstGeom>
          <a:gradFill flip="none" rotWithShape="1">
            <a:gsLst>
              <a:gs pos="100000">
                <a:srgbClr val="00B050"/>
              </a:gs>
              <a:gs pos="63000">
                <a:srgbClr val="00B050"/>
              </a:gs>
              <a:gs pos="6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200" i="1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1F8A1E-5E85-F28F-8FF8-BEAE8A83CB12}"/>
              </a:ext>
            </a:extLst>
          </p:cNvPr>
          <p:cNvSpPr/>
          <p:nvPr/>
        </p:nvSpPr>
        <p:spPr>
          <a:xfrm>
            <a:off x="6669124" y="1792754"/>
            <a:ext cx="973696" cy="973696"/>
          </a:xfrm>
          <a:prstGeom prst="ellipse">
            <a:avLst/>
          </a:prstGeom>
          <a:gradFill flip="none" rotWithShape="1">
            <a:gsLst>
              <a:gs pos="100000">
                <a:srgbClr val="FFFF00"/>
              </a:gs>
              <a:gs pos="29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200" i="1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8FC64D-45BE-8CEA-F239-B5C3EDB09E79}"/>
              </a:ext>
            </a:extLst>
          </p:cNvPr>
          <p:cNvSpPr txBox="1"/>
          <p:nvPr/>
        </p:nvSpPr>
        <p:spPr>
          <a:xfrm>
            <a:off x="417421" y="1140275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Roimhe</a:t>
            </a:r>
            <a:r>
              <a:rPr lang="en-GB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A35C2-2378-861E-5525-D04045F1DFD1}"/>
              </a:ext>
            </a:extLst>
          </p:cNvPr>
          <p:cNvSpPr txBox="1"/>
          <p:nvPr/>
        </p:nvSpPr>
        <p:spPr>
          <a:xfrm>
            <a:off x="5699848" y="1137175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Tar éis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0C513A-F60C-4AFF-2EC3-14D315D8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/>
              <a:t>Sampla</a:t>
            </a:r>
            <a:r>
              <a:rPr lang="en-IE" dirty="0"/>
              <a:t> 31: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7E562-EBB8-0FEC-2043-48ECD002A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IE"/>
              <a:t>Aimsigh an treoluas tar éis an imbhuailte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321ED8-2742-022A-A8F4-ECAB4A731AA6}"/>
              </a:ext>
            </a:extLst>
          </p:cNvPr>
          <p:cNvSpPr txBox="1"/>
          <p:nvPr/>
        </p:nvSpPr>
        <p:spPr>
          <a:xfrm>
            <a:off x="7798682" y="171837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68B7A-54B9-600E-1D8D-BCE2D400D691}"/>
              </a:ext>
            </a:extLst>
          </p:cNvPr>
          <p:cNvSpPr txBox="1"/>
          <p:nvPr/>
        </p:nvSpPr>
        <p:spPr>
          <a:xfrm>
            <a:off x="2824026" y="1943135"/>
            <a:ext cx="973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3200" dirty="0">
                <a:solidFill>
                  <a:schemeClr val="tx1"/>
                </a:solidFill>
              </a:rPr>
              <a:t>2kg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1F5018-2533-64FD-90DA-5DB85E2366BD}"/>
              </a:ext>
            </a:extLst>
          </p:cNvPr>
          <p:cNvSpPr txBox="1"/>
          <p:nvPr/>
        </p:nvSpPr>
        <p:spPr>
          <a:xfrm>
            <a:off x="449340" y="1943135"/>
            <a:ext cx="973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3200">
                <a:solidFill>
                  <a:schemeClr val="tx1"/>
                </a:solidFill>
              </a:rPr>
              <a:t>3kg</a:t>
            </a:r>
            <a:endParaRPr lang="en-I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6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6" grpId="0" build="p"/>
      <p:bldP spid="11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9A0F6C-0458-862F-6B42-73A755A73E22}"/>
              </a:ext>
            </a:extLst>
          </p:cNvPr>
          <p:cNvGrpSpPr/>
          <p:nvPr/>
        </p:nvGrpSpPr>
        <p:grpSpPr>
          <a:xfrm>
            <a:off x="0" y="1119142"/>
            <a:ext cx="8825712" cy="2808694"/>
            <a:chOff x="0" y="1119142"/>
            <a:chExt cx="8825712" cy="280869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05BF6D-73C2-DE90-3DB2-3C23047DCC4A}"/>
                </a:ext>
              </a:extLst>
            </p:cNvPr>
            <p:cNvSpPr/>
            <p:nvPr/>
          </p:nvSpPr>
          <p:spPr>
            <a:xfrm rot="60000">
              <a:off x="1437129" y="3007487"/>
              <a:ext cx="7388583" cy="13641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C2E1D4-BD68-8CF7-9D77-E0A54F8946DC}"/>
                </a:ext>
              </a:extLst>
            </p:cNvPr>
            <p:cNvSpPr/>
            <p:nvPr/>
          </p:nvSpPr>
          <p:spPr>
            <a:xfrm>
              <a:off x="2246582" y="2279885"/>
              <a:ext cx="317497" cy="33168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819101-85B8-C285-CE12-758EE33EC0C7}"/>
                </a:ext>
              </a:extLst>
            </p:cNvPr>
            <p:cNvSpPr/>
            <p:nvPr/>
          </p:nvSpPr>
          <p:spPr>
            <a:xfrm>
              <a:off x="2620807" y="2230689"/>
              <a:ext cx="317497" cy="33168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52C8FD-88DD-DA55-D7C8-02E8D0756415}"/>
                </a:ext>
              </a:extLst>
            </p:cNvPr>
            <p:cNvSpPr/>
            <p:nvPr/>
          </p:nvSpPr>
          <p:spPr>
            <a:xfrm>
              <a:off x="3014551" y="2284402"/>
              <a:ext cx="317497" cy="33168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BFD753-85B8-8504-1542-3F2F49D67B6D}"/>
                </a:ext>
              </a:extLst>
            </p:cNvPr>
            <p:cNvSpPr txBox="1"/>
            <p:nvPr/>
          </p:nvSpPr>
          <p:spPr>
            <a:xfrm>
              <a:off x="3332047" y="3330871"/>
              <a:ext cx="22884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/>
                <a:t>R</a:t>
              </a:r>
              <a:r>
                <a:rPr lang="en-IE" sz="2000" dirty="0" err="1"/>
                <a:t>úidbhealach</a:t>
              </a:r>
              <a:endParaRPr lang="en-IE" sz="2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7D1A07-1008-66D9-AD9A-4D2082676EF9}"/>
                </a:ext>
              </a:extLst>
            </p:cNvPr>
            <p:cNvSpPr txBox="1"/>
            <p:nvPr/>
          </p:nvSpPr>
          <p:spPr>
            <a:xfrm>
              <a:off x="936578" y="3527726"/>
              <a:ext cx="1039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000" dirty="0"/>
                <a:t>1</a:t>
              </a:r>
              <a:r>
                <a:rPr lang="en-IE" sz="2000" baseline="30000" dirty="0"/>
                <a:t>ú </a:t>
              </a:r>
              <a:r>
                <a:rPr lang="en-IE" sz="2000" dirty="0" err="1"/>
                <a:t>tralaí</a:t>
              </a:r>
              <a:endParaRPr lang="en-IE" sz="2000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0F8CBC9-A88E-E4E6-E5D1-FC2BE00A55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5110" y="2889842"/>
              <a:ext cx="385799" cy="5697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8DB002A-3C98-3D0B-81E6-FE97269399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3405" y="1763139"/>
              <a:ext cx="390489" cy="5777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EB9A3F-AFDD-B4EC-4455-DD9417D52286}"/>
                </a:ext>
              </a:extLst>
            </p:cNvPr>
            <p:cNvSpPr/>
            <p:nvPr/>
          </p:nvSpPr>
          <p:spPr>
            <a:xfrm>
              <a:off x="1515681" y="3105513"/>
              <a:ext cx="177748" cy="221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501C83-9CF1-3489-8C0C-444C79DC6840}"/>
                </a:ext>
              </a:extLst>
            </p:cNvPr>
            <p:cNvSpPr/>
            <p:nvPr/>
          </p:nvSpPr>
          <p:spPr>
            <a:xfrm>
              <a:off x="8386528" y="3183313"/>
              <a:ext cx="229445" cy="1111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F8F312-D380-959B-0B87-FB9680711FE4}"/>
                </a:ext>
              </a:extLst>
            </p:cNvPr>
            <p:cNvSpPr/>
            <p:nvPr/>
          </p:nvSpPr>
          <p:spPr>
            <a:xfrm rot="60000">
              <a:off x="2198770" y="2412248"/>
              <a:ext cx="1148316" cy="478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6F728FA-3B90-D805-4A04-18820F222439}"/>
                </a:ext>
              </a:extLst>
            </p:cNvPr>
            <p:cNvSpPr/>
            <p:nvPr/>
          </p:nvSpPr>
          <p:spPr>
            <a:xfrm>
              <a:off x="2246582" y="2710158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FFBAD70-0ABD-9154-7DF5-8F150617C32F}"/>
                </a:ext>
              </a:extLst>
            </p:cNvPr>
            <p:cNvSpPr/>
            <p:nvPr/>
          </p:nvSpPr>
          <p:spPr>
            <a:xfrm>
              <a:off x="3059675" y="2735506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49C2F04-EB8F-CA0C-0D52-DFFFA3F0AB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6171" y="3183313"/>
              <a:ext cx="209362" cy="1846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2529AF6-E3A5-F773-DBDC-32853A397217}"/>
                </a:ext>
              </a:extLst>
            </p:cNvPr>
            <p:cNvSpPr/>
            <p:nvPr/>
          </p:nvSpPr>
          <p:spPr>
            <a:xfrm>
              <a:off x="5684061" y="2322206"/>
              <a:ext cx="317497" cy="33168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67D9E1-6192-3788-B774-02D51AAFC5B0}"/>
                </a:ext>
              </a:extLst>
            </p:cNvPr>
            <p:cNvSpPr/>
            <p:nvPr/>
          </p:nvSpPr>
          <p:spPr>
            <a:xfrm>
              <a:off x="6058286" y="2273010"/>
              <a:ext cx="317497" cy="33168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CC1F9D-A4BF-4A84-82F7-6730790A759A}"/>
                </a:ext>
              </a:extLst>
            </p:cNvPr>
            <p:cNvSpPr/>
            <p:nvPr/>
          </p:nvSpPr>
          <p:spPr>
            <a:xfrm>
              <a:off x="6452030" y="2326723"/>
              <a:ext cx="317497" cy="33168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034C41-3BB5-A27D-5343-83ECB0F92C8D}"/>
                </a:ext>
              </a:extLst>
            </p:cNvPr>
            <p:cNvSpPr/>
            <p:nvPr/>
          </p:nvSpPr>
          <p:spPr>
            <a:xfrm rot="60000">
              <a:off x="5636249" y="2454569"/>
              <a:ext cx="1148316" cy="478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29E5620-BF66-1959-C083-806A59BF5CF8}"/>
                </a:ext>
              </a:extLst>
            </p:cNvPr>
            <p:cNvSpPr/>
            <p:nvPr/>
          </p:nvSpPr>
          <p:spPr>
            <a:xfrm>
              <a:off x="5684061" y="2752479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FA2D0BF-DF25-872F-7D62-BA60A591B132}"/>
                </a:ext>
              </a:extLst>
            </p:cNvPr>
            <p:cNvSpPr/>
            <p:nvPr/>
          </p:nvSpPr>
          <p:spPr>
            <a:xfrm>
              <a:off x="6497154" y="2777827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7F7AFE-B37F-FEBB-DB47-7EC3989A2BF3}"/>
                </a:ext>
              </a:extLst>
            </p:cNvPr>
            <p:cNvSpPr txBox="1"/>
            <p:nvPr/>
          </p:nvSpPr>
          <p:spPr>
            <a:xfrm>
              <a:off x="3963155" y="1450912"/>
              <a:ext cx="21327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sz="2000" dirty="0"/>
                <a:t>Velcro </a:t>
              </a:r>
              <a:r>
                <a:rPr lang="en-IE" sz="2000" dirty="0" err="1"/>
                <a:t>chun</a:t>
              </a:r>
              <a:r>
                <a:rPr lang="en-IE" sz="2000" dirty="0"/>
                <a:t> na </a:t>
              </a:r>
              <a:r>
                <a:rPr lang="en-IE" sz="2000" dirty="0" err="1"/>
                <a:t>tralaithe</a:t>
              </a:r>
              <a:r>
                <a:rPr lang="en-IE" sz="2000" dirty="0"/>
                <a:t> a </a:t>
              </a:r>
              <a:r>
                <a:rPr lang="en-IE" sz="2000" dirty="0" err="1"/>
                <a:t>cheangailt</a:t>
              </a:r>
              <a:endParaRPr lang="en-IE" sz="20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1E4A9FE-1FA6-8D6D-33D5-D2E883577BDE}"/>
                </a:ext>
              </a:extLst>
            </p:cNvPr>
            <p:cNvSpPr/>
            <p:nvPr/>
          </p:nvSpPr>
          <p:spPr>
            <a:xfrm>
              <a:off x="3348080" y="2501005"/>
              <a:ext cx="91845" cy="18500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203BB58-4951-A075-956E-66C64E2AB6AA}"/>
                </a:ext>
              </a:extLst>
            </p:cNvPr>
            <p:cNvSpPr/>
            <p:nvPr/>
          </p:nvSpPr>
          <p:spPr>
            <a:xfrm>
              <a:off x="5540756" y="2546857"/>
              <a:ext cx="91845" cy="18500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E7F341-5612-065D-0853-1C963E3BCE49}"/>
                </a:ext>
              </a:extLst>
            </p:cNvPr>
            <p:cNvSpPr txBox="1"/>
            <p:nvPr/>
          </p:nvSpPr>
          <p:spPr>
            <a:xfrm>
              <a:off x="6788653" y="1309848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000" dirty="0"/>
                <a:t>2ú </a:t>
              </a:r>
              <a:r>
                <a:rPr lang="en-IE" sz="2000" dirty="0" err="1"/>
                <a:t>tralaí</a:t>
              </a:r>
              <a:endParaRPr lang="en-IE" sz="2000" dirty="0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7FF7B22-BF53-2268-5932-2790824D4615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4849316" y="2398522"/>
              <a:ext cx="691440" cy="2408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3B89557-C73B-FCEC-6A0D-59972FFE3597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 flipH="1">
              <a:off x="3439925" y="2386986"/>
              <a:ext cx="661567" cy="2065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83A426-B028-9336-13E7-5FE2CD1A6199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 flipV="1">
              <a:off x="0" y="2593509"/>
              <a:ext cx="2198857" cy="47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C26059-0585-3B60-B920-B0D336F24E2B}"/>
                </a:ext>
              </a:extLst>
            </p:cNvPr>
            <p:cNvSpPr/>
            <p:nvPr/>
          </p:nvSpPr>
          <p:spPr>
            <a:xfrm rot="60000">
              <a:off x="637981" y="2604524"/>
              <a:ext cx="858219" cy="3005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904781-F20C-A40F-788D-A6EADA66712E}"/>
                </a:ext>
              </a:extLst>
            </p:cNvPr>
            <p:cNvSpPr/>
            <p:nvPr/>
          </p:nvSpPr>
          <p:spPr>
            <a:xfrm>
              <a:off x="1286379" y="2362751"/>
              <a:ext cx="177748" cy="221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BD6A4C-0441-B2BB-45B6-224923FDE692}"/>
                </a:ext>
              </a:extLst>
            </p:cNvPr>
            <p:cNvSpPr txBox="1"/>
            <p:nvPr/>
          </p:nvSpPr>
          <p:spPr>
            <a:xfrm>
              <a:off x="297688" y="1119142"/>
              <a:ext cx="18832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sz="2000" dirty="0" err="1"/>
                <a:t>Amadóir</a:t>
              </a:r>
              <a:r>
                <a:rPr lang="en-IE" sz="2000" dirty="0"/>
                <a:t> </a:t>
              </a:r>
              <a:r>
                <a:rPr lang="en-IE" sz="2000" dirty="0" err="1"/>
                <a:t>ticeála</a:t>
              </a:r>
              <a:r>
                <a:rPr lang="en-IE" sz="2000" dirty="0"/>
                <a:t> &amp; </a:t>
              </a:r>
              <a:r>
                <a:rPr lang="en-IE" sz="2000" dirty="0" err="1"/>
                <a:t>téip</a:t>
              </a:r>
              <a:endParaRPr lang="en-IE" sz="2000" dirty="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0087D54-5F43-A6A3-8601-281A4D28BF20}"/>
                </a:ext>
              </a:extLst>
            </p:cNvPr>
            <p:cNvCxnSpPr>
              <a:cxnSpLocks/>
            </p:cNvCxnSpPr>
            <p:nvPr/>
          </p:nvCxnSpPr>
          <p:spPr>
            <a:xfrm>
              <a:off x="835907" y="1836650"/>
              <a:ext cx="335982" cy="6090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A70A40-316B-F28D-6797-AF6060CA22C0}"/>
                </a:ext>
              </a:extLst>
            </p:cNvPr>
            <p:cNvSpPr txBox="1"/>
            <p:nvPr/>
          </p:nvSpPr>
          <p:spPr>
            <a:xfrm>
              <a:off x="6009823" y="3426796"/>
              <a:ext cx="1674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/>
                <a:t>S</a:t>
              </a:r>
              <a:r>
                <a:rPr lang="en-IE" sz="2000" dirty="0" err="1"/>
                <a:t>latmhéadar</a:t>
              </a:r>
              <a:endParaRPr lang="en-IE" sz="20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55AD9C1-5817-DA0A-0402-FCC45F3FD564}"/>
                </a:ext>
              </a:extLst>
            </p:cNvPr>
            <p:cNvSpPr/>
            <p:nvPr/>
          </p:nvSpPr>
          <p:spPr>
            <a:xfrm rot="60000">
              <a:off x="6057061" y="3837047"/>
              <a:ext cx="2329029" cy="704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3177453-6D6C-85AA-C857-D83A278F92EA}"/>
              </a:ext>
            </a:extLst>
          </p:cNvPr>
          <p:cNvGrpSpPr/>
          <p:nvPr/>
        </p:nvGrpSpPr>
        <p:grpSpPr>
          <a:xfrm flipH="1">
            <a:off x="681731" y="4862998"/>
            <a:ext cx="7548880" cy="416560"/>
            <a:chOff x="701040" y="4318000"/>
            <a:chExt cx="7548880" cy="41656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B4F8934-A0A8-5999-F510-B05C35BE83EF}"/>
                </a:ext>
              </a:extLst>
            </p:cNvPr>
            <p:cNvSpPr/>
            <p:nvPr/>
          </p:nvSpPr>
          <p:spPr>
            <a:xfrm>
              <a:off x="701040" y="4318000"/>
              <a:ext cx="7548880" cy="416560"/>
            </a:xfrm>
            <a:custGeom>
              <a:avLst/>
              <a:gdLst>
                <a:gd name="connsiteX0" fmla="*/ 0 w 7548880"/>
                <a:gd name="connsiteY0" fmla="*/ 0 h 416560"/>
                <a:gd name="connsiteX1" fmla="*/ 7498080 w 7548880"/>
                <a:gd name="connsiteY1" fmla="*/ 0 h 416560"/>
                <a:gd name="connsiteX2" fmla="*/ 7467600 w 7548880"/>
                <a:gd name="connsiteY2" fmla="*/ 121920 h 416560"/>
                <a:gd name="connsiteX3" fmla="*/ 7548880 w 7548880"/>
                <a:gd name="connsiteY3" fmla="*/ 213360 h 416560"/>
                <a:gd name="connsiteX4" fmla="*/ 7498080 w 7548880"/>
                <a:gd name="connsiteY4" fmla="*/ 416560 h 416560"/>
                <a:gd name="connsiteX5" fmla="*/ 0 w 7548880"/>
                <a:gd name="connsiteY5" fmla="*/ 416560 h 416560"/>
                <a:gd name="connsiteX6" fmla="*/ 60960 w 7548880"/>
                <a:gd name="connsiteY6" fmla="*/ 355600 h 416560"/>
                <a:gd name="connsiteX7" fmla="*/ 0 w 7548880"/>
                <a:gd name="connsiteY7" fmla="*/ 233680 h 416560"/>
                <a:gd name="connsiteX8" fmla="*/ 60960 w 7548880"/>
                <a:gd name="connsiteY8" fmla="*/ 132080 h 416560"/>
                <a:gd name="connsiteX9" fmla="*/ 0 w 7548880"/>
                <a:gd name="connsiteY9" fmla="*/ 0 h 41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8880" h="416560">
                  <a:moveTo>
                    <a:pt x="0" y="0"/>
                  </a:moveTo>
                  <a:lnTo>
                    <a:pt x="7498080" y="0"/>
                  </a:lnTo>
                  <a:lnTo>
                    <a:pt x="7467600" y="121920"/>
                  </a:lnTo>
                  <a:lnTo>
                    <a:pt x="7548880" y="213360"/>
                  </a:lnTo>
                  <a:lnTo>
                    <a:pt x="7498080" y="416560"/>
                  </a:lnTo>
                  <a:lnTo>
                    <a:pt x="0" y="416560"/>
                  </a:lnTo>
                  <a:lnTo>
                    <a:pt x="60960" y="355600"/>
                  </a:lnTo>
                  <a:lnTo>
                    <a:pt x="0" y="233680"/>
                  </a:lnTo>
                  <a:lnTo>
                    <a:pt x="60960" y="132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CEBE2C-0AEB-A2F9-FEA6-180C76E33F42}"/>
                </a:ext>
              </a:extLst>
            </p:cNvPr>
            <p:cNvSpPr/>
            <p:nvPr/>
          </p:nvSpPr>
          <p:spPr>
            <a:xfrm>
              <a:off x="7813333" y="4471828"/>
              <a:ext cx="69134" cy="860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114D66D-A754-C5D4-CCEF-E622322456D9}"/>
                </a:ext>
              </a:extLst>
            </p:cNvPr>
            <p:cNvSpPr/>
            <p:nvPr/>
          </p:nvSpPr>
          <p:spPr>
            <a:xfrm>
              <a:off x="7411313" y="4471828"/>
              <a:ext cx="69134" cy="860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CC186DF-1CDC-EFA2-FF4A-FF6E76A05AB8}"/>
                </a:ext>
              </a:extLst>
            </p:cNvPr>
            <p:cNvSpPr/>
            <p:nvPr/>
          </p:nvSpPr>
          <p:spPr>
            <a:xfrm>
              <a:off x="7009293" y="4471828"/>
              <a:ext cx="69134" cy="860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5EC73D0-4BDF-C889-7753-0FCC82E3FE55}"/>
                </a:ext>
              </a:extLst>
            </p:cNvPr>
            <p:cNvSpPr/>
            <p:nvPr/>
          </p:nvSpPr>
          <p:spPr>
            <a:xfrm>
              <a:off x="6607273" y="4471828"/>
              <a:ext cx="69134" cy="860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DA72441-6A81-74A1-C5A3-98DC41EE1840}"/>
                </a:ext>
              </a:extLst>
            </p:cNvPr>
            <p:cNvSpPr/>
            <p:nvPr/>
          </p:nvSpPr>
          <p:spPr>
            <a:xfrm>
              <a:off x="6130707" y="4471828"/>
              <a:ext cx="69134" cy="860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CA89036-0DC8-51FD-464D-5677783CD85B}"/>
                </a:ext>
              </a:extLst>
            </p:cNvPr>
            <p:cNvSpPr/>
            <p:nvPr/>
          </p:nvSpPr>
          <p:spPr>
            <a:xfrm>
              <a:off x="5678727" y="4471828"/>
              <a:ext cx="69134" cy="860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AEA7954-5761-8C7B-F71C-CC37FFD67331}"/>
                </a:ext>
              </a:extLst>
            </p:cNvPr>
            <p:cNvSpPr/>
            <p:nvPr/>
          </p:nvSpPr>
          <p:spPr>
            <a:xfrm>
              <a:off x="5088594" y="4469749"/>
              <a:ext cx="69134" cy="860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10F7A1D-C198-4865-2AE1-0CED0DB34CFF}"/>
                </a:ext>
              </a:extLst>
            </p:cNvPr>
            <p:cNvSpPr/>
            <p:nvPr/>
          </p:nvSpPr>
          <p:spPr>
            <a:xfrm>
              <a:off x="4333830" y="4469749"/>
              <a:ext cx="69134" cy="860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95CC597-3EAC-235D-86B7-57A98822BCAD}"/>
                </a:ext>
              </a:extLst>
            </p:cNvPr>
            <p:cNvSpPr/>
            <p:nvPr/>
          </p:nvSpPr>
          <p:spPr>
            <a:xfrm>
              <a:off x="3507946" y="4469749"/>
              <a:ext cx="69134" cy="860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CA77BAC-FFB1-30CD-F335-B568517A9697}"/>
                </a:ext>
              </a:extLst>
            </p:cNvPr>
            <p:cNvSpPr/>
            <p:nvPr/>
          </p:nvSpPr>
          <p:spPr>
            <a:xfrm>
              <a:off x="2682062" y="4469749"/>
              <a:ext cx="69134" cy="860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A300ADB-BA40-E8FF-EC41-752684C4D696}"/>
                </a:ext>
              </a:extLst>
            </p:cNvPr>
            <p:cNvSpPr/>
            <p:nvPr/>
          </p:nvSpPr>
          <p:spPr>
            <a:xfrm>
              <a:off x="1856178" y="4469749"/>
              <a:ext cx="69134" cy="860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E191634-4318-4167-84E6-C8268BB90A72}"/>
                </a:ext>
              </a:extLst>
            </p:cNvPr>
            <p:cNvSpPr/>
            <p:nvPr/>
          </p:nvSpPr>
          <p:spPr>
            <a:xfrm>
              <a:off x="1030294" y="4469749"/>
              <a:ext cx="69134" cy="860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5BC1944-9FDE-9098-86A4-F5201646FC74}"/>
              </a:ext>
            </a:extLst>
          </p:cNvPr>
          <p:cNvSpPr txBox="1"/>
          <p:nvPr/>
        </p:nvSpPr>
        <p:spPr>
          <a:xfrm>
            <a:off x="989958" y="4388206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Téip</a:t>
            </a:r>
            <a:r>
              <a:rPr lang="en-GB" sz="2800" dirty="0"/>
              <a:t> </a:t>
            </a:r>
            <a:r>
              <a:rPr lang="en-GB" sz="2800" dirty="0" err="1"/>
              <a:t>ticeála</a:t>
            </a:r>
            <a:endParaRPr lang="en-GB" sz="28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D81196-1099-6444-1FEF-B0B420A6D165}"/>
              </a:ext>
            </a:extLst>
          </p:cNvPr>
          <p:cNvSpPr txBox="1"/>
          <p:nvPr/>
        </p:nvSpPr>
        <p:spPr>
          <a:xfrm>
            <a:off x="5684491" y="5371796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Roimhe</a:t>
            </a:r>
            <a:endParaRPr lang="en-GB" sz="28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6A53789-A50B-E604-6927-A118A5A3BAFB}"/>
              </a:ext>
            </a:extLst>
          </p:cNvPr>
          <p:cNvSpPr txBox="1"/>
          <p:nvPr/>
        </p:nvSpPr>
        <p:spPr>
          <a:xfrm>
            <a:off x="1593132" y="5371796"/>
            <a:ext cx="1244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Tar éis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386EA-8BA8-4627-FE0B-B1BF6545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8438"/>
            <a:ext cx="8712200" cy="1089529"/>
          </a:xfrm>
        </p:spPr>
        <p:txBody>
          <a:bodyPr/>
          <a:lstStyle/>
          <a:p>
            <a:r>
              <a:rPr lang="en-IE" altLang="en-US" dirty="0"/>
              <a:t>Prionsiobal Imchoimeád an </a:t>
            </a:r>
            <a:r>
              <a:rPr lang="en-IE" altLang="en-US" dirty="0" err="1"/>
              <a:t>Mhóimintim</a:t>
            </a:r>
            <a:r>
              <a:rPr lang="en-IE" altLang="en-US" dirty="0"/>
              <a:t> a </a:t>
            </a:r>
            <a:r>
              <a:rPr lang="en-IE" altLang="en-US" dirty="0" err="1"/>
              <a:t>Fhíorú</a:t>
            </a:r>
            <a:endParaRPr lang="en-GB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8">
                <a:extLst>
                  <a:ext uri="{FF2B5EF4-FFF2-40B4-BE49-F238E27FC236}">
                    <a16:creationId xmlns:a16="http://schemas.microsoft.com/office/drawing/2014/main" id="{F1B5889B-EF30-76F0-FA83-63B913535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704" y="3666581"/>
                <a:ext cx="439318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alt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alt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IE" alt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IE" altLang="en-US" sz="32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IE" altLang="en-US" sz="32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E" alt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altLang="en-US" sz="32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altLang="en-US" sz="32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IE" altLang="en-US" sz="32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IE" alt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E" altLang="en-US" sz="32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altLang="en-US" sz="32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IE" altLang="en-US" sz="32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IE" altLang="en-US" sz="32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GB" altLang="en-US" sz="3200" b="1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 Box 8">
                <a:extLst>
                  <a:ext uri="{FF2B5EF4-FFF2-40B4-BE49-F238E27FC236}">
                    <a16:creationId xmlns:a16="http://schemas.microsoft.com/office/drawing/2014/main" id="{F1B5889B-EF30-76F0-FA83-63B913535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3666581"/>
                <a:ext cx="439318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0">
                <a:extLst>
                  <a:ext uri="{FF2B5EF4-FFF2-40B4-BE49-F238E27FC236}">
                    <a16:creationId xmlns:a16="http://schemas.microsoft.com/office/drawing/2014/main" id="{EFA732FF-A2D8-BDEF-5403-7E57E29B3864}"/>
                  </a:ext>
                </a:extLst>
              </p:cNvPr>
              <p:cNvSpPr txBox="1"/>
              <p:nvPr/>
            </p:nvSpPr>
            <p:spPr bwMode="auto">
              <a:xfrm>
                <a:off x="422466" y="5045837"/>
                <a:ext cx="8542021" cy="111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sz="2800" dirty="0">
                    <a:solidFill>
                      <a:srgbClr val="000000"/>
                    </a:solidFill>
                  </a:rPr>
                  <a:t>Is </a:t>
                </a:r>
                <a:r>
                  <a:rPr lang="en-GB" sz="2800" dirty="0" err="1">
                    <a:solidFill>
                      <a:srgbClr val="000000"/>
                    </a:solidFill>
                  </a:rPr>
                  <a:t>leagan</a:t>
                </a:r>
                <a:r>
                  <a:rPr lang="en-GB" sz="2800" dirty="0">
                    <a:solidFill>
                      <a:srgbClr val="000000"/>
                    </a:solidFill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</a:rPr>
                  <a:t>simplithe</a:t>
                </a:r>
                <a:r>
                  <a:rPr lang="en-GB" sz="2800" dirty="0">
                    <a:solidFill>
                      <a:srgbClr val="000000"/>
                    </a:solidFill>
                  </a:rPr>
                  <a:t> é </a:t>
                </a:r>
                <a:r>
                  <a:rPr lang="en-GB" sz="2800" dirty="0" err="1">
                    <a:solidFill>
                      <a:srgbClr val="000000"/>
                    </a:solidFill>
                  </a:rPr>
                  <a:t>seo</a:t>
                </a:r>
                <a:r>
                  <a:rPr lang="en-GB" sz="2800" dirty="0">
                    <a:solidFill>
                      <a:srgbClr val="000000"/>
                    </a:solidFill>
                  </a:rPr>
                  <a:t> den </a:t>
                </a:r>
                <a:r>
                  <a:rPr lang="en-GB" sz="2800" dirty="0" err="1">
                    <a:solidFill>
                      <a:srgbClr val="000000"/>
                    </a:solidFill>
                  </a:rPr>
                  <a:t>chothromóid</a:t>
                </a:r>
                <a:endParaRPr lang="en-GB" sz="2800" dirty="0">
                  <a:solidFill>
                    <a:srgbClr val="000000"/>
                  </a:solidFill>
                </a:endParaRPr>
              </a:p>
              <a:p>
                <a:r>
                  <a:rPr lang="en-GB" sz="2800" dirty="0">
                    <a:solidFill>
                      <a:srgbClr val="000000"/>
                    </a:solidFill>
                  </a:rPr>
                  <a:t>	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800" dirty="0"/>
              </a:p>
              <a:p>
                <a:pPr algn="ctr">
                  <a:spcBef>
                    <a:spcPts val="1200"/>
                  </a:spcBef>
                </a:pPr>
                <a:r>
                  <a:rPr lang="en-GB" sz="2800" dirty="0" err="1"/>
                  <a:t>Áit</a:t>
                </a:r>
                <a:r>
                  <a:rPr lang="en-GB" sz="2800" dirty="0"/>
                  <a:t> go </a:t>
                </a:r>
                <a:r>
                  <a:rPr lang="en-GB" sz="2800" dirty="0" err="1"/>
                  <a:t>mbíonn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800" dirty="0"/>
                  <a:t> agus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Object 10">
                <a:extLst>
                  <a:ext uri="{FF2B5EF4-FFF2-40B4-BE49-F238E27FC236}">
                    <a16:creationId xmlns:a16="http://schemas.microsoft.com/office/drawing/2014/main" id="{EFA732FF-A2D8-BDEF-5403-7E57E29B3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466" y="5045837"/>
                <a:ext cx="8542021" cy="1119467"/>
              </a:xfrm>
              <a:prstGeom prst="rect">
                <a:avLst/>
              </a:prstGeom>
              <a:blipFill>
                <a:blip r:embed="rId3"/>
                <a:stretch>
                  <a:fillRect l="-927" t="-9290" b="-54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8D24F13-A3E4-FBCA-BE3A-A53C18B4D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731" y="1096999"/>
            <a:ext cx="6291548" cy="21723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D26FC12-363A-D116-BABA-29919F9C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978729"/>
          </a:xfrm>
        </p:spPr>
        <p:txBody>
          <a:bodyPr/>
          <a:lstStyle/>
          <a:p>
            <a:r>
              <a:rPr lang="en-IE" altLang="en-US" sz="3200" dirty="0" err="1">
                <a:solidFill>
                  <a:schemeClr val="accent2">
                    <a:lumMod val="75000"/>
                  </a:schemeClr>
                </a:solidFill>
              </a:rPr>
              <a:t>Cothromóid</a:t>
            </a:r>
            <a:r>
              <a:rPr lang="en-IE" altLang="en-US" sz="3200" dirty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IE" altLang="en-US" sz="3200" dirty="0" err="1">
                <a:solidFill>
                  <a:schemeClr val="accent2">
                    <a:lumMod val="75000"/>
                  </a:schemeClr>
                </a:solidFill>
              </a:rPr>
              <a:t>fhíoraítear</a:t>
            </a:r>
            <a:r>
              <a:rPr lang="en-IE" altLang="en-US" sz="3200" dirty="0">
                <a:solidFill>
                  <a:schemeClr val="accent2">
                    <a:lumMod val="75000"/>
                  </a:schemeClr>
                </a:solidFill>
              </a:rPr>
              <a:t> ag an </a:t>
            </a:r>
            <a:r>
              <a:rPr lang="en-IE" altLang="en-US" sz="3200" dirty="0" err="1">
                <a:solidFill>
                  <a:schemeClr val="accent2">
                    <a:lumMod val="75000"/>
                  </a:schemeClr>
                </a:solidFill>
              </a:rPr>
              <a:t>turgnamh</a:t>
            </a:r>
            <a:r>
              <a:rPr lang="en-IE" alt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altLang="en-US" sz="3200" dirty="0" err="1">
                <a:solidFill>
                  <a:schemeClr val="accent2">
                    <a:lumMod val="75000"/>
                  </a:schemeClr>
                </a:solidFill>
              </a:rPr>
              <a:t>seo</a:t>
            </a:r>
            <a:r>
              <a:rPr lang="en-IE" altLang="en-US" sz="32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363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38314-2880-0D73-3A8B-0D93B67627AB}"/>
              </a:ext>
            </a:extLst>
          </p:cNvPr>
          <p:cNvSpPr/>
          <p:nvPr/>
        </p:nvSpPr>
        <p:spPr>
          <a:xfrm rot="60000">
            <a:off x="2305236" y="2433228"/>
            <a:ext cx="689637" cy="4784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56990A-CB2C-9B38-1098-7644C5DA788C}"/>
              </a:ext>
            </a:extLst>
          </p:cNvPr>
          <p:cNvSpPr/>
          <p:nvPr/>
        </p:nvSpPr>
        <p:spPr>
          <a:xfrm rot="60000">
            <a:off x="1318832" y="3509689"/>
            <a:ext cx="7388583" cy="1364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BE9D60-02BF-2F2B-028A-E925E1989B20}"/>
              </a:ext>
            </a:extLst>
          </p:cNvPr>
          <p:cNvSpPr/>
          <p:nvPr/>
        </p:nvSpPr>
        <p:spPr>
          <a:xfrm>
            <a:off x="2128285" y="2782087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7B2EFF-7C9F-6D27-095D-283808C88D32}"/>
              </a:ext>
            </a:extLst>
          </p:cNvPr>
          <p:cNvSpPr/>
          <p:nvPr/>
        </p:nvSpPr>
        <p:spPr>
          <a:xfrm>
            <a:off x="2502510" y="2732891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4F2BC2-098A-6B1F-AF94-EBFC9EBFA74E}"/>
              </a:ext>
            </a:extLst>
          </p:cNvPr>
          <p:cNvSpPr/>
          <p:nvPr/>
        </p:nvSpPr>
        <p:spPr>
          <a:xfrm>
            <a:off x="2896254" y="2786604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195CB-9B22-2072-37FF-70B804619677}"/>
              </a:ext>
            </a:extLst>
          </p:cNvPr>
          <p:cNvSpPr/>
          <p:nvPr/>
        </p:nvSpPr>
        <p:spPr>
          <a:xfrm>
            <a:off x="3501185" y="2140815"/>
            <a:ext cx="227247" cy="1536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17C2AE-A1DB-D064-6376-01674919F840}"/>
              </a:ext>
            </a:extLst>
          </p:cNvPr>
          <p:cNvSpPr txBox="1"/>
          <p:nvPr/>
        </p:nvSpPr>
        <p:spPr>
          <a:xfrm>
            <a:off x="4050374" y="1230159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dirty="0" err="1"/>
              <a:t>Geataí</a:t>
            </a:r>
            <a:r>
              <a:rPr lang="en-IE" sz="2400" dirty="0"/>
              <a:t> </a:t>
            </a:r>
            <a:r>
              <a:rPr lang="en-IE" sz="2400" dirty="0" err="1"/>
              <a:t>solais</a:t>
            </a:r>
            <a:endParaRPr lang="en-IE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1562D7-92BB-2926-1656-42A4B5B96E78}"/>
              </a:ext>
            </a:extLst>
          </p:cNvPr>
          <p:cNvSpPr txBox="1"/>
          <p:nvPr/>
        </p:nvSpPr>
        <p:spPr>
          <a:xfrm>
            <a:off x="4442555" y="3887828"/>
            <a:ext cx="259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Aer </a:t>
            </a:r>
            <a:r>
              <a:rPr lang="en-US" sz="2000" dirty="0" err="1"/>
              <a:t>chonair</a:t>
            </a:r>
            <a:r>
              <a:rPr lang="en-US" sz="2000" dirty="0"/>
              <a:t> </a:t>
            </a:r>
            <a:r>
              <a:rPr lang="en-US" sz="2000" dirty="0" err="1"/>
              <a:t>líneach</a:t>
            </a:r>
            <a:r>
              <a:rPr lang="en-US" sz="2000" dirty="0"/>
              <a:t> (</a:t>
            </a:r>
            <a:r>
              <a:rPr lang="en-US" sz="2000" dirty="0" err="1"/>
              <a:t>friotaíocht</a:t>
            </a:r>
            <a:r>
              <a:rPr lang="en-US" sz="2000" dirty="0"/>
              <a:t> </a:t>
            </a:r>
            <a:r>
              <a:rPr lang="en-US" sz="2000" dirty="0" err="1"/>
              <a:t>íseal</a:t>
            </a:r>
            <a:r>
              <a:rPr lang="en-US" sz="2000" dirty="0"/>
              <a:t>)</a:t>
            </a:r>
            <a:endParaRPr lang="en-IE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4FC7ED-2128-81B7-D57A-3F6B1F62F9E9}"/>
              </a:ext>
            </a:extLst>
          </p:cNvPr>
          <p:cNvSpPr txBox="1"/>
          <p:nvPr/>
        </p:nvSpPr>
        <p:spPr>
          <a:xfrm>
            <a:off x="818281" y="4029928"/>
            <a:ext cx="1795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dirty="0" err="1"/>
              <a:t>Tralaí</a:t>
            </a:r>
            <a:r>
              <a:rPr lang="en-IE" sz="2400" dirty="0"/>
              <a:t> 1 </a:t>
            </a:r>
          </a:p>
          <a:p>
            <a:pPr algn="l"/>
            <a:r>
              <a:rPr lang="en-IE" sz="2000" dirty="0"/>
              <a:t>Le </a:t>
            </a:r>
            <a:r>
              <a:rPr lang="en-IE" sz="2000" dirty="0" err="1"/>
              <a:t>maiseanna</a:t>
            </a:r>
            <a:endParaRPr lang="en-IE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4BE38-B912-CB14-AB62-678B301558F2}"/>
              </a:ext>
            </a:extLst>
          </p:cNvPr>
          <p:cNvSpPr txBox="1"/>
          <p:nvPr/>
        </p:nvSpPr>
        <p:spPr>
          <a:xfrm>
            <a:off x="206007" y="1273139"/>
            <a:ext cx="2357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000" dirty="0" err="1"/>
              <a:t>Cárta</a:t>
            </a:r>
            <a:r>
              <a:rPr lang="en-IE" sz="2000" dirty="0"/>
              <a:t> </a:t>
            </a:r>
            <a:r>
              <a:rPr lang="en-IE" sz="2000" dirty="0" err="1"/>
              <a:t>chun</a:t>
            </a:r>
            <a:r>
              <a:rPr lang="en-IE" sz="2000" dirty="0"/>
              <a:t> </a:t>
            </a:r>
            <a:r>
              <a:rPr lang="en-IE" sz="2000" dirty="0" err="1"/>
              <a:t>gearradh</a:t>
            </a:r>
            <a:r>
              <a:rPr lang="en-IE" sz="2000" dirty="0"/>
              <a:t> </a:t>
            </a:r>
            <a:r>
              <a:rPr lang="en-IE" sz="2000" dirty="0" err="1"/>
              <a:t>isteach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na </a:t>
            </a:r>
            <a:r>
              <a:rPr lang="en-IE" sz="2000" dirty="0" err="1"/>
              <a:t>geataí</a:t>
            </a:r>
            <a:endParaRPr lang="en-IE" sz="2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7B82ED-7C93-C5C5-8EC8-CBD4387D325B}"/>
              </a:ext>
            </a:extLst>
          </p:cNvPr>
          <p:cNvCxnSpPr>
            <a:cxnSpLocks/>
          </p:cNvCxnSpPr>
          <p:nvPr/>
        </p:nvCxnSpPr>
        <p:spPr>
          <a:xfrm>
            <a:off x="1663853" y="2323051"/>
            <a:ext cx="471262" cy="259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410E74-FF19-0EBC-B5CD-11394CEFB1B1}"/>
              </a:ext>
            </a:extLst>
          </p:cNvPr>
          <p:cNvCxnSpPr>
            <a:cxnSpLocks/>
          </p:cNvCxnSpPr>
          <p:nvPr/>
        </p:nvCxnSpPr>
        <p:spPr>
          <a:xfrm flipV="1">
            <a:off x="1676813" y="3392044"/>
            <a:ext cx="385799" cy="569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DD455F-CB3A-19D6-36BB-AC03E58C5315}"/>
              </a:ext>
            </a:extLst>
          </p:cNvPr>
          <p:cNvCxnSpPr>
            <a:cxnSpLocks/>
          </p:cNvCxnSpPr>
          <p:nvPr/>
        </p:nvCxnSpPr>
        <p:spPr>
          <a:xfrm>
            <a:off x="5741225" y="1580231"/>
            <a:ext cx="466468" cy="461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489BC1-9E4B-DDAC-BA35-C0123953018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614808" y="1460992"/>
            <a:ext cx="435566" cy="553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D4A16E-BE6D-9C99-F62A-6B02F0CF385B}"/>
              </a:ext>
            </a:extLst>
          </p:cNvPr>
          <p:cNvCxnSpPr>
            <a:cxnSpLocks/>
          </p:cNvCxnSpPr>
          <p:nvPr/>
        </p:nvCxnSpPr>
        <p:spPr>
          <a:xfrm flipH="1">
            <a:off x="6725108" y="2265341"/>
            <a:ext cx="390489" cy="5777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DB6054B-4B25-33F7-E63C-81A018DE16D4}"/>
              </a:ext>
            </a:extLst>
          </p:cNvPr>
          <p:cNvSpPr/>
          <p:nvPr/>
        </p:nvSpPr>
        <p:spPr>
          <a:xfrm>
            <a:off x="1397384" y="3607715"/>
            <a:ext cx="177748" cy="2211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1B5F95-AF3D-5D58-6F09-5A09B29D6B07}"/>
              </a:ext>
            </a:extLst>
          </p:cNvPr>
          <p:cNvSpPr/>
          <p:nvPr/>
        </p:nvSpPr>
        <p:spPr>
          <a:xfrm>
            <a:off x="8268231" y="3685515"/>
            <a:ext cx="229445" cy="1111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8727F8-477D-6C2A-5141-002054CD2BA7}"/>
              </a:ext>
            </a:extLst>
          </p:cNvPr>
          <p:cNvSpPr/>
          <p:nvPr/>
        </p:nvSpPr>
        <p:spPr>
          <a:xfrm rot="60000">
            <a:off x="2080473" y="2914450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F024AB-89AE-479C-3F9F-83436BBC9F3B}"/>
              </a:ext>
            </a:extLst>
          </p:cNvPr>
          <p:cNvSpPr/>
          <p:nvPr/>
        </p:nvSpPr>
        <p:spPr>
          <a:xfrm>
            <a:off x="2128285" y="3212360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89CFD6-67B6-C437-8D3A-3114B78C1DEB}"/>
              </a:ext>
            </a:extLst>
          </p:cNvPr>
          <p:cNvSpPr/>
          <p:nvPr/>
        </p:nvSpPr>
        <p:spPr>
          <a:xfrm>
            <a:off x="2941378" y="3237708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185639-2843-03E1-65CF-E038CFC6D554}"/>
              </a:ext>
            </a:extLst>
          </p:cNvPr>
          <p:cNvCxnSpPr>
            <a:cxnSpLocks/>
          </p:cNvCxnSpPr>
          <p:nvPr/>
        </p:nvCxnSpPr>
        <p:spPr>
          <a:xfrm flipV="1">
            <a:off x="4833903" y="3741069"/>
            <a:ext cx="209362" cy="184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3406280-713E-EE61-4EBC-77AF1FBE9BCC}"/>
              </a:ext>
            </a:extLst>
          </p:cNvPr>
          <p:cNvSpPr/>
          <p:nvPr/>
        </p:nvSpPr>
        <p:spPr>
          <a:xfrm>
            <a:off x="3864139" y="5147828"/>
            <a:ext cx="2447535" cy="10716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F462F7-256F-A7B3-A98B-C52E13522EFF}"/>
              </a:ext>
            </a:extLst>
          </p:cNvPr>
          <p:cNvSpPr/>
          <p:nvPr/>
        </p:nvSpPr>
        <p:spPr>
          <a:xfrm>
            <a:off x="4040315" y="5849691"/>
            <a:ext cx="507204" cy="157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84A1FC-7A61-4E39-4F77-567F8EF5DA5E}"/>
              </a:ext>
            </a:extLst>
          </p:cNvPr>
          <p:cNvSpPr/>
          <p:nvPr/>
        </p:nvSpPr>
        <p:spPr>
          <a:xfrm>
            <a:off x="4834304" y="5849691"/>
            <a:ext cx="507204" cy="157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E1AB2B-54F2-930C-5428-3B4D7852045E}"/>
              </a:ext>
            </a:extLst>
          </p:cNvPr>
          <p:cNvSpPr txBox="1"/>
          <p:nvPr/>
        </p:nvSpPr>
        <p:spPr>
          <a:xfrm>
            <a:off x="4148779" y="5137910"/>
            <a:ext cx="175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/>
              <a:t>Amadóir</a:t>
            </a:r>
            <a:endParaRPr lang="en-I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380E29-1380-DADA-88F9-3DD971CAA140}"/>
                  </a:ext>
                </a:extLst>
              </p:cNvPr>
              <p:cNvSpPr txBox="1"/>
              <p:nvPr/>
            </p:nvSpPr>
            <p:spPr>
              <a:xfrm>
                <a:off x="942070" y="5051009"/>
                <a:ext cx="2775120" cy="166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000" dirty="0"/>
                  <a:t>Á </a:t>
                </a:r>
                <a:r>
                  <a:rPr lang="en-IE" sz="2000" dirty="0" err="1"/>
                  <a:t>thomhas</a:t>
                </a:r>
                <a:r>
                  <a:rPr lang="en-IE" sz="2000" dirty="0"/>
                  <a:t> ag an </a:t>
                </a:r>
                <a:r>
                  <a:rPr lang="en-IE" sz="2000" dirty="0" err="1"/>
                  <a:t>amadóir</a:t>
                </a:r>
                <a:r>
                  <a:rPr lang="en-IE" sz="20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𝑠𝑎</m:t>
                      </m:r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</m:sup>
                      </m:sSup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𝑔𝑒𝑎𝑡𝑎</m:t>
                      </m:r>
                    </m:oMath>
                  </m:oMathPara>
                </a14:m>
                <a:endParaRPr lang="en-IE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𝑠𝑎</m:t>
                      </m:r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</m:sup>
                      </m:sSup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𝑔𝑒𝑎𝑡𝑎</m:t>
                      </m:r>
                    </m:oMath>
                  </m:oMathPara>
                </a14:m>
                <a:endParaRPr lang="en-IE" sz="2000" b="0" dirty="0"/>
              </a:p>
              <a:p>
                <a:endParaRPr lang="en-IE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380E29-1380-DADA-88F9-3DD971CAA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70" y="5051009"/>
                <a:ext cx="2775120" cy="1663084"/>
              </a:xfrm>
              <a:prstGeom prst="rect">
                <a:avLst/>
              </a:prstGeom>
              <a:blipFill>
                <a:blip r:embed="rId2"/>
                <a:stretch>
                  <a:fillRect l="-2418" t="-183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31243B7-ACC7-944A-C56A-22CD60D3156E}"/>
              </a:ext>
            </a:extLst>
          </p:cNvPr>
          <p:cNvSpPr/>
          <p:nvPr/>
        </p:nvSpPr>
        <p:spPr>
          <a:xfrm>
            <a:off x="5664688" y="3595332"/>
            <a:ext cx="768408" cy="2175933"/>
          </a:xfrm>
          <a:custGeom>
            <a:avLst/>
            <a:gdLst>
              <a:gd name="connsiteX0" fmla="*/ 496310 w 530899"/>
              <a:gd name="connsiteY0" fmla="*/ 0 h 2150533"/>
              <a:gd name="connsiteX1" fmla="*/ 479377 w 530899"/>
              <a:gd name="connsiteY1" fmla="*/ 1032933 h 2150533"/>
              <a:gd name="connsiteX2" fmla="*/ 5243 w 530899"/>
              <a:gd name="connsiteY2" fmla="*/ 1464733 h 2150533"/>
              <a:gd name="connsiteX3" fmla="*/ 267710 w 530899"/>
              <a:gd name="connsiteY3" fmla="*/ 2150533 h 2150533"/>
              <a:gd name="connsiteX0" fmla="*/ 733819 w 768408"/>
              <a:gd name="connsiteY0" fmla="*/ 0 h 2175933"/>
              <a:gd name="connsiteX1" fmla="*/ 716886 w 768408"/>
              <a:gd name="connsiteY1" fmla="*/ 1032933 h 2175933"/>
              <a:gd name="connsiteX2" fmla="*/ 242752 w 768408"/>
              <a:gd name="connsiteY2" fmla="*/ 1464733 h 2175933"/>
              <a:gd name="connsiteX3" fmla="*/ 39553 w 768408"/>
              <a:gd name="connsiteY3" fmla="*/ 2175933 h 21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408" h="2175933">
                <a:moveTo>
                  <a:pt x="733819" y="0"/>
                </a:moveTo>
                <a:cubicBezTo>
                  <a:pt x="766274" y="394405"/>
                  <a:pt x="798730" y="788811"/>
                  <a:pt x="716886" y="1032933"/>
                </a:cubicBezTo>
                <a:cubicBezTo>
                  <a:pt x="635042" y="1277055"/>
                  <a:pt x="278030" y="1278466"/>
                  <a:pt x="242752" y="1464733"/>
                </a:cubicBezTo>
                <a:cubicBezTo>
                  <a:pt x="207474" y="1651000"/>
                  <a:pt x="-109320" y="1926166"/>
                  <a:pt x="39553" y="217593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D95C094-AE1A-34D2-8B9B-93BA56B878DE}"/>
              </a:ext>
            </a:extLst>
          </p:cNvPr>
          <p:cNvSpPr/>
          <p:nvPr/>
        </p:nvSpPr>
        <p:spPr>
          <a:xfrm>
            <a:off x="5550821" y="3544493"/>
            <a:ext cx="768408" cy="2175933"/>
          </a:xfrm>
          <a:custGeom>
            <a:avLst/>
            <a:gdLst>
              <a:gd name="connsiteX0" fmla="*/ 496310 w 530899"/>
              <a:gd name="connsiteY0" fmla="*/ 0 h 2150533"/>
              <a:gd name="connsiteX1" fmla="*/ 479377 w 530899"/>
              <a:gd name="connsiteY1" fmla="*/ 1032933 h 2150533"/>
              <a:gd name="connsiteX2" fmla="*/ 5243 w 530899"/>
              <a:gd name="connsiteY2" fmla="*/ 1464733 h 2150533"/>
              <a:gd name="connsiteX3" fmla="*/ 267710 w 530899"/>
              <a:gd name="connsiteY3" fmla="*/ 2150533 h 2150533"/>
              <a:gd name="connsiteX0" fmla="*/ 733819 w 768408"/>
              <a:gd name="connsiteY0" fmla="*/ 0 h 2175933"/>
              <a:gd name="connsiteX1" fmla="*/ 716886 w 768408"/>
              <a:gd name="connsiteY1" fmla="*/ 1032933 h 2175933"/>
              <a:gd name="connsiteX2" fmla="*/ 242752 w 768408"/>
              <a:gd name="connsiteY2" fmla="*/ 1464733 h 2175933"/>
              <a:gd name="connsiteX3" fmla="*/ 39553 w 768408"/>
              <a:gd name="connsiteY3" fmla="*/ 2175933 h 21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408" h="2175933">
                <a:moveTo>
                  <a:pt x="733819" y="0"/>
                </a:moveTo>
                <a:cubicBezTo>
                  <a:pt x="766274" y="394405"/>
                  <a:pt x="798730" y="788811"/>
                  <a:pt x="716886" y="1032933"/>
                </a:cubicBezTo>
                <a:cubicBezTo>
                  <a:pt x="635042" y="1277055"/>
                  <a:pt x="278030" y="1278466"/>
                  <a:pt x="242752" y="1464733"/>
                </a:cubicBezTo>
                <a:cubicBezTo>
                  <a:pt x="207474" y="1651000"/>
                  <a:pt x="-109320" y="1926166"/>
                  <a:pt x="39553" y="217593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DF33ED-CE45-8852-65DC-5D5D36C247CB}"/>
              </a:ext>
            </a:extLst>
          </p:cNvPr>
          <p:cNvGrpSpPr/>
          <p:nvPr/>
        </p:nvGrpSpPr>
        <p:grpSpPr>
          <a:xfrm rot="20123161">
            <a:off x="3514756" y="3440800"/>
            <a:ext cx="608229" cy="2172182"/>
            <a:chOff x="2930779" y="3030200"/>
            <a:chExt cx="608229" cy="217218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AEC4641-D6B6-8204-99AE-4C8F4DAA1E1E}"/>
                </a:ext>
              </a:extLst>
            </p:cNvPr>
            <p:cNvSpPr/>
            <p:nvPr/>
          </p:nvSpPr>
          <p:spPr>
            <a:xfrm>
              <a:off x="2930779" y="3030200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F4B70CB-796F-6842-C960-48DB291988D3}"/>
                </a:ext>
              </a:extLst>
            </p:cNvPr>
            <p:cNvSpPr/>
            <p:nvPr/>
          </p:nvSpPr>
          <p:spPr>
            <a:xfrm>
              <a:off x="3008109" y="3051849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7AB37A1-A768-3689-8C35-58846F31F7D5}"/>
              </a:ext>
            </a:extLst>
          </p:cNvPr>
          <p:cNvSpPr/>
          <p:nvPr/>
        </p:nvSpPr>
        <p:spPr>
          <a:xfrm>
            <a:off x="5565764" y="2824408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5B95BF-35FE-22CC-61ED-FF74F1EDB6B6}"/>
              </a:ext>
            </a:extLst>
          </p:cNvPr>
          <p:cNvSpPr/>
          <p:nvPr/>
        </p:nvSpPr>
        <p:spPr>
          <a:xfrm>
            <a:off x="5939989" y="2775212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0B5568-2206-BB7A-C88F-D163A7730111}"/>
              </a:ext>
            </a:extLst>
          </p:cNvPr>
          <p:cNvSpPr/>
          <p:nvPr/>
        </p:nvSpPr>
        <p:spPr>
          <a:xfrm>
            <a:off x="6333733" y="2828925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75E727-90E5-1871-5BFC-FF6AD2D2E3C0}"/>
              </a:ext>
            </a:extLst>
          </p:cNvPr>
          <p:cNvSpPr/>
          <p:nvPr/>
        </p:nvSpPr>
        <p:spPr>
          <a:xfrm rot="60000">
            <a:off x="5517952" y="2956771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8C4C466-F732-0E2C-903B-382F03E33544}"/>
              </a:ext>
            </a:extLst>
          </p:cNvPr>
          <p:cNvSpPr/>
          <p:nvPr/>
        </p:nvSpPr>
        <p:spPr>
          <a:xfrm>
            <a:off x="5565764" y="3254681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D531654-CBE8-13F0-E457-CDB4411F1D28}"/>
              </a:ext>
            </a:extLst>
          </p:cNvPr>
          <p:cNvSpPr/>
          <p:nvPr/>
        </p:nvSpPr>
        <p:spPr>
          <a:xfrm>
            <a:off x="6378857" y="3280029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CD1B548-6C79-E80F-6746-8C6DA01CC23F}"/>
              </a:ext>
            </a:extLst>
          </p:cNvPr>
          <p:cNvSpPr/>
          <p:nvPr/>
        </p:nvSpPr>
        <p:spPr>
          <a:xfrm>
            <a:off x="6173151" y="2175158"/>
            <a:ext cx="229824" cy="1536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C0CB1F-83D8-C00A-7FFC-B585F533628C}"/>
              </a:ext>
            </a:extLst>
          </p:cNvPr>
          <p:cNvSpPr txBox="1"/>
          <p:nvPr/>
        </p:nvSpPr>
        <p:spPr>
          <a:xfrm>
            <a:off x="3844858" y="1852906"/>
            <a:ext cx="2132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000" dirty="0"/>
              <a:t>Velcro </a:t>
            </a:r>
            <a:r>
              <a:rPr lang="en-GB" sz="2000" dirty="0" err="1"/>
              <a:t>nó</a:t>
            </a:r>
            <a:r>
              <a:rPr lang="en-GB" sz="2000" dirty="0"/>
              <a:t> </a:t>
            </a:r>
            <a:r>
              <a:rPr lang="en-GB" sz="2000" dirty="0" err="1"/>
              <a:t>céir</a:t>
            </a:r>
            <a:r>
              <a:rPr lang="en-GB" sz="2000" dirty="0"/>
              <a:t> </a:t>
            </a:r>
            <a:r>
              <a:rPr lang="en-GB" sz="2000" dirty="0" err="1"/>
              <a:t>chun</a:t>
            </a:r>
            <a:r>
              <a:rPr lang="en-GB" sz="2000" dirty="0"/>
              <a:t> na </a:t>
            </a:r>
            <a:r>
              <a:rPr lang="en-GB" sz="2000" dirty="0" err="1"/>
              <a:t>tralaithe</a:t>
            </a:r>
            <a:r>
              <a:rPr lang="en-GB" sz="2000" dirty="0"/>
              <a:t> a </a:t>
            </a:r>
            <a:r>
              <a:rPr lang="en-GB" sz="2000" dirty="0" err="1"/>
              <a:t>cheangailt</a:t>
            </a:r>
            <a:endParaRPr lang="en-IE" sz="20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1494824-8F5A-16FA-3944-673EB7919DD9}"/>
              </a:ext>
            </a:extLst>
          </p:cNvPr>
          <p:cNvSpPr/>
          <p:nvPr/>
        </p:nvSpPr>
        <p:spPr>
          <a:xfrm>
            <a:off x="3229783" y="3003207"/>
            <a:ext cx="91845" cy="18500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1C2EF88-24BE-EF57-6490-7B74F21F8093}"/>
              </a:ext>
            </a:extLst>
          </p:cNvPr>
          <p:cNvSpPr/>
          <p:nvPr/>
        </p:nvSpPr>
        <p:spPr>
          <a:xfrm>
            <a:off x="5422459" y="3049059"/>
            <a:ext cx="91845" cy="18500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6DEB06-62A6-6195-9473-C27AF84EC421}"/>
              </a:ext>
            </a:extLst>
          </p:cNvPr>
          <p:cNvSpPr txBox="1"/>
          <p:nvPr/>
        </p:nvSpPr>
        <p:spPr>
          <a:xfrm>
            <a:off x="6670356" y="1812050"/>
            <a:ext cx="121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dirty="0" err="1"/>
              <a:t>Tralaí</a:t>
            </a:r>
            <a:r>
              <a:rPr lang="en-IE" sz="2400" dirty="0"/>
              <a:t> 2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D049B70-CDEA-47A5-8665-067921786F4E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4731019" y="2900724"/>
            <a:ext cx="691440" cy="2408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E4E794E-48D1-22BB-4F96-5F60C0FD667D}"/>
              </a:ext>
            </a:extLst>
          </p:cNvPr>
          <p:cNvCxnSpPr>
            <a:cxnSpLocks/>
            <a:endCxn id="42" idx="3"/>
          </p:cNvCxnSpPr>
          <p:nvPr/>
        </p:nvCxnSpPr>
        <p:spPr>
          <a:xfrm flipH="1">
            <a:off x="3321628" y="2889188"/>
            <a:ext cx="661567" cy="2065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BB6C19-D665-319A-212C-F2E480CB4F82}"/>
              </a:ext>
            </a:extLst>
          </p:cNvPr>
          <p:cNvGrpSpPr/>
          <p:nvPr/>
        </p:nvGrpSpPr>
        <p:grpSpPr>
          <a:xfrm>
            <a:off x="6921272" y="5452592"/>
            <a:ext cx="1650427" cy="461665"/>
            <a:chOff x="144683" y="3162967"/>
            <a:chExt cx="2567634" cy="841785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B20190A-5093-6DE5-0E19-B6D7A28033DB}"/>
                </a:ext>
              </a:extLst>
            </p:cNvPr>
            <p:cNvSpPr/>
            <p:nvPr/>
          </p:nvSpPr>
          <p:spPr>
            <a:xfrm>
              <a:off x="338401" y="3162967"/>
              <a:ext cx="2180198" cy="486137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B57A533-1F17-500C-02AC-BFD71DAD6503}"/>
                </a:ext>
              </a:extLst>
            </p:cNvPr>
            <p:cNvSpPr/>
            <p:nvPr/>
          </p:nvSpPr>
          <p:spPr>
            <a:xfrm>
              <a:off x="144683" y="3336665"/>
              <a:ext cx="2567634" cy="59930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4DD8DC3-C4AB-3FC6-9D52-4E3E0B333926}"/>
                </a:ext>
              </a:extLst>
            </p:cNvPr>
            <p:cNvSpPr/>
            <p:nvPr/>
          </p:nvSpPr>
          <p:spPr>
            <a:xfrm>
              <a:off x="552216" y="3461409"/>
              <a:ext cx="1724628" cy="3613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3F43CB-FBAC-8FA5-5B7B-86D02D6AA62C}"/>
                    </a:ext>
                  </a:extLst>
                </p:cNvPr>
                <p:cNvSpPr txBox="1"/>
                <p:nvPr/>
              </p:nvSpPr>
              <p:spPr>
                <a:xfrm>
                  <a:off x="842840" y="3162967"/>
                  <a:ext cx="105557" cy="8417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4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E" sz="240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3F43CB-FBAC-8FA5-5B7B-86D02D6AA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840" y="3162967"/>
                  <a:ext cx="105557" cy="841785"/>
                </a:xfrm>
                <a:prstGeom prst="rect">
                  <a:avLst/>
                </a:prstGeom>
                <a:blipFill>
                  <a:blip r:embed="rId3"/>
                  <a:stretch>
                    <a:fillRect l="-63636" r="-44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C4172B2-DD22-1A07-E366-4B32919F4204}"/>
              </a:ext>
            </a:extLst>
          </p:cNvPr>
          <p:cNvSpPr txBox="1"/>
          <p:nvPr/>
        </p:nvSpPr>
        <p:spPr>
          <a:xfrm>
            <a:off x="6225385" y="4567553"/>
            <a:ext cx="2925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 err="1"/>
              <a:t>Meá</a:t>
            </a:r>
            <a:r>
              <a:rPr lang="en-IE" sz="2800" dirty="0"/>
              <a:t> </a:t>
            </a:r>
            <a:r>
              <a:rPr lang="en-IE" sz="2800" dirty="0" err="1"/>
              <a:t>leictreonach</a:t>
            </a:r>
            <a:endParaRPr lang="en-IE" sz="28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E4D604-7CF1-BD6E-86B0-49EF01559E2C}"/>
              </a:ext>
            </a:extLst>
          </p:cNvPr>
          <p:cNvSpPr/>
          <p:nvPr/>
        </p:nvSpPr>
        <p:spPr>
          <a:xfrm rot="60000">
            <a:off x="6250371" y="6608621"/>
            <a:ext cx="2645768" cy="1400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156BD6-6E1A-4523-3752-D9B76910D915}"/>
              </a:ext>
            </a:extLst>
          </p:cNvPr>
          <p:cNvSpPr txBox="1"/>
          <p:nvPr/>
        </p:nvSpPr>
        <p:spPr>
          <a:xfrm>
            <a:off x="6551981" y="6083817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 err="1"/>
              <a:t>Méadarshlat</a:t>
            </a:r>
            <a:endParaRPr lang="en-IE" sz="2800" dirty="0"/>
          </a:p>
        </p:txBody>
      </p:sp>
      <p:sp>
        <p:nvSpPr>
          <p:cNvPr id="55" name="Title 54">
            <a:extLst>
              <a:ext uri="{FF2B5EF4-FFF2-40B4-BE49-F238E27FC236}">
                <a16:creationId xmlns:a16="http://schemas.microsoft.com/office/drawing/2014/main" id="{D1C3701A-820A-CD9F-CD6D-7DC85001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2031325"/>
          </a:xfrm>
        </p:spPr>
        <p:txBody>
          <a:bodyPr/>
          <a:lstStyle/>
          <a:p>
            <a:r>
              <a:rPr lang="en-IE" altLang="en-US" dirty="0"/>
              <a:t>Imchoimeád an </a:t>
            </a:r>
            <a:r>
              <a:rPr lang="en-IE" altLang="en-US" dirty="0" err="1"/>
              <a:t>Mhóimintim</a:t>
            </a:r>
            <a:r>
              <a:rPr lang="en-IE" altLang="en-US" dirty="0"/>
              <a:t> </a:t>
            </a:r>
            <a:r>
              <a:rPr lang="en-IE" sz="3200" kern="0" dirty="0"/>
              <a:t>(</a:t>
            </a:r>
            <a:r>
              <a:rPr lang="en-IE" sz="3200" kern="0" dirty="0" err="1"/>
              <a:t>geataí</a:t>
            </a:r>
            <a:r>
              <a:rPr lang="en-IE" sz="3200" kern="0" dirty="0"/>
              <a:t> </a:t>
            </a:r>
            <a:r>
              <a:rPr lang="en-IE" sz="3200" kern="0" dirty="0" err="1"/>
              <a:t>solais</a:t>
            </a:r>
            <a:r>
              <a:rPr lang="en-IE" sz="3200" kern="0" dirty="0"/>
              <a:t>)</a:t>
            </a:r>
            <a:br>
              <a:rPr lang="en-IE" kern="0" dirty="0"/>
            </a:br>
            <a:br>
              <a:rPr lang="en-IE" kern="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9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/>
      <p:bldP spid="52" grpId="0"/>
      <p:bldP spid="53" grpId="0" animBg="1"/>
      <p:bldP spid="54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83A0B-762F-5622-7D76-C5AD433EE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4C60EE-C574-28D3-87AD-E9E6F32D816E}"/>
              </a:ext>
            </a:extLst>
          </p:cNvPr>
          <p:cNvSpPr/>
          <p:nvPr/>
        </p:nvSpPr>
        <p:spPr>
          <a:xfrm rot="60000">
            <a:off x="1547432" y="4039083"/>
            <a:ext cx="7388583" cy="1364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B6E4C4-EC60-BD54-DF9C-DB5E660D69D4}"/>
              </a:ext>
            </a:extLst>
          </p:cNvPr>
          <p:cNvSpPr/>
          <p:nvPr/>
        </p:nvSpPr>
        <p:spPr>
          <a:xfrm>
            <a:off x="3729785" y="2670209"/>
            <a:ext cx="227247" cy="1536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2EE5B-B852-6D31-700E-2B59CA5A502E}"/>
              </a:ext>
            </a:extLst>
          </p:cNvPr>
          <p:cNvSpPr txBox="1"/>
          <p:nvPr/>
        </p:nvSpPr>
        <p:spPr>
          <a:xfrm>
            <a:off x="4278974" y="1759553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 err="1"/>
              <a:t>Geata</a:t>
            </a:r>
            <a:r>
              <a:rPr lang="en-IE" sz="2800" dirty="0"/>
              <a:t> </a:t>
            </a:r>
            <a:r>
              <a:rPr lang="en-IE" sz="2800" dirty="0" err="1"/>
              <a:t>solais</a:t>
            </a:r>
            <a:endParaRPr lang="en-IE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59178B-9074-5E6C-5507-5165018D4CEA}"/>
              </a:ext>
            </a:extLst>
          </p:cNvPr>
          <p:cNvSpPr txBox="1"/>
          <p:nvPr/>
        </p:nvSpPr>
        <p:spPr>
          <a:xfrm>
            <a:off x="337778" y="1346948"/>
            <a:ext cx="3423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/>
              <a:t>Cárta</a:t>
            </a:r>
            <a:r>
              <a:rPr lang="en-IE" sz="2400" dirty="0"/>
              <a:t> </a:t>
            </a:r>
            <a:r>
              <a:rPr lang="en-IE" sz="2400" dirty="0" err="1"/>
              <a:t>Cúpla</a:t>
            </a:r>
            <a:r>
              <a:rPr lang="en-IE" sz="2400" dirty="0"/>
              <a:t> </a:t>
            </a:r>
            <a:r>
              <a:rPr lang="en-IE" sz="2400" dirty="0" err="1"/>
              <a:t>chun</a:t>
            </a:r>
            <a:r>
              <a:rPr lang="en-IE" sz="2400" dirty="0"/>
              <a:t> </a:t>
            </a:r>
            <a:r>
              <a:rPr lang="en-IE" sz="2400" dirty="0" err="1"/>
              <a:t>geata</a:t>
            </a:r>
            <a:r>
              <a:rPr lang="en-IE" sz="2400" dirty="0"/>
              <a:t> </a:t>
            </a:r>
            <a:r>
              <a:rPr lang="en-IE" sz="2400" dirty="0" err="1"/>
              <a:t>solais</a:t>
            </a:r>
            <a:r>
              <a:rPr lang="en-IE" sz="2400" dirty="0"/>
              <a:t> a </a:t>
            </a:r>
            <a:r>
              <a:rPr lang="en-IE" sz="2400" dirty="0" err="1"/>
              <a:t>bhriseadh</a:t>
            </a:r>
            <a:r>
              <a:rPr lang="en-IE" sz="2400" dirty="0"/>
              <a:t> </a:t>
            </a:r>
            <a:r>
              <a:rPr lang="en-IE" sz="2400" dirty="0" err="1"/>
              <a:t>roimh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tar </a:t>
            </a:r>
            <a:r>
              <a:rPr lang="en-IE" sz="2400" dirty="0" err="1"/>
              <a:t>éis</a:t>
            </a:r>
            <a:endParaRPr lang="en-IE" sz="2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7A373B-43DE-D956-92C8-8DB10618630F}"/>
              </a:ext>
            </a:extLst>
          </p:cNvPr>
          <p:cNvCxnSpPr>
            <a:cxnSpLocks/>
          </p:cNvCxnSpPr>
          <p:nvPr/>
        </p:nvCxnSpPr>
        <p:spPr>
          <a:xfrm>
            <a:off x="2495479" y="2543558"/>
            <a:ext cx="471262" cy="259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0258DB-96C9-450F-756F-CB191A6F563A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843408" y="2021163"/>
            <a:ext cx="435566" cy="522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4039ECD-D7B2-1D9B-E8A7-078F55C6B1CC}"/>
              </a:ext>
            </a:extLst>
          </p:cNvPr>
          <p:cNvSpPr/>
          <p:nvPr/>
        </p:nvSpPr>
        <p:spPr>
          <a:xfrm>
            <a:off x="1625984" y="4137109"/>
            <a:ext cx="177748" cy="2211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5A9445-1897-6981-41C2-594BC9BD7C8E}"/>
              </a:ext>
            </a:extLst>
          </p:cNvPr>
          <p:cNvSpPr/>
          <p:nvPr/>
        </p:nvSpPr>
        <p:spPr>
          <a:xfrm>
            <a:off x="8496831" y="4214909"/>
            <a:ext cx="229445" cy="1111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011221-14E0-5105-2E9C-C1DBD50760EB}"/>
              </a:ext>
            </a:extLst>
          </p:cNvPr>
          <p:cNvGrpSpPr/>
          <p:nvPr/>
        </p:nvGrpSpPr>
        <p:grpSpPr>
          <a:xfrm rot="19013901">
            <a:off x="4084119" y="3778273"/>
            <a:ext cx="608229" cy="2172182"/>
            <a:chOff x="2930779" y="3030200"/>
            <a:chExt cx="608229" cy="217218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183B02-5465-9AF6-FB7E-8D3B9D8FB66A}"/>
                </a:ext>
              </a:extLst>
            </p:cNvPr>
            <p:cNvSpPr/>
            <p:nvPr/>
          </p:nvSpPr>
          <p:spPr>
            <a:xfrm>
              <a:off x="2930779" y="3030200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15377FF-A01C-3D7C-7AD3-AF47F524D3B8}"/>
                </a:ext>
              </a:extLst>
            </p:cNvPr>
            <p:cNvSpPr/>
            <p:nvPr/>
          </p:nvSpPr>
          <p:spPr>
            <a:xfrm>
              <a:off x="3008109" y="3051849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8A23B7DE-A359-B614-985E-9A736C49AC43}"/>
              </a:ext>
            </a:extLst>
          </p:cNvPr>
          <p:cNvSpPr/>
          <p:nvPr/>
        </p:nvSpPr>
        <p:spPr>
          <a:xfrm>
            <a:off x="5034904" y="3353802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EBE4A2-4ACA-01F9-778F-C8F58F135A49}"/>
              </a:ext>
            </a:extLst>
          </p:cNvPr>
          <p:cNvSpPr/>
          <p:nvPr/>
        </p:nvSpPr>
        <p:spPr>
          <a:xfrm>
            <a:off x="5409129" y="3304606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CB5C1D-356B-3767-505D-7B63D653182B}"/>
              </a:ext>
            </a:extLst>
          </p:cNvPr>
          <p:cNvSpPr/>
          <p:nvPr/>
        </p:nvSpPr>
        <p:spPr>
          <a:xfrm>
            <a:off x="5802873" y="3358319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8B87EA-4655-25E6-3EEC-A79BBC7E901A}"/>
              </a:ext>
            </a:extLst>
          </p:cNvPr>
          <p:cNvSpPr/>
          <p:nvPr/>
        </p:nvSpPr>
        <p:spPr>
          <a:xfrm rot="60000">
            <a:off x="4987092" y="3486165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D5D7B-C28E-1713-D8F2-28C8D5E8CEC3}"/>
              </a:ext>
            </a:extLst>
          </p:cNvPr>
          <p:cNvSpPr/>
          <p:nvPr/>
        </p:nvSpPr>
        <p:spPr>
          <a:xfrm>
            <a:off x="5034904" y="3784075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AD5E2FF-0F5D-35E3-4C5D-FE7BFAA8336F}"/>
              </a:ext>
            </a:extLst>
          </p:cNvPr>
          <p:cNvSpPr/>
          <p:nvPr/>
        </p:nvSpPr>
        <p:spPr>
          <a:xfrm>
            <a:off x="5847997" y="3809423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0ABC86-EA8B-61F7-0102-EFF35BD2AAC2}"/>
              </a:ext>
            </a:extLst>
          </p:cNvPr>
          <p:cNvSpPr txBox="1"/>
          <p:nvPr/>
        </p:nvSpPr>
        <p:spPr>
          <a:xfrm>
            <a:off x="4073458" y="2341444"/>
            <a:ext cx="118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/>
              <a:t>Velcro</a:t>
            </a:r>
            <a:endParaRPr lang="en-IE" sz="20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D475B02-C697-176E-8964-CFE90EBF4B73}"/>
              </a:ext>
            </a:extLst>
          </p:cNvPr>
          <p:cNvGrpSpPr/>
          <p:nvPr/>
        </p:nvGrpSpPr>
        <p:grpSpPr>
          <a:xfrm>
            <a:off x="1222374" y="2961877"/>
            <a:ext cx="2120641" cy="1035809"/>
            <a:chOff x="1274431" y="2440872"/>
            <a:chExt cx="2120641" cy="103580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CB3A2EF-43F3-DCEE-8216-455009355311}"/>
                </a:ext>
              </a:extLst>
            </p:cNvPr>
            <p:cNvSpPr/>
            <p:nvPr/>
          </p:nvSpPr>
          <p:spPr>
            <a:xfrm rot="60000">
              <a:off x="1274431" y="2440872"/>
              <a:ext cx="2120641" cy="466502"/>
            </a:xfrm>
            <a:custGeom>
              <a:avLst/>
              <a:gdLst>
                <a:gd name="connsiteX0" fmla="*/ 0 w 2120641"/>
                <a:gd name="connsiteY0" fmla="*/ 0 h 466502"/>
                <a:gd name="connsiteX1" fmla="*/ 567796 w 2120641"/>
                <a:gd name="connsiteY1" fmla="*/ 0 h 466502"/>
                <a:gd name="connsiteX2" fmla="*/ 567796 w 2120641"/>
                <a:gd name="connsiteY2" fmla="*/ 350483 h 466502"/>
                <a:gd name="connsiteX3" fmla="*/ 1552845 w 2120641"/>
                <a:gd name="connsiteY3" fmla="*/ 350483 h 466502"/>
                <a:gd name="connsiteX4" fmla="*/ 1552845 w 2120641"/>
                <a:gd name="connsiteY4" fmla="*/ 4025 h 466502"/>
                <a:gd name="connsiteX5" fmla="*/ 2120641 w 2120641"/>
                <a:gd name="connsiteY5" fmla="*/ 4025 h 466502"/>
                <a:gd name="connsiteX6" fmla="*/ 2120641 w 2120641"/>
                <a:gd name="connsiteY6" fmla="*/ 461194 h 466502"/>
                <a:gd name="connsiteX7" fmla="*/ 2114614 w 2120641"/>
                <a:gd name="connsiteY7" fmla="*/ 461194 h 466502"/>
                <a:gd name="connsiteX8" fmla="*/ 2114614 w 2120641"/>
                <a:gd name="connsiteY8" fmla="*/ 466502 h 466502"/>
                <a:gd name="connsiteX9" fmla="*/ 768 w 2120641"/>
                <a:gd name="connsiteY9" fmla="*/ 466502 h 466502"/>
                <a:gd name="connsiteX10" fmla="*/ 768 w 2120641"/>
                <a:gd name="connsiteY10" fmla="*/ 457169 h 466502"/>
                <a:gd name="connsiteX11" fmla="*/ 0 w 2120641"/>
                <a:gd name="connsiteY11" fmla="*/ 457169 h 4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0641" h="466502">
                  <a:moveTo>
                    <a:pt x="0" y="0"/>
                  </a:moveTo>
                  <a:lnTo>
                    <a:pt x="567796" y="0"/>
                  </a:lnTo>
                  <a:lnTo>
                    <a:pt x="567796" y="350483"/>
                  </a:lnTo>
                  <a:lnTo>
                    <a:pt x="1552845" y="350483"/>
                  </a:lnTo>
                  <a:lnTo>
                    <a:pt x="1552845" y="4025"/>
                  </a:lnTo>
                  <a:lnTo>
                    <a:pt x="2120641" y="4025"/>
                  </a:lnTo>
                  <a:lnTo>
                    <a:pt x="2120641" y="461194"/>
                  </a:lnTo>
                  <a:lnTo>
                    <a:pt x="2114614" y="461194"/>
                  </a:lnTo>
                  <a:lnTo>
                    <a:pt x="2114614" y="466502"/>
                  </a:lnTo>
                  <a:lnTo>
                    <a:pt x="768" y="466502"/>
                  </a:lnTo>
                  <a:lnTo>
                    <a:pt x="768" y="457169"/>
                  </a:lnTo>
                  <a:lnTo>
                    <a:pt x="0" y="45716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7DC321D-5FFD-6E90-6A13-A6816B18FF70}"/>
                </a:ext>
              </a:extLst>
            </p:cNvPr>
            <p:cNvSpPr/>
            <p:nvPr/>
          </p:nvSpPr>
          <p:spPr>
            <a:xfrm>
              <a:off x="2128285" y="2782087"/>
              <a:ext cx="317497" cy="33168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20F4D40-F874-7873-6F1E-685811972245}"/>
                </a:ext>
              </a:extLst>
            </p:cNvPr>
            <p:cNvSpPr/>
            <p:nvPr/>
          </p:nvSpPr>
          <p:spPr>
            <a:xfrm>
              <a:off x="2502510" y="2732891"/>
              <a:ext cx="317497" cy="33168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395538-12AD-2F57-2A87-BBD40E3B1D07}"/>
                </a:ext>
              </a:extLst>
            </p:cNvPr>
            <p:cNvSpPr/>
            <p:nvPr/>
          </p:nvSpPr>
          <p:spPr>
            <a:xfrm>
              <a:off x="2896254" y="2786604"/>
              <a:ext cx="317497" cy="33168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3B636B-8765-9502-4EA4-700272F58CA0}"/>
                </a:ext>
              </a:extLst>
            </p:cNvPr>
            <p:cNvSpPr/>
            <p:nvPr/>
          </p:nvSpPr>
          <p:spPr>
            <a:xfrm rot="60000">
              <a:off x="2080473" y="2914450"/>
              <a:ext cx="1148316" cy="478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88BCBA-7183-ECB6-85EC-BB017B90FFAC}"/>
                </a:ext>
              </a:extLst>
            </p:cNvPr>
            <p:cNvSpPr/>
            <p:nvPr/>
          </p:nvSpPr>
          <p:spPr>
            <a:xfrm>
              <a:off x="2128285" y="3212360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9486EF-B523-7629-42ED-CCD7274FFCA3}"/>
                </a:ext>
              </a:extLst>
            </p:cNvPr>
            <p:cNvSpPr/>
            <p:nvPr/>
          </p:nvSpPr>
          <p:spPr>
            <a:xfrm>
              <a:off x="2941378" y="3237708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2A2E540-72C7-54EA-7AC6-14ECE4CFA322}"/>
                </a:ext>
              </a:extLst>
            </p:cNvPr>
            <p:cNvSpPr/>
            <p:nvPr/>
          </p:nvSpPr>
          <p:spPr>
            <a:xfrm>
              <a:off x="3229783" y="3003207"/>
              <a:ext cx="91845" cy="18500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1FFC219-C7F1-B62D-7B8D-34D5DFDE1346}"/>
              </a:ext>
            </a:extLst>
          </p:cNvPr>
          <p:cNvSpPr/>
          <p:nvPr/>
        </p:nvSpPr>
        <p:spPr>
          <a:xfrm>
            <a:off x="4891599" y="3578453"/>
            <a:ext cx="91845" cy="18500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D33908A-C071-0D7B-8359-AFBD3C6BBC61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4507919" y="2881690"/>
            <a:ext cx="383680" cy="7892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B20DEDD-5AA7-7894-480E-E70AD6B07C08}"/>
              </a:ext>
            </a:extLst>
          </p:cNvPr>
          <p:cNvCxnSpPr>
            <a:cxnSpLocks/>
          </p:cNvCxnSpPr>
          <p:nvPr/>
        </p:nvCxnSpPr>
        <p:spPr>
          <a:xfrm flipH="1">
            <a:off x="3321096" y="2917765"/>
            <a:ext cx="921358" cy="718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itle 54">
            <a:extLst>
              <a:ext uri="{FF2B5EF4-FFF2-40B4-BE49-F238E27FC236}">
                <a16:creationId xmlns:a16="http://schemas.microsoft.com/office/drawing/2014/main" id="{2B21462F-EC27-1DDE-01A2-DA798815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197771"/>
            <a:ext cx="5548826" cy="1070596"/>
          </a:xfrm>
        </p:spPr>
        <p:txBody>
          <a:bodyPr/>
          <a:lstStyle/>
          <a:p>
            <a:r>
              <a:rPr lang="en-IE" kern="0" dirty="0" err="1"/>
              <a:t>Leagan</a:t>
            </a:r>
            <a:r>
              <a:rPr lang="en-IE" kern="0" dirty="0"/>
              <a:t> </a:t>
            </a:r>
            <a:r>
              <a:rPr lang="en-IE" kern="0" dirty="0" err="1"/>
              <a:t>geata</a:t>
            </a:r>
            <a:r>
              <a:rPr lang="en-IE" kern="0" dirty="0"/>
              <a:t> </a:t>
            </a:r>
            <a:r>
              <a:rPr lang="en-IE" kern="0" dirty="0" err="1"/>
              <a:t>solais</a:t>
            </a:r>
            <a:r>
              <a:rPr lang="en-IE" kern="0" dirty="0"/>
              <a:t> </a:t>
            </a:r>
            <a:r>
              <a:rPr lang="en-IE" kern="0" dirty="0" err="1"/>
              <a:t>aonair</a:t>
            </a:r>
            <a:endParaRPr lang="en-GB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63EFDBA-2BCB-8D90-A9C1-9A7567417CA0}"/>
              </a:ext>
            </a:extLst>
          </p:cNvPr>
          <p:cNvCxnSpPr>
            <a:cxnSpLocks/>
          </p:cNvCxnSpPr>
          <p:nvPr/>
        </p:nvCxnSpPr>
        <p:spPr>
          <a:xfrm flipH="1">
            <a:off x="1578262" y="2506292"/>
            <a:ext cx="277355" cy="308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C9857C4-889B-44A7-B7C8-6D9AC3160F93}"/>
              </a:ext>
            </a:extLst>
          </p:cNvPr>
          <p:cNvSpPr txBox="1"/>
          <p:nvPr/>
        </p:nvSpPr>
        <p:spPr>
          <a:xfrm>
            <a:off x="5256604" y="197770"/>
            <a:ext cx="3954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féidir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modh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úsáid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choiníonn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amadóir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hamanna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466A0E-C6BB-83AC-5FF8-C953480D2111}"/>
              </a:ext>
            </a:extLst>
          </p:cNvPr>
          <p:cNvSpPr/>
          <p:nvPr/>
        </p:nvSpPr>
        <p:spPr>
          <a:xfrm>
            <a:off x="4221615" y="4689423"/>
            <a:ext cx="1898755" cy="1176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16A008-830C-AA57-45B8-D3024B6ACFBE}"/>
              </a:ext>
            </a:extLst>
          </p:cNvPr>
          <p:cNvSpPr/>
          <p:nvPr/>
        </p:nvSpPr>
        <p:spPr>
          <a:xfrm>
            <a:off x="4375475" y="5505852"/>
            <a:ext cx="507204" cy="157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CAAA23-E897-CC7C-1B41-97ADDD4AD8A2}"/>
              </a:ext>
            </a:extLst>
          </p:cNvPr>
          <p:cNvSpPr txBox="1"/>
          <p:nvPr/>
        </p:nvSpPr>
        <p:spPr>
          <a:xfrm>
            <a:off x="4508571" y="4693254"/>
            <a:ext cx="1757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 err="1"/>
              <a:t>Amadóir</a:t>
            </a:r>
            <a:r>
              <a:rPr lang="en-IE" sz="2400" dirty="0"/>
              <a:t> le </a:t>
            </a:r>
            <a:r>
              <a:rPr lang="en-IE" sz="2400" dirty="0" err="1"/>
              <a:t>cuimhne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82565112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75B26202-6B7B-A8B2-32B4-36AAB9D9C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96" y="836713"/>
            <a:ext cx="3743804" cy="259228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D78E8B1-4A1A-CA95-8BB2-ACACB8F1CC21}"/>
              </a:ext>
            </a:extLst>
          </p:cNvPr>
          <p:cNvSpPr txBox="1"/>
          <p:nvPr/>
        </p:nvSpPr>
        <p:spPr>
          <a:xfrm>
            <a:off x="323528" y="980728"/>
            <a:ext cx="55308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Príomhphointí:
- </a:t>
            </a:r>
            <a:r>
              <a:rPr lang="en-GB" sz="2800" dirty="0"/>
              <a:t>Velcro </a:t>
            </a:r>
            <a:r>
              <a:rPr lang="en-GB" sz="2800" dirty="0" err="1"/>
              <a:t>chun</a:t>
            </a:r>
            <a:r>
              <a:rPr lang="en-GB" sz="2800" dirty="0"/>
              <a:t> na </a:t>
            </a:r>
            <a:r>
              <a:rPr lang="en-GB" sz="2800" dirty="0" err="1"/>
              <a:t>tralaithe</a:t>
            </a:r>
            <a:r>
              <a:rPr lang="en-GB" sz="2800" dirty="0"/>
              <a:t> a </a:t>
            </a:r>
            <a:r>
              <a:rPr lang="en-GB" sz="2800" dirty="0" err="1"/>
              <a:t>cheangailte</a:t>
            </a:r>
            <a:r>
              <a:rPr lang="en-GB" sz="2800" dirty="0"/>
              <a:t> </a:t>
            </a:r>
            <a:r>
              <a:rPr lang="en-GB" sz="2800" dirty="0" err="1"/>
              <a:t>chéile</a:t>
            </a:r>
            <a:r>
              <a:rPr lang="en-GB" sz="2800" dirty="0"/>
              <a:t>.
- Fórsaí a </a:t>
            </a:r>
            <a:r>
              <a:rPr lang="en-GB" sz="2800" dirty="0" err="1"/>
              <a:t>shárú</a:t>
            </a:r>
            <a:r>
              <a:rPr lang="en-GB" sz="2800" dirty="0"/>
              <a:t>:</a:t>
            </a:r>
            <a:br>
              <a:rPr lang="en-GB" sz="2800" dirty="0"/>
            </a:br>
            <a:r>
              <a:rPr lang="en-GB" sz="2800" dirty="0"/>
              <a:t>Fórsa na </a:t>
            </a:r>
            <a:r>
              <a:rPr lang="en-GB" sz="2800" dirty="0" err="1"/>
              <a:t>imtharraingthe</a:t>
            </a:r>
            <a:r>
              <a:rPr lang="en-GB" sz="2800" dirty="0"/>
              <a:t> &amp; fórsa na </a:t>
            </a:r>
            <a:r>
              <a:rPr lang="en-GB" sz="2800" dirty="0" err="1"/>
              <a:t>frithchuimilte</a:t>
            </a:r>
            <a:endParaRPr lang="en-GB" sz="2800" dirty="0"/>
          </a:p>
          <a:p>
            <a:r>
              <a:rPr lang="en-GB" sz="2800" dirty="0"/>
              <a:t>	</a:t>
            </a:r>
            <a:r>
              <a:rPr lang="en-GB" sz="2600" dirty="0"/>
              <a:t>Imtharraingt a </a:t>
            </a:r>
            <a:r>
              <a:rPr lang="en-GB" sz="2600" dirty="0" err="1"/>
              <a:t>shárú</a:t>
            </a:r>
            <a:r>
              <a:rPr lang="en-GB" sz="2600" dirty="0"/>
              <a:t> ag </a:t>
            </a:r>
            <a:r>
              <a:rPr lang="en-GB" sz="2600" dirty="0" err="1"/>
              <a:t>baint</a:t>
            </a:r>
            <a:r>
              <a:rPr lang="en-GB" sz="2600" dirty="0"/>
              <a:t> 	úsáide as rian </a:t>
            </a:r>
            <a:r>
              <a:rPr lang="en-GB" sz="2600" dirty="0" err="1"/>
              <a:t>cothrománach</a:t>
            </a:r>
            <a:r>
              <a:rPr lang="en-GB" sz="2600" dirty="0"/>
              <a:t> 	(</a:t>
            </a:r>
            <a:r>
              <a:rPr lang="en-GB" sz="2600" dirty="0" err="1"/>
              <a:t>gan</a:t>
            </a:r>
            <a:r>
              <a:rPr lang="en-GB" sz="2600" dirty="0"/>
              <a:t> </a:t>
            </a:r>
            <a:r>
              <a:rPr lang="en-GB" sz="2600" dirty="0" err="1"/>
              <a:t>aon</a:t>
            </a:r>
            <a:r>
              <a:rPr lang="en-GB" sz="2600" dirty="0"/>
              <a:t> </a:t>
            </a:r>
            <a:r>
              <a:rPr lang="en-GB" sz="2600" dirty="0" err="1"/>
              <a:t>chomhpháirt</a:t>
            </a:r>
            <a:r>
              <a:rPr lang="en-GB" sz="2600" dirty="0"/>
              <a:t> den fórsa 	ag </a:t>
            </a:r>
            <a:r>
              <a:rPr lang="en-GB" sz="2600" dirty="0" err="1"/>
              <a:t>luasghéarú</a:t>
            </a:r>
            <a:r>
              <a:rPr lang="en-GB" sz="2600" dirty="0"/>
              <a:t> na 	</a:t>
            </a:r>
            <a:r>
              <a:rPr lang="en-GB" sz="2600" dirty="0" err="1"/>
              <a:t>tralaithe</a:t>
            </a:r>
            <a:r>
              <a:rPr lang="en-GB" sz="2600" dirty="0"/>
              <a:t>).
	Frithchuimilt a </a:t>
            </a:r>
            <a:r>
              <a:rPr lang="en-GB" sz="2600" dirty="0" err="1"/>
              <a:t>shárú</a:t>
            </a:r>
            <a:r>
              <a:rPr lang="en-GB" sz="2600" dirty="0"/>
              <a:t> le 	</a:t>
            </a:r>
            <a:r>
              <a:rPr lang="en-GB" sz="2600" dirty="0" err="1"/>
              <a:t>aerchonair</a:t>
            </a:r>
            <a:r>
              <a:rPr lang="en-GB" sz="2600" dirty="0"/>
              <a:t> </a:t>
            </a:r>
            <a:r>
              <a:rPr lang="en-GB" sz="2600" dirty="0" err="1"/>
              <a:t>líneach</a:t>
            </a:r>
            <a:r>
              <a:rPr lang="en-GB" sz="2600" dirty="0"/>
              <a:t> </a:t>
            </a:r>
            <a:r>
              <a:rPr lang="en-GB" sz="2600" dirty="0" err="1"/>
              <a:t>nó</a:t>
            </a:r>
            <a:r>
              <a:rPr lang="en-GB" sz="2600" dirty="0"/>
              <a:t> fána 	</a:t>
            </a:r>
            <a:r>
              <a:rPr lang="en-GB" sz="2600" dirty="0" err="1"/>
              <a:t>íseal</a:t>
            </a:r>
            <a:r>
              <a:rPr lang="en-GB" sz="2600" dirty="0"/>
              <a:t> 	ar an </a:t>
            </a:r>
            <a:r>
              <a:rPr lang="en-GB" sz="2600" dirty="0" err="1"/>
              <a:t>gconar</a:t>
            </a:r>
            <a:endParaRPr lang="en-GB" sz="2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83BAF-9D3D-191B-3C32-C22E6DA4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4137"/>
          </a:xfrm>
        </p:spPr>
        <p:txBody>
          <a:bodyPr/>
          <a:lstStyle/>
          <a:p>
            <a:r>
              <a:rPr lang="en-IE" altLang="en-US" dirty="0"/>
              <a:t>Imchoimeád an </a:t>
            </a:r>
            <a:r>
              <a:rPr lang="en-IE" altLang="en-US" dirty="0" err="1"/>
              <a:t>Mhóimintim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41986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4932C0A-0A99-7353-A856-D78931E79775}"/>
                  </a:ext>
                </a:extLst>
              </p:cNvPr>
              <p:cNvSpPr txBox="1"/>
              <p:nvPr/>
            </p:nvSpPr>
            <p:spPr>
              <a:xfrm>
                <a:off x="148095" y="1934772"/>
                <a:ext cx="9843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000" dirty="0" err="1"/>
                  <a:t>Mais</a:t>
                </a:r>
                <a:r>
                  <a:rPr lang="en-IE" sz="2000" dirty="0"/>
                  <a:t> </a:t>
                </a:r>
                <a:r>
                  <a:rPr lang="en-IE" sz="2000" dirty="0" err="1"/>
                  <a:t>tralaí</a:t>
                </a:r>
                <a:r>
                  <a:rPr lang="en-IE" sz="2000" dirty="0"/>
                  <a:t> 1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I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E" sz="2000" dirty="0"/>
                  <a:t> (g)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4932C0A-0A99-7353-A856-D78931E79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95" y="1934772"/>
                <a:ext cx="984379" cy="1015663"/>
              </a:xfrm>
              <a:prstGeom prst="rect">
                <a:avLst/>
              </a:prstGeom>
              <a:blipFill>
                <a:blip r:embed="rId3"/>
                <a:stretch>
                  <a:fillRect l="-6173" t="-2395" r="-3704" b="-1018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DA9B44-93ED-E827-0AC9-904B25C8AAA5}"/>
                  </a:ext>
                </a:extLst>
              </p:cNvPr>
              <p:cNvSpPr txBox="1"/>
              <p:nvPr/>
            </p:nvSpPr>
            <p:spPr>
              <a:xfrm>
                <a:off x="1012191" y="1934772"/>
                <a:ext cx="94081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000" dirty="0" err="1"/>
                  <a:t>Mais</a:t>
                </a:r>
                <a:r>
                  <a:rPr lang="en-IE" sz="2000" dirty="0"/>
                  <a:t> </a:t>
                </a:r>
                <a:r>
                  <a:rPr lang="en-IE" sz="2000" dirty="0" err="1"/>
                  <a:t>tralaí</a:t>
                </a:r>
                <a:r>
                  <a:rPr lang="en-IE" sz="2000" dirty="0"/>
                  <a:t> 2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I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E" sz="2000" dirty="0"/>
                  <a:t> (g)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DA9B44-93ED-E827-0AC9-904B25C8A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91" y="1934772"/>
                <a:ext cx="940811" cy="1323439"/>
              </a:xfrm>
              <a:prstGeom prst="rect">
                <a:avLst/>
              </a:prstGeom>
              <a:blipFill>
                <a:blip r:embed="rId4"/>
                <a:stretch>
                  <a:fillRect l="-6494" t="-1843" r="-1948" b="-783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814B02-CEE2-3AEA-0D38-7B1297DC2E86}"/>
                  </a:ext>
                </a:extLst>
              </p:cNvPr>
              <p:cNvSpPr txBox="1"/>
              <p:nvPr/>
            </p:nvSpPr>
            <p:spPr>
              <a:xfrm>
                <a:off x="1902024" y="1952563"/>
                <a:ext cx="95983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000" dirty="0"/>
                  <a:t>Am i </a:t>
                </a:r>
                <a:r>
                  <a:rPr lang="en-IE" sz="2000" dirty="0" err="1"/>
                  <a:t>ngeata</a:t>
                </a:r>
                <a:r>
                  <a:rPr lang="en-IE" sz="2000" dirty="0"/>
                  <a:t> A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𝑚𝑠</m:t>
                      </m:r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E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814B02-CEE2-3AEA-0D38-7B1297DC2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024" y="1952563"/>
                <a:ext cx="959837" cy="1323439"/>
              </a:xfrm>
              <a:prstGeom prst="rect">
                <a:avLst/>
              </a:prstGeom>
              <a:blipFill>
                <a:blip r:embed="rId5"/>
                <a:stretch>
                  <a:fillRect l="-6369" t="-1843" r="-7006" b="-50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4EF443-E913-4D4A-06D6-978D6CBA672E}"/>
                  </a:ext>
                </a:extLst>
              </p:cNvPr>
              <p:cNvSpPr txBox="1"/>
              <p:nvPr/>
            </p:nvSpPr>
            <p:spPr>
              <a:xfrm>
                <a:off x="2939568" y="1934772"/>
                <a:ext cx="97210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000" dirty="0"/>
                  <a:t>Am i </a:t>
                </a:r>
                <a:r>
                  <a:rPr lang="en-IE" sz="2000" dirty="0" err="1"/>
                  <a:t>ngeata</a:t>
                </a:r>
                <a:r>
                  <a:rPr lang="en-IE" sz="2000" dirty="0"/>
                  <a:t> B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I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𝑚𝑠</m:t>
                    </m:r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E" sz="20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4EF443-E913-4D4A-06D6-978D6CBA6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568" y="1934772"/>
                <a:ext cx="972108" cy="1323439"/>
              </a:xfrm>
              <a:prstGeom prst="rect">
                <a:avLst/>
              </a:prstGeom>
              <a:blipFill>
                <a:blip r:embed="rId6"/>
                <a:stretch>
                  <a:fillRect l="-6250" t="-1843" r="-5000" b="-50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9AA117-B7CD-11FB-45DE-6344A3000BC4}"/>
                  </a:ext>
                </a:extLst>
              </p:cNvPr>
              <p:cNvSpPr txBox="1"/>
              <p:nvPr/>
            </p:nvSpPr>
            <p:spPr>
              <a:xfrm>
                <a:off x="3840720" y="1934772"/>
                <a:ext cx="1261176" cy="1497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2000" dirty="0"/>
                  <a:t>Treoluas </a:t>
                </a:r>
                <a:r>
                  <a:rPr lang="en-IE" sz="2000" dirty="0" err="1"/>
                  <a:t>tosaigh</a:t>
                </a:r>
                <a:r>
                  <a:rPr lang="en-IE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0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I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E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br>
                  <a:rPr lang="en-IE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E" sz="20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9AA117-B7CD-11FB-45DE-6344A3000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720" y="1934772"/>
                <a:ext cx="1261176" cy="1497076"/>
              </a:xfrm>
              <a:prstGeom prst="rect">
                <a:avLst/>
              </a:prstGeom>
              <a:blipFill>
                <a:blip r:embed="rId7"/>
                <a:stretch>
                  <a:fillRect l="-966" t="-1626" r="-6763" b="-406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3003E-065A-2608-C91C-91680528B7C6}"/>
                  </a:ext>
                </a:extLst>
              </p:cNvPr>
              <p:cNvSpPr txBox="1"/>
              <p:nvPr/>
            </p:nvSpPr>
            <p:spPr>
              <a:xfrm>
                <a:off x="4906097" y="1889456"/>
                <a:ext cx="1261177" cy="1496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000" dirty="0"/>
                  <a:t>Treoluas </a:t>
                </a:r>
                <a:r>
                  <a:rPr lang="en-IE" sz="2000" dirty="0" err="1"/>
                  <a:t>deiridh</a:t>
                </a:r>
                <a14:m>
                  <m:oMath xmlns:m="http://schemas.openxmlformats.org/officeDocument/2006/math">
                    <m:r>
                      <a:rPr lang="en-IE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E" sz="20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I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E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br>
                  <a:rPr lang="en-IE" sz="20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E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3003E-065A-2608-C91C-91680528B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097" y="1889456"/>
                <a:ext cx="1261177" cy="1496820"/>
              </a:xfrm>
              <a:prstGeom prst="rect">
                <a:avLst/>
              </a:prstGeom>
              <a:blipFill>
                <a:blip r:embed="rId8"/>
                <a:stretch>
                  <a:fillRect l="-5314" t="-2041" r="-2415" b="-408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0BE673-9AC7-C4FE-410F-70FDC433129B}"/>
                  </a:ext>
                </a:extLst>
              </p:cNvPr>
              <p:cNvSpPr txBox="1"/>
              <p:nvPr/>
            </p:nvSpPr>
            <p:spPr>
              <a:xfrm>
                <a:off x="6054481" y="1905713"/>
                <a:ext cx="152069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000" dirty="0" err="1"/>
                  <a:t>Móimint</a:t>
                </a:r>
                <a:r>
                  <a:rPr lang="en-IE" sz="2000" dirty="0"/>
                  <a:t>. </a:t>
                </a:r>
                <a:r>
                  <a:rPr lang="en-IE" sz="2000" dirty="0" err="1"/>
                  <a:t>roimhe</a:t>
                </a:r>
                <a:r>
                  <a:rPr lang="en-I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IE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0BE673-9AC7-C4FE-410F-70FDC4331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481" y="1905713"/>
                <a:ext cx="1520691" cy="1015663"/>
              </a:xfrm>
              <a:prstGeom prst="rect">
                <a:avLst/>
              </a:prstGeom>
              <a:blipFill>
                <a:blip r:embed="rId9"/>
                <a:stretch>
                  <a:fillRect l="-4000" t="-3012" b="-60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D8F5F0-E082-E4A3-138A-E4CF121C3E2B}"/>
                  </a:ext>
                </a:extLst>
              </p:cNvPr>
              <p:cNvSpPr txBox="1"/>
              <p:nvPr/>
            </p:nvSpPr>
            <p:spPr>
              <a:xfrm>
                <a:off x="7301118" y="1934772"/>
                <a:ext cx="170555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000" dirty="0" err="1"/>
                  <a:t>Móimint</a:t>
                </a:r>
                <a:r>
                  <a:rPr lang="en-IE" sz="2000" dirty="0"/>
                  <a:t>. tar </a:t>
                </a:r>
                <a:r>
                  <a:rPr lang="en-IE" sz="2000" dirty="0" err="1"/>
                  <a:t>éis</a:t>
                </a:r>
                <a:endParaRPr lang="en-IE" sz="2000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E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D8F5F0-E082-E4A3-138A-E4CF121C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118" y="1934772"/>
                <a:ext cx="1705559" cy="1015663"/>
              </a:xfrm>
              <a:prstGeom prst="rect">
                <a:avLst/>
              </a:prstGeom>
              <a:blipFill>
                <a:blip r:embed="rId10"/>
                <a:stretch>
                  <a:fillRect l="-3943" t="-2395" b="-59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03A2F3F-AD4E-EF21-3527-59EB1A317BD3}"/>
              </a:ext>
            </a:extLst>
          </p:cNvPr>
          <p:cNvSpPr txBox="1"/>
          <p:nvPr/>
        </p:nvSpPr>
        <p:spPr>
          <a:xfrm>
            <a:off x="184898" y="996136"/>
            <a:ext cx="453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/>
              <a:t>Fad an </a:t>
            </a:r>
            <a:r>
              <a:rPr lang="en-IE" sz="2800" dirty="0" err="1"/>
              <a:t>chárta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</a:t>
            </a:r>
            <a:r>
              <a:rPr lang="en-IE" sz="2800" dirty="0" err="1"/>
              <a:t>thralaí</a:t>
            </a:r>
            <a:r>
              <a:rPr lang="en-IE" sz="2800" dirty="0"/>
              <a:t> d 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3E2F2A-4C24-B638-834F-69CC6BE8D2A6}"/>
              </a:ext>
            </a:extLst>
          </p:cNvPr>
          <p:cNvSpPr/>
          <p:nvPr/>
        </p:nvSpPr>
        <p:spPr>
          <a:xfrm>
            <a:off x="184898" y="1844825"/>
            <a:ext cx="864096" cy="396043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B98BDE-D058-9E48-0DD9-183F30E2889F}"/>
              </a:ext>
            </a:extLst>
          </p:cNvPr>
          <p:cNvSpPr/>
          <p:nvPr/>
        </p:nvSpPr>
        <p:spPr>
          <a:xfrm>
            <a:off x="1048994" y="1844825"/>
            <a:ext cx="864096" cy="396043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46C922-DAA2-AC43-1E63-CC7F03FDE4C9}"/>
              </a:ext>
            </a:extLst>
          </p:cNvPr>
          <p:cNvSpPr/>
          <p:nvPr/>
        </p:nvSpPr>
        <p:spPr>
          <a:xfrm>
            <a:off x="1914012" y="1844825"/>
            <a:ext cx="1025555" cy="396043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0D25CD-E9BE-02B1-2DF9-CCA025FE21CE}"/>
              </a:ext>
            </a:extLst>
          </p:cNvPr>
          <p:cNvSpPr/>
          <p:nvPr/>
        </p:nvSpPr>
        <p:spPr>
          <a:xfrm>
            <a:off x="2927957" y="1844825"/>
            <a:ext cx="1025555" cy="396043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D06418-1D88-8133-68C7-9046C5AC6B78}"/>
              </a:ext>
            </a:extLst>
          </p:cNvPr>
          <p:cNvSpPr/>
          <p:nvPr/>
        </p:nvSpPr>
        <p:spPr>
          <a:xfrm>
            <a:off x="3949192" y="1844825"/>
            <a:ext cx="1025555" cy="396043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A5B813-E77D-4E3E-76DB-3D44EA7683B8}"/>
              </a:ext>
            </a:extLst>
          </p:cNvPr>
          <p:cNvSpPr/>
          <p:nvPr/>
        </p:nvSpPr>
        <p:spPr>
          <a:xfrm>
            <a:off x="4973843" y="1844825"/>
            <a:ext cx="1080637" cy="396043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305042-B83B-2642-5E82-8BB0A3FB0EB5}"/>
              </a:ext>
            </a:extLst>
          </p:cNvPr>
          <p:cNvSpPr/>
          <p:nvPr/>
        </p:nvSpPr>
        <p:spPr>
          <a:xfrm>
            <a:off x="6054480" y="1844825"/>
            <a:ext cx="1246637" cy="396043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7E8852-7555-997C-666C-C5F3EF81C5C5}"/>
              </a:ext>
            </a:extLst>
          </p:cNvPr>
          <p:cNvSpPr/>
          <p:nvPr/>
        </p:nvSpPr>
        <p:spPr>
          <a:xfrm>
            <a:off x="7301527" y="1844825"/>
            <a:ext cx="1668347" cy="396043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ECF80C-1929-C723-63B2-DF4D85468C93}"/>
              </a:ext>
            </a:extLst>
          </p:cNvPr>
          <p:cNvCxnSpPr>
            <a:cxnSpLocks/>
          </p:cNvCxnSpPr>
          <p:nvPr/>
        </p:nvCxnSpPr>
        <p:spPr>
          <a:xfrm>
            <a:off x="184898" y="3645026"/>
            <a:ext cx="87849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3E89A3-76EB-B561-35EF-2BF85B2F950D}"/>
              </a:ext>
            </a:extLst>
          </p:cNvPr>
          <p:cNvCxnSpPr>
            <a:cxnSpLocks/>
          </p:cNvCxnSpPr>
          <p:nvPr/>
        </p:nvCxnSpPr>
        <p:spPr>
          <a:xfrm>
            <a:off x="184898" y="4221090"/>
            <a:ext cx="87849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6851D7-87FB-448B-29AB-E0A2F00286BC}"/>
              </a:ext>
            </a:extLst>
          </p:cNvPr>
          <p:cNvCxnSpPr>
            <a:cxnSpLocks/>
          </p:cNvCxnSpPr>
          <p:nvPr/>
        </p:nvCxnSpPr>
        <p:spPr>
          <a:xfrm>
            <a:off x="184898" y="4797154"/>
            <a:ext cx="87849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9ED40E-1474-C42C-F900-C8A1EA7B5A80}"/>
              </a:ext>
            </a:extLst>
          </p:cNvPr>
          <p:cNvCxnSpPr>
            <a:cxnSpLocks/>
          </p:cNvCxnSpPr>
          <p:nvPr/>
        </p:nvCxnSpPr>
        <p:spPr>
          <a:xfrm>
            <a:off x="184898" y="5301210"/>
            <a:ext cx="87849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C56249B-67FB-6E0A-56D5-A30CDD6C814C}"/>
              </a:ext>
            </a:extLst>
          </p:cNvPr>
          <p:cNvSpPr/>
          <p:nvPr/>
        </p:nvSpPr>
        <p:spPr>
          <a:xfrm>
            <a:off x="4788024" y="971893"/>
            <a:ext cx="16561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>
                <a:solidFill>
                  <a:schemeClr val="tx1"/>
                </a:solidFill>
              </a:rPr>
              <a:t>10 cm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4FA9AB9-8DD4-0226-25A3-56A82930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4137"/>
          </a:xfrm>
        </p:spPr>
        <p:txBody>
          <a:bodyPr/>
          <a:lstStyle/>
          <a:p>
            <a:r>
              <a:rPr lang="en-IE"/>
              <a:t>Torthaí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8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A90DE5-F3E2-B7CA-901B-F2FEC4BCDEC1}"/>
              </a:ext>
            </a:extLst>
          </p:cNvPr>
          <p:cNvSpPr/>
          <p:nvPr/>
        </p:nvSpPr>
        <p:spPr>
          <a:xfrm>
            <a:off x="567890" y="1746703"/>
            <a:ext cx="7326571" cy="47779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05DC1-56A1-C100-F383-41D210248BCE}"/>
              </a:ext>
            </a:extLst>
          </p:cNvPr>
          <p:cNvSpPr txBox="1"/>
          <p:nvPr/>
        </p:nvSpPr>
        <p:spPr>
          <a:xfrm>
            <a:off x="4739469" y="216907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F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E8AE7B-C39E-ED63-49C6-36C2CCA7C123}"/>
              </a:ext>
            </a:extLst>
          </p:cNvPr>
          <p:cNvCxnSpPr>
            <a:cxnSpLocks/>
          </p:cNvCxnSpPr>
          <p:nvPr/>
        </p:nvCxnSpPr>
        <p:spPr>
          <a:xfrm>
            <a:off x="4459415" y="2692294"/>
            <a:ext cx="118463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717256-EDBB-4BFF-CE27-CE5964D8F4EB}"/>
                  </a:ext>
                </a:extLst>
              </p:cNvPr>
              <p:cNvSpPr txBox="1"/>
              <p:nvPr/>
            </p:nvSpPr>
            <p:spPr>
              <a:xfrm>
                <a:off x="5644048" y="2920128"/>
                <a:ext cx="4932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717256-EDBB-4BFF-CE27-CE5964D8F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048" y="2920128"/>
                <a:ext cx="49321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E19676-D809-3250-ED76-57B3EA31A2DD}"/>
              </a:ext>
            </a:extLst>
          </p:cNvPr>
          <p:cNvCxnSpPr>
            <a:cxnSpLocks/>
          </p:cNvCxnSpPr>
          <p:nvPr/>
        </p:nvCxnSpPr>
        <p:spPr>
          <a:xfrm>
            <a:off x="4630029" y="3198931"/>
            <a:ext cx="1027436" cy="0"/>
          </a:xfrm>
          <a:prstGeom prst="straightConnector1">
            <a:avLst/>
          </a:prstGeom>
          <a:ln w="57150">
            <a:solidFill>
              <a:srgbClr val="1001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11A1A5-6AEC-F602-694A-04C780D0F3A9}"/>
              </a:ext>
            </a:extLst>
          </p:cNvPr>
          <p:cNvSpPr txBox="1"/>
          <p:nvPr/>
        </p:nvSpPr>
        <p:spPr>
          <a:xfrm>
            <a:off x="4739469" y="378987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F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D0F81E-24B6-35CA-2BBF-9FA61EE6C65B}"/>
              </a:ext>
            </a:extLst>
          </p:cNvPr>
          <p:cNvCxnSpPr>
            <a:cxnSpLocks/>
          </p:cNvCxnSpPr>
          <p:nvPr/>
        </p:nvCxnSpPr>
        <p:spPr>
          <a:xfrm>
            <a:off x="4413695" y="4313095"/>
            <a:ext cx="12303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EE24CF-56AF-E42E-257E-F610D73383BD}"/>
                  </a:ext>
                </a:extLst>
              </p:cNvPr>
              <p:cNvSpPr txBox="1"/>
              <p:nvPr/>
            </p:nvSpPr>
            <p:spPr>
              <a:xfrm>
                <a:off x="5395472" y="4439555"/>
                <a:ext cx="83035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EE24CF-56AF-E42E-257E-F610D7338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472" y="4439555"/>
                <a:ext cx="830356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09E010-2A8D-01FF-E4F9-4BF707CFA4AF}"/>
              </a:ext>
            </a:extLst>
          </p:cNvPr>
          <p:cNvCxnSpPr>
            <a:cxnSpLocks/>
          </p:cNvCxnSpPr>
          <p:nvPr/>
        </p:nvCxnSpPr>
        <p:spPr>
          <a:xfrm>
            <a:off x="4630029" y="4819732"/>
            <a:ext cx="589434" cy="0"/>
          </a:xfrm>
          <a:prstGeom prst="straightConnector1">
            <a:avLst/>
          </a:prstGeom>
          <a:ln w="57150">
            <a:solidFill>
              <a:srgbClr val="1001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96FAFFB-D630-25B7-CC81-9805D5F6F10B}"/>
              </a:ext>
            </a:extLst>
          </p:cNvPr>
          <p:cNvSpPr txBox="1"/>
          <p:nvPr/>
        </p:nvSpPr>
        <p:spPr>
          <a:xfrm>
            <a:off x="866288" y="5710279"/>
            <a:ext cx="6867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/>
              <a:t>Dúbail</a:t>
            </a:r>
            <a:r>
              <a:rPr lang="en-GB" sz="2800" dirty="0"/>
              <a:t> an mais, </a:t>
            </a:r>
            <a:r>
              <a:rPr lang="en-GB" sz="2800" dirty="0" err="1"/>
              <a:t>roinn</a:t>
            </a:r>
            <a:r>
              <a:rPr lang="en-GB" sz="2800" dirty="0"/>
              <a:t> an </a:t>
            </a:r>
            <a:r>
              <a:rPr lang="en-GB" sz="2800" dirty="0" err="1"/>
              <a:t>luasghéarú</a:t>
            </a:r>
            <a:r>
              <a:rPr lang="en-GB" sz="2800" dirty="0"/>
              <a:t> ar 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347ABA-C5A6-EAA1-141D-1CA4F0F5CB00}"/>
              </a:ext>
            </a:extLst>
          </p:cNvPr>
          <p:cNvSpPr/>
          <p:nvPr/>
        </p:nvSpPr>
        <p:spPr>
          <a:xfrm>
            <a:off x="3809724" y="2361991"/>
            <a:ext cx="678020" cy="70267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24A5A8-F822-8078-FDB3-9C921D0A68B2}"/>
              </a:ext>
            </a:extLst>
          </p:cNvPr>
          <p:cNvSpPr/>
          <p:nvPr/>
        </p:nvSpPr>
        <p:spPr>
          <a:xfrm>
            <a:off x="3546811" y="3793332"/>
            <a:ext cx="940933" cy="97515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4000">
                <a:schemeClr val="accent4">
                  <a:lumMod val="0"/>
                  <a:lumOff val="100000"/>
                </a:schemeClr>
              </a:gs>
              <a:gs pos="86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43E6A24E-D894-BDC9-640A-BBAC44430F5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1300" y="155575"/>
            <a:ext cx="87249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dirty="0" err="1"/>
              <a:t>Má</a:t>
            </a:r>
            <a:r>
              <a:rPr lang="en-IE" altLang="en-US" sz="3200" dirty="0"/>
              <a:t> </a:t>
            </a:r>
            <a:r>
              <a:rPr lang="en-IE" altLang="en-US" sz="3200" dirty="0" err="1"/>
              <a:t>bhíonn</a:t>
            </a:r>
            <a:r>
              <a:rPr lang="en-IE" altLang="en-US" sz="3200" dirty="0"/>
              <a:t> an fórsa </a:t>
            </a:r>
            <a:r>
              <a:rPr lang="en-IE" altLang="en-US" sz="3200" dirty="0" err="1"/>
              <a:t>tairiseach</a:t>
            </a:r>
            <a:r>
              <a:rPr lang="en-IE" altLang="en-US" sz="3200" dirty="0"/>
              <a:t>, </a:t>
            </a:r>
            <a:r>
              <a:rPr lang="en-IE" altLang="en-US" sz="3200" dirty="0" err="1"/>
              <a:t>bíonn</a:t>
            </a:r>
            <a:r>
              <a:rPr lang="en-IE" altLang="en-US" sz="3200" dirty="0"/>
              <a:t> an luasghéarú </a:t>
            </a:r>
            <a:r>
              <a:rPr lang="en-IE" altLang="en-US" sz="3200" dirty="0" err="1"/>
              <a:t>i</a:t>
            </a:r>
            <a:r>
              <a:rPr lang="en-IE" altLang="en-US" sz="3200" dirty="0"/>
              <a:t> </a:t>
            </a:r>
            <a:r>
              <a:rPr lang="en-IE" altLang="en-US" sz="3200" dirty="0" err="1"/>
              <a:t>gcomhréir</a:t>
            </a:r>
            <a:r>
              <a:rPr lang="en-IE" altLang="en-US" sz="3200" dirty="0"/>
              <a:t> </a:t>
            </a:r>
            <a:r>
              <a:rPr lang="en-IE" altLang="en-US" sz="3200" dirty="0" err="1"/>
              <a:t>inbhéartach</a:t>
            </a:r>
            <a:r>
              <a:rPr lang="en-IE" altLang="en-US" sz="3200" dirty="0"/>
              <a:t> le </a:t>
            </a:r>
            <a:r>
              <a:rPr lang="en-IE" altLang="en-US" sz="3200" dirty="0" err="1"/>
              <a:t>mais</a:t>
            </a:r>
            <a:r>
              <a:rPr lang="en-IE" altLang="en-US" sz="3200" dirty="0"/>
              <a:t> an </a:t>
            </a:r>
            <a:r>
              <a:rPr lang="en-IE" altLang="en-US" sz="3200" dirty="0" err="1"/>
              <a:t>choirp</a:t>
            </a:r>
            <a:r>
              <a:rPr lang="en-IE" altLang="en-US" sz="3200" dirty="0"/>
              <a:t>.</a:t>
            </a:r>
            <a:endParaRPr lang="en-GB" altLang="en-US" sz="3200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EE46753-9AD3-9836-64C5-97945C9384F1}"/>
              </a:ext>
            </a:extLst>
          </p:cNvPr>
          <p:cNvSpPr txBox="1"/>
          <p:nvPr/>
        </p:nvSpPr>
        <p:spPr>
          <a:xfrm>
            <a:off x="135518" y="115408"/>
            <a:ext cx="2636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IE" sz="3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063961-7376-39CA-26B1-417C1DDE59A3}"/>
                  </a:ext>
                </a:extLst>
              </p:cNvPr>
              <p:cNvSpPr txBox="1"/>
              <p:nvPr/>
            </p:nvSpPr>
            <p:spPr>
              <a:xfrm>
                <a:off x="395536" y="1015831"/>
                <a:ext cx="3677610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b="1" dirty="0" err="1">
                    <a:solidFill>
                      <a:srgbClr val="0000FF"/>
                    </a:solidFill>
                  </a:rPr>
                  <a:t>Móiminteam</a:t>
                </a:r>
                <a:r>
                  <a:rPr lang="en-GB" sz="2800" b="1" dirty="0">
                    <a:solidFill>
                      <a:srgbClr val="0000FF"/>
                    </a:solidFill>
                  </a:rPr>
                  <a:t> </a:t>
                </a:r>
                <a:r>
                  <a:rPr lang="en-GB" sz="2800" b="1" dirty="0" err="1">
                    <a:solidFill>
                      <a:srgbClr val="0000FF"/>
                    </a:solidFill>
                  </a:rPr>
                  <a:t>roimhe</a:t>
                </a:r>
                <a:r>
                  <a:rPr lang="en-GB" sz="2800" b="1" dirty="0">
                    <a:solidFill>
                      <a:srgbClr val="0000FF"/>
                    </a:solidFill>
                  </a:rPr>
                  <a:t> </a:t>
                </a:r>
                <a:br>
                  <a:rPr lang="en-GB" sz="2800" dirty="0">
                    <a:solidFill>
                      <a:srgbClr val="0000FF"/>
                    </a:solidFill>
                  </a:rPr>
                </a:br>
                <a:r>
                  <a:rPr lang="en-GB" sz="280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br>
                  <a:rPr lang="en-GB" sz="28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=0.45×1.23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=0.554 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063961-7376-39CA-26B1-417C1DDE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15831"/>
                <a:ext cx="3677610" cy="1815882"/>
              </a:xfrm>
              <a:prstGeom prst="rect">
                <a:avLst/>
              </a:prstGeom>
              <a:blipFill>
                <a:blip r:embed="rId3"/>
                <a:stretch>
                  <a:fillRect l="-3483" t="-369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1B661C-E56C-D1C3-7A66-B85BCEED78C2}"/>
                  </a:ext>
                </a:extLst>
              </p:cNvPr>
              <p:cNvSpPr txBox="1"/>
              <p:nvPr/>
            </p:nvSpPr>
            <p:spPr>
              <a:xfrm>
                <a:off x="4283968" y="1020395"/>
                <a:ext cx="396044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err="1">
                    <a:solidFill>
                      <a:srgbClr val="0000FF"/>
                    </a:solidFill>
                  </a:rPr>
                  <a:t>Móiminteam</a:t>
                </a:r>
                <a:r>
                  <a:rPr lang="en-GB" sz="2800" b="1" dirty="0">
                    <a:solidFill>
                      <a:srgbClr val="0000FF"/>
                    </a:solidFill>
                  </a:rPr>
                  <a:t> tar </a:t>
                </a:r>
                <a:r>
                  <a:rPr lang="en-GB" sz="2800" b="1" dirty="0" err="1">
                    <a:solidFill>
                      <a:srgbClr val="0000FF"/>
                    </a:solidFill>
                  </a:rPr>
                  <a:t>éis</a:t>
                </a:r>
                <a:endParaRPr lang="en-GB" sz="2800" b="1" dirty="0">
                  <a:solidFill>
                    <a:srgbClr val="0000FF"/>
                  </a:solidFill>
                </a:endParaRPr>
              </a:p>
              <a:p>
                <a:pPr/>
                <a:r>
                  <a:rPr lang="en-GB" sz="280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GB" sz="28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0.45+0.31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×0.73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=0.555 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1B661C-E56C-D1C3-7A66-B85BCEED7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020395"/>
                <a:ext cx="3960440" cy="1815882"/>
              </a:xfrm>
              <a:prstGeom prst="rect">
                <a:avLst/>
              </a:prstGeom>
              <a:blipFill>
                <a:blip r:embed="rId4"/>
                <a:stretch>
                  <a:fillRect l="-3236" t="-335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7B61D95-D7DC-12D9-EF70-4C11AA1B26AA}"/>
              </a:ext>
            </a:extLst>
          </p:cNvPr>
          <p:cNvSpPr txBox="1"/>
          <p:nvPr/>
        </p:nvSpPr>
        <p:spPr>
          <a:xfrm>
            <a:off x="0" y="3057831"/>
            <a:ext cx="9070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00FF"/>
                </a:solidFill>
              </a:rPr>
              <a:t>Dá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bhrí</a:t>
            </a:r>
            <a:r>
              <a:rPr lang="en-GB" sz="2800" dirty="0">
                <a:solidFill>
                  <a:srgbClr val="0000FF"/>
                </a:solidFill>
              </a:rPr>
              <a:t> sin, </a:t>
            </a:r>
            <a:r>
              <a:rPr lang="en-GB" sz="2800" dirty="0" err="1">
                <a:solidFill>
                  <a:srgbClr val="0000FF"/>
                </a:solidFill>
              </a:rPr>
              <a:t>móiminteam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roimhe</a:t>
            </a:r>
            <a:r>
              <a:rPr lang="en-GB" sz="2800" dirty="0">
                <a:solidFill>
                  <a:srgbClr val="0000FF"/>
                </a:solidFill>
              </a:rPr>
              <a:t> ≈ </a:t>
            </a:r>
            <a:r>
              <a:rPr lang="en-GB" sz="2800" dirty="0" err="1">
                <a:solidFill>
                  <a:srgbClr val="0000FF"/>
                </a:solidFill>
              </a:rPr>
              <a:t>móiminteam</a:t>
            </a:r>
            <a:r>
              <a:rPr lang="en-GB" sz="2800" dirty="0">
                <a:solidFill>
                  <a:srgbClr val="0000FF"/>
                </a:solidFill>
              </a:rPr>
              <a:t> tar </a:t>
            </a:r>
            <a:r>
              <a:rPr lang="en-GB" sz="2800" dirty="0" err="1">
                <a:solidFill>
                  <a:srgbClr val="0000FF"/>
                </a:solidFill>
              </a:rPr>
              <a:t>éis</a:t>
            </a:r>
            <a:r>
              <a:rPr lang="en-GB" sz="2800" dirty="0">
                <a:solidFill>
                  <a:srgbClr val="0000FF"/>
                </a:solidFill>
              </a:rPr>
              <a:t>
</a:t>
            </a:r>
            <a:r>
              <a:rPr lang="en-GB" sz="2800" dirty="0" err="1">
                <a:solidFill>
                  <a:srgbClr val="0000FF"/>
                </a:solidFill>
              </a:rPr>
              <a:t>Dá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bhrí</a:t>
            </a:r>
            <a:r>
              <a:rPr lang="en-GB" sz="2800" dirty="0">
                <a:solidFill>
                  <a:srgbClr val="0000FF"/>
                </a:solidFill>
              </a:rPr>
              <a:t> sin, </a:t>
            </a:r>
            <a:r>
              <a:rPr lang="en-GB" sz="2800" dirty="0" err="1">
                <a:solidFill>
                  <a:srgbClr val="0000FF"/>
                </a:solidFill>
              </a:rPr>
              <a:t>léirítear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prionsabal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imchoimeád</a:t>
            </a:r>
            <a:r>
              <a:rPr lang="en-GB" sz="2800" dirty="0">
                <a:solidFill>
                  <a:srgbClr val="0000FF"/>
                </a:solidFill>
              </a:rPr>
              <a:t> an </a:t>
            </a:r>
            <a:r>
              <a:rPr lang="en-GB" sz="2800" dirty="0" err="1">
                <a:solidFill>
                  <a:srgbClr val="0000FF"/>
                </a:solidFill>
              </a:rPr>
              <a:t>mhóimintim</a:t>
            </a:r>
            <a:r>
              <a:rPr lang="en-GB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97C29C-8DE7-6ABB-4EFD-46685024BEB6}"/>
              </a:ext>
            </a:extLst>
          </p:cNvPr>
          <p:cNvSpPr txBox="1"/>
          <p:nvPr/>
        </p:nvSpPr>
        <p:spPr>
          <a:xfrm>
            <a:off x="359532" y="4532012"/>
            <a:ext cx="8531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0" indent="-2057400"/>
            <a:r>
              <a:rPr lang="en-GB" sz="2800" dirty="0"/>
              <a:t>Príomhphointí - </a:t>
            </a:r>
            <a:r>
              <a:rPr lang="en-GB" sz="2800" dirty="0" err="1"/>
              <a:t>ná</a:t>
            </a:r>
            <a:r>
              <a:rPr lang="en-GB" sz="2800" dirty="0"/>
              <a:t> </a:t>
            </a:r>
            <a:r>
              <a:rPr lang="en-GB" sz="2800" dirty="0" err="1"/>
              <a:t>tosaigh</a:t>
            </a:r>
            <a:r>
              <a:rPr lang="en-GB" sz="2800" dirty="0"/>
              <a:t> leis an </a:t>
            </a:r>
            <a:r>
              <a:rPr lang="en-GB" sz="2800" dirty="0" err="1"/>
              <a:t>gcothromóid</a:t>
            </a:r>
            <a:r>
              <a:rPr lang="en-GB" sz="2800" dirty="0"/>
              <a:t> ... </a:t>
            </a:r>
            <a:r>
              <a:rPr lang="en-GB" sz="2800" dirty="0" err="1"/>
              <a:t>Ríomh</a:t>
            </a:r>
            <a:r>
              <a:rPr lang="en-GB" sz="2800" dirty="0"/>
              <a:t> </a:t>
            </a:r>
            <a:r>
              <a:rPr lang="en-GB" sz="2800" dirty="0" err="1"/>
              <a:t>roimhe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tar </a:t>
            </a:r>
            <a:r>
              <a:rPr lang="en-GB" sz="2800" dirty="0" err="1"/>
              <a:t>éis</a:t>
            </a:r>
            <a:r>
              <a:rPr lang="en-GB" sz="2800" dirty="0"/>
              <a:t> ar </a:t>
            </a:r>
            <a:r>
              <a:rPr lang="en-GB" sz="2800" dirty="0" err="1"/>
              <a:t>leithligh</a:t>
            </a:r>
            <a:r>
              <a:rPr lang="en-GB" sz="2800" dirty="0"/>
              <a:t>
	- </a:t>
            </a:r>
            <a:r>
              <a:rPr lang="en-GB" sz="2800" dirty="0" err="1"/>
              <a:t>Cuir</a:t>
            </a:r>
            <a:r>
              <a:rPr lang="en-GB" sz="2800" dirty="0"/>
              <a:t> na </a:t>
            </a:r>
            <a:r>
              <a:rPr lang="en-GB" sz="2800" dirty="0" err="1"/>
              <a:t>haonaid</a:t>
            </a:r>
            <a:r>
              <a:rPr lang="en-GB" sz="2800" dirty="0"/>
              <a:t> </a:t>
            </a:r>
            <a:r>
              <a:rPr lang="en-GB" sz="2800" dirty="0" err="1"/>
              <a:t>san</a:t>
            </a:r>
            <a:r>
              <a:rPr lang="en-GB" sz="2800" dirty="0"/>
              <a:t> </a:t>
            </a:r>
            <a:r>
              <a:rPr lang="en-GB" sz="2800" dirty="0" err="1"/>
              <a:t>áireamh</a:t>
            </a:r>
            <a:endParaRPr lang="en-GB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74288-1FA1-B3F5-A0BA-58B4F476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8438"/>
            <a:ext cx="8712200" cy="590931"/>
          </a:xfrm>
        </p:spPr>
        <p:txBody>
          <a:bodyPr/>
          <a:lstStyle/>
          <a:p>
            <a:r>
              <a:rPr lang="en-IE"/>
              <a:t>Ríomhanna agus Conclúid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01208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A1ABBF-0A03-3A79-ED2D-9014EB841660}"/>
              </a:ext>
            </a:extLst>
          </p:cNvPr>
          <p:cNvSpPr txBox="1"/>
          <p:nvPr/>
        </p:nvSpPr>
        <p:spPr>
          <a:xfrm>
            <a:off x="467543" y="2924944"/>
            <a:ext cx="8598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>
                <a:solidFill>
                  <a:srgbClr val="0000FF"/>
                </a:solidFill>
              </a:rPr>
              <a:t>Imtharraingt</a:t>
            </a:r>
            <a:r>
              <a:rPr lang="en-IE" sz="2800" b="1" dirty="0">
                <a:solidFill>
                  <a:srgbClr val="0000FF"/>
                </a:solidFill>
              </a:rPr>
              <a:t>: </a:t>
            </a:r>
            <a:r>
              <a:rPr lang="en-IE" sz="2800" dirty="0">
                <a:solidFill>
                  <a:srgbClr val="0000FF"/>
                </a:solidFill>
              </a:rPr>
              <a:t>d'úsáid an </a:t>
            </a:r>
            <a:r>
              <a:rPr lang="en-IE" sz="2800" dirty="0" err="1">
                <a:solidFill>
                  <a:srgbClr val="0000FF"/>
                </a:solidFill>
              </a:rPr>
              <a:t>scoláire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conar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cothrománach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ionas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nach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raibh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aon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chomhpháirt</a:t>
            </a:r>
            <a:r>
              <a:rPr lang="en-IE" sz="2800" dirty="0">
                <a:solidFill>
                  <a:srgbClr val="0000FF"/>
                </a:solidFill>
              </a:rPr>
              <a:t> den </a:t>
            </a:r>
            <a:r>
              <a:rPr lang="en-IE" sz="2800" dirty="0" err="1">
                <a:solidFill>
                  <a:srgbClr val="0000FF"/>
                </a:solidFill>
              </a:rPr>
              <a:t>imtharraingt</a:t>
            </a:r>
            <a:r>
              <a:rPr lang="en-IE" sz="2800" dirty="0">
                <a:solidFill>
                  <a:srgbClr val="0000FF"/>
                </a:solidFill>
              </a:rPr>
              <a:t> ag </a:t>
            </a:r>
            <a:r>
              <a:rPr lang="en-IE" sz="2800" dirty="0" err="1">
                <a:solidFill>
                  <a:srgbClr val="0000FF"/>
                </a:solidFill>
              </a:rPr>
              <a:t>gníomhú</a:t>
            </a:r>
            <a:r>
              <a:rPr lang="en-IE" sz="2800" dirty="0">
                <a:solidFill>
                  <a:srgbClr val="0000FF"/>
                </a:solidFill>
              </a:rPr>
              <a:t> i </a:t>
            </a:r>
            <a:r>
              <a:rPr lang="en-IE" sz="2800" dirty="0" err="1">
                <a:solidFill>
                  <a:srgbClr val="0000FF"/>
                </a:solidFill>
              </a:rPr>
              <a:t>dtreo</a:t>
            </a:r>
            <a:r>
              <a:rPr lang="en-IE" sz="2800" dirty="0">
                <a:solidFill>
                  <a:srgbClr val="0000FF"/>
                </a:solidFill>
              </a:rPr>
              <a:t> na </a:t>
            </a:r>
            <a:r>
              <a:rPr lang="en-IE" sz="2800" dirty="0" err="1">
                <a:solidFill>
                  <a:srgbClr val="0000FF"/>
                </a:solidFill>
              </a:rPr>
              <a:t>gluaiseachta</a:t>
            </a:r>
            <a:r>
              <a:rPr lang="en-IE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845FE-A9FB-C84B-FF23-FEDD3B90C9BA}"/>
              </a:ext>
            </a:extLst>
          </p:cNvPr>
          <p:cNvSpPr txBox="1"/>
          <p:nvPr/>
        </p:nvSpPr>
        <p:spPr>
          <a:xfrm>
            <a:off x="440110" y="4560094"/>
            <a:ext cx="8452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>
                <a:solidFill>
                  <a:srgbClr val="0000FF"/>
                </a:solidFill>
              </a:rPr>
              <a:t>Frithchuimilt</a:t>
            </a:r>
            <a:r>
              <a:rPr lang="en-IE" sz="2800" b="1" dirty="0">
                <a:solidFill>
                  <a:srgbClr val="0000FF"/>
                </a:solidFill>
              </a:rPr>
              <a:t>: </a:t>
            </a:r>
            <a:r>
              <a:rPr lang="en-IE" sz="2800" dirty="0">
                <a:solidFill>
                  <a:srgbClr val="0000FF"/>
                </a:solidFill>
              </a:rPr>
              <a:t>d'úsáid an </a:t>
            </a:r>
            <a:r>
              <a:rPr lang="en-IE" sz="2800" dirty="0" err="1">
                <a:solidFill>
                  <a:srgbClr val="0000FF"/>
                </a:solidFill>
              </a:rPr>
              <a:t>scoláire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aerchonar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chun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fórsa</a:t>
            </a:r>
            <a:r>
              <a:rPr lang="en-IE" sz="2800" dirty="0">
                <a:solidFill>
                  <a:srgbClr val="0000FF"/>
                </a:solidFill>
              </a:rPr>
              <a:t> na frithchuimilte a </a:t>
            </a:r>
            <a:r>
              <a:rPr lang="en-IE" sz="2800" dirty="0" err="1">
                <a:solidFill>
                  <a:srgbClr val="0000FF"/>
                </a:solidFill>
              </a:rPr>
              <a:t>íoslaghdú</a:t>
            </a:r>
            <a:r>
              <a:rPr lang="en-IE" sz="2800" b="1" dirty="0">
                <a:solidFill>
                  <a:srgbClr val="0000FF"/>
                </a:solidFill>
              </a:rPr>
              <a:t>
NÓ
</a:t>
            </a:r>
            <a:r>
              <a:rPr lang="en-IE" sz="2800" dirty="0" err="1">
                <a:solidFill>
                  <a:srgbClr val="0000FF"/>
                </a:solidFill>
              </a:rPr>
              <a:t>Chlaonadh</a:t>
            </a:r>
            <a:r>
              <a:rPr lang="en-IE" sz="2800" dirty="0">
                <a:solidFill>
                  <a:srgbClr val="0000FF"/>
                </a:solidFill>
              </a:rPr>
              <a:t> an mac </a:t>
            </a:r>
            <a:r>
              <a:rPr lang="en-IE" sz="2800" dirty="0" err="1">
                <a:solidFill>
                  <a:srgbClr val="0000FF"/>
                </a:solidFill>
              </a:rPr>
              <a:t>léinn</a:t>
            </a:r>
            <a:r>
              <a:rPr lang="en-IE" sz="2800" dirty="0">
                <a:solidFill>
                  <a:srgbClr val="0000FF"/>
                </a:solidFill>
              </a:rPr>
              <a:t> an </a:t>
            </a:r>
            <a:r>
              <a:rPr lang="en-IE" sz="2800" dirty="0" err="1">
                <a:solidFill>
                  <a:srgbClr val="0000FF"/>
                </a:solidFill>
              </a:rPr>
              <a:t>conar</a:t>
            </a:r>
            <a:r>
              <a:rPr lang="en-IE" sz="2800" dirty="0">
                <a:solidFill>
                  <a:srgbClr val="0000FF"/>
                </a:solidFill>
              </a:rPr>
              <a:t> go </a:t>
            </a:r>
            <a:r>
              <a:rPr lang="en-IE" sz="2800" dirty="0" err="1">
                <a:solidFill>
                  <a:srgbClr val="0000FF"/>
                </a:solidFill>
              </a:rPr>
              <a:t>leor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chun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dul</a:t>
            </a:r>
            <a:r>
              <a:rPr lang="en-IE" sz="2800" dirty="0">
                <a:solidFill>
                  <a:srgbClr val="0000FF"/>
                </a:solidFill>
              </a:rPr>
              <a:t> i </a:t>
            </a:r>
            <a:r>
              <a:rPr lang="en-IE" sz="2800" dirty="0" err="1">
                <a:solidFill>
                  <a:srgbClr val="0000FF"/>
                </a:solidFill>
              </a:rPr>
              <a:t>ngleic</a:t>
            </a:r>
            <a:r>
              <a:rPr lang="en-IE" sz="2800" dirty="0">
                <a:solidFill>
                  <a:srgbClr val="0000FF"/>
                </a:solidFill>
              </a:rPr>
              <a:t> le </a:t>
            </a:r>
            <a:r>
              <a:rPr lang="en-IE" sz="2800" dirty="0" err="1">
                <a:solidFill>
                  <a:srgbClr val="0000FF"/>
                </a:solidFill>
              </a:rPr>
              <a:t>fórsa</a:t>
            </a:r>
            <a:r>
              <a:rPr lang="en-IE" sz="2800" dirty="0">
                <a:solidFill>
                  <a:srgbClr val="0000FF"/>
                </a:solidFill>
              </a:rPr>
              <a:t> frithchuimilte (ach </a:t>
            </a:r>
            <a:r>
              <a:rPr lang="en-IE" sz="2800" dirty="0" err="1">
                <a:solidFill>
                  <a:srgbClr val="0000FF"/>
                </a:solidFill>
              </a:rPr>
              <a:t>ní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níos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mó</a:t>
            </a:r>
            <a:r>
              <a:rPr lang="en-IE" sz="28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D80363-D3FB-7977-0EBA-DDEF862E1CD3}"/>
              </a:ext>
            </a:extLst>
          </p:cNvPr>
          <p:cNvSpPr/>
          <p:nvPr/>
        </p:nvSpPr>
        <p:spPr>
          <a:xfrm rot="60000">
            <a:off x="1841600" y="1279341"/>
            <a:ext cx="689637" cy="4784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E94FD-9B02-4BDD-3BE9-3C8B89DF774E}"/>
              </a:ext>
            </a:extLst>
          </p:cNvPr>
          <p:cNvSpPr/>
          <p:nvPr/>
        </p:nvSpPr>
        <p:spPr>
          <a:xfrm rot="60000">
            <a:off x="855196" y="2355802"/>
            <a:ext cx="7388583" cy="1364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9DBB1E-3479-A336-93E7-15A2211C38EA}"/>
              </a:ext>
            </a:extLst>
          </p:cNvPr>
          <p:cNvSpPr/>
          <p:nvPr/>
        </p:nvSpPr>
        <p:spPr>
          <a:xfrm>
            <a:off x="1664649" y="1628200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0EB148-816A-912C-BE42-B0180C750233}"/>
              </a:ext>
            </a:extLst>
          </p:cNvPr>
          <p:cNvSpPr/>
          <p:nvPr/>
        </p:nvSpPr>
        <p:spPr>
          <a:xfrm>
            <a:off x="2038874" y="1579004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54967A-A809-200D-0BCE-8ED72116943F}"/>
              </a:ext>
            </a:extLst>
          </p:cNvPr>
          <p:cNvSpPr/>
          <p:nvPr/>
        </p:nvSpPr>
        <p:spPr>
          <a:xfrm>
            <a:off x="2432618" y="1632717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EDD83C-7AE6-2847-4016-917F8B5FCEF5}"/>
              </a:ext>
            </a:extLst>
          </p:cNvPr>
          <p:cNvSpPr/>
          <p:nvPr/>
        </p:nvSpPr>
        <p:spPr>
          <a:xfrm>
            <a:off x="933748" y="2453828"/>
            <a:ext cx="177748" cy="2211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DF89-54D1-387B-8834-44E571094096}"/>
              </a:ext>
            </a:extLst>
          </p:cNvPr>
          <p:cNvSpPr/>
          <p:nvPr/>
        </p:nvSpPr>
        <p:spPr>
          <a:xfrm>
            <a:off x="7804595" y="2531628"/>
            <a:ext cx="229445" cy="1111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7FF3E9-6C9B-61AB-06F2-271E50C3AB37}"/>
              </a:ext>
            </a:extLst>
          </p:cNvPr>
          <p:cNvSpPr/>
          <p:nvPr/>
        </p:nvSpPr>
        <p:spPr>
          <a:xfrm rot="60000">
            <a:off x="1616837" y="1760563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948DF3-5667-D7D8-B528-C123B2468585}"/>
              </a:ext>
            </a:extLst>
          </p:cNvPr>
          <p:cNvSpPr/>
          <p:nvPr/>
        </p:nvSpPr>
        <p:spPr>
          <a:xfrm>
            <a:off x="1664649" y="2058473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DF1A87-32C8-71B7-C7F3-6FC3CC62B062}"/>
              </a:ext>
            </a:extLst>
          </p:cNvPr>
          <p:cNvSpPr/>
          <p:nvPr/>
        </p:nvSpPr>
        <p:spPr>
          <a:xfrm>
            <a:off x="2477742" y="2083821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B402FED-4DD7-1B4F-A713-17E9DC280770}"/>
              </a:ext>
            </a:extLst>
          </p:cNvPr>
          <p:cNvSpPr/>
          <p:nvPr/>
        </p:nvSpPr>
        <p:spPr>
          <a:xfrm>
            <a:off x="5102128" y="1670521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2BCC90-17D2-D3C8-EFBF-3427A0C3FE65}"/>
              </a:ext>
            </a:extLst>
          </p:cNvPr>
          <p:cNvSpPr/>
          <p:nvPr/>
        </p:nvSpPr>
        <p:spPr>
          <a:xfrm>
            <a:off x="5476353" y="1621325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B650341-F844-5B8E-7585-3FE6F9F93E15}"/>
              </a:ext>
            </a:extLst>
          </p:cNvPr>
          <p:cNvSpPr/>
          <p:nvPr/>
        </p:nvSpPr>
        <p:spPr>
          <a:xfrm>
            <a:off x="5870097" y="1675038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3C90AA-78BB-B797-2CAA-8F266A8C1F38}"/>
              </a:ext>
            </a:extLst>
          </p:cNvPr>
          <p:cNvSpPr/>
          <p:nvPr/>
        </p:nvSpPr>
        <p:spPr>
          <a:xfrm rot="60000">
            <a:off x="5054316" y="1802884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D829C1-A091-EBE1-9FF3-BA152591CF6C}"/>
              </a:ext>
            </a:extLst>
          </p:cNvPr>
          <p:cNvSpPr/>
          <p:nvPr/>
        </p:nvSpPr>
        <p:spPr>
          <a:xfrm>
            <a:off x="5102128" y="2100794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44E8E2C-82D3-F7DC-9A68-9A3C766323D9}"/>
              </a:ext>
            </a:extLst>
          </p:cNvPr>
          <p:cNvSpPr/>
          <p:nvPr/>
        </p:nvSpPr>
        <p:spPr>
          <a:xfrm>
            <a:off x="5915221" y="2126142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6FB3FF-F2B1-E4E9-1C3D-8EA13E0A0A9C}"/>
              </a:ext>
            </a:extLst>
          </p:cNvPr>
          <p:cNvSpPr/>
          <p:nvPr/>
        </p:nvSpPr>
        <p:spPr>
          <a:xfrm>
            <a:off x="2766147" y="1849320"/>
            <a:ext cx="91845" cy="18500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3D7D8D-15E9-A865-098D-678C94B305C6}"/>
              </a:ext>
            </a:extLst>
          </p:cNvPr>
          <p:cNvSpPr/>
          <p:nvPr/>
        </p:nvSpPr>
        <p:spPr>
          <a:xfrm>
            <a:off x="4958823" y="1895172"/>
            <a:ext cx="91845" cy="18500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0D7E75-F834-47CB-6733-EDF1F3847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" y="-1"/>
            <a:ext cx="7776864" cy="1089529"/>
          </a:xfrm>
        </p:spPr>
        <p:txBody>
          <a:bodyPr/>
          <a:lstStyle/>
          <a:p>
            <a:r>
              <a:rPr lang="en-GB" dirty="0" err="1"/>
              <a:t>Cén</a:t>
            </a:r>
            <a:r>
              <a:rPr lang="en-GB" dirty="0"/>
              <a:t> </a:t>
            </a:r>
            <a:r>
              <a:rPr lang="en-GB" dirty="0" err="1"/>
              <a:t>chaoi</a:t>
            </a:r>
            <a:r>
              <a:rPr lang="en-GB" dirty="0"/>
              <a:t> a </a:t>
            </a:r>
            <a:r>
              <a:rPr lang="en-GB" dirty="0" err="1"/>
              <a:t>ndearna</a:t>
            </a:r>
            <a:r>
              <a:rPr lang="en-GB" dirty="0"/>
              <a:t> an mac </a:t>
            </a:r>
            <a:r>
              <a:rPr lang="en-GB" dirty="0" err="1"/>
              <a:t>léinn</a:t>
            </a:r>
            <a:r>
              <a:rPr lang="en-GB" dirty="0"/>
              <a:t> </a:t>
            </a:r>
            <a:r>
              <a:rPr lang="en-GB" dirty="0" err="1"/>
              <a:t>dul</a:t>
            </a:r>
            <a:r>
              <a:rPr lang="en-GB" dirty="0"/>
              <a:t> i </a:t>
            </a:r>
            <a:r>
              <a:rPr lang="en-GB" dirty="0" err="1"/>
              <a:t>ngleic</a:t>
            </a:r>
            <a:r>
              <a:rPr lang="en-GB" dirty="0"/>
              <a:t> le fórsa na </a:t>
            </a:r>
            <a:r>
              <a:rPr lang="en-GB" dirty="0" err="1"/>
              <a:t>himtharraingthe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an fórsa na </a:t>
            </a:r>
            <a:r>
              <a:rPr lang="en-GB" dirty="0" err="1"/>
              <a:t>frithchuimilte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turgnamh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41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C17CA-11B2-62C5-2562-1E4A67EE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45744"/>
            <a:ext cx="7054224" cy="3015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AC66D0-443D-2721-3922-F7B86389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25" y="3960615"/>
            <a:ext cx="8451271" cy="165618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B6BB77-3952-BEC2-62CB-7DEF6570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IE" dirty="0"/>
              <a:t>Exam Marking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2071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98978-935B-C194-B5EC-E111F688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404664"/>
            <a:ext cx="860953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5618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8D9D9-477E-C35C-32A7-5002D83A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32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1F6CC-A2E6-BB22-DB72-0D76AFB3D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/>
              <a:t>Imbhuaileann </a:t>
            </a:r>
            <a:r>
              <a:rPr lang="en-GB" dirty="0" err="1"/>
              <a:t>tralaí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650 g ag </a:t>
            </a:r>
            <a:r>
              <a:rPr lang="en-GB" dirty="0" err="1"/>
              <a:t>taisteal</a:t>
            </a:r>
            <a:r>
              <a:rPr lang="en-GB" dirty="0"/>
              <a:t> ag 3.2 m s⁻¹ le </a:t>
            </a:r>
            <a:r>
              <a:rPr lang="en-GB" dirty="0" err="1"/>
              <a:t>tralaí</a:t>
            </a:r>
            <a:r>
              <a:rPr lang="en-GB" dirty="0"/>
              <a:t> </a:t>
            </a:r>
            <a:r>
              <a:rPr lang="en-GB" dirty="0" err="1"/>
              <a:t>fosaithe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520 g ar </a:t>
            </a:r>
            <a:r>
              <a:rPr lang="en-GB" dirty="0" err="1"/>
              <a:t>chonar</a:t>
            </a:r>
            <a:r>
              <a:rPr lang="en-GB" dirty="0"/>
              <a:t> </a:t>
            </a:r>
            <a:r>
              <a:rPr lang="en-GB" dirty="0" err="1"/>
              <a:t>cothrománach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fhrithchuimilt</a:t>
            </a:r>
            <a:r>
              <a:rPr lang="en-GB" dirty="0"/>
              <a:t>. </a:t>
            </a:r>
            <a:r>
              <a:rPr lang="en-GB" dirty="0" err="1"/>
              <a:t>Greamaíonn</a:t>
            </a:r>
            <a:r>
              <a:rPr lang="en-GB" dirty="0"/>
              <a:t> an </a:t>
            </a:r>
            <a:r>
              <a:rPr lang="en-GB" dirty="0" err="1"/>
              <a:t>dá</a:t>
            </a:r>
            <a:r>
              <a:rPr lang="en-GB" dirty="0"/>
              <a:t> </a:t>
            </a:r>
            <a:r>
              <a:rPr lang="en-GB" dirty="0" err="1"/>
              <a:t>tralaí</a:t>
            </a:r>
            <a:r>
              <a:rPr lang="en-GB" dirty="0"/>
              <a:t> le </a:t>
            </a:r>
            <a:r>
              <a:rPr lang="en-GB" dirty="0" err="1"/>
              <a:t>chéile</a:t>
            </a:r>
            <a:r>
              <a:rPr lang="en-GB" dirty="0"/>
              <a:t>. </a:t>
            </a:r>
            <a:r>
              <a:rPr lang="en-GB" dirty="0" err="1"/>
              <a:t>Ríomh</a:t>
            </a:r>
            <a:r>
              <a:rPr lang="en-GB" dirty="0"/>
              <a:t> a </a:t>
            </a:r>
            <a:r>
              <a:rPr lang="en-GB" dirty="0" err="1"/>
              <a:t>dtreoluas</a:t>
            </a:r>
            <a:r>
              <a:rPr lang="en-GB" dirty="0"/>
              <a:t> tar </a:t>
            </a:r>
            <a:r>
              <a:rPr lang="en-GB" dirty="0" err="1"/>
              <a:t>éis</a:t>
            </a:r>
            <a:r>
              <a:rPr lang="en-GB" dirty="0"/>
              <a:t> an </a:t>
            </a:r>
            <a:r>
              <a:rPr lang="en-GB" dirty="0" err="1"/>
              <a:t>imbhuailte</a:t>
            </a:r>
            <a:r>
              <a:rPr lang="en-GB" dirty="0"/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DB74F2-4C14-F792-C5B1-9B0EDD5DE24C}"/>
              </a:ext>
            </a:extLst>
          </p:cNvPr>
          <p:cNvSpPr/>
          <p:nvPr/>
        </p:nvSpPr>
        <p:spPr>
          <a:xfrm>
            <a:off x="6216061" y="2197524"/>
            <a:ext cx="1028700" cy="2808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3AFE38-26F8-C7D2-B6CA-6820EDB79965}"/>
              </a:ext>
            </a:extLst>
          </p:cNvPr>
          <p:cNvSpPr/>
          <p:nvPr/>
        </p:nvSpPr>
        <p:spPr>
          <a:xfrm>
            <a:off x="7759111" y="2197524"/>
            <a:ext cx="1028700" cy="2808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BF37BE-EDD8-3FB4-9B71-1F69976069C2}"/>
              </a:ext>
            </a:extLst>
          </p:cNvPr>
          <p:cNvSpPr/>
          <p:nvPr/>
        </p:nvSpPr>
        <p:spPr>
          <a:xfrm>
            <a:off x="6341791" y="2387975"/>
            <a:ext cx="171450" cy="1808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9AEBBC-936D-895E-CAA9-5BD83C47A1FC}"/>
              </a:ext>
            </a:extLst>
          </p:cNvPr>
          <p:cNvSpPr/>
          <p:nvPr/>
        </p:nvSpPr>
        <p:spPr>
          <a:xfrm>
            <a:off x="6964726" y="2398888"/>
            <a:ext cx="171450" cy="1808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0DFD7D-4082-0BE8-FE76-E03960E19570}"/>
              </a:ext>
            </a:extLst>
          </p:cNvPr>
          <p:cNvSpPr/>
          <p:nvPr/>
        </p:nvSpPr>
        <p:spPr>
          <a:xfrm>
            <a:off x="7901986" y="2398888"/>
            <a:ext cx="171450" cy="1808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4683FA-FD47-E832-C8EF-74A3EBA286C3}"/>
              </a:ext>
            </a:extLst>
          </p:cNvPr>
          <p:cNvSpPr/>
          <p:nvPr/>
        </p:nvSpPr>
        <p:spPr>
          <a:xfrm>
            <a:off x="8416336" y="2398888"/>
            <a:ext cx="171450" cy="1808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63622-0BAD-7504-AF47-AEF7C948A130}"/>
              </a:ext>
            </a:extLst>
          </p:cNvPr>
          <p:cNvSpPr txBox="1"/>
          <p:nvPr/>
        </p:nvSpPr>
        <p:spPr>
          <a:xfrm>
            <a:off x="221629" y="2144953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Móiminteam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roimhe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41C076-F45C-3916-9E70-CD679162B8DD}"/>
                  </a:ext>
                </a:extLst>
              </p:cNvPr>
              <p:cNvSpPr txBox="1"/>
              <p:nvPr/>
            </p:nvSpPr>
            <p:spPr>
              <a:xfrm>
                <a:off x="221629" y="2560408"/>
                <a:ext cx="643483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=.65×3.2=2.08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41C076-F45C-3916-9E70-CD679162B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29" y="2560408"/>
                <a:ext cx="6434838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AA26FB2-DD69-50B1-A72E-40CD52EC1EDA}"/>
              </a:ext>
            </a:extLst>
          </p:cNvPr>
          <p:cNvSpPr txBox="1"/>
          <p:nvPr/>
        </p:nvSpPr>
        <p:spPr>
          <a:xfrm>
            <a:off x="221629" y="3237516"/>
            <a:ext cx="689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Móiminteam roimhe = Móiminteam tar éis: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CF7585-FBF0-B4FC-C67D-8405E82139B9}"/>
                  </a:ext>
                </a:extLst>
              </p:cNvPr>
              <p:cNvSpPr txBox="1"/>
              <p:nvPr/>
            </p:nvSpPr>
            <p:spPr>
              <a:xfrm>
                <a:off x="1823990" y="3692733"/>
                <a:ext cx="433634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2.08=</m:t>
                      </m:r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2.08 =0.65</m:t>
                      </m:r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+0.52</m:t>
                      </m:r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CF7585-FBF0-B4FC-C67D-8405E8213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90" y="3692733"/>
                <a:ext cx="4336342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2A263F-8FC4-67E5-B848-5546D8BD36DE}"/>
                  </a:ext>
                </a:extLst>
              </p:cNvPr>
              <p:cNvSpPr txBox="1"/>
              <p:nvPr/>
            </p:nvSpPr>
            <p:spPr>
              <a:xfrm>
                <a:off x="552379" y="4611236"/>
                <a:ext cx="7009419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ach</m:t>
                      </m:r>
                      <m:r>
                        <m:rPr>
                          <m:nor/>
                        </m:rPr>
                        <a:rPr lang="en-GB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mar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siad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greamaithe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ile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2A263F-8FC4-67E5-B848-5546D8BD3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79" y="4611236"/>
                <a:ext cx="7009419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65B5B6-F8F2-784B-136B-BB447928BB67}"/>
                  </a:ext>
                </a:extLst>
              </p:cNvPr>
              <p:cNvSpPr txBox="1"/>
              <p:nvPr/>
            </p:nvSpPr>
            <p:spPr>
              <a:xfrm>
                <a:off x="2066251" y="5126249"/>
                <a:ext cx="393774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2.08=(0.65+0.52</m:t>
                      </m:r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65B5B6-F8F2-784B-136B-BB447928B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251" y="5126249"/>
                <a:ext cx="393774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E29DFC-45A6-AE60-3083-4F3563E9BC1A}"/>
                  </a:ext>
                </a:extLst>
              </p:cNvPr>
              <p:cNvSpPr txBox="1"/>
              <p:nvPr/>
            </p:nvSpPr>
            <p:spPr>
              <a:xfrm>
                <a:off x="2066250" y="5700171"/>
                <a:ext cx="5011500" cy="1062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2.08</m:t>
                          </m:r>
                        </m:num>
                        <m:den>
                          <m:r>
                            <a:rPr lang="en-GB" sz="28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0.65+0.52</m:t>
                          </m:r>
                        </m:den>
                      </m:f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=1.78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E29DFC-45A6-AE60-3083-4F3563E9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250" y="5700171"/>
                <a:ext cx="5011500" cy="10628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2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011E4-3036-7414-E1B8-BBEE6FAFD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C2ED-8FD3-89D6-B26F-994144D0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7C1EF-46BD-21E3-8FB4-66C51105B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/>
              <a:t>Imbhuaileann </a:t>
            </a:r>
            <a:r>
              <a:rPr lang="en-GB" dirty="0" err="1"/>
              <a:t>tralaí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640 g ag </a:t>
            </a:r>
            <a:r>
              <a:rPr lang="en-GB" dirty="0" err="1"/>
              <a:t>taisteal</a:t>
            </a:r>
            <a:r>
              <a:rPr lang="en-GB" dirty="0"/>
              <a:t> ag 2.9 m s⁻¹ le </a:t>
            </a:r>
            <a:r>
              <a:rPr lang="en-GB" dirty="0" err="1"/>
              <a:t>tralaí</a:t>
            </a:r>
            <a:r>
              <a:rPr lang="en-GB" dirty="0"/>
              <a:t> </a:t>
            </a:r>
            <a:r>
              <a:rPr lang="en-GB" dirty="0" err="1"/>
              <a:t>fosaithe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370 g ar </a:t>
            </a:r>
            <a:r>
              <a:rPr lang="en-GB" dirty="0" err="1"/>
              <a:t>chonar</a:t>
            </a:r>
            <a:r>
              <a:rPr lang="en-GB" dirty="0"/>
              <a:t> </a:t>
            </a:r>
            <a:r>
              <a:rPr lang="en-GB" dirty="0" err="1"/>
              <a:t>cothrománach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frithchuimilt</a:t>
            </a:r>
            <a:r>
              <a:rPr lang="en-GB" dirty="0"/>
              <a:t>. </a:t>
            </a:r>
            <a:r>
              <a:rPr lang="en-GB" dirty="0" err="1"/>
              <a:t>Greamaíonn</a:t>
            </a:r>
            <a:r>
              <a:rPr lang="en-GB" dirty="0"/>
              <a:t> an </a:t>
            </a:r>
            <a:r>
              <a:rPr lang="en-GB" dirty="0" err="1"/>
              <a:t>dá</a:t>
            </a:r>
            <a:r>
              <a:rPr lang="en-GB" dirty="0"/>
              <a:t> </a:t>
            </a:r>
            <a:r>
              <a:rPr lang="en-GB" dirty="0" err="1"/>
              <a:t>tralaí</a:t>
            </a:r>
            <a:r>
              <a:rPr lang="en-GB" dirty="0"/>
              <a:t> le </a:t>
            </a:r>
            <a:r>
              <a:rPr lang="en-GB" dirty="0" err="1"/>
              <a:t>chéile</a:t>
            </a:r>
            <a:r>
              <a:rPr lang="en-GB" dirty="0"/>
              <a:t>. </a:t>
            </a:r>
            <a:r>
              <a:rPr lang="en-GB" dirty="0" err="1"/>
              <a:t>Ríomh</a:t>
            </a:r>
            <a:r>
              <a:rPr lang="en-GB" dirty="0"/>
              <a:t> a </a:t>
            </a:r>
            <a:r>
              <a:rPr lang="en-GB" dirty="0" err="1"/>
              <a:t>dtreoluas</a:t>
            </a:r>
            <a:r>
              <a:rPr lang="en-GB" dirty="0"/>
              <a:t> tar </a:t>
            </a:r>
            <a:r>
              <a:rPr lang="en-GB" dirty="0" err="1"/>
              <a:t>éis</a:t>
            </a:r>
            <a:r>
              <a:rPr lang="en-GB" dirty="0"/>
              <a:t> an </a:t>
            </a:r>
            <a:r>
              <a:rPr lang="en-GB" dirty="0" err="1"/>
              <a:t>imbhuailte</a:t>
            </a:r>
            <a:r>
              <a:rPr lang="en-GB" dirty="0"/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538CEE-2490-A513-2E89-4FA16D36B927}"/>
              </a:ext>
            </a:extLst>
          </p:cNvPr>
          <p:cNvSpPr/>
          <p:nvPr/>
        </p:nvSpPr>
        <p:spPr>
          <a:xfrm>
            <a:off x="6216061" y="2197524"/>
            <a:ext cx="1028700" cy="2808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686B39-4EFF-231A-0EDF-FA87DE837E72}"/>
              </a:ext>
            </a:extLst>
          </p:cNvPr>
          <p:cNvSpPr/>
          <p:nvPr/>
        </p:nvSpPr>
        <p:spPr>
          <a:xfrm>
            <a:off x="7759111" y="2197524"/>
            <a:ext cx="1028700" cy="2808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B2E806-6B88-8E46-A09E-A982BFB1E7B7}"/>
              </a:ext>
            </a:extLst>
          </p:cNvPr>
          <p:cNvSpPr/>
          <p:nvPr/>
        </p:nvSpPr>
        <p:spPr>
          <a:xfrm>
            <a:off x="6341791" y="2387975"/>
            <a:ext cx="171450" cy="1808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C674F9-6E29-AB24-AFF9-D89EBBAA98D9}"/>
              </a:ext>
            </a:extLst>
          </p:cNvPr>
          <p:cNvSpPr/>
          <p:nvPr/>
        </p:nvSpPr>
        <p:spPr>
          <a:xfrm>
            <a:off x="6964726" y="2398888"/>
            <a:ext cx="171450" cy="1808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71D17B-02A7-B515-7863-03C0BFF10B96}"/>
              </a:ext>
            </a:extLst>
          </p:cNvPr>
          <p:cNvSpPr/>
          <p:nvPr/>
        </p:nvSpPr>
        <p:spPr>
          <a:xfrm>
            <a:off x="7901986" y="2398888"/>
            <a:ext cx="171450" cy="1808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92202A-3939-CE07-F0A1-F0A51A2B49E7}"/>
              </a:ext>
            </a:extLst>
          </p:cNvPr>
          <p:cNvSpPr/>
          <p:nvPr/>
        </p:nvSpPr>
        <p:spPr>
          <a:xfrm>
            <a:off x="8416336" y="2398888"/>
            <a:ext cx="171450" cy="1808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A96558-961F-B855-6EDD-9D858DEE7D2B}"/>
                  </a:ext>
                </a:extLst>
              </p:cNvPr>
              <p:cNvSpPr txBox="1"/>
              <p:nvPr/>
            </p:nvSpPr>
            <p:spPr>
              <a:xfrm>
                <a:off x="5841428" y="6039860"/>
                <a:ext cx="2946383" cy="712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1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.64×2.9</m:t>
                          </m:r>
                        </m:num>
                        <m:den>
                          <m:r>
                            <a:rPr lang="en-GB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0.6</m:t>
                          </m:r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GB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+0.</m:t>
                          </m:r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37</m:t>
                          </m:r>
                        </m:den>
                      </m:f>
                      <m:r>
                        <a:rPr lang="en-GB" sz="1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=1.84 </m:t>
                      </m:r>
                      <m:r>
                        <a:rPr lang="en-GB" sz="1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1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A96558-961F-B855-6EDD-9D858DEE7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428" y="6039860"/>
                <a:ext cx="2946383" cy="7129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35BEF-233F-30BA-AA2A-F43A20297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AF7D-8BE9-1C0A-3071-4A78F834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8AF34-7510-7DBD-D8CF-787B00BB7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2031325"/>
          </a:xfrm>
        </p:spPr>
        <p:txBody>
          <a:bodyPr/>
          <a:lstStyle/>
          <a:p>
            <a:r>
              <a:rPr lang="en-GB" dirty="0" err="1"/>
              <a:t>Tá</a:t>
            </a:r>
            <a:r>
              <a:rPr lang="en-GB" dirty="0"/>
              <a:t> </a:t>
            </a:r>
            <a:r>
              <a:rPr lang="en-GB" dirty="0" err="1"/>
              <a:t>sféar</a:t>
            </a:r>
            <a:r>
              <a:rPr lang="en-GB" dirty="0"/>
              <a:t> A de </a:t>
            </a:r>
            <a:r>
              <a:rPr lang="en-GB" dirty="0" err="1"/>
              <a:t>mhais</a:t>
            </a:r>
            <a:r>
              <a:rPr lang="en-GB" dirty="0"/>
              <a:t> 400 g ag </a:t>
            </a:r>
            <a:r>
              <a:rPr lang="en-GB" dirty="0" err="1"/>
              <a:t>taisteal</a:t>
            </a:r>
            <a:r>
              <a:rPr lang="en-GB" dirty="0"/>
              <a:t> go </a:t>
            </a:r>
            <a:r>
              <a:rPr lang="en-GB" dirty="0" err="1"/>
              <a:t>cothrománach</a:t>
            </a:r>
            <a:r>
              <a:rPr lang="en-GB" dirty="0"/>
              <a:t> le </a:t>
            </a:r>
            <a:r>
              <a:rPr lang="en-GB" dirty="0" err="1"/>
              <a:t>treoluas</a:t>
            </a:r>
            <a:r>
              <a:rPr lang="en-GB" dirty="0"/>
              <a:t> 6 m s⁻¹ </a:t>
            </a:r>
            <a:r>
              <a:rPr lang="en-GB" dirty="0" err="1"/>
              <a:t>nuair</a:t>
            </a:r>
            <a:r>
              <a:rPr lang="en-GB" dirty="0"/>
              <a:t> a </a:t>
            </a:r>
            <a:r>
              <a:rPr lang="en-GB" dirty="0" err="1"/>
              <a:t>imbhuaileann</a:t>
            </a:r>
            <a:r>
              <a:rPr lang="en-GB" dirty="0"/>
              <a:t> </a:t>
            </a:r>
            <a:r>
              <a:rPr lang="en-GB" dirty="0" err="1"/>
              <a:t>sé</a:t>
            </a:r>
            <a:r>
              <a:rPr lang="en-GB" dirty="0"/>
              <a:t> le </a:t>
            </a:r>
            <a:r>
              <a:rPr lang="en-GB" dirty="0" err="1"/>
              <a:t>sféar</a:t>
            </a:r>
            <a:r>
              <a:rPr lang="en-GB" dirty="0"/>
              <a:t> B de </a:t>
            </a:r>
            <a:r>
              <a:rPr lang="en-GB" dirty="0" err="1"/>
              <a:t>mhais</a:t>
            </a:r>
            <a:r>
              <a:rPr lang="en-GB" dirty="0"/>
              <a:t> 150 g ag </a:t>
            </a:r>
            <a:r>
              <a:rPr lang="en-GB" dirty="0" err="1"/>
              <a:t>taisteal</a:t>
            </a:r>
            <a:r>
              <a:rPr lang="en-GB" dirty="0"/>
              <a:t> ar </a:t>
            </a:r>
            <a:r>
              <a:rPr lang="en-GB" dirty="0" err="1"/>
              <a:t>mhalairt</a:t>
            </a:r>
            <a:r>
              <a:rPr lang="en-GB" dirty="0"/>
              <a:t> </a:t>
            </a:r>
            <a:r>
              <a:rPr lang="en-GB" dirty="0" err="1"/>
              <a:t>treo</a:t>
            </a:r>
            <a:r>
              <a:rPr lang="en-GB" dirty="0"/>
              <a:t> le </a:t>
            </a:r>
            <a:r>
              <a:rPr lang="en-GB" dirty="0" err="1"/>
              <a:t>treoluas</a:t>
            </a:r>
            <a:r>
              <a:rPr lang="en-GB" dirty="0"/>
              <a:t> 9 m s⁻¹. </a:t>
            </a:r>
            <a:r>
              <a:rPr lang="en-GB" dirty="0" err="1"/>
              <a:t>Stopann</a:t>
            </a:r>
            <a:r>
              <a:rPr lang="en-GB" dirty="0"/>
              <a:t> Sféar A mar </a:t>
            </a:r>
            <a:r>
              <a:rPr lang="en-GB" dirty="0" err="1"/>
              <a:t>thoradh</a:t>
            </a:r>
            <a:r>
              <a:rPr lang="en-GB" dirty="0"/>
              <a:t> ar an </a:t>
            </a:r>
            <a:r>
              <a:rPr lang="en-GB" dirty="0" err="1"/>
              <a:t>imbhualadh</a:t>
            </a:r>
            <a:r>
              <a:rPr lang="en-GB" dirty="0"/>
              <a:t>. </a:t>
            </a:r>
            <a:r>
              <a:rPr lang="en-GB" dirty="0" err="1"/>
              <a:t>Ríomh</a:t>
            </a:r>
            <a:r>
              <a:rPr lang="en-GB" dirty="0"/>
              <a:t> </a:t>
            </a:r>
            <a:r>
              <a:rPr lang="en-GB" dirty="0" err="1"/>
              <a:t>treoluas</a:t>
            </a:r>
            <a:r>
              <a:rPr lang="en-GB" dirty="0"/>
              <a:t> </a:t>
            </a:r>
            <a:r>
              <a:rPr lang="en-GB" dirty="0" err="1"/>
              <a:t>nua</a:t>
            </a:r>
            <a:r>
              <a:rPr lang="en-GB" dirty="0"/>
              <a:t> </a:t>
            </a:r>
            <a:r>
              <a:rPr lang="en-GB" dirty="0" err="1"/>
              <a:t>sféar</a:t>
            </a:r>
            <a:r>
              <a:rPr lang="en-GB" dirty="0"/>
              <a:t> B.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9D7937-22A0-40A5-D85D-92C827DD3BA2}"/>
              </a:ext>
            </a:extLst>
          </p:cNvPr>
          <p:cNvSpPr/>
          <p:nvPr/>
        </p:nvSpPr>
        <p:spPr>
          <a:xfrm>
            <a:off x="6181770" y="2790827"/>
            <a:ext cx="548641" cy="50225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BF571A-F251-8A66-825B-C04077173820}"/>
              </a:ext>
            </a:extLst>
          </p:cNvPr>
          <p:cNvSpPr/>
          <p:nvPr/>
        </p:nvSpPr>
        <p:spPr>
          <a:xfrm>
            <a:off x="7810546" y="2895271"/>
            <a:ext cx="390478" cy="3749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536EE2-E0F4-3F5A-9E71-C132257C5E53}"/>
                  </a:ext>
                </a:extLst>
              </p:cNvPr>
              <p:cNvSpPr txBox="1"/>
              <p:nvPr/>
            </p:nvSpPr>
            <p:spPr>
              <a:xfrm>
                <a:off x="6191409" y="4365012"/>
                <a:ext cx="263275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Tóg + </a:t>
                </a:r>
                <a:r>
                  <a:rPr lang="en-GB" sz="16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mar ‘ar </a:t>
                </a:r>
                <a:r>
                  <a:rPr lang="en-GB" sz="1600" i="1" dirty="0" err="1">
                    <a:latin typeface="Cambria Math" panose="02040503050406030204" pitchFamily="18" charset="0"/>
                    <a:cs typeface="Arial" panose="020B0604020202020204" pitchFamily="34" charset="0"/>
                  </a:rPr>
                  <a:t>dheis</a:t>
                </a:r>
                <a:r>
                  <a:rPr lang="en-GB" sz="16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’ </a:t>
                </a:r>
                <a:r>
                  <a:rPr lang="en-GB" sz="1600" i="1" dirty="0" err="1">
                    <a:latin typeface="Cambria Math" panose="02040503050406030204" pitchFamily="18" charset="0"/>
                    <a:cs typeface="Arial" panose="020B0604020202020204" pitchFamily="34" charset="0"/>
                  </a:rPr>
                  <a:t>agus</a:t>
                </a:r>
                <a:r>
                  <a:rPr lang="en-GB" sz="16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16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– mar ‘ar </a:t>
                </a:r>
                <a:r>
                  <a:rPr lang="en-GB" sz="1600" b="0" i="1" dirty="0" err="1">
                    <a:latin typeface="Cambria Math" panose="02040503050406030204" pitchFamily="18" charset="0"/>
                    <a:cs typeface="Arial" panose="020B0604020202020204" pitchFamily="34" charset="0"/>
                  </a:rPr>
                  <a:t>chlé’o</a:t>
                </a:r>
                <a:r>
                  <a:rPr lang="en-GB" sz="16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mean left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𝒊𝒎𝒊𝒏𝒕𝒆𝒂𝒎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1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𝒓𝒐𝒊𝒎𝒉𝒆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=0.4×6−.15×9=1.05</m:t>
                      </m:r>
                    </m:oMath>
                  </m:oMathPara>
                </a14:m>
                <a:endParaRPr lang="en-GB" sz="16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GB" sz="1600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Móiminteam tar éis:</a:t>
                </a:r>
                <a:endParaRPr lang="en-US" sz="16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.05=0.15×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sz="16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n-GB" sz="1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=7 </m:t>
                      </m:r>
                      <m:r>
                        <a:rPr lang="en-GB" sz="1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1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GB" sz="1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GB" sz="16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536EE2-E0F4-3F5A-9E71-C132257C5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409" y="4365012"/>
                <a:ext cx="2632756" cy="1815882"/>
              </a:xfrm>
              <a:prstGeom prst="rect">
                <a:avLst/>
              </a:prstGeom>
              <a:blipFill>
                <a:blip r:embed="rId2"/>
                <a:stretch>
                  <a:fillRect l="-1389" t="-134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5E5B50-E4DF-175F-6959-E3EAAD001E11}"/>
              </a:ext>
            </a:extLst>
          </p:cNvPr>
          <p:cNvCxnSpPr/>
          <p:nvPr/>
        </p:nvCxnSpPr>
        <p:spPr>
          <a:xfrm>
            <a:off x="6181770" y="2628900"/>
            <a:ext cx="3904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10064B-4472-034A-3E93-149993DEA98E}"/>
              </a:ext>
            </a:extLst>
          </p:cNvPr>
          <p:cNvCxnSpPr>
            <a:cxnSpLocks/>
          </p:cNvCxnSpPr>
          <p:nvPr/>
        </p:nvCxnSpPr>
        <p:spPr>
          <a:xfrm flipH="1" flipV="1">
            <a:off x="7623810" y="2640330"/>
            <a:ext cx="577214" cy="114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DC1C0D4-3851-E081-8DBA-62668C933B75}"/>
              </a:ext>
            </a:extLst>
          </p:cNvPr>
          <p:cNvSpPr txBox="1"/>
          <p:nvPr/>
        </p:nvSpPr>
        <p:spPr>
          <a:xfrm>
            <a:off x="6148735" y="332931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B87412-DF70-DFAC-87FD-C9886FA7D5D7}"/>
              </a:ext>
            </a:extLst>
          </p:cNvPr>
          <p:cNvSpPr txBox="1"/>
          <p:nvPr/>
        </p:nvSpPr>
        <p:spPr>
          <a:xfrm>
            <a:off x="7851743" y="325212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2BAA30-2DE5-B1D8-F771-4F59E249466D}"/>
                  </a:ext>
                </a:extLst>
              </p:cNvPr>
              <p:cNvSpPr txBox="1"/>
              <p:nvPr/>
            </p:nvSpPr>
            <p:spPr>
              <a:xfrm>
                <a:off x="6707619" y="6227059"/>
                <a:ext cx="15430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7 </m:t>
                      </m:r>
                      <m:r>
                        <a:rPr lang="en-GB" sz="1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1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2BAA30-2DE5-B1D8-F771-4F59E2494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19" y="6227059"/>
                <a:ext cx="154305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13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6DAF-EC68-9EF6-4440-9E8D8152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 err="1"/>
              <a:t>Imbhuailtí</a:t>
            </a:r>
            <a:r>
              <a:rPr lang="en-GB" dirty="0"/>
              <a:t> i 2 </a:t>
            </a:r>
            <a:r>
              <a:rPr lang="en-GB" dirty="0" err="1"/>
              <a:t>thoise</a:t>
            </a:r>
            <a:r>
              <a:rPr lang="en-GB" dirty="0"/>
              <a:t> (AL)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17283-58D0-DD06-DE7F-9D28A5FBFD05}"/>
              </a:ext>
            </a:extLst>
          </p:cNvPr>
          <p:cNvSpPr txBox="1"/>
          <p:nvPr/>
        </p:nvSpPr>
        <p:spPr>
          <a:xfrm>
            <a:off x="418711" y="1782395"/>
            <a:ext cx="837007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Bain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úsáid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léaráidí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veicteoireacha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móiminteam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tar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éis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imbhualadh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aimsiú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Nuair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móiminteam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deiridh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agat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ríomh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treoluas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40749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96D6-0AD6-1240-79BA-DC6CC725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33 (AL)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BA71D-ACF2-EAFA-C4FE-FA874FBBE2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2280624"/>
          </a:xfrm>
        </p:spPr>
        <p:txBody>
          <a:bodyPr/>
          <a:lstStyle/>
          <a:p>
            <a:r>
              <a:rPr lang="en-GB" sz="2600" dirty="0"/>
              <a:t>Imbhuaileann </a:t>
            </a:r>
            <a:r>
              <a:rPr lang="en-GB" sz="2600" dirty="0" err="1"/>
              <a:t>mais</a:t>
            </a:r>
            <a:r>
              <a:rPr lang="en-GB" sz="2600" dirty="0"/>
              <a:t> 5 kg ag </a:t>
            </a:r>
            <a:r>
              <a:rPr lang="en-GB" sz="2600" dirty="0" err="1"/>
              <a:t>taisteal</a:t>
            </a:r>
            <a:r>
              <a:rPr lang="en-GB" sz="2600" dirty="0"/>
              <a:t> ag 6 m s⁻¹ ag </a:t>
            </a:r>
            <a:r>
              <a:rPr lang="en-GB" sz="2600" dirty="0" err="1"/>
              <a:t>dronuillinneacha</a:t>
            </a:r>
            <a:r>
              <a:rPr lang="en-GB" sz="2600" dirty="0"/>
              <a:t> le </a:t>
            </a:r>
            <a:r>
              <a:rPr lang="en-GB" sz="2600" dirty="0" err="1"/>
              <a:t>mais</a:t>
            </a:r>
            <a:r>
              <a:rPr lang="en-GB" sz="2600" dirty="0"/>
              <a:t> 10 kg ag </a:t>
            </a:r>
            <a:r>
              <a:rPr lang="en-GB" sz="2600" dirty="0" err="1"/>
              <a:t>taisteal</a:t>
            </a:r>
            <a:r>
              <a:rPr lang="en-GB" sz="2600" dirty="0"/>
              <a:t> ag 4 m s⁻¹ ar </a:t>
            </a:r>
            <a:r>
              <a:rPr lang="en-GB" sz="2600" dirty="0" err="1"/>
              <a:t>dhromchla</a:t>
            </a:r>
            <a:r>
              <a:rPr lang="en-GB" sz="2600" dirty="0"/>
              <a:t> </a:t>
            </a:r>
            <a:r>
              <a:rPr lang="en-GB" sz="2600" dirty="0" err="1"/>
              <a:t>gan</a:t>
            </a:r>
            <a:r>
              <a:rPr lang="en-GB" sz="2600" dirty="0"/>
              <a:t> </a:t>
            </a:r>
            <a:r>
              <a:rPr lang="en-GB" sz="2600" dirty="0" err="1"/>
              <a:t>fhrithchuimilt</a:t>
            </a:r>
            <a:r>
              <a:rPr lang="en-GB" sz="2600" dirty="0"/>
              <a:t>. </a:t>
            </a:r>
            <a:r>
              <a:rPr lang="en-GB" sz="2600" dirty="0" err="1"/>
              <a:t>Ríomh</a:t>
            </a:r>
            <a:r>
              <a:rPr lang="en-GB" sz="2600" dirty="0"/>
              <a:t> </a:t>
            </a:r>
            <a:r>
              <a:rPr lang="en-GB" sz="2600" dirty="0" err="1"/>
              <a:t>móiminteam</a:t>
            </a:r>
            <a:r>
              <a:rPr lang="en-GB" sz="2600" dirty="0"/>
              <a:t> </a:t>
            </a:r>
            <a:r>
              <a:rPr lang="en-GB" sz="2600" dirty="0" err="1"/>
              <a:t>iomlán</a:t>
            </a:r>
            <a:r>
              <a:rPr lang="en-GB" sz="2600" dirty="0"/>
              <a:t> an </a:t>
            </a:r>
            <a:r>
              <a:rPr lang="en-GB" sz="2600" dirty="0" err="1"/>
              <a:t>chórais</a:t>
            </a:r>
            <a:r>
              <a:rPr lang="en-GB" sz="2600" dirty="0"/>
              <a:t> </a:t>
            </a:r>
            <a:r>
              <a:rPr lang="en-GB" sz="2600" dirty="0" err="1"/>
              <a:t>agus</a:t>
            </a:r>
            <a:r>
              <a:rPr lang="en-GB" sz="2600" dirty="0"/>
              <a:t> </a:t>
            </a:r>
            <a:r>
              <a:rPr lang="en-GB" sz="2600" dirty="0" err="1"/>
              <a:t>bain</a:t>
            </a:r>
            <a:r>
              <a:rPr lang="en-GB" sz="2600" dirty="0"/>
              <a:t> </a:t>
            </a:r>
            <a:r>
              <a:rPr lang="en-GB" sz="2600" dirty="0" err="1"/>
              <a:t>úsáid</a:t>
            </a:r>
            <a:r>
              <a:rPr lang="en-GB" sz="2600" dirty="0"/>
              <a:t> as </a:t>
            </a:r>
            <a:r>
              <a:rPr lang="en-GB" sz="2600" dirty="0" err="1"/>
              <a:t>seo</a:t>
            </a:r>
            <a:r>
              <a:rPr lang="en-GB" sz="2600" dirty="0"/>
              <a:t> </a:t>
            </a:r>
            <a:r>
              <a:rPr lang="en-GB" sz="2600" dirty="0" err="1"/>
              <a:t>chun</a:t>
            </a:r>
            <a:r>
              <a:rPr lang="en-GB" sz="2600" dirty="0"/>
              <a:t> </a:t>
            </a:r>
            <a:r>
              <a:rPr lang="en-GB" sz="2600" dirty="0" err="1"/>
              <a:t>treoluas</a:t>
            </a:r>
            <a:r>
              <a:rPr lang="en-GB" sz="2600" dirty="0"/>
              <a:t> an </a:t>
            </a:r>
            <a:r>
              <a:rPr lang="en-GB" sz="2600" dirty="0" err="1"/>
              <a:t>dá</a:t>
            </a:r>
            <a:r>
              <a:rPr lang="en-GB" sz="2600" dirty="0"/>
              <a:t> </a:t>
            </a:r>
            <a:r>
              <a:rPr lang="en-GB" sz="2600" dirty="0" err="1"/>
              <a:t>mhais</a:t>
            </a:r>
            <a:r>
              <a:rPr lang="en-GB" sz="2600" dirty="0"/>
              <a:t> tar </a:t>
            </a:r>
            <a:r>
              <a:rPr lang="en-GB" sz="2600" dirty="0" err="1"/>
              <a:t>éis</a:t>
            </a:r>
            <a:r>
              <a:rPr lang="en-GB" sz="2600" dirty="0"/>
              <a:t> na n-</a:t>
            </a:r>
            <a:r>
              <a:rPr lang="en-GB" sz="2600" dirty="0" err="1"/>
              <a:t>imbhuailtí</a:t>
            </a:r>
            <a:r>
              <a:rPr lang="en-GB" sz="2600" dirty="0"/>
              <a:t> a </a:t>
            </a:r>
            <a:r>
              <a:rPr lang="en-GB" sz="2600" dirty="0" err="1"/>
              <a:t>ríomh</a:t>
            </a:r>
            <a:r>
              <a:rPr lang="en-GB" sz="2600" dirty="0"/>
              <a:t> </a:t>
            </a:r>
            <a:r>
              <a:rPr lang="en-GB" sz="2600" dirty="0" err="1"/>
              <a:t>má</a:t>
            </a:r>
            <a:r>
              <a:rPr lang="en-GB" sz="2600" dirty="0"/>
              <a:t> </a:t>
            </a:r>
            <a:r>
              <a:rPr lang="en-GB" sz="2600" dirty="0" err="1"/>
              <a:t>ghreamaíonn</a:t>
            </a:r>
            <a:r>
              <a:rPr lang="en-GB" sz="2600" dirty="0"/>
              <a:t> siad le </a:t>
            </a:r>
            <a:r>
              <a:rPr lang="en-GB" sz="2600" dirty="0" err="1"/>
              <a:t>chéile</a:t>
            </a:r>
            <a:r>
              <a:rPr lang="en-GB" dirty="0"/>
              <a:t>.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1C356D-9918-55C2-CC81-0CEBD4B87A15}"/>
              </a:ext>
            </a:extLst>
          </p:cNvPr>
          <p:cNvCxnSpPr>
            <a:cxnSpLocks/>
          </p:cNvCxnSpPr>
          <p:nvPr/>
        </p:nvCxnSpPr>
        <p:spPr>
          <a:xfrm>
            <a:off x="7470843" y="4168302"/>
            <a:ext cx="9032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0EE96A-05D7-46A8-E227-34CA358DBA22}"/>
              </a:ext>
            </a:extLst>
          </p:cNvPr>
          <p:cNvCxnSpPr>
            <a:cxnSpLocks/>
          </p:cNvCxnSpPr>
          <p:nvPr/>
        </p:nvCxnSpPr>
        <p:spPr>
          <a:xfrm flipV="1">
            <a:off x="8374142" y="4168302"/>
            <a:ext cx="0" cy="12791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79A1A6-35EE-C912-0536-F956310ADB95}"/>
              </a:ext>
            </a:extLst>
          </p:cNvPr>
          <p:cNvCxnSpPr>
            <a:cxnSpLocks/>
          </p:cNvCxnSpPr>
          <p:nvPr/>
        </p:nvCxnSpPr>
        <p:spPr>
          <a:xfrm flipV="1">
            <a:off x="8374142" y="3081228"/>
            <a:ext cx="643254" cy="10870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960594-4042-5339-1C11-9738EA62FE59}"/>
                  </a:ext>
                </a:extLst>
              </p:cNvPr>
              <p:cNvSpPr txBox="1"/>
              <p:nvPr/>
            </p:nvSpPr>
            <p:spPr>
              <a:xfrm>
                <a:off x="19492" y="2567284"/>
                <a:ext cx="7447039" cy="1352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iminteam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ioml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5×6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10×4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960594-4042-5339-1C11-9738EA62F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2" y="2567284"/>
                <a:ext cx="7447039" cy="13528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9402F0-45D8-005F-807C-9E6A27883C98}"/>
                  </a:ext>
                </a:extLst>
              </p:cNvPr>
              <p:cNvSpPr txBox="1"/>
              <p:nvPr/>
            </p:nvSpPr>
            <p:spPr>
              <a:xfrm>
                <a:off x="192326" y="3828650"/>
                <a:ext cx="4582024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b="0" dirty="0" err="1">
                    <a:cs typeface="Arial" panose="020B0604020202020204" pitchFamily="34" charset="0"/>
                  </a:rPr>
                  <a:t>Uillinn</a:t>
                </a:r>
                <a:r>
                  <a:rPr lang="en-GB" sz="28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10×4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5×6</m:t>
                            </m:r>
                          </m:den>
                        </m:f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53.1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9402F0-45D8-005F-807C-9E6A27883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26" y="3828650"/>
                <a:ext cx="4582024" cy="704295"/>
              </a:xfrm>
              <a:prstGeom prst="rect">
                <a:avLst/>
              </a:prstGeom>
              <a:blipFill>
                <a:blip r:embed="rId3"/>
                <a:stretch>
                  <a:fillRect l="-2796" b="-862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33855E-D047-A055-B6DF-202252F160B5}"/>
                  </a:ext>
                </a:extLst>
              </p:cNvPr>
              <p:cNvSpPr txBox="1"/>
              <p:nvPr/>
            </p:nvSpPr>
            <p:spPr>
              <a:xfrm>
                <a:off x="192326" y="4884324"/>
                <a:ext cx="3897221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i="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Lig</m:t>
                      </m:r>
                      <m:r>
                        <m:rPr>
                          <m:nor/>
                        </m:rPr>
                        <a:rPr lang="en-GB" sz="2800" i="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i="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GB" sz="2800" i="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GB" sz="2800" i="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treoluas</m:t>
                      </m:r>
                      <m:r>
                        <m:rPr>
                          <m:nor/>
                        </m:rPr>
                        <a:rPr lang="en-GB" sz="2800" i="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i="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deiridh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33855E-D047-A055-B6DF-202252F16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26" y="4884324"/>
                <a:ext cx="3897221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249ECB-7E41-1BA4-1060-F5A7CFD85D3F}"/>
                  </a:ext>
                </a:extLst>
              </p:cNvPr>
              <p:cNvSpPr txBox="1"/>
              <p:nvPr/>
            </p:nvSpPr>
            <p:spPr>
              <a:xfrm>
                <a:off x="414495" y="5384328"/>
                <a:ext cx="7605736" cy="1141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5+10</m:t>
                        </m:r>
                      </m:e>
                    </m:d>
                    <m:r>
                      <a:rPr lang="en-GB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=50</m:t>
                    </m:r>
                  </m:oMath>
                </a14:m>
                <a:r>
                  <a:rPr lang="en-GB" sz="28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(</a:t>
                </a:r>
                <a:r>
                  <a:rPr lang="en-GB" sz="2800" i="1" dirty="0" err="1">
                    <a:latin typeface="Cambria Math" panose="02040503050406030204" pitchFamily="18" charset="0"/>
                    <a:cs typeface="Arial" panose="020B0604020202020204" pitchFamily="34" charset="0"/>
                  </a:rPr>
                  <a:t>imchoimeád</a:t>
                </a:r>
                <a:r>
                  <a:rPr lang="en-GB" sz="28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2800" i="1" dirty="0" err="1">
                    <a:latin typeface="Cambria Math" panose="02040503050406030204" pitchFamily="18" charset="0"/>
                    <a:cs typeface="Arial" panose="020B0604020202020204" pitchFamily="34" charset="0"/>
                  </a:rPr>
                  <a:t>móiminteam</a:t>
                </a:r>
                <a:r>
                  <a:rPr lang="en-GB" sz="28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  <a:br>
                  <a:rPr lang="en-GB" sz="28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  <m:r>
                      <a:rPr lang="en-GB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=3.3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ag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uillinn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53.1⁰ leis an 5 kg  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249ECB-7E41-1BA4-1060-F5A7CFD85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95" y="5384328"/>
                <a:ext cx="7605736" cy="1141338"/>
              </a:xfrm>
              <a:prstGeom prst="rect">
                <a:avLst/>
              </a:prstGeom>
              <a:blipFill>
                <a:blip r:embed="rId5"/>
                <a:stretch>
                  <a:fillRect t="-5348" b="-213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FF12839-8A70-C9B5-C250-FC251F5DE130}"/>
              </a:ext>
            </a:extLst>
          </p:cNvPr>
          <p:cNvSpPr txBox="1"/>
          <p:nvPr/>
        </p:nvSpPr>
        <p:spPr>
          <a:xfrm>
            <a:off x="7466532" y="3693957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5x6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865BF-2D87-395F-62C2-4E91A49DF0C4}"/>
              </a:ext>
            </a:extLst>
          </p:cNvPr>
          <p:cNvSpPr txBox="1"/>
          <p:nvPr/>
        </p:nvSpPr>
        <p:spPr>
          <a:xfrm>
            <a:off x="7475046" y="4589333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10x4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A48FAE-052C-BB77-DAF0-EC0830A0270B}"/>
              </a:ext>
            </a:extLst>
          </p:cNvPr>
          <p:cNvSpPr txBox="1"/>
          <p:nvPr/>
        </p:nvSpPr>
        <p:spPr>
          <a:xfrm>
            <a:off x="7307164" y="2764764"/>
            <a:ext cx="2532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Veicteoirí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móiminteam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6" grpId="0"/>
      <p:bldP spid="8" grpId="0"/>
      <p:bldP spid="10" grpId="0"/>
      <p:bldP spid="12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A532F-6CE8-730A-948D-72554D7B1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972B-D1E1-6AA4-0B05-D42864F6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384A8-F33C-B4D9-960E-7F1CD7E3F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/>
              <a:t>Imbhuaileann </a:t>
            </a:r>
            <a:r>
              <a:rPr lang="en-GB" dirty="0" err="1"/>
              <a:t>carr</a:t>
            </a:r>
            <a:r>
              <a:rPr lang="en-GB" dirty="0"/>
              <a:t> 1200 kg </a:t>
            </a:r>
            <a:r>
              <a:rPr lang="en-GB" dirty="0" err="1"/>
              <a:t>atá</a:t>
            </a:r>
            <a:r>
              <a:rPr lang="en-GB" dirty="0"/>
              <a:t> ag </a:t>
            </a:r>
            <a:r>
              <a:rPr lang="en-GB" dirty="0" err="1"/>
              <a:t>taisteal</a:t>
            </a:r>
            <a:r>
              <a:rPr lang="en-GB" dirty="0"/>
              <a:t> </a:t>
            </a:r>
            <a:r>
              <a:rPr lang="en-GB" dirty="0" err="1"/>
              <a:t>soir</a:t>
            </a:r>
            <a:r>
              <a:rPr lang="en-GB" dirty="0"/>
              <a:t> ag 3 m s⁻¹ le </a:t>
            </a:r>
            <a:r>
              <a:rPr lang="en-GB" dirty="0" err="1"/>
              <a:t>carr</a:t>
            </a:r>
            <a:r>
              <a:rPr lang="en-GB" dirty="0"/>
              <a:t> 2400 kg ag </a:t>
            </a:r>
            <a:r>
              <a:rPr lang="en-GB" dirty="0" err="1"/>
              <a:t>taisteal</a:t>
            </a:r>
            <a:r>
              <a:rPr lang="en-GB" dirty="0"/>
              <a:t> ó </a:t>
            </a:r>
            <a:r>
              <a:rPr lang="en-GB" dirty="0" err="1"/>
              <a:t>thuaidh</a:t>
            </a:r>
            <a:r>
              <a:rPr lang="en-GB" dirty="0"/>
              <a:t> ag 2 m s⁻¹ ar </a:t>
            </a:r>
            <a:r>
              <a:rPr lang="en-GB" dirty="0" err="1"/>
              <a:t>bhóthar</a:t>
            </a:r>
            <a:r>
              <a:rPr lang="en-GB" dirty="0"/>
              <a:t> </a:t>
            </a:r>
            <a:r>
              <a:rPr lang="en-GB" dirty="0" err="1"/>
              <a:t>oighreata</a:t>
            </a:r>
            <a:r>
              <a:rPr lang="en-GB" dirty="0"/>
              <a:t>. </a:t>
            </a:r>
            <a:r>
              <a:rPr lang="en-GB" dirty="0" err="1"/>
              <a:t>Ríomh</a:t>
            </a:r>
            <a:r>
              <a:rPr lang="en-GB" dirty="0"/>
              <a:t> </a:t>
            </a:r>
            <a:r>
              <a:rPr lang="en-GB" dirty="0" err="1"/>
              <a:t>treoluas</a:t>
            </a:r>
            <a:r>
              <a:rPr lang="en-GB" dirty="0"/>
              <a:t> an </a:t>
            </a:r>
            <a:r>
              <a:rPr lang="en-GB" dirty="0" err="1"/>
              <a:t>dá</a:t>
            </a:r>
            <a:r>
              <a:rPr lang="en-GB" dirty="0"/>
              <a:t> </a:t>
            </a:r>
            <a:r>
              <a:rPr lang="en-GB" dirty="0" err="1"/>
              <a:t>fheithicil</a:t>
            </a:r>
            <a:r>
              <a:rPr lang="en-GB" dirty="0"/>
              <a:t> tar </a:t>
            </a:r>
            <a:r>
              <a:rPr lang="en-GB" dirty="0" err="1"/>
              <a:t>éis</a:t>
            </a:r>
            <a:r>
              <a:rPr lang="en-GB" dirty="0"/>
              <a:t> na n-</a:t>
            </a:r>
            <a:r>
              <a:rPr lang="en-GB" dirty="0" err="1"/>
              <a:t>imbhuailtí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ghreamaíonn</a:t>
            </a:r>
            <a:r>
              <a:rPr lang="en-GB" dirty="0"/>
              <a:t> siad le </a:t>
            </a:r>
            <a:r>
              <a:rPr lang="en-GB" dirty="0" err="1"/>
              <a:t>chéile</a:t>
            </a:r>
            <a:r>
              <a:rPr lang="en-GB" dirty="0"/>
              <a:t>.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CC01E5-0587-464D-6EF0-044DA6C3FCC8}"/>
              </a:ext>
            </a:extLst>
          </p:cNvPr>
          <p:cNvCxnSpPr>
            <a:cxnSpLocks/>
          </p:cNvCxnSpPr>
          <p:nvPr/>
        </p:nvCxnSpPr>
        <p:spPr>
          <a:xfrm>
            <a:off x="7821451" y="2492989"/>
            <a:ext cx="4748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5002A8-3C22-0D24-16F1-3092CE39301E}"/>
              </a:ext>
            </a:extLst>
          </p:cNvPr>
          <p:cNvCxnSpPr>
            <a:cxnSpLocks/>
          </p:cNvCxnSpPr>
          <p:nvPr/>
        </p:nvCxnSpPr>
        <p:spPr>
          <a:xfrm flipV="1">
            <a:off x="8296321" y="2492989"/>
            <a:ext cx="0" cy="6959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4A6CDB-99B3-79D4-3E13-B3F5DE7111DF}"/>
              </a:ext>
            </a:extLst>
          </p:cNvPr>
          <p:cNvCxnSpPr>
            <a:cxnSpLocks/>
          </p:cNvCxnSpPr>
          <p:nvPr/>
        </p:nvCxnSpPr>
        <p:spPr>
          <a:xfrm flipV="1">
            <a:off x="8296321" y="1783080"/>
            <a:ext cx="335312" cy="7099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49E282-E699-BB86-D32D-4734A5BC58F8}"/>
                  </a:ext>
                </a:extLst>
              </p:cNvPr>
              <p:cNvSpPr txBox="1"/>
              <p:nvPr/>
            </p:nvSpPr>
            <p:spPr>
              <a:xfrm>
                <a:off x="3926003" y="4042869"/>
                <a:ext cx="4713791" cy="944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1600" b="0" dirty="0">
                    <a:cs typeface="Arial" panose="020B0604020202020204" pitchFamily="34" charset="0"/>
                  </a:rPr>
                  <a:t>Móiminteam </a:t>
                </a:r>
                <a:r>
                  <a:rPr lang="en-GB" sz="1600" b="0" dirty="0" err="1">
                    <a:cs typeface="Arial" panose="020B0604020202020204" pitchFamily="34" charset="0"/>
                  </a:rPr>
                  <a:t>iomlán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1200×3</m:t>
                                </m:r>
                              </m:e>
                            </m:d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2400×2</m:t>
                                </m:r>
                              </m:e>
                            </m:d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=6000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49E282-E699-BB86-D32D-4734A5BC5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003" y="4042869"/>
                <a:ext cx="4713791" cy="944489"/>
              </a:xfrm>
              <a:prstGeom prst="rect">
                <a:avLst/>
              </a:prstGeom>
              <a:blipFill>
                <a:blip r:embed="rId2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8F222C-A28A-1DF4-9599-EEC04BECC2B0}"/>
                  </a:ext>
                </a:extLst>
              </p:cNvPr>
              <p:cNvSpPr txBox="1"/>
              <p:nvPr/>
            </p:nvSpPr>
            <p:spPr>
              <a:xfrm>
                <a:off x="4473593" y="4918302"/>
                <a:ext cx="3248518" cy="708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𝑢𝑖𝑙𝑙𝑖𝑛𝑛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2400×2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1200×3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53.1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GB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8F222C-A28A-1DF4-9599-EEC04BECC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593" y="4918302"/>
                <a:ext cx="3248518" cy="708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846255-85FA-3877-EEA7-3934D0D0ED68}"/>
                  </a:ext>
                </a:extLst>
              </p:cNvPr>
              <p:cNvSpPr txBox="1"/>
              <p:nvPr/>
            </p:nvSpPr>
            <p:spPr>
              <a:xfrm>
                <a:off x="4999182" y="5522506"/>
                <a:ext cx="258263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𝐿𝑖𝑔</m:t>
                      </m:r>
                      <m:r>
                        <a:rPr lang="en-GB" sz="1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1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1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GB" sz="1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𝑡𝑟𝑒𝑜𝑙𝑢𝑎𝑠</m:t>
                      </m:r>
                      <m:r>
                        <a:rPr lang="en-GB" sz="1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1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𝑑𝑒𝑖𝑟𝑖𝑑h</m:t>
                      </m:r>
                    </m:oMath>
                  </m:oMathPara>
                </a14:m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846255-85FA-3877-EEA7-3934D0D0E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182" y="5522506"/>
                <a:ext cx="258263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47685CC-596A-660C-5019-E997274815A9}"/>
                  </a:ext>
                </a:extLst>
              </p:cNvPr>
              <p:cNvSpPr txBox="1"/>
              <p:nvPr/>
            </p:nvSpPr>
            <p:spPr>
              <a:xfrm>
                <a:off x="3397747" y="6014949"/>
                <a:ext cx="5598264" cy="762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1200+2400</m:t>
                          </m:r>
                        </m:e>
                      </m:d>
                      <m:r>
                        <a:rPr lang="en-GB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=6000</m:t>
                      </m:r>
                    </m:oMath>
                  </m:oMathPara>
                </a14:m>
                <a:br>
                  <a:rPr lang="en-GB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3600</m:t>
                        </m:r>
                      </m:den>
                    </m:f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=1.67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ag </a:t>
                </a:r>
                <a:r>
                  <a:rPr lang="en-GB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uillinn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53.1⁰ </a:t>
                </a:r>
                <a:r>
                  <a:rPr lang="en-GB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Soir</a:t>
                </a: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ó </a:t>
                </a:r>
                <a:r>
                  <a:rPr lang="en-GB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Thuaidh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47685CC-596A-660C-5019-E99727481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47" y="6014949"/>
                <a:ext cx="5598264" cy="762773"/>
              </a:xfrm>
              <a:prstGeom prst="rect">
                <a:avLst/>
              </a:prstGeom>
              <a:blipFill>
                <a:blip r:embed="rId5"/>
                <a:stretch>
                  <a:fillRect b="-8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1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78C0BCC-9D1A-B448-A993-3AEC508A76C9}"/>
              </a:ext>
            </a:extLst>
          </p:cNvPr>
          <p:cNvSpPr/>
          <p:nvPr/>
        </p:nvSpPr>
        <p:spPr>
          <a:xfrm>
            <a:off x="-11430" y="2446020"/>
            <a:ext cx="9155430" cy="4411980"/>
          </a:xfrm>
          <a:custGeom>
            <a:avLst/>
            <a:gdLst>
              <a:gd name="connsiteX0" fmla="*/ 0 w 9155430"/>
              <a:gd name="connsiteY0" fmla="*/ 0 h 4411980"/>
              <a:gd name="connsiteX1" fmla="*/ 9155430 w 9155430"/>
              <a:gd name="connsiteY1" fmla="*/ 0 h 4411980"/>
              <a:gd name="connsiteX2" fmla="*/ 9132570 w 9155430"/>
              <a:gd name="connsiteY2" fmla="*/ 4411980 h 4411980"/>
              <a:gd name="connsiteX3" fmla="*/ 4709160 w 9155430"/>
              <a:gd name="connsiteY3" fmla="*/ 4411980 h 4411980"/>
              <a:gd name="connsiteX4" fmla="*/ 525780 w 9155430"/>
              <a:gd name="connsiteY4" fmla="*/ 1005840 h 4411980"/>
              <a:gd name="connsiteX5" fmla="*/ 11430 w 9155430"/>
              <a:gd name="connsiteY5" fmla="*/ 971550 h 441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5430" h="4411980">
                <a:moveTo>
                  <a:pt x="0" y="0"/>
                </a:moveTo>
                <a:lnTo>
                  <a:pt x="9155430" y="0"/>
                </a:lnTo>
                <a:lnTo>
                  <a:pt x="9132570" y="4411980"/>
                </a:lnTo>
                <a:lnTo>
                  <a:pt x="4709160" y="4411980"/>
                </a:lnTo>
                <a:lnTo>
                  <a:pt x="525780" y="1005840"/>
                </a:lnTo>
                <a:lnTo>
                  <a:pt x="11430" y="971550"/>
                </a:lnTo>
              </a:path>
            </a:pathLst>
          </a:custGeom>
          <a:gradFill flip="none" rotWithShape="1">
            <a:gsLst>
              <a:gs pos="0">
                <a:srgbClr val="B8CED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8A60D02-2A61-78E3-0BB8-433AB29C61CB}"/>
              </a:ext>
            </a:extLst>
          </p:cNvPr>
          <p:cNvSpPr/>
          <p:nvPr/>
        </p:nvSpPr>
        <p:spPr>
          <a:xfrm>
            <a:off x="4890417" y="4028806"/>
            <a:ext cx="3455106" cy="360335"/>
          </a:xfrm>
          <a:custGeom>
            <a:avLst/>
            <a:gdLst>
              <a:gd name="connsiteX0" fmla="*/ 0 w 1794510"/>
              <a:gd name="connsiteY0" fmla="*/ 0 h 228600"/>
              <a:gd name="connsiteX1" fmla="*/ 228600 w 1794510"/>
              <a:gd name="connsiteY1" fmla="*/ 228600 h 228600"/>
              <a:gd name="connsiteX2" fmla="*/ 1794510 w 1794510"/>
              <a:gd name="connsiteY2" fmla="*/ 228600 h 228600"/>
              <a:gd name="connsiteX3" fmla="*/ 1794510 w 1794510"/>
              <a:gd name="connsiteY3" fmla="*/ 0 h 228600"/>
              <a:gd name="connsiteX4" fmla="*/ 0 w 1794510"/>
              <a:gd name="connsiteY4" fmla="*/ 57150 h 228600"/>
              <a:gd name="connsiteX5" fmla="*/ 0 w 1794510"/>
              <a:gd name="connsiteY5" fmla="*/ 0 h 228600"/>
              <a:gd name="connsiteX0" fmla="*/ 0 w 1794510"/>
              <a:gd name="connsiteY0" fmla="*/ 0 h 228600"/>
              <a:gd name="connsiteX1" fmla="*/ 228600 w 1794510"/>
              <a:gd name="connsiteY1" fmla="*/ 228600 h 228600"/>
              <a:gd name="connsiteX2" fmla="*/ 1794510 w 1794510"/>
              <a:gd name="connsiteY2" fmla="*/ 228600 h 228600"/>
              <a:gd name="connsiteX3" fmla="*/ 1794510 w 1794510"/>
              <a:gd name="connsiteY3" fmla="*/ 0 h 228600"/>
              <a:gd name="connsiteX4" fmla="*/ 0 w 1794510"/>
              <a:gd name="connsiteY4" fmla="*/ 0 h 228600"/>
              <a:gd name="connsiteX0" fmla="*/ 0 w 1843293"/>
              <a:gd name="connsiteY0" fmla="*/ 0 h 228600"/>
              <a:gd name="connsiteX1" fmla="*/ 228600 w 1843293"/>
              <a:gd name="connsiteY1" fmla="*/ 228600 h 228600"/>
              <a:gd name="connsiteX2" fmla="*/ 1794510 w 1843293"/>
              <a:gd name="connsiteY2" fmla="*/ 228600 h 228600"/>
              <a:gd name="connsiteX3" fmla="*/ 1843293 w 1843293"/>
              <a:gd name="connsiteY3" fmla="*/ 48342 h 228600"/>
              <a:gd name="connsiteX4" fmla="*/ 0 w 1843293"/>
              <a:gd name="connsiteY4" fmla="*/ 0 h 228600"/>
              <a:gd name="connsiteX0" fmla="*/ 0 w 1843293"/>
              <a:gd name="connsiteY0" fmla="*/ 0 h 228600"/>
              <a:gd name="connsiteX1" fmla="*/ 228600 w 1843293"/>
              <a:gd name="connsiteY1" fmla="*/ 189926 h 228600"/>
              <a:gd name="connsiteX2" fmla="*/ 1794510 w 1843293"/>
              <a:gd name="connsiteY2" fmla="*/ 228600 h 228600"/>
              <a:gd name="connsiteX3" fmla="*/ 1843293 w 1843293"/>
              <a:gd name="connsiteY3" fmla="*/ 48342 h 228600"/>
              <a:gd name="connsiteX4" fmla="*/ 0 w 1843293"/>
              <a:gd name="connsiteY4" fmla="*/ 0 h 228600"/>
              <a:gd name="connsiteX0" fmla="*/ 0 w 1843293"/>
              <a:gd name="connsiteY0" fmla="*/ 0 h 228600"/>
              <a:gd name="connsiteX1" fmla="*/ 228600 w 1843293"/>
              <a:gd name="connsiteY1" fmla="*/ 189926 h 228600"/>
              <a:gd name="connsiteX2" fmla="*/ 580842 w 1843293"/>
              <a:gd name="connsiteY2" fmla="*/ 228587 h 228600"/>
              <a:gd name="connsiteX3" fmla="*/ 1794510 w 1843293"/>
              <a:gd name="connsiteY3" fmla="*/ 228600 h 228600"/>
              <a:gd name="connsiteX4" fmla="*/ 1843293 w 1843293"/>
              <a:gd name="connsiteY4" fmla="*/ 48342 h 228600"/>
              <a:gd name="connsiteX5" fmla="*/ 0 w 1843293"/>
              <a:gd name="connsiteY5" fmla="*/ 0 h 228600"/>
              <a:gd name="connsiteX0" fmla="*/ 0 w 1843293"/>
              <a:gd name="connsiteY0" fmla="*/ 0 h 228600"/>
              <a:gd name="connsiteX1" fmla="*/ 198788 w 1843293"/>
              <a:gd name="connsiteY1" fmla="*/ 160921 h 228600"/>
              <a:gd name="connsiteX2" fmla="*/ 580842 w 1843293"/>
              <a:gd name="connsiteY2" fmla="*/ 228587 h 228600"/>
              <a:gd name="connsiteX3" fmla="*/ 1794510 w 1843293"/>
              <a:gd name="connsiteY3" fmla="*/ 228600 h 228600"/>
              <a:gd name="connsiteX4" fmla="*/ 1843293 w 1843293"/>
              <a:gd name="connsiteY4" fmla="*/ 48342 h 228600"/>
              <a:gd name="connsiteX5" fmla="*/ 0 w 1843293"/>
              <a:gd name="connsiteY5" fmla="*/ 0 h 228600"/>
              <a:gd name="connsiteX0" fmla="*/ 0 w 1843293"/>
              <a:gd name="connsiteY0" fmla="*/ 0 h 228600"/>
              <a:gd name="connsiteX1" fmla="*/ 198788 w 1843293"/>
              <a:gd name="connsiteY1" fmla="*/ 160921 h 228600"/>
              <a:gd name="connsiteX2" fmla="*/ 580842 w 1843293"/>
              <a:gd name="connsiteY2" fmla="*/ 228587 h 228600"/>
              <a:gd name="connsiteX3" fmla="*/ 1794510 w 1843293"/>
              <a:gd name="connsiteY3" fmla="*/ 228600 h 228600"/>
              <a:gd name="connsiteX4" fmla="*/ 1843293 w 1843293"/>
              <a:gd name="connsiteY4" fmla="*/ 48342 h 228600"/>
              <a:gd name="connsiteX5" fmla="*/ 0 w 1843293"/>
              <a:gd name="connsiteY5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293" h="228600">
                <a:moveTo>
                  <a:pt x="0" y="0"/>
                </a:moveTo>
                <a:lnTo>
                  <a:pt x="198788" y="160921"/>
                </a:lnTo>
                <a:cubicBezTo>
                  <a:pt x="317105" y="186699"/>
                  <a:pt x="467945" y="225369"/>
                  <a:pt x="580842" y="228587"/>
                </a:cubicBezTo>
                <a:lnTo>
                  <a:pt x="1794510" y="228600"/>
                </a:lnTo>
                <a:lnTo>
                  <a:pt x="1843293" y="4834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9E9CCF-F0F7-7906-359B-3942D9F3BC45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>
            <a:off x="1683118" y="3789688"/>
            <a:ext cx="4006518" cy="80517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D68AE56-AF3B-19AD-EC5C-7FD4351132B8}"/>
              </a:ext>
            </a:extLst>
          </p:cNvPr>
          <p:cNvSpPr/>
          <p:nvPr/>
        </p:nvSpPr>
        <p:spPr>
          <a:xfrm>
            <a:off x="5689636" y="4594860"/>
            <a:ext cx="1760643" cy="235373"/>
          </a:xfrm>
          <a:custGeom>
            <a:avLst/>
            <a:gdLst>
              <a:gd name="connsiteX0" fmla="*/ 0 w 1794510"/>
              <a:gd name="connsiteY0" fmla="*/ 0 h 228600"/>
              <a:gd name="connsiteX1" fmla="*/ 228600 w 1794510"/>
              <a:gd name="connsiteY1" fmla="*/ 228600 h 228600"/>
              <a:gd name="connsiteX2" fmla="*/ 1794510 w 1794510"/>
              <a:gd name="connsiteY2" fmla="*/ 228600 h 228600"/>
              <a:gd name="connsiteX3" fmla="*/ 1794510 w 1794510"/>
              <a:gd name="connsiteY3" fmla="*/ 0 h 228600"/>
              <a:gd name="connsiteX4" fmla="*/ 0 w 1794510"/>
              <a:gd name="connsiteY4" fmla="*/ 57150 h 228600"/>
              <a:gd name="connsiteX5" fmla="*/ 0 w 1794510"/>
              <a:gd name="connsiteY5" fmla="*/ 0 h 228600"/>
              <a:gd name="connsiteX0" fmla="*/ 0 w 1794510"/>
              <a:gd name="connsiteY0" fmla="*/ 0 h 228600"/>
              <a:gd name="connsiteX1" fmla="*/ 228600 w 1794510"/>
              <a:gd name="connsiteY1" fmla="*/ 228600 h 228600"/>
              <a:gd name="connsiteX2" fmla="*/ 1794510 w 1794510"/>
              <a:gd name="connsiteY2" fmla="*/ 228600 h 228600"/>
              <a:gd name="connsiteX3" fmla="*/ 1794510 w 1794510"/>
              <a:gd name="connsiteY3" fmla="*/ 0 h 228600"/>
              <a:gd name="connsiteX4" fmla="*/ 0 w 1794510"/>
              <a:gd name="connsiteY4" fmla="*/ 0 h 228600"/>
              <a:gd name="connsiteX0" fmla="*/ 0 w 1794510"/>
              <a:gd name="connsiteY0" fmla="*/ 0 h 228600"/>
              <a:gd name="connsiteX1" fmla="*/ 292100 w 1794510"/>
              <a:gd name="connsiteY1" fmla="*/ 198967 h 228600"/>
              <a:gd name="connsiteX2" fmla="*/ 1794510 w 1794510"/>
              <a:gd name="connsiteY2" fmla="*/ 228600 h 228600"/>
              <a:gd name="connsiteX3" fmla="*/ 1794510 w 1794510"/>
              <a:gd name="connsiteY3" fmla="*/ 0 h 228600"/>
              <a:gd name="connsiteX4" fmla="*/ 0 w 1794510"/>
              <a:gd name="connsiteY4" fmla="*/ 0 h 228600"/>
              <a:gd name="connsiteX0" fmla="*/ 0 w 1794510"/>
              <a:gd name="connsiteY0" fmla="*/ 0 h 235373"/>
              <a:gd name="connsiteX1" fmla="*/ 292100 w 1794510"/>
              <a:gd name="connsiteY1" fmla="*/ 198967 h 235373"/>
              <a:gd name="connsiteX2" fmla="*/ 656130 w 1794510"/>
              <a:gd name="connsiteY2" fmla="*/ 235373 h 235373"/>
              <a:gd name="connsiteX3" fmla="*/ 1794510 w 1794510"/>
              <a:gd name="connsiteY3" fmla="*/ 228600 h 235373"/>
              <a:gd name="connsiteX4" fmla="*/ 1794510 w 1794510"/>
              <a:gd name="connsiteY4" fmla="*/ 0 h 235373"/>
              <a:gd name="connsiteX5" fmla="*/ 0 w 1794510"/>
              <a:gd name="connsiteY5" fmla="*/ 0 h 235373"/>
              <a:gd name="connsiteX0" fmla="*/ 0 w 1794510"/>
              <a:gd name="connsiteY0" fmla="*/ 0 h 235373"/>
              <a:gd name="connsiteX1" fmla="*/ 292100 w 1794510"/>
              <a:gd name="connsiteY1" fmla="*/ 198967 h 235373"/>
              <a:gd name="connsiteX2" fmla="*/ 656130 w 1794510"/>
              <a:gd name="connsiteY2" fmla="*/ 235373 h 235373"/>
              <a:gd name="connsiteX3" fmla="*/ 1731010 w 1794510"/>
              <a:gd name="connsiteY3" fmla="*/ 203200 h 235373"/>
              <a:gd name="connsiteX4" fmla="*/ 1794510 w 1794510"/>
              <a:gd name="connsiteY4" fmla="*/ 0 h 235373"/>
              <a:gd name="connsiteX5" fmla="*/ 0 w 1794510"/>
              <a:gd name="connsiteY5" fmla="*/ 0 h 235373"/>
              <a:gd name="connsiteX0" fmla="*/ 0 w 1760643"/>
              <a:gd name="connsiteY0" fmla="*/ 0 h 235373"/>
              <a:gd name="connsiteX1" fmla="*/ 292100 w 1760643"/>
              <a:gd name="connsiteY1" fmla="*/ 198967 h 235373"/>
              <a:gd name="connsiteX2" fmla="*/ 656130 w 1760643"/>
              <a:gd name="connsiteY2" fmla="*/ 235373 h 235373"/>
              <a:gd name="connsiteX3" fmla="*/ 1731010 w 1760643"/>
              <a:gd name="connsiteY3" fmla="*/ 203200 h 235373"/>
              <a:gd name="connsiteX4" fmla="*/ 1760643 w 1760643"/>
              <a:gd name="connsiteY4" fmla="*/ 4233 h 235373"/>
              <a:gd name="connsiteX5" fmla="*/ 0 w 1760643"/>
              <a:gd name="connsiteY5" fmla="*/ 0 h 235373"/>
              <a:gd name="connsiteX0" fmla="*/ 0 w 1760643"/>
              <a:gd name="connsiteY0" fmla="*/ 0 h 235373"/>
              <a:gd name="connsiteX1" fmla="*/ 270934 w 1760643"/>
              <a:gd name="connsiteY1" fmla="*/ 177800 h 235373"/>
              <a:gd name="connsiteX2" fmla="*/ 656130 w 1760643"/>
              <a:gd name="connsiteY2" fmla="*/ 235373 h 235373"/>
              <a:gd name="connsiteX3" fmla="*/ 1731010 w 1760643"/>
              <a:gd name="connsiteY3" fmla="*/ 203200 h 235373"/>
              <a:gd name="connsiteX4" fmla="*/ 1760643 w 1760643"/>
              <a:gd name="connsiteY4" fmla="*/ 4233 h 235373"/>
              <a:gd name="connsiteX5" fmla="*/ 0 w 1760643"/>
              <a:gd name="connsiteY5" fmla="*/ 0 h 235373"/>
              <a:gd name="connsiteX0" fmla="*/ 0 w 1777576"/>
              <a:gd name="connsiteY0" fmla="*/ 0 h 235373"/>
              <a:gd name="connsiteX1" fmla="*/ 270934 w 1777576"/>
              <a:gd name="connsiteY1" fmla="*/ 177800 h 235373"/>
              <a:gd name="connsiteX2" fmla="*/ 656130 w 1777576"/>
              <a:gd name="connsiteY2" fmla="*/ 235373 h 235373"/>
              <a:gd name="connsiteX3" fmla="*/ 1731010 w 1777576"/>
              <a:gd name="connsiteY3" fmla="*/ 203200 h 235373"/>
              <a:gd name="connsiteX4" fmla="*/ 1777576 w 1777576"/>
              <a:gd name="connsiteY4" fmla="*/ 105833 h 235373"/>
              <a:gd name="connsiteX5" fmla="*/ 0 w 1777576"/>
              <a:gd name="connsiteY5" fmla="*/ 0 h 235373"/>
              <a:gd name="connsiteX0" fmla="*/ 0 w 1760643"/>
              <a:gd name="connsiteY0" fmla="*/ 0 h 235373"/>
              <a:gd name="connsiteX1" fmla="*/ 270934 w 1760643"/>
              <a:gd name="connsiteY1" fmla="*/ 177800 h 235373"/>
              <a:gd name="connsiteX2" fmla="*/ 656130 w 1760643"/>
              <a:gd name="connsiteY2" fmla="*/ 235373 h 235373"/>
              <a:gd name="connsiteX3" fmla="*/ 1731010 w 1760643"/>
              <a:gd name="connsiteY3" fmla="*/ 203200 h 235373"/>
              <a:gd name="connsiteX4" fmla="*/ 1760643 w 1760643"/>
              <a:gd name="connsiteY4" fmla="*/ 55033 h 235373"/>
              <a:gd name="connsiteX5" fmla="*/ 0 w 1760643"/>
              <a:gd name="connsiteY5" fmla="*/ 0 h 23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43" h="235373">
                <a:moveTo>
                  <a:pt x="0" y="0"/>
                </a:moveTo>
                <a:lnTo>
                  <a:pt x="270934" y="177800"/>
                </a:lnTo>
                <a:cubicBezTo>
                  <a:pt x="476944" y="184291"/>
                  <a:pt x="450120" y="228882"/>
                  <a:pt x="656130" y="235373"/>
                </a:cubicBezTo>
                <a:lnTo>
                  <a:pt x="1731010" y="203200"/>
                </a:lnTo>
                <a:lnTo>
                  <a:pt x="1760643" y="5503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386D47-CAA2-70F2-3D67-C382F58554A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1237753" y="3375875"/>
            <a:ext cx="3652664" cy="652931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70E2CF7-577A-B420-19FC-07154C6EAF24}"/>
              </a:ext>
            </a:extLst>
          </p:cNvPr>
          <p:cNvSpPr/>
          <p:nvPr/>
        </p:nvSpPr>
        <p:spPr>
          <a:xfrm>
            <a:off x="0" y="3280410"/>
            <a:ext cx="4663440" cy="3474720"/>
          </a:xfrm>
          <a:custGeom>
            <a:avLst/>
            <a:gdLst>
              <a:gd name="connsiteX0" fmla="*/ 2606040 w 2651760"/>
              <a:gd name="connsiteY0" fmla="*/ 1794510 h 1794510"/>
              <a:gd name="connsiteX1" fmla="*/ 2651760 w 2651760"/>
              <a:gd name="connsiteY1" fmla="*/ 1748790 h 1794510"/>
              <a:gd name="connsiteX2" fmla="*/ 571500 w 2651760"/>
              <a:gd name="connsiteY2" fmla="*/ 11430 h 1794510"/>
              <a:gd name="connsiteX3" fmla="*/ 0 w 2651760"/>
              <a:gd name="connsiteY3" fmla="*/ 0 h 1794510"/>
              <a:gd name="connsiteX0" fmla="*/ 4663440 w 4663440"/>
              <a:gd name="connsiteY0" fmla="*/ 3474720 h 3474720"/>
              <a:gd name="connsiteX1" fmla="*/ 2651760 w 4663440"/>
              <a:gd name="connsiteY1" fmla="*/ 1748790 h 3474720"/>
              <a:gd name="connsiteX2" fmla="*/ 571500 w 4663440"/>
              <a:gd name="connsiteY2" fmla="*/ 11430 h 3474720"/>
              <a:gd name="connsiteX3" fmla="*/ 0 w 4663440"/>
              <a:gd name="connsiteY3" fmla="*/ 0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440" h="3474720">
                <a:moveTo>
                  <a:pt x="4663440" y="3474720"/>
                </a:moveTo>
                <a:lnTo>
                  <a:pt x="2651760" y="1748790"/>
                </a:lnTo>
                <a:lnTo>
                  <a:pt x="571500" y="1143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2DCC81C0-AB87-96DF-7B6B-D6384DF5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: mais agus </a:t>
            </a:r>
            <a:r>
              <a:rPr lang="en-GB" dirty="0" err="1"/>
              <a:t>luasghéarú</a:t>
            </a:r>
            <a:r>
              <a:rPr lang="en-GB" dirty="0"/>
              <a:t>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AD1C0D3-C4A2-E49C-6BA3-495260E760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GB" dirty="0" err="1"/>
              <a:t>Cén</a:t>
            </a:r>
            <a:r>
              <a:rPr lang="en-GB" dirty="0"/>
              <a:t> </a:t>
            </a:r>
            <a:r>
              <a:rPr lang="en-GB" dirty="0" err="1"/>
              <a:t>bád</a:t>
            </a:r>
            <a:r>
              <a:rPr lang="en-GB" dirty="0"/>
              <a:t> a </a:t>
            </a:r>
            <a:r>
              <a:rPr lang="en-GB" dirty="0" err="1"/>
              <a:t>bheidh</a:t>
            </a:r>
            <a:r>
              <a:rPr lang="en-GB" dirty="0"/>
              <a:t> an </a:t>
            </a:r>
            <a:r>
              <a:rPr lang="en-GB" dirty="0" err="1"/>
              <a:t>luasghearú</a:t>
            </a:r>
            <a:r>
              <a:rPr lang="en-GB" dirty="0"/>
              <a:t> is </a:t>
            </a:r>
            <a:r>
              <a:rPr lang="en-GB" dirty="0" err="1"/>
              <a:t>mó</a:t>
            </a:r>
            <a:r>
              <a:rPr lang="en-GB" dirty="0"/>
              <a:t> aige?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2C2EDB-6516-67DE-3A77-3D993E8756D2}"/>
              </a:ext>
            </a:extLst>
          </p:cNvPr>
          <p:cNvGrpSpPr/>
          <p:nvPr/>
        </p:nvGrpSpPr>
        <p:grpSpPr>
          <a:xfrm>
            <a:off x="1211580" y="3509010"/>
            <a:ext cx="471538" cy="948690"/>
            <a:chOff x="1211580" y="2526030"/>
            <a:chExt cx="960120" cy="193167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43F5947-554E-A1B9-353F-70EC85CE6EA4}"/>
                </a:ext>
              </a:extLst>
            </p:cNvPr>
            <p:cNvSpPr/>
            <p:nvPr/>
          </p:nvSpPr>
          <p:spPr>
            <a:xfrm>
              <a:off x="1211580" y="2526030"/>
              <a:ext cx="445770" cy="4114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09F752C-602C-B8FA-96AE-D8EBF3D814DE}"/>
                </a:ext>
              </a:extLst>
            </p:cNvPr>
            <p:cNvSpPr/>
            <p:nvPr/>
          </p:nvSpPr>
          <p:spPr>
            <a:xfrm>
              <a:off x="1485900" y="2914650"/>
              <a:ext cx="320040" cy="1543050"/>
            </a:xfrm>
            <a:custGeom>
              <a:avLst/>
              <a:gdLst>
                <a:gd name="connsiteX0" fmla="*/ 0 w 320040"/>
                <a:gd name="connsiteY0" fmla="*/ 0 h 1543050"/>
                <a:gd name="connsiteX1" fmla="*/ 102870 w 320040"/>
                <a:gd name="connsiteY1" fmla="*/ 754380 h 1543050"/>
                <a:gd name="connsiteX2" fmla="*/ 308610 w 320040"/>
                <a:gd name="connsiteY2" fmla="*/ 1188720 h 1543050"/>
                <a:gd name="connsiteX3" fmla="*/ 320040 w 320040"/>
                <a:gd name="connsiteY3" fmla="*/ 154305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040" h="1543050">
                  <a:moveTo>
                    <a:pt x="0" y="0"/>
                  </a:moveTo>
                  <a:lnTo>
                    <a:pt x="102870" y="754380"/>
                  </a:lnTo>
                  <a:lnTo>
                    <a:pt x="308610" y="1188720"/>
                  </a:lnTo>
                  <a:lnTo>
                    <a:pt x="320040" y="154305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9888466-FC66-FAFD-E889-BA037D5AA09F}"/>
                </a:ext>
              </a:extLst>
            </p:cNvPr>
            <p:cNvSpPr/>
            <p:nvPr/>
          </p:nvSpPr>
          <p:spPr>
            <a:xfrm>
              <a:off x="1428750" y="3680460"/>
              <a:ext cx="114300" cy="742950"/>
            </a:xfrm>
            <a:custGeom>
              <a:avLst/>
              <a:gdLst>
                <a:gd name="connsiteX0" fmla="*/ 114300 w 114300"/>
                <a:gd name="connsiteY0" fmla="*/ 0 h 742950"/>
                <a:gd name="connsiteX1" fmla="*/ 68580 w 114300"/>
                <a:gd name="connsiteY1" fmla="*/ 422910 h 742950"/>
                <a:gd name="connsiteX2" fmla="*/ 0 w 114300"/>
                <a:gd name="connsiteY2" fmla="*/ 74295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742950">
                  <a:moveTo>
                    <a:pt x="114300" y="0"/>
                  </a:moveTo>
                  <a:lnTo>
                    <a:pt x="68580" y="422910"/>
                  </a:lnTo>
                  <a:lnTo>
                    <a:pt x="0" y="74295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BA9CD1E-1AF9-A63A-29E7-CB9123B89AEF}"/>
                </a:ext>
              </a:extLst>
            </p:cNvPr>
            <p:cNvSpPr/>
            <p:nvPr/>
          </p:nvSpPr>
          <p:spPr>
            <a:xfrm>
              <a:off x="1485900" y="2994660"/>
              <a:ext cx="685800" cy="102870"/>
            </a:xfrm>
            <a:custGeom>
              <a:avLst/>
              <a:gdLst>
                <a:gd name="connsiteX0" fmla="*/ 0 w 685800"/>
                <a:gd name="connsiteY0" fmla="*/ 0 h 102870"/>
                <a:gd name="connsiteX1" fmla="*/ 400050 w 685800"/>
                <a:gd name="connsiteY1" fmla="*/ 80010 h 102870"/>
                <a:gd name="connsiteX2" fmla="*/ 685800 w 685800"/>
                <a:gd name="connsiteY2" fmla="*/ 102870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102870">
                  <a:moveTo>
                    <a:pt x="0" y="0"/>
                  </a:moveTo>
                  <a:lnTo>
                    <a:pt x="400050" y="80010"/>
                  </a:lnTo>
                  <a:lnTo>
                    <a:pt x="685800" y="10287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669953-4420-2C96-7739-EE3E45EC6FEF}"/>
              </a:ext>
            </a:extLst>
          </p:cNvPr>
          <p:cNvGrpSpPr/>
          <p:nvPr/>
        </p:nvGrpSpPr>
        <p:grpSpPr>
          <a:xfrm>
            <a:off x="811124" y="3080116"/>
            <a:ext cx="471538" cy="948690"/>
            <a:chOff x="1211580" y="2526030"/>
            <a:chExt cx="960120" cy="193167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F6160BF-D96D-3DB2-96C9-585382D97EE1}"/>
                </a:ext>
              </a:extLst>
            </p:cNvPr>
            <p:cNvSpPr/>
            <p:nvPr/>
          </p:nvSpPr>
          <p:spPr>
            <a:xfrm>
              <a:off x="1211580" y="2526030"/>
              <a:ext cx="445770" cy="4114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2851AA-5D19-692F-78FB-3678D65F4FBD}"/>
                </a:ext>
              </a:extLst>
            </p:cNvPr>
            <p:cNvSpPr/>
            <p:nvPr/>
          </p:nvSpPr>
          <p:spPr>
            <a:xfrm>
              <a:off x="1485900" y="2914650"/>
              <a:ext cx="320040" cy="1543050"/>
            </a:xfrm>
            <a:custGeom>
              <a:avLst/>
              <a:gdLst>
                <a:gd name="connsiteX0" fmla="*/ 0 w 320040"/>
                <a:gd name="connsiteY0" fmla="*/ 0 h 1543050"/>
                <a:gd name="connsiteX1" fmla="*/ 102870 w 320040"/>
                <a:gd name="connsiteY1" fmla="*/ 754380 h 1543050"/>
                <a:gd name="connsiteX2" fmla="*/ 308610 w 320040"/>
                <a:gd name="connsiteY2" fmla="*/ 1188720 h 1543050"/>
                <a:gd name="connsiteX3" fmla="*/ 320040 w 320040"/>
                <a:gd name="connsiteY3" fmla="*/ 154305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040" h="1543050">
                  <a:moveTo>
                    <a:pt x="0" y="0"/>
                  </a:moveTo>
                  <a:lnTo>
                    <a:pt x="102870" y="754380"/>
                  </a:lnTo>
                  <a:lnTo>
                    <a:pt x="308610" y="1188720"/>
                  </a:lnTo>
                  <a:lnTo>
                    <a:pt x="320040" y="154305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8503165-0E2E-49BB-976B-03E5BC873379}"/>
                </a:ext>
              </a:extLst>
            </p:cNvPr>
            <p:cNvSpPr/>
            <p:nvPr/>
          </p:nvSpPr>
          <p:spPr>
            <a:xfrm>
              <a:off x="1428750" y="3680460"/>
              <a:ext cx="114300" cy="742950"/>
            </a:xfrm>
            <a:custGeom>
              <a:avLst/>
              <a:gdLst>
                <a:gd name="connsiteX0" fmla="*/ 114300 w 114300"/>
                <a:gd name="connsiteY0" fmla="*/ 0 h 742950"/>
                <a:gd name="connsiteX1" fmla="*/ 68580 w 114300"/>
                <a:gd name="connsiteY1" fmla="*/ 422910 h 742950"/>
                <a:gd name="connsiteX2" fmla="*/ 0 w 114300"/>
                <a:gd name="connsiteY2" fmla="*/ 74295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742950">
                  <a:moveTo>
                    <a:pt x="114300" y="0"/>
                  </a:moveTo>
                  <a:lnTo>
                    <a:pt x="68580" y="422910"/>
                  </a:lnTo>
                  <a:lnTo>
                    <a:pt x="0" y="74295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702DDF-C73B-299E-3F25-91484F21368F}"/>
                </a:ext>
              </a:extLst>
            </p:cNvPr>
            <p:cNvSpPr/>
            <p:nvPr/>
          </p:nvSpPr>
          <p:spPr>
            <a:xfrm>
              <a:off x="1485900" y="2994660"/>
              <a:ext cx="685800" cy="102870"/>
            </a:xfrm>
            <a:custGeom>
              <a:avLst/>
              <a:gdLst>
                <a:gd name="connsiteX0" fmla="*/ 0 w 685800"/>
                <a:gd name="connsiteY0" fmla="*/ 0 h 102870"/>
                <a:gd name="connsiteX1" fmla="*/ 400050 w 685800"/>
                <a:gd name="connsiteY1" fmla="*/ 80010 h 102870"/>
                <a:gd name="connsiteX2" fmla="*/ 685800 w 685800"/>
                <a:gd name="connsiteY2" fmla="*/ 102870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102870">
                  <a:moveTo>
                    <a:pt x="0" y="0"/>
                  </a:moveTo>
                  <a:lnTo>
                    <a:pt x="400050" y="80010"/>
                  </a:lnTo>
                  <a:lnTo>
                    <a:pt x="685800" y="10287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0D88205-F90E-BAE7-2AA6-98C8AD43EEEF}"/>
                  </a:ext>
                </a:extLst>
              </p:cNvPr>
              <p:cNvSpPr txBox="1"/>
              <p:nvPr/>
            </p:nvSpPr>
            <p:spPr>
              <a:xfrm>
                <a:off x="122292" y="5312129"/>
                <a:ext cx="8843280" cy="15788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tharraingíonn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beirt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leis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bhfórsa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céanna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beidh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luasghéarú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bhfad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níos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mó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ag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mbán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folamha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𝑚𝑎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⇒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(mais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íseal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luasghéarú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ard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0D88205-F90E-BAE7-2AA6-98C8AD43E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2" y="5312129"/>
                <a:ext cx="8843280" cy="1578894"/>
              </a:xfrm>
              <a:prstGeom prst="rect">
                <a:avLst/>
              </a:prstGeom>
              <a:blipFill>
                <a:blip r:embed="rId2"/>
                <a:stretch>
                  <a:fillRect l="-1378" t="-3861" r="-827" b="-34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6223A48-AD6D-723E-3546-4AC08ACE20CE}"/>
              </a:ext>
            </a:extLst>
          </p:cNvPr>
          <p:cNvSpPr/>
          <p:nvPr/>
        </p:nvSpPr>
        <p:spPr>
          <a:xfrm>
            <a:off x="5728052" y="4480560"/>
            <a:ext cx="1732829" cy="228600"/>
          </a:xfrm>
          <a:custGeom>
            <a:avLst/>
            <a:gdLst>
              <a:gd name="connsiteX0" fmla="*/ 1520190 w 1554480"/>
              <a:gd name="connsiteY0" fmla="*/ 34290 h 148590"/>
              <a:gd name="connsiteX1" fmla="*/ 457200 w 1554480"/>
              <a:gd name="connsiteY1" fmla="*/ 0 h 148590"/>
              <a:gd name="connsiteX2" fmla="*/ 0 w 1554480"/>
              <a:gd name="connsiteY2" fmla="*/ 80010 h 148590"/>
              <a:gd name="connsiteX3" fmla="*/ 491490 w 1554480"/>
              <a:gd name="connsiteY3" fmla="*/ 148590 h 148590"/>
              <a:gd name="connsiteX4" fmla="*/ 1554480 w 1554480"/>
              <a:gd name="connsiteY4" fmla="*/ 125730 h 148590"/>
              <a:gd name="connsiteX5" fmla="*/ 1520190 w 1554480"/>
              <a:gd name="connsiteY5" fmla="*/ 3429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480" h="148590">
                <a:moveTo>
                  <a:pt x="1520190" y="34290"/>
                </a:moveTo>
                <a:lnTo>
                  <a:pt x="457200" y="0"/>
                </a:lnTo>
                <a:lnTo>
                  <a:pt x="0" y="80010"/>
                </a:lnTo>
                <a:lnTo>
                  <a:pt x="491490" y="148590"/>
                </a:lnTo>
                <a:lnTo>
                  <a:pt x="1554480" y="125730"/>
                </a:lnTo>
                <a:lnTo>
                  <a:pt x="1520190" y="3429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9D0609-586D-7C6E-76B5-FDED273814D3}"/>
              </a:ext>
            </a:extLst>
          </p:cNvPr>
          <p:cNvSpPr/>
          <p:nvPr/>
        </p:nvSpPr>
        <p:spPr>
          <a:xfrm>
            <a:off x="6597650" y="4594225"/>
            <a:ext cx="239713" cy="87313"/>
          </a:xfrm>
          <a:custGeom>
            <a:avLst/>
            <a:gdLst>
              <a:gd name="connsiteX0" fmla="*/ 11113 w 239713"/>
              <a:gd name="connsiteY0" fmla="*/ 87313 h 87313"/>
              <a:gd name="connsiteX1" fmla="*/ 0 w 239713"/>
              <a:gd name="connsiteY1" fmla="*/ 0 h 87313"/>
              <a:gd name="connsiteX2" fmla="*/ 188913 w 239713"/>
              <a:gd name="connsiteY2" fmla="*/ 3175 h 87313"/>
              <a:gd name="connsiteX3" fmla="*/ 239713 w 239713"/>
              <a:gd name="connsiteY3" fmla="*/ 85725 h 8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713" h="87313">
                <a:moveTo>
                  <a:pt x="11113" y="87313"/>
                </a:moveTo>
                <a:lnTo>
                  <a:pt x="0" y="0"/>
                </a:lnTo>
                <a:lnTo>
                  <a:pt x="188913" y="3175"/>
                </a:lnTo>
                <a:lnTo>
                  <a:pt x="239713" y="85725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7993A4-8680-9771-4635-305A5B466B12}"/>
              </a:ext>
            </a:extLst>
          </p:cNvPr>
          <p:cNvSpPr/>
          <p:nvPr/>
        </p:nvSpPr>
        <p:spPr>
          <a:xfrm>
            <a:off x="4962039" y="3906086"/>
            <a:ext cx="3363666" cy="261432"/>
          </a:xfrm>
          <a:custGeom>
            <a:avLst/>
            <a:gdLst>
              <a:gd name="connsiteX0" fmla="*/ 1520190 w 1554480"/>
              <a:gd name="connsiteY0" fmla="*/ 34290 h 148590"/>
              <a:gd name="connsiteX1" fmla="*/ 457200 w 1554480"/>
              <a:gd name="connsiteY1" fmla="*/ 0 h 148590"/>
              <a:gd name="connsiteX2" fmla="*/ 0 w 1554480"/>
              <a:gd name="connsiteY2" fmla="*/ 80010 h 148590"/>
              <a:gd name="connsiteX3" fmla="*/ 491490 w 1554480"/>
              <a:gd name="connsiteY3" fmla="*/ 148590 h 148590"/>
              <a:gd name="connsiteX4" fmla="*/ 1554480 w 1554480"/>
              <a:gd name="connsiteY4" fmla="*/ 125730 h 148590"/>
              <a:gd name="connsiteX5" fmla="*/ 1520190 w 1554480"/>
              <a:gd name="connsiteY5" fmla="*/ 3429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480" h="148590">
                <a:moveTo>
                  <a:pt x="1520190" y="34290"/>
                </a:moveTo>
                <a:lnTo>
                  <a:pt x="457200" y="0"/>
                </a:lnTo>
                <a:lnTo>
                  <a:pt x="0" y="80010"/>
                </a:lnTo>
                <a:lnTo>
                  <a:pt x="491490" y="148590"/>
                </a:lnTo>
                <a:lnTo>
                  <a:pt x="1554480" y="125730"/>
                </a:lnTo>
                <a:lnTo>
                  <a:pt x="1520190" y="3429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4D4826-BFB1-2B80-7EA5-3DF5AB42E1F0}"/>
              </a:ext>
            </a:extLst>
          </p:cNvPr>
          <p:cNvGrpSpPr/>
          <p:nvPr/>
        </p:nvGrpSpPr>
        <p:grpSpPr>
          <a:xfrm>
            <a:off x="5916613" y="3737016"/>
            <a:ext cx="228600" cy="411459"/>
            <a:chOff x="6572250" y="4046241"/>
            <a:chExt cx="228600" cy="411459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C11CC2-C148-4A65-D30B-128E9A7066F9}"/>
                </a:ext>
              </a:extLst>
            </p:cNvPr>
            <p:cNvSpPr/>
            <p:nvPr/>
          </p:nvSpPr>
          <p:spPr>
            <a:xfrm>
              <a:off x="6617970" y="4194810"/>
              <a:ext cx="182880" cy="262890"/>
            </a:xfrm>
            <a:custGeom>
              <a:avLst/>
              <a:gdLst>
                <a:gd name="connsiteX0" fmla="*/ 182880 w 182880"/>
                <a:gd name="connsiteY0" fmla="*/ 262890 h 262890"/>
                <a:gd name="connsiteX1" fmla="*/ 160020 w 182880"/>
                <a:gd name="connsiteY1" fmla="*/ 0 h 262890"/>
                <a:gd name="connsiteX2" fmla="*/ 0 w 182880"/>
                <a:gd name="connsiteY2" fmla="*/ 22860 h 262890"/>
                <a:gd name="connsiteX3" fmla="*/ 22860 w 182880"/>
                <a:gd name="connsiteY3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262890">
                  <a:moveTo>
                    <a:pt x="182880" y="262890"/>
                  </a:moveTo>
                  <a:lnTo>
                    <a:pt x="160020" y="0"/>
                  </a:lnTo>
                  <a:lnTo>
                    <a:pt x="0" y="22860"/>
                  </a:lnTo>
                  <a:lnTo>
                    <a:pt x="22860" y="262890"/>
                  </a:ln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857A388-A43D-E6B0-10FE-D67AC16E2D50}"/>
                </a:ext>
              </a:extLst>
            </p:cNvPr>
            <p:cNvSpPr/>
            <p:nvPr/>
          </p:nvSpPr>
          <p:spPr>
            <a:xfrm>
              <a:off x="6572250" y="4046241"/>
              <a:ext cx="219673" cy="219673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0E3AE7-D455-24B0-EBD0-4B177CA0474A}"/>
              </a:ext>
            </a:extLst>
          </p:cNvPr>
          <p:cNvGrpSpPr/>
          <p:nvPr/>
        </p:nvGrpSpPr>
        <p:grpSpPr>
          <a:xfrm>
            <a:off x="6395879" y="3734881"/>
            <a:ext cx="228600" cy="411459"/>
            <a:chOff x="6572250" y="4046241"/>
            <a:chExt cx="228600" cy="411459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297878A-00C7-C09A-B2E6-DD82A7F43D6E}"/>
                </a:ext>
              </a:extLst>
            </p:cNvPr>
            <p:cNvSpPr/>
            <p:nvPr/>
          </p:nvSpPr>
          <p:spPr>
            <a:xfrm>
              <a:off x="6617970" y="4194810"/>
              <a:ext cx="182880" cy="262890"/>
            </a:xfrm>
            <a:custGeom>
              <a:avLst/>
              <a:gdLst>
                <a:gd name="connsiteX0" fmla="*/ 182880 w 182880"/>
                <a:gd name="connsiteY0" fmla="*/ 262890 h 262890"/>
                <a:gd name="connsiteX1" fmla="*/ 160020 w 182880"/>
                <a:gd name="connsiteY1" fmla="*/ 0 h 262890"/>
                <a:gd name="connsiteX2" fmla="*/ 0 w 182880"/>
                <a:gd name="connsiteY2" fmla="*/ 22860 h 262890"/>
                <a:gd name="connsiteX3" fmla="*/ 22860 w 182880"/>
                <a:gd name="connsiteY3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262890">
                  <a:moveTo>
                    <a:pt x="182880" y="262890"/>
                  </a:moveTo>
                  <a:lnTo>
                    <a:pt x="160020" y="0"/>
                  </a:lnTo>
                  <a:lnTo>
                    <a:pt x="0" y="22860"/>
                  </a:lnTo>
                  <a:lnTo>
                    <a:pt x="22860" y="262890"/>
                  </a:ln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D54223D-E32C-3B3A-BC55-8F42D8CFD146}"/>
                </a:ext>
              </a:extLst>
            </p:cNvPr>
            <p:cNvSpPr/>
            <p:nvPr/>
          </p:nvSpPr>
          <p:spPr>
            <a:xfrm>
              <a:off x="6572250" y="4046241"/>
              <a:ext cx="219673" cy="219673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80D5FF-08AC-DD91-E2B9-E43D06CAE9C7}"/>
              </a:ext>
            </a:extLst>
          </p:cNvPr>
          <p:cNvGrpSpPr/>
          <p:nvPr/>
        </p:nvGrpSpPr>
        <p:grpSpPr>
          <a:xfrm>
            <a:off x="6894536" y="3720217"/>
            <a:ext cx="228600" cy="411459"/>
            <a:chOff x="6572250" y="4046241"/>
            <a:chExt cx="228600" cy="411459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7E3F78D-9417-3511-99D8-3688539191AB}"/>
                </a:ext>
              </a:extLst>
            </p:cNvPr>
            <p:cNvSpPr/>
            <p:nvPr/>
          </p:nvSpPr>
          <p:spPr>
            <a:xfrm>
              <a:off x="6617970" y="4194810"/>
              <a:ext cx="182880" cy="262890"/>
            </a:xfrm>
            <a:custGeom>
              <a:avLst/>
              <a:gdLst>
                <a:gd name="connsiteX0" fmla="*/ 182880 w 182880"/>
                <a:gd name="connsiteY0" fmla="*/ 262890 h 262890"/>
                <a:gd name="connsiteX1" fmla="*/ 160020 w 182880"/>
                <a:gd name="connsiteY1" fmla="*/ 0 h 262890"/>
                <a:gd name="connsiteX2" fmla="*/ 0 w 182880"/>
                <a:gd name="connsiteY2" fmla="*/ 22860 h 262890"/>
                <a:gd name="connsiteX3" fmla="*/ 22860 w 182880"/>
                <a:gd name="connsiteY3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262890">
                  <a:moveTo>
                    <a:pt x="182880" y="262890"/>
                  </a:moveTo>
                  <a:lnTo>
                    <a:pt x="160020" y="0"/>
                  </a:lnTo>
                  <a:lnTo>
                    <a:pt x="0" y="22860"/>
                  </a:lnTo>
                  <a:lnTo>
                    <a:pt x="22860" y="262890"/>
                  </a:ln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30134DD-811E-FCC6-A04E-5E265E33ED2B}"/>
                </a:ext>
              </a:extLst>
            </p:cNvPr>
            <p:cNvSpPr/>
            <p:nvPr/>
          </p:nvSpPr>
          <p:spPr>
            <a:xfrm>
              <a:off x="6572250" y="4046241"/>
              <a:ext cx="219673" cy="219673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6679BE-5618-09EF-6887-96FA17E7C2B8}"/>
              </a:ext>
            </a:extLst>
          </p:cNvPr>
          <p:cNvGrpSpPr/>
          <p:nvPr/>
        </p:nvGrpSpPr>
        <p:grpSpPr>
          <a:xfrm>
            <a:off x="7293774" y="3711098"/>
            <a:ext cx="228600" cy="411459"/>
            <a:chOff x="6572250" y="4046241"/>
            <a:chExt cx="228600" cy="411459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EB4FE9A-9558-C65A-22D2-5C72E8BE08D7}"/>
                </a:ext>
              </a:extLst>
            </p:cNvPr>
            <p:cNvSpPr/>
            <p:nvPr/>
          </p:nvSpPr>
          <p:spPr>
            <a:xfrm>
              <a:off x="6617970" y="4194810"/>
              <a:ext cx="182880" cy="262890"/>
            </a:xfrm>
            <a:custGeom>
              <a:avLst/>
              <a:gdLst>
                <a:gd name="connsiteX0" fmla="*/ 182880 w 182880"/>
                <a:gd name="connsiteY0" fmla="*/ 262890 h 262890"/>
                <a:gd name="connsiteX1" fmla="*/ 160020 w 182880"/>
                <a:gd name="connsiteY1" fmla="*/ 0 h 262890"/>
                <a:gd name="connsiteX2" fmla="*/ 0 w 182880"/>
                <a:gd name="connsiteY2" fmla="*/ 22860 h 262890"/>
                <a:gd name="connsiteX3" fmla="*/ 22860 w 182880"/>
                <a:gd name="connsiteY3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262890">
                  <a:moveTo>
                    <a:pt x="182880" y="262890"/>
                  </a:moveTo>
                  <a:lnTo>
                    <a:pt x="160020" y="0"/>
                  </a:lnTo>
                  <a:lnTo>
                    <a:pt x="0" y="22860"/>
                  </a:lnTo>
                  <a:lnTo>
                    <a:pt x="22860" y="262890"/>
                  </a:ln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B220CD2-61D0-A8AE-D8A7-339C78BF90FF}"/>
                </a:ext>
              </a:extLst>
            </p:cNvPr>
            <p:cNvSpPr/>
            <p:nvPr/>
          </p:nvSpPr>
          <p:spPr>
            <a:xfrm>
              <a:off x="6572250" y="4046241"/>
              <a:ext cx="219673" cy="219673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1B687C6-2275-0E10-0FC3-645255C93708}"/>
              </a:ext>
            </a:extLst>
          </p:cNvPr>
          <p:cNvGrpSpPr/>
          <p:nvPr/>
        </p:nvGrpSpPr>
        <p:grpSpPr>
          <a:xfrm rot="488904">
            <a:off x="7791947" y="3688196"/>
            <a:ext cx="228600" cy="411459"/>
            <a:chOff x="6572250" y="4046241"/>
            <a:chExt cx="228600" cy="411459"/>
          </a:xfrm>
          <a:solidFill>
            <a:schemeClr val="bg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E12F1E-EDCB-9EB1-45FC-BD9343FB46F2}"/>
                </a:ext>
              </a:extLst>
            </p:cNvPr>
            <p:cNvSpPr/>
            <p:nvPr/>
          </p:nvSpPr>
          <p:spPr>
            <a:xfrm>
              <a:off x="6617970" y="4194810"/>
              <a:ext cx="182880" cy="262890"/>
            </a:xfrm>
            <a:custGeom>
              <a:avLst/>
              <a:gdLst>
                <a:gd name="connsiteX0" fmla="*/ 182880 w 182880"/>
                <a:gd name="connsiteY0" fmla="*/ 262890 h 262890"/>
                <a:gd name="connsiteX1" fmla="*/ 160020 w 182880"/>
                <a:gd name="connsiteY1" fmla="*/ 0 h 262890"/>
                <a:gd name="connsiteX2" fmla="*/ 0 w 182880"/>
                <a:gd name="connsiteY2" fmla="*/ 22860 h 262890"/>
                <a:gd name="connsiteX3" fmla="*/ 22860 w 182880"/>
                <a:gd name="connsiteY3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262890">
                  <a:moveTo>
                    <a:pt x="182880" y="262890"/>
                  </a:moveTo>
                  <a:lnTo>
                    <a:pt x="160020" y="0"/>
                  </a:lnTo>
                  <a:lnTo>
                    <a:pt x="0" y="22860"/>
                  </a:lnTo>
                  <a:lnTo>
                    <a:pt x="22860" y="262890"/>
                  </a:ln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2D6D870-3940-8A21-48F0-06BD28E159FB}"/>
                </a:ext>
              </a:extLst>
            </p:cNvPr>
            <p:cNvSpPr/>
            <p:nvPr/>
          </p:nvSpPr>
          <p:spPr>
            <a:xfrm>
              <a:off x="6572250" y="4046241"/>
              <a:ext cx="219673" cy="219673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46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CEF8D-6AB1-5C23-411C-638D2E2B7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F4E3-29A0-B99A-BBAE-B08D70EF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34 (AL)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836A674-D07A-54B5-22EB-D3059CC4EE9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892826"/>
              </a:xfrm>
            </p:spPr>
            <p:txBody>
              <a:bodyPr/>
              <a:lstStyle/>
              <a:p>
                <a:r>
                  <a:rPr lang="en-GB" sz="2600" dirty="0"/>
                  <a:t>Imbhuaileann </a:t>
                </a:r>
                <a:r>
                  <a:rPr lang="en-GB" sz="2600" dirty="0" err="1"/>
                  <a:t>liathróid</a:t>
                </a:r>
                <a:r>
                  <a:rPr lang="en-GB" sz="2600" dirty="0"/>
                  <a:t> 500 g </a:t>
                </a:r>
                <a:r>
                  <a:rPr lang="en-GB" sz="2600" dirty="0" err="1"/>
                  <a:t>atá</a:t>
                </a:r>
                <a:r>
                  <a:rPr lang="en-GB" sz="2600" dirty="0"/>
                  <a:t> ag </a:t>
                </a:r>
                <a:r>
                  <a:rPr lang="en-GB" sz="2600" dirty="0" err="1"/>
                  <a:t>taisteal</a:t>
                </a:r>
                <a:r>
                  <a:rPr lang="en-GB" sz="2600" dirty="0"/>
                  <a:t> ag 3 m s⁻¹ le </a:t>
                </a:r>
                <a:r>
                  <a:rPr lang="en-GB" sz="2600" dirty="0" err="1"/>
                  <a:t>liathróid</a:t>
                </a:r>
                <a:r>
                  <a:rPr lang="en-GB" sz="2600" dirty="0"/>
                  <a:t> </a:t>
                </a:r>
                <a:r>
                  <a:rPr lang="en-GB" sz="2600" dirty="0" err="1"/>
                  <a:t>fosaithe</a:t>
                </a:r>
                <a:r>
                  <a:rPr lang="en-GB" sz="2600" dirty="0"/>
                  <a:t> de </a:t>
                </a:r>
                <a:r>
                  <a:rPr lang="en-GB" sz="2600" dirty="0" err="1"/>
                  <a:t>mhais</a:t>
                </a:r>
                <a:r>
                  <a:rPr lang="en-GB" sz="2600" dirty="0"/>
                  <a:t> 800 g. </a:t>
                </a:r>
                <a:r>
                  <a:rPr lang="en-GB" sz="2600" dirty="0" err="1"/>
                  <a:t>Preabann</a:t>
                </a:r>
                <a:r>
                  <a:rPr lang="en-GB" sz="2600" dirty="0"/>
                  <a:t> an </a:t>
                </a:r>
                <a:r>
                  <a:rPr lang="en-GB" sz="2600" dirty="0" err="1"/>
                  <a:t>liathróid</a:t>
                </a:r>
                <a:r>
                  <a:rPr lang="en-GB" sz="2600" dirty="0"/>
                  <a:t> 500 g ar </a:t>
                </a:r>
                <a:r>
                  <a:rPr lang="en-GB" sz="2600" dirty="0" err="1"/>
                  <a:t>chlé</a:t>
                </a:r>
                <a:r>
                  <a:rPr lang="en-GB" sz="2600" dirty="0"/>
                  <a:t> ag </a:t>
                </a:r>
                <a:r>
                  <a:rPr lang="en-GB" sz="2600" dirty="0" err="1"/>
                  <a:t>dronuillinneacha</a:t>
                </a:r>
                <a:r>
                  <a:rPr lang="en-GB" sz="2600" dirty="0"/>
                  <a:t> </a:t>
                </a:r>
                <a:r>
                  <a:rPr lang="en-GB" sz="2600" dirty="0" err="1"/>
                  <a:t>lena</a:t>
                </a:r>
                <a:r>
                  <a:rPr lang="en-GB" sz="2600" dirty="0"/>
                  <a:t> </a:t>
                </a:r>
                <a:r>
                  <a:rPr lang="en-GB" sz="2600" dirty="0" err="1"/>
                  <a:t>ghluaiseacht</a:t>
                </a:r>
                <a:r>
                  <a:rPr lang="en-GB" sz="2600" dirty="0"/>
                  <a:t> </a:t>
                </a:r>
                <a:r>
                  <a:rPr lang="en-GB" sz="2600" dirty="0" err="1"/>
                  <a:t>bhunaidh</a:t>
                </a:r>
                <a:r>
                  <a:rPr lang="en-GB" sz="2600" dirty="0"/>
                  <a:t> ag </a:t>
                </a:r>
                <a:r>
                  <a:rPr lang="en-GB" sz="2600" dirty="0" err="1"/>
                  <a:t>treoluas</a:t>
                </a:r>
                <a:r>
                  <a:rPr lang="en-GB" sz="2600" dirty="0"/>
                  <a:t> 1.2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600" dirty="0"/>
                  <a:t>. </a:t>
                </a:r>
                <a:r>
                  <a:rPr lang="en-GB" sz="2600" dirty="0" err="1"/>
                  <a:t>Ríomh</a:t>
                </a:r>
                <a:r>
                  <a:rPr lang="en-GB" sz="2600" dirty="0"/>
                  <a:t> </a:t>
                </a:r>
                <a:r>
                  <a:rPr lang="en-GB" sz="2600" dirty="0" err="1"/>
                  <a:t>treoluas</a:t>
                </a:r>
                <a:r>
                  <a:rPr lang="en-GB" sz="2600" dirty="0"/>
                  <a:t> na </a:t>
                </a:r>
                <a:r>
                  <a:rPr lang="en-GB" sz="2600" dirty="0" err="1"/>
                  <a:t>liathróide</a:t>
                </a:r>
                <a:r>
                  <a:rPr lang="en-GB" sz="2600" dirty="0"/>
                  <a:t> 800 g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836A674-D07A-54B5-22EB-D3059CC4E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892826"/>
              </a:xfrm>
              <a:blipFill>
                <a:blip r:embed="rId2"/>
                <a:stretch>
                  <a:fillRect l="-1233" t="-5484" b="-709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36DF579-4C53-4BF6-E474-FAC611186635}"/>
              </a:ext>
            </a:extLst>
          </p:cNvPr>
          <p:cNvCxnSpPr>
            <a:cxnSpLocks/>
          </p:cNvCxnSpPr>
          <p:nvPr/>
        </p:nvCxnSpPr>
        <p:spPr>
          <a:xfrm>
            <a:off x="627743" y="3810000"/>
            <a:ext cx="266389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751453-7160-E0B4-3ECD-94F78ADB31C4}"/>
              </a:ext>
            </a:extLst>
          </p:cNvPr>
          <p:cNvCxnSpPr>
            <a:cxnSpLocks/>
          </p:cNvCxnSpPr>
          <p:nvPr/>
        </p:nvCxnSpPr>
        <p:spPr>
          <a:xfrm flipV="1">
            <a:off x="3291633" y="2721429"/>
            <a:ext cx="0" cy="10885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53D99A-FA38-5CEA-A108-D4F2BC185467}"/>
              </a:ext>
            </a:extLst>
          </p:cNvPr>
          <p:cNvCxnSpPr>
            <a:cxnSpLocks/>
          </p:cNvCxnSpPr>
          <p:nvPr/>
        </p:nvCxnSpPr>
        <p:spPr>
          <a:xfrm>
            <a:off x="3291633" y="3838410"/>
            <a:ext cx="2099387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9A6F05C-AE92-E2E1-AA5C-07D61FB67753}"/>
              </a:ext>
            </a:extLst>
          </p:cNvPr>
          <p:cNvSpPr txBox="1"/>
          <p:nvPr/>
        </p:nvSpPr>
        <p:spPr>
          <a:xfrm>
            <a:off x="1084169" y="3306962"/>
            <a:ext cx="1471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3x0.5</a:t>
            </a:r>
            <a:endParaRPr lang="en-US" sz="2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BC56E0-558C-DDAF-DD12-A1384533B167}"/>
              </a:ext>
            </a:extLst>
          </p:cNvPr>
          <p:cNvSpPr txBox="1"/>
          <p:nvPr/>
        </p:nvSpPr>
        <p:spPr>
          <a:xfrm>
            <a:off x="2597522" y="2200701"/>
            <a:ext cx="165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1.2x0.5</a:t>
            </a:r>
            <a:endParaRPr lang="en-US" sz="2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089B1B-12B5-7A1E-FBD3-9901E8492B30}"/>
              </a:ext>
            </a:extLst>
          </p:cNvPr>
          <p:cNvSpPr txBox="1"/>
          <p:nvPr/>
        </p:nvSpPr>
        <p:spPr>
          <a:xfrm>
            <a:off x="4079473" y="429198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226BFF-B374-6575-04D7-A9673DE493DD}"/>
                  </a:ext>
                </a:extLst>
              </p:cNvPr>
              <p:cNvSpPr txBox="1"/>
              <p:nvPr/>
            </p:nvSpPr>
            <p:spPr>
              <a:xfrm>
                <a:off x="6200192" y="3491628"/>
                <a:ext cx="287962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GB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3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</m:t>
                      </m:r>
                    </m:oMath>
                  </m:oMathPara>
                </a14:m>
                <a:endParaRPr lang="en-US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226BFF-B374-6575-04D7-A9673DE49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192" y="3491628"/>
                <a:ext cx="2879628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03014F-4B29-0160-DB32-F644D24C5E16}"/>
                  </a:ext>
                </a:extLst>
              </p:cNvPr>
              <p:cNvSpPr txBox="1"/>
              <p:nvPr/>
            </p:nvSpPr>
            <p:spPr>
              <a:xfrm>
                <a:off x="6339890" y="4142849"/>
                <a:ext cx="2879628" cy="71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n-GB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1.2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</m:t>
                      </m:r>
                    </m:oMath>
                  </m:oMathPara>
                </a14:m>
                <a:endParaRPr lang="en-US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03014F-4B29-0160-DB32-F644D24C5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90" y="4142849"/>
                <a:ext cx="2879628" cy="7110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97250E18-9F99-0726-C1A5-85DA1FB1C660}"/>
              </a:ext>
            </a:extLst>
          </p:cNvPr>
          <p:cNvSpPr txBox="1"/>
          <p:nvPr/>
        </p:nvSpPr>
        <p:spPr>
          <a:xfrm>
            <a:off x="5398617" y="2261168"/>
            <a:ext cx="3623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Móiminteam roimhe = móiminteam tar éis</a:t>
            </a:r>
            <a:endParaRPr lang="en-US" sz="2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3F4CA-A3EF-5CB2-FD4E-4807E013BDF0}"/>
              </a:ext>
            </a:extLst>
          </p:cNvPr>
          <p:cNvSpPr txBox="1"/>
          <p:nvPr/>
        </p:nvSpPr>
        <p:spPr>
          <a:xfrm>
            <a:off x="769435" y="5084680"/>
            <a:ext cx="825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baint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úsáide as Pythagoras, p = 1.6155 kg m/s</a:t>
            </a:r>
            <a:endParaRPr lang="en-US" sz="2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1314FF-306E-B7E8-BAB5-FC5D2E87F2A1}"/>
                  </a:ext>
                </a:extLst>
              </p:cNvPr>
              <p:cNvSpPr txBox="1"/>
              <p:nvPr/>
            </p:nvSpPr>
            <p:spPr>
              <a:xfrm>
                <a:off x="2342762" y="5771898"/>
                <a:ext cx="4983867" cy="106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1.6155</m:t>
                          </m:r>
                        </m:num>
                        <m:den>
                          <m:r>
                            <a:rPr lang="en-GB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0.8</m:t>
                          </m:r>
                        </m:den>
                      </m:f>
                      <m:r>
                        <a:rPr lang="en-GB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2.019 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1314FF-306E-B7E8-BAB5-FC5D2E87F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762" y="5771898"/>
                <a:ext cx="4983867" cy="1064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EADED7-63D3-D4E1-9265-7AC9A68A3B32}"/>
              </a:ext>
            </a:extLst>
          </p:cNvPr>
          <p:cNvCxnSpPr>
            <a:cxnSpLocks/>
          </p:cNvCxnSpPr>
          <p:nvPr/>
        </p:nvCxnSpPr>
        <p:spPr>
          <a:xfrm>
            <a:off x="3057509" y="4724400"/>
            <a:ext cx="2695510" cy="2841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17B859-51E3-17F7-DEB1-9D0FA7D6A9BE}"/>
                  </a:ext>
                </a:extLst>
              </p:cNvPr>
              <p:cNvSpPr txBox="1"/>
              <p:nvPr/>
            </p:nvSpPr>
            <p:spPr>
              <a:xfrm>
                <a:off x="3975833" y="3220070"/>
                <a:ext cx="85886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17B859-51E3-17F7-DEB1-9D0FA7D6A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833" y="3220070"/>
                <a:ext cx="858863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CE0734-8037-C13B-8B54-D6657D415E90}"/>
              </a:ext>
            </a:extLst>
          </p:cNvPr>
          <p:cNvCxnSpPr>
            <a:cxnSpLocks/>
          </p:cNvCxnSpPr>
          <p:nvPr/>
        </p:nvCxnSpPr>
        <p:spPr>
          <a:xfrm>
            <a:off x="3291633" y="3810000"/>
            <a:ext cx="209938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969FD8-BEEC-D5CD-9F56-D489A36C1E3E}"/>
              </a:ext>
            </a:extLst>
          </p:cNvPr>
          <p:cNvCxnSpPr>
            <a:cxnSpLocks/>
          </p:cNvCxnSpPr>
          <p:nvPr/>
        </p:nvCxnSpPr>
        <p:spPr>
          <a:xfrm>
            <a:off x="3291633" y="3897178"/>
            <a:ext cx="0" cy="8556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6599DF-7DB8-2AB0-789A-E03DC6BD5BF4}"/>
                  </a:ext>
                </a:extLst>
              </p:cNvPr>
              <p:cNvSpPr txBox="1"/>
              <p:nvPr/>
            </p:nvSpPr>
            <p:spPr>
              <a:xfrm>
                <a:off x="2654480" y="4012768"/>
                <a:ext cx="820992" cy="71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6599DF-7DB8-2AB0-789A-E03DC6BD5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480" y="4012768"/>
                <a:ext cx="820992" cy="7110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BD4A69-69BB-3F76-7105-84603FAC8483}"/>
              </a:ext>
            </a:extLst>
          </p:cNvPr>
          <p:cNvCxnSpPr>
            <a:cxnSpLocks/>
          </p:cNvCxnSpPr>
          <p:nvPr/>
        </p:nvCxnSpPr>
        <p:spPr>
          <a:xfrm flipV="1">
            <a:off x="5391020" y="3469989"/>
            <a:ext cx="0" cy="154529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5" grpId="0"/>
      <p:bldP spid="7" grpId="0"/>
      <p:bldP spid="9" grpId="0"/>
      <p:bldP spid="12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8F8D1-B594-C95F-0108-12F450120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F1F7-1F38-B39F-596D-9F673FCE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Achoimre ar an Athbhreithniú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13843D-F6C0-16E4-E61F-6E948D9C2383}"/>
                  </a:ext>
                </a:extLst>
              </p:cNvPr>
              <p:cNvSpPr txBox="1"/>
              <p:nvPr/>
            </p:nvSpPr>
            <p:spPr>
              <a:xfrm>
                <a:off x="277067" y="827054"/>
                <a:ext cx="8519885" cy="5865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Príomh-sainmhínithe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fórsa,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frithchuimilt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maislár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meáchanlár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niútain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móiminteam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dlús, brú.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Luaigh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&amp;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cuir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bhfeidhm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Na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dlíthe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Newton,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prionsiobal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imchoimeád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mhóimintim</a:t>
                </a:r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Sainmhínithe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eile: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mais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meáchan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frithghníomh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normalach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fórsa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comthoraidh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sreathán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buacachta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
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Learáidí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fórsa 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tharraingt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maidir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le: Imtharraingt,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leictreostatach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frithchuimilt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normalach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friotaíochta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teannas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agus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buacachta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Úsáid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F = ma,        m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m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m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m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num>
                      <m:den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  <m:r>
                      <a:rPr lang="en-GB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</m:oMath>
                </a14:m>
                <a:endParaRPr lang="en-GB" sz="2200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Réitigh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imbhuailtí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1-T, </a:t>
                </a:r>
                <a:r>
                  <a:rPr lang="en-GB" sz="2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imbhuailtí</a:t>
                </a:r>
                <a:r>
                  <a:rPr lang="en-GB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2-T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Mínigh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dímheáchan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Léirigh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na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dlí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gluaisne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Turgnaimh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F = ma 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fhíorú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imchoimeád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móiminteam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fhíorú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Sonraí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tánaisteacha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na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dlíthe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gluaisne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fhíorú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linn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imbhuailtí</a:t>
                </a:r>
                <a:endParaRPr lang="en-US" sz="22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13843D-F6C0-16E4-E61F-6E948D9C2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67" y="827054"/>
                <a:ext cx="8519885" cy="5865067"/>
              </a:xfrm>
              <a:prstGeom prst="rect">
                <a:avLst/>
              </a:prstGeom>
              <a:blipFill>
                <a:blip r:embed="rId2"/>
                <a:stretch>
                  <a:fillRect l="-930" t="-624" b="-114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22232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AE800-AC34-35D0-E78E-0B478D084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07B3C61-4E71-73A1-37C7-A10C64E19463}"/>
              </a:ext>
            </a:extLst>
          </p:cNvPr>
          <p:cNvSpPr txBox="1"/>
          <p:nvPr/>
        </p:nvSpPr>
        <p:spPr>
          <a:xfrm>
            <a:off x="54832" y="3187271"/>
            <a:ext cx="50674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/>
              <a:t>22 </a:t>
            </a:r>
            <a:r>
              <a:rPr lang="en-IE" sz="2800" dirty="0" err="1"/>
              <a:t>soicind</a:t>
            </a:r>
            <a:r>
              <a:rPr lang="en-IE" sz="2800" dirty="0"/>
              <a:t> ag 0 g,
</a:t>
            </a:r>
            <a:r>
              <a:rPr lang="en-IE" sz="2800" dirty="0" err="1"/>
              <a:t>Uasmhéid</a:t>
            </a:r>
            <a:r>
              <a:rPr lang="en-IE" sz="2800" dirty="0"/>
              <a:t> </a:t>
            </a:r>
            <a:r>
              <a:rPr lang="en-IE" sz="2800" dirty="0" err="1"/>
              <a:t>uillinn</a:t>
            </a:r>
            <a:r>
              <a:rPr lang="en-IE" sz="2800" dirty="0"/>
              <a:t> </a:t>
            </a:r>
            <a:r>
              <a:rPr lang="en-IE" sz="2800" dirty="0" err="1"/>
              <a:t>dreaptha</a:t>
            </a:r>
            <a:r>
              <a:rPr lang="en-IE" sz="2800" dirty="0"/>
              <a:t>: 45⁰
</a:t>
            </a:r>
            <a:r>
              <a:rPr lang="en-IE" sz="2800" dirty="0" err="1"/>
              <a:t>Uasmhéid</a:t>
            </a:r>
            <a:r>
              <a:rPr lang="en-IE" sz="2800" dirty="0"/>
              <a:t> </a:t>
            </a:r>
            <a:r>
              <a:rPr lang="en-IE" sz="2800" dirty="0" err="1"/>
              <a:t>uillinn</a:t>
            </a:r>
            <a:r>
              <a:rPr lang="en-IE" sz="2800" dirty="0"/>
              <a:t> </a:t>
            </a:r>
            <a:r>
              <a:rPr lang="en-IE" sz="2800" dirty="0" err="1"/>
              <a:t>ísle</a:t>
            </a:r>
            <a:r>
              <a:rPr lang="en-IE" sz="2800" dirty="0"/>
              <a:t>: 45⁰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D6CAF8C-4AD7-117C-0A0E-60707EF3BC5F}"/>
              </a:ext>
            </a:extLst>
          </p:cNvPr>
          <p:cNvSpPr/>
          <p:nvPr/>
        </p:nvSpPr>
        <p:spPr>
          <a:xfrm>
            <a:off x="5351422" y="3783142"/>
            <a:ext cx="3291840" cy="794399"/>
          </a:xfrm>
          <a:custGeom>
            <a:avLst/>
            <a:gdLst>
              <a:gd name="connsiteX0" fmla="*/ 0 w 3303270"/>
              <a:gd name="connsiteY0" fmla="*/ 1314450 h 1314450"/>
              <a:gd name="connsiteX1" fmla="*/ 1005840 w 3303270"/>
              <a:gd name="connsiteY1" fmla="*/ 1211580 h 1314450"/>
              <a:gd name="connsiteX2" fmla="*/ 1703070 w 3303270"/>
              <a:gd name="connsiteY2" fmla="*/ 0 h 1314450"/>
              <a:gd name="connsiteX3" fmla="*/ 2343150 w 3303270"/>
              <a:gd name="connsiteY3" fmla="*/ 1177290 h 1314450"/>
              <a:gd name="connsiteX4" fmla="*/ 3303270 w 3303270"/>
              <a:gd name="connsiteY4" fmla="*/ 1291590 h 1314450"/>
              <a:gd name="connsiteX0" fmla="*/ 0 w 3303270"/>
              <a:gd name="connsiteY0" fmla="*/ 1314475 h 1314475"/>
              <a:gd name="connsiteX1" fmla="*/ 1005840 w 3303270"/>
              <a:gd name="connsiteY1" fmla="*/ 1211605 h 1314475"/>
              <a:gd name="connsiteX2" fmla="*/ 1703070 w 3303270"/>
              <a:gd name="connsiteY2" fmla="*/ 25 h 1314475"/>
              <a:gd name="connsiteX3" fmla="*/ 2343150 w 3303270"/>
              <a:gd name="connsiteY3" fmla="*/ 1177315 h 1314475"/>
              <a:gd name="connsiteX4" fmla="*/ 3303270 w 3303270"/>
              <a:gd name="connsiteY4" fmla="*/ 1291615 h 1314475"/>
              <a:gd name="connsiteX0" fmla="*/ 0 w 3303270"/>
              <a:gd name="connsiteY0" fmla="*/ 1314475 h 1333368"/>
              <a:gd name="connsiteX1" fmla="*/ 1005840 w 3303270"/>
              <a:gd name="connsiteY1" fmla="*/ 1211605 h 1333368"/>
              <a:gd name="connsiteX2" fmla="*/ 1703070 w 3303270"/>
              <a:gd name="connsiteY2" fmla="*/ 25 h 1333368"/>
              <a:gd name="connsiteX3" fmla="*/ 2343150 w 3303270"/>
              <a:gd name="connsiteY3" fmla="*/ 1177315 h 1333368"/>
              <a:gd name="connsiteX4" fmla="*/ 3303270 w 3303270"/>
              <a:gd name="connsiteY4" fmla="*/ 1291615 h 1333368"/>
              <a:gd name="connsiteX0" fmla="*/ 0 w 3303270"/>
              <a:gd name="connsiteY0" fmla="*/ 1314472 h 1333365"/>
              <a:gd name="connsiteX1" fmla="*/ 1005840 w 3303270"/>
              <a:gd name="connsiteY1" fmla="*/ 1211602 h 1333365"/>
              <a:gd name="connsiteX2" fmla="*/ 1703070 w 3303270"/>
              <a:gd name="connsiteY2" fmla="*/ 22 h 1333365"/>
              <a:gd name="connsiteX3" fmla="*/ 2343150 w 3303270"/>
              <a:gd name="connsiteY3" fmla="*/ 1177312 h 1333365"/>
              <a:gd name="connsiteX4" fmla="*/ 3303270 w 3303270"/>
              <a:gd name="connsiteY4" fmla="*/ 1291612 h 1333365"/>
              <a:gd name="connsiteX0" fmla="*/ 0 w 3303270"/>
              <a:gd name="connsiteY0" fmla="*/ 823004 h 823004"/>
              <a:gd name="connsiteX1" fmla="*/ 1005840 w 3303270"/>
              <a:gd name="connsiteY1" fmla="*/ 720134 h 823004"/>
              <a:gd name="connsiteX2" fmla="*/ 1611630 w 3303270"/>
              <a:gd name="connsiteY2" fmla="*/ 44 h 823004"/>
              <a:gd name="connsiteX3" fmla="*/ 2343150 w 3303270"/>
              <a:gd name="connsiteY3" fmla="*/ 685844 h 823004"/>
              <a:gd name="connsiteX4" fmla="*/ 3303270 w 3303270"/>
              <a:gd name="connsiteY4" fmla="*/ 800144 h 823004"/>
              <a:gd name="connsiteX0" fmla="*/ 0 w 3303270"/>
              <a:gd name="connsiteY0" fmla="*/ 822965 h 822965"/>
              <a:gd name="connsiteX1" fmla="*/ 960120 w 3303270"/>
              <a:gd name="connsiteY1" fmla="*/ 697235 h 822965"/>
              <a:gd name="connsiteX2" fmla="*/ 1611630 w 3303270"/>
              <a:gd name="connsiteY2" fmla="*/ 5 h 822965"/>
              <a:gd name="connsiteX3" fmla="*/ 2343150 w 3303270"/>
              <a:gd name="connsiteY3" fmla="*/ 685805 h 822965"/>
              <a:gd name="connsiteX4" fmla="*/ 3303270 w 3303270"/>
              <a:gd name="connsiteY4" fmla="*/ 800105 h 822965"/>
              <a:gd name="connsiteX0" fmla="*/ 0 w 3303270"/>
              <a:gd name="connsiteY0" fmla="*/ 823005 h 823005"/>
              <a:gd name="connsiteX1" fmla="*/ 960120 w 3303270"/>
              <a:gd name="connsiteY1" fmla="*/ 697275 h 823005"/>
              <a:gd name="connsiteX2" fmla="*/ 1611630 w 3303270"/>
              <a:gd name="connsiteY2" fmla="*/ 45 h 823005"/>
              <a:gd name="connsiteX3" fmla="*/ 2308860 w 3303270"/>
              <a:gd name="connsiteY3" fmla="*/ 662985 h 823005"/>
              <a:gd name="connsiteX4" fmla="*/ 3303270 w 3303270"/>
              <a:gd name="connsiteY4" fmla="*/ 800145 h 823005"/>
              <a:gd name="connsiteX0" fmla="*/ 0 w 3303270"/>
              <a:gd name="connsiteY0" fmla="*/ 811577 h 811577"/>
              <a:gd name="connsiteX1" fmla="*/ 960120 w 3303270"/>
              <a:gd name="connsiteY1" fmla="*/ 685847 h 811577"/>
              <a:gd name="connsiteX2" fmla="*/ 1668780 w 3303270"/>
              <a:gd name="connsiteY2" fmla="*/ 47 h 811577"/>
              <a:gd name="connsiteX3" fmla="*/ 2308860 w 3303270"/>
              <a:gd name="connsiteY3" fmla="*/ 651557 h 811577"/>
              <a:gd name="connsiteX4" fmla="*/ 3303270 w 3303270"/>
              <a:gd name="connsiteY4" fmla="*/ 788717 h 811577"/>
              <a:gd name="connsiteX0" fmla="*/ 0 w 3291840"/>
              <a:gd name="connsiteY0" fmla="*/ 777287 h 788717"/>
              <a:gd name="connsiteX1" fmla="*/ 948690 w 3291840"/>
              <a:gd name="connsiteY1" fmla="*/ 685847 h 788717"/>
              <a:gd name="connsiteX2" fmla="*/ 1657350 w 3291840"/>
              <a:gd name="connsiteY2" fmla="*/ 47 h 788717"/>
              <a:gd name="connsiteX3" fmla="*/ 2297430 w 3291840"/>
              <a:gd name="connsiteY3" fmla="*/ 651557 h 788717"/>
              <a:gd name="connsiteX4" fmla="*/ 3291840 w 3291840"/>
              <a:gd name="connsiteY4" fmla="*/ 788717 h 788717"/>
              <a:gd name="connsiteX0" fmla="*/ 0 w 3291840"/>
              <a:gd name="connsiteY0" fmla="*/ 777287 h 788717"/>
              <a:gd name="connsiteX1" fmla="*/ 948690 w 3291840"/>
              <a:gd name="connsiteY1" fmla="*/ 685847 h 788717"/>
              <a:gd name="connsiteX2" fmla="*/ 1657350 w 3291840"/>
              <a:gd name="connsiteY2" fmla="*/ 47 h 788717"/>
              <a:gd name="connsiteX3" fmla="*/ 2297430 w 3291840"/>
              <a:gd name="connsiteY3" fmla="*/ 651557 h 788717"/>
              <a:gd name="connsiteX4" fmla="*/ 3291840 w 3291840"/>
              <a:gd name="connsiteY4" fmla="*/ 788717 h 788717"/>
              <a:gd name="connsiteX0" fmla="*/ 0 w 3291840"/>
              <a:gd name="connsiteY0" fmla="*/ 777287 h 794399"/>
              <a:gd name="connsiteX1" fmla="*/ 948690 w 3291840"/>
              <a:gd name="connsiteY1" fmla="*/ 685847 h 794399"/>
              <a:gd name="connsiteX2" fmla="*/ 1657350 w 3291840"/>
              <a:gd name="connsiteY2" fmla="*/ 47 h 794399"/>
              <a:gd name="connsiteX3" fmla="*/ 2297430 w 3291840"/>
              <a:gd name="connsiteY3" fmla="*/ 651557 h 794399"/>
              <a:gd name="connsiteX4" fmla="*/ 3291840 w 3291840"/>
              <a:gd name="connsiteY4" fmla="*/ 788717 h 79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840" h="794399">
                <a:moveTo>
                  <a:pt x="0" y="777287"/>
                </a:moveTo>
                <a:cubicBezTo>
                  <a:pt x="335280" y="788717"/>
                  <a:pt x="672465" y="815387"/>
                  <a:pt x="948690" y="685847"/>
                </a:cubicBezTo>
                <a:cubicBezTo>
                  <a:pt x="1224915" y="556307"/>
                  <a:pt x="1432560" y="5762"/>
                  <a:pt x="1657350" y="47"/>
                </a:cubicBezTo>
                <a:cubicBezTo>
                  <a:pt x="1882140" y="-5668"/>
                  <a:pt x="2025015" y="520112"/>
                  <a:pt x="2297430" y="651557"/>
                </a:cubicBezTo>
                <a:cubicBezTo>
                  <a:pt x="2569845" y="783002"/>
                  <a:pt x="2983230" y="807767"/>
                  <a:pt x="3291840" y="78871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580B13-9DB9-D76B-48E7-A56EBE98022E}"/>
              </a:ext>
            </a:extLst>
          </p:cNvPr>
          <p:cNvSpPr txBox="1"/>
          <p:nvPr/>
        </p:nvSpPr>
        <p:spPr>
          <a:xfrm>
            <a:off x="54832" y="4562058"/>
            <a:ext cx="903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/>
              <a:t>Dúshlán</a:t>
            </a:r>
            <a:endParaRPr lang="en-IE" sz="2800" dirty="0"/>
          </a:p>
          <a:p>
            <a:pPr algn="l"/>
            <a:r>
              <a:rPr lang="en-IE" sz="2800" dirty="0" err="1"/>
              <a:t>Neas-difríocht</a:t>
            </a:r>
            <a:r>
              <a:rPr lang="en-IE" sz="2800" dirty="0"/>
              <a:t> </a:t>
            </a:r>
            <a:r>
              <a:rPr lang="en-IE" sz="2800" dirty="0" err="1"/>
              <a:t>san</a:t>
            </a:r>
            <a:r>
              <a:rPr lang="en-IE" sz="2800" dirty="0"/>
              <a:t> </a:t>
            </a:r>
            <a:r>
              <a:rPr lang="en-IE" sz="2800" dirty="0" err="1"/>
              <a:t>airde</a:t>
            </a:r>
            <a:r>
              <a:rPr lang="en-IE" sz="2800" dirty="0"/>
              <a:t> le </a:t>
            </a:r>
            <a:r>
              <a:rPr lang="en-IE" sz="2800" dirty="0" err="1"/>
              <a:t>linn</a:t>
            </a:r>
            <a:r>
              <a:rPr lang="en-IE" sz="2800" dirty="0"/>
              <a:t> 0 g?</a:t>
            </a:r>
          </a:p>
          <a:p>
            <a:pPr algn="l"/>
            <a:r>
              <a:rPr lang="en-IE" sz="2800" dirty="0" err="1"/>
              <a:t>Neas-luas</a:t>
            </a:r>
            <a:r>
              <a:rPr lang="en-IE" sz="2800" dirty="0"/>
              <a:t> den </a:t>
            </a:r>
            <a:r>
              <a:rPr lang="en-IE" sz="2800" dirty="0" err="1"/>
              <a:t>eitleán</a:t>
            </a:r>
            <a:r>
              <a:rPr lang="en-IE" sz="2800" dirty="0"/>
              <a:t> ag an </a:t>
            </a:r>
            <a:r>
              <a:rPr lang="en-IE" sz="2800" dirty="0" err="1"/>
              <a:t>uasairde</a:t>
            </a:r>
            <a:endParaRPr lang="en-IE" sz="2800" dirty="0"/>
          </a:p>
          <a:p>
            <a:pPr algn="l"/>
            <a:r>
              <a:rPr lang="en-IE" sz="2800" dirty="0" err="1"/>
              <a:t>Neas-luas</a:t>
            </a:r>
            <a:r>
              <a:rPr lang="en-IE" sz="2800" dirty="0"/>
              <a:t> </a:t>
            </a:r>
            <a:r>
              <a:rPr lang="en-IE" sz="2800" dirty="0" err="1"/>
              <a:t>uasta</a:t>
            </a:r>
            <a:endParaRPr lang="en-IE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9DD1B0-3DF3-7BF7-7EE5-4FCD8001CBAF}"/>
              </a:ext>
            </a:extLst>
          </p:cNvPr>
          <p:cNvGrpSpPr/>
          <p:nvPr/>
        </p:nvGrpSpPr>
        <p:grpSpPr>
          <a:xfrm>
            <a:off x="5528944" y="877691"/>
            <a:ext cx="3393440" cy="2545080"/>
            <a:chOff x="5332194" y="1980711"/>
            <a:chExt cx="3393440" cy="2545080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61B38A41-3CBF-687A-8C70-E5BE0C7B0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194" y="1980711"/>
              <a:ext cx="3393440" cy="254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rId4"/>
              <a:extLst>
                <a:ext uri="{FF2B5EF4-FFF2-40B4-BE49-F238E27FC236}">
                  <a16:creationId xmlns:a16="http://schemas.microsoft.com/office/drawing/2014/main" id="{19A13FD6-BF73-AB2B-A542-89C70253E2CE}"/>
                </a:ext>
              </a:extLst>
            </p:cNvPr>
            <p:cNvSpPr txBox="1"/>
            <p:nvPr/>
          </p:nvSpPr>
          <p:spPr>
            <a:xfrm>
              <a:off x="8234794" y="4248792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/>
                <a:t>CC0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C87782-3F8A-A759-955A-11A38B206A7C}"/>
              </a:ext>
            </a:extLst>
          </p:cNvPr>
          <p:cNvGrpSpPr/>
          <p:nvPr/>
        </p:nvGrpSpPr>
        <p:grpSpPr>
          <a:xfrm>
            <a:off x="41923" y="1043388"/>
            <a:ext cx="3593973" cy="2156384"/>
            <a:chOff x="41923" y="2092408"/>
            <a:chExt cx="3593973" cy="2156384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E99D2F8F-034D-C2B9-2E19-8551F7DB5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3" y="2092408"/>
              <a:ext cx="3593973" cy="215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hlinkClick r:id="rId6"/>
              <a:extLst>
                <a:ext uri="{FF2B5EF4-FFF2-40B4-BE49-F238E27FC236}">
                  <a16:creationId xmlns:a16="http://schemas.microsoft.com/office/drawing/2014/main" id="{C1BF6F0E-72D8-0F21-20FF-8AB16B380B7B}"/>
                </a:ext>
              </a:extLst>
            </p:cNvPr>
            <p:cNvSpPr txBox="1"/>
            <p:nvPr/>
          </p:nvSpPr>
          <p:spPr>
            <a:xfrm>
              <a:off x="3124217" y="3917793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/>
                <a:t>CC0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150D5EA-1D45-55EF-1749-6309F6D5EE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300" y="155575"/>
            <a:ext cx="872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err="1"/>
              <a:t>Dúshlán</a:t>
            </a:r>
            <a:r>
              <a:rPr lang="en-IE" sz="4000" dirty="0"/>
              <a:t> </a:t>
            </a:r>
            <a:r>
              <a:rPr lang="en-IE" sz="4000" dirty="0" err="1"/>
              <a:t>Nialas</a:t>
            </a:r>
            <a:r>
              <a:rPr lang="en-IE" sz="4000" dirty="0"/>
              <a:t>-g a </a:t>
            </a:r>
            <a:r>
              <a:rPr lang="en-IE" sz="4000" dirty="0" err="1"/>
              <a:t>ríomh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2284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8">
            <a:extLst>
              <a:ext uri="{FF2B5EF4-FFF2-40B4-BE49-F238E27FC236}">
                <a16:creationId xmlns:a16="http://schemas.microsoft.com/office/drawing/2014/main" id="{1AFE5FA6-2D16-61E0-F8E7-2C03306EA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874962"/>
            <a:ext cx="6913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b="1" dirty="0" err="1"/>
              <a:t>Aonad</a:t>
            </a:r>
            <a:r>
              <a:rPr lang="en-IE" altLang="en-US" sz="3200" b="1" dirty="0"/>
              <a:t> SI maise:?</a:t>
            </a:r>
            <a:endParaRPr lang="en-GB" altLang="en-US" sz="3200" b="1" dirty="0"/>
          </a:p>
        </p:txBody>
      </p:sp>
      <p:sp>
        <p:nvSpPr>
          <p:cNvPr id="8200" name="Text Box 9">
            <a:extLst>
              <a:ext uri="{FF2B5EF4-FFF2-40B4-BE49-F238E27FC236}">
                <a16:creationId xmlns:a16="http://schemas.microsoft.com/office/drawing/2014/main" id="{4E0115C3-4FF5-1B95-FDDD-5E6D8A9C1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901015"/>
            <a:ext cx="4404940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An </a:t>
            </a:r>
            <a:r>
              <a:rPr lang="en-IE" altLang="en-US" sz="2800" dirty="0" err="1"/>
              <a:t>cileaghram</a:t>
            </a:r>
            <a:r>
              <a:rPr lang="en-IE" altLang="en-US" sz="2800" dirty="0"/>
              <a:t> (kg).</a:t>
            </a:r>
            <a:endParaRPr lang="en-GB" altLang="en-US" sz="2800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8255221-681C-8E7B-B478-3890E8C18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30" y="1081995"/>
            <a:ext cx="8405440" cy="156966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dirty="0"/>
              <a:t>‘</a:t>
            </a:r>
            <a:r>
              <a:rPr lang="en-IE" altLang="en-US" sz="3200" dirty="0" err="1"/>
              <a:t>Séard</a:t>
            </a:r>
            <a:r>
              <a:rPr lang="en-IE" altLang="en-US" sz="3200" dirty="0"/>
              <a:t> is </a:t>
            </a:r>
            <a:r>
              <a:rPr lang="en-IE" altLang="en-US" sz="3200" dirty="0" err="1"/>
              <a:t>mais</a:t>
            </a:r>
            <a:r>
              <a:rPr lang="en-IE" altLang="en-US" sz="3200" dirty="0"/>
              <a:t> </a:t>
            </a:r>
            <a:r>
              <a:rPr lang="en-IE" altLang="en-US" sz="3200" dirty="0" err="1"/>
              <a:t>ann</a:t>
            </a:r>
            <a:r>
              <a:rPr lang="en-IE" altLang="en-US" sz="3200" dirty="0"/>
              <a:t> </a:t>
            </a:r>
            <a:r>
              <a:rPr lang="en-IE" altLang="en-US" sz="3200" dirty="0" err="1"/>
              <a:t>ná</a:t>
            </a:r>
            <a:r>
              <a:rPr lang="en-IE" altLang="en-US" sz="3200" dirty="0"/>
              <a:t> </a:t>
            </a:r>
            <a:r>
              <a:rPr lang="en-IE" altLang="en-US" sz="3200" dirty="0" err="1"/>
              <a:t>tomhas</a:t>
            </a:r>
            <a:r>
              <a:rPr lang="en-IE" altLang="en-US" sz="3200" dirty="0"/>
              <a:t> </a:t>
            </a:r>
            <a:r>
              <a:rPr lang="en-IE" altLang="en-US" sz="3200" dirty="0" err="1"/>
              <a:t>ar</a:t>
            </a:r>
            <a:r>
              <a:rPr lang="en-IE" altLang="en-US" sz="3200" dirty="0"/>
              <a:t> a </a:t>
            </a:r>
            <a:r>
              <a:rPr lang="en-IE" altLang="en-US" sz="3200" dirty="0" err="1"/>
              <a:t>fhriotaíocht</a:t>
            </a:r>
            <a:r>
              <a:rPr lang="en-IE" altLang="en-US" sz="3200" dirty="0"/>
              <a:t> in </a:t>
            </a:r>
            <a:r>
              <a:rPr lang="en-IE" altLang="en-US" sz="3200" dirty="0" err="1"/>
              <a:t>aghaigh</a:t>
            </a:r>
            <a:r>
              <a:rPr lang="en-IE" altLang="en-US" sz="3200" dirty="0"/>
              <a:t> luasghéarú, le </a:t>
            </a:r>
            <a:r>
              <a:rPr lang="en-IE" altLang="en-US" sz="3200" dirty="0" err="1"/>
              <a:t>heaspa</a:t>
            </a:r>
            <a:r>
              <a:rPr lang="en-IE" altLang="en-US" sz="3200" dirty="0"/>
              <a:t> frithchuimilte.</a:t>
            </a:r>
            <a:endParaRPr lang="en-GB" alt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C9C84-E22B-C137-36E0-F26A720E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IE" altLang="en-US" dirty="0"/>
              <a:t>Cad is </a:t>
            </a:r>
            <a:r>
              <a:rPr lang="en-IE" altLang="en-US" dirty="0" err="1"/>
              <a:t>mais</a:t>
            </a:r>
            <a:r>
              <a:rPr lang="en-IE" altLang="en-US" dirty="0"/>
              <a:t> </a:t>
            </a:r>
            <a:r>
              <a:rPr lang="en-IE" altLang="en-US" dirty="0" err="1"/>
              <a:t>ann</a:t>
            </a:r>
            <a:r>
              <a:rPr lang="en-IE" altLang="en-US" dirty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0" grpId="0" animBg="1"/>
      <p:bldP spid="8200" grpId="1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0B6F5-34A8-799D-6F05-EDB38AF0C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8EA1014B-DFA4-FB4D-4633-32AE2CED0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30" y="772733"/>
            <a:ext cx="8810570" cy="14773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000" dirty="0"/>
              <a:t>An pointe </a:t>
            </a:r>
            <a:r>
              <a:rPr lang="en-IE" altLang="en-US" sz="3000" dirty="0" err="1"/>
              <a:t>ina</a:t>
            </a:r>
            <a:r>
              <a:rPr lang="en-IE" altLang="en-US" sz="3000" dirty="0"/>
              <a:t> </a:t>
            </a:r>
            <a:r>
              <a:rPr lang="en-IE" altLang="en-US" sz="3000" dirty="0" err="1"/>
              <a:t>ndealraíonn</a:t>
            </a:r>
            <a:r>
              <a:rPr lang="en-IE" altLang="en-US" sz="3000" dirty="0"/>
              <a:t> </a:t>
            </a:r>
            <a:r>
              <a:rPr lang="en-IE" altLang="en-US" sz="3000" dirty="0" err="1"/>
              <a:t>sé</a:t>
            </a:r>
            <a:r>
              <a:rPr lang="en-IE" altLang="en-US" sz="3000" dirty="0"/>
              <a:t> go </a:t>
            </a:r>
            <a:r>
              <a:rPr lang="en-IE" altLang="en-US" sz="3000" dirty="0" err="1"/>
              <a:t>mbíonn</a:t>
            </a:r>
            <a:r>
              <a:rPr lang="en-IE" altLang="en-US" sz="3000" dirty="0"/>
              <a:t> an </a:t>
            </a:r>
            <a:r>
              <a:rPr lang="en-IE" altLang="en-US" sz="3000" dirty="0" err="1"/>
              <a:t>mhais</a:t>
            </a:r>
            <a:r>
              <a:rPr lang="en-IE" altLang="en-US" sz="3000" dirty="0"/>
              <a:t> </a:t>
            </a:r>
            <a:r>
              <a:rPr lang="en-IE" altLang="en-US" sz="3000" dirty="0" err="1"/>
              <a:t>ar</a:t>
            </a:r>
            <a:r>
              <a:rPr lang="en-IE" altLang="en-US" sz="3000" dirty="0"/>
              <a:t> fad </a:t>
            </a:r>
            <a:r>
              <a:rPr lang="en-IE" altLang="en-US" sz="3000" dirty="0" err="1"/>
              <a:t>atá</a:t>
            </a:r>
            <a:r>
              <a:rPr lang="en-IE" altLang="en-US" sz="3000" dirty="0"/>
              <a:t> ag </a:t>
            </a:r>
            <a:r>
              <a:rPr lang="en-IE" altLang="en-US" sz="3000" dirty="0" err="1"/>
              <a:t>corp</a:t>
            </a:r>
            <a:r>
              <a:rPr lang="en-IE" altLang="en-US" sz="3000" dirty="0"/>
              <a:t> </a:t>
            </a:r>
            <a:r>
              <a:rPr lang="en-IE" altLang="en-US" sz="3000" dirty="0" err="1"/>
              <a:t>comhchruinnithe</a:t>
            </a:r>
            <a:r>
              <a:rPr lang="en-IE" altLang="en-US" sz="3000" dirty="0"/>
              <a:t> </a:t>
            </a:r>
            <a:r>
              <a:rPr lang="en-IE" altLang="en-US" sz="3000" dirty="0" err="1"/>
              <a:t>aige</a:t>
            </a:r>
            <a:r>
              <a:rPr lang="en-IE" altLang="en-US" sz="3000" dirty="0"/>
              <a:t>, </a:t>
            </a:r>
            <a:r>
              <a:rPr lang="en-IE" altLang="en-US" sz="3000" dirty="0" err="1"/>
              <a:t>agus</a:t>
            </a:r>
            <a:r>
              <a:rPr lang="en-IE" altLang="en-US" sz="3000" dirty="0"/>
              <a:t> </a:t>
            </a:r>
            <a:r>
              <a:rPr lang="en-IE" altLang="en-US" sz="3000" dirty="0" err="1"/>
              <a:t>muid</a:t>
            </a:r>
            <a:r>
              <a:rPr lang="en-IE" altLang="en-US" sz="3000" dirty="0"/>
              <a:t> ag </a:t>
            </a:r>
            <a:r>
              <a:rPr lang="en-IE" altLang="en-US" sz="3000" dirty="0" err="1"/>
              <a:t>déanamh</a:t>
            </a:r>
            <a:r>
              <a:rPr lang="en-IE" altLang="en-US" sz="3000" dirty="0"/>
              <a:t> </a:t>
            </a:r>
            <a:r>
              <a:rPr lang="en-IE" altLang="en-US" sz="3000" dirty="0" err="1"/>
              <a:t>anailíse</a:t>
            </a:r>
            <a:r>
              <a:rPr lang="en-IE" altLang="en-US" sz="3000" dirty="0"/>
              <a:t> </a:t>
            </a:r>
            <a:r>
              <a:rPr lang="en-IE" altLang="en-US" sz="3000" dirty="0" err="1"/>
              <a:t>ar</a:t>
            </a:r>
            <a:r>
              <a:rPr lang="en-IE" altLang="en-US" sz="3000" dirty="0"/>
              <a:t> </a:t>
            </a:r>
            <a:r>
              <a:rPr lang="en-IE" altLang="en-US" sz="3000" dirty="0" err="1"/>
              <a:t>ghluaisne</a:t>
            </a:r>
            <a:r>
              <a:rPr lang="en-IE" altLang="en-US" sz="3000" dirty="0"/>
              <a:t> an </a:t>
            </a:r>
            <a:r>
              <a:rPr lang="en-IE" altLang="en-US" sz="3000" dirty="0" err="1"/>
              <a:t>choirp</a:t>
            </a:r>
            <a:endParaRPr lang="en-GB" altLang="en-US" sz="3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CF1A9-3BD1-7176-EA3E-C3107CDE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IE" altLang="en-US" dirty="0"/>
              <a:t>Cad is </a:t>
            </a:r>
            <a:r>
              <a:rPr lang="en-IE" altLang="en-US" dirty="0" err="1"/>
              <a:t>maislár</a:t>
            </a:r>
            <a:r>
              <a:rPr lang="en-IE" altLang="en-US" dirty="0"/>
              <a:t> (centre of mass) </a:t>
            </a:r>
            <a:r>
              <a:rPr lang="en-IE" altLang="en-US" dirty="0" err="1"/>
              <a:t>ann</a:t>
            </a:r>
            <a:r>
              <a:rPr lang="en-IE" altLang="en-US" dirty="0"/>
              <a:t>?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1184E-AEF2-F939-80A1-ED9E05E212C0}"/>
              </a:ext>
            </a:extLst>
          </p:cNvPr>
          <p:cNvSpPr txBox="1"/>
          <p:nvPr/>
        </p:nvSpPr>
        <p:spPr>
          <a:xfrm>
            <a:off x="241301" y="2569245"/>
            <a:ext cx="5122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sféir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sorcóirí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nó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cúibóidigh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is é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lár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geoiméadrach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536F2-DD8D-DC91-F807-C6D2AF96D643}"/>
              </a:ext>
            </a:extLst>
          </p:cNvPr>
          <p:cNvSpPr txBox="1"/>
          <p:nvPr/>
        </p:nvSpPr>
        <p:spPr>
          <a:xfrm>
            <a:off x="331509" y="5438936"/>
            <a:ext cx="85444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Ainm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ailtéarnach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meáchanlár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mar gheall go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ndealraíonn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mbíonn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fórsa na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himtharraingthe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gníomhú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tríd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an pointe sin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E744A2-C1A0-F9CC-F4DD-8ABDAAAD23D5}"/>
              </a:ext>
            </a:extLst>
          </p:cNvPr>
          <p:cNvGrpSpPr/>
          <p:nvPr/>
        </p:nvGrpSpPr>
        <p:grpSpPr>
          <a:xfrm>
            <a:off x="7669530" y="3695896"/>
            <a:ext cx="756846" cy="1522146"/>
            <a:chOff x="7703820" y="2986261"/>
            <a:chExt cx="971550" cy="1953953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FBB2CF-BF4A-54A0-BA5D-D7DFF2309115}"/>
                </a:ext>
              </a:extLst>
            </p:cNvPr>
            <p:cNvSpPr/>
            <p:nvPr/>
          </p:nvSpPr>
          <p:spPr>
            <a:xfrm>
              <a:off x="7703820" y="2986261"/>
              <a:ext cx="971550" cy="1953953"/>
            </a:xfrm>
            <a:custGeom>
              <a:avLst/>
              <a:gdLst>
                <a:gd name="connsiteX0" fmla="*/ 0 w 971550"/>
                <a:gd name="connsiteY0" fmla="*/ 0 h 1953953"/>
                <a:gd name="connsiteX1" fmla="*/ 94205 w 971550"/>
                <a:gd name="connsiteY1" fmla="*/ 4757 h 1953953"/>
                <a:gd name="connsiteX2" fmla="*/ 971550 w 971550"/>
                <a:gd name="connsiteY2" fmla="*/ 976976 h 1953953"/>
                <a:gd name="connsiteX3" fmla="*/ 94205 w 971550"/>
                <a:gd name="connsiteY3" fmla="*/ 1949196 h 1953953"/>
                <a:gd name="connsiteX4" fmla="*/ 0 w 971550"/>
                <a:gd name="connsiteY4" fmla="*/ 1953953 h 195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550" h="1953953">
                  <a:moveTo>
                    <a:pt x="0" y="0"/>
                  </a:moveTo>
                  <a:lnTo>
                    <a:pt x="94205" y="4757"/>
                  </a:lnTo>
                  <a:cubicBezTo>
                    <a:pt x="586997" y="54802"/>
                    <a:pt x="971550" y="470980"/>
                    <a:pt x="971550" y="976976"/>
                  </a:cubicBezTo>
                  <a:cubicBezTo>
                    <a:pt x="971550" y="1482972"/>
                    <a:pt x="586997" y="1899150"/>
                    <a:pt x="94205" y="1949196"/>
                  </a:cubicBezTo>
                  <a:lnTo>
                    <a:pt x="0" y="1953953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2ED9861-5A1A-BA48-39A0-FF4DB23A89C1}"/>
                </a:ext>
              </a:extLst>
            </p:cNvPr>
            <p:cNvSpPr/>
            <p:nvPr/>
          </p:nvSpPr>
          <p:spPr>
            <a:xfrm>
              <a:off x="8025992" y="3933893"/>
              <a:ext cx="58690" cy="5869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0A65EE-E572-1115-EE3C-909A41FA715F}"/>
              </a:ext>
            </a:extLst>
          </p:cNvPr>
          <p:cNvSpPr txBox="1"/>
          <p:nvPr/>
        </p:nvSpPr>
        <p:spPr>
          <a:xfrm>
            <a:off x="717624" y="3566835"/>
            <a:ext cx="54699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leathdhiosca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beidh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maislár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giorra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leis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dromcla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díreach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leis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gceann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cuartha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A5E9AD-650D-0278-4332-3452F0821DD6}"/>
              </a:ext>
            </a:extLst>
          </p:cNvPr>
          <p:cNvCxnSpPr>
            <a:cxnSpLocks/>
          </p:cNvCxnSpPr>
          <p:nvPr/>
        </p:nvCxnSpPr>
        <p:spPr>
          <a:xfrm>
            <a:off x="5711241" y="4390550"/>
            <a:ext cx="2129739" cy="8422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7B57E83-3C5E-92D9-9D47-E3B61B0710BA}"/>
              </a:ext>
            </a:extLst>
          </p:cNvPr>
          <p:cNvSpPr/>
          <p:nvPr/>
        </p:nvSpPr>
        <p:spPr>
          <a:xfrm>
            <a:off x="5800992" y="2500566"/>
            <a:ext cx="1529474" cy="15294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66D10D-3E48-165B-0C91-C232B9854920}"/>
              </a:ext>
            </a:extLst>
          </p:cNvPr>
          <p:cNvCxnSpPr>
            <a:cxnSpLocks/>
          </p:cNvCxnSpPr>
          <p:nvPr/>
        </p:nvCxnSpPr>
        <p:spPr>
          <a:xfrm>
            <a:off x="5250730" y="2886666"/>
            <a:ext cx="1161500" cy="30729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A5D0FB9-BB10-0F3F-37B0-54F644E187C1}"/>
              </a:ext>
            </a:extLst>
          </p:cNvPr>
          <p:cNvSpPr/>
          <p:nvPr/>
        </p:nvSpPr>
        <p:spPr>
          <a:xfrm>
            <a:off x="6543157" y="3236380"/>
            <a:ext cx="52904" cy="5422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9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10" grpId="0"/>
      <p:bldP spid="1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>
            <a:extLst>
              <a:ext uri="{FF2B5EF4-FFF2-40B4-BE49-F238E27FC236}">
                <a16:creationId xmlns:a16="http://schemas.microsoft.com/office/drawing/2014/main" id="{0F09444A-5A16-CE1C-F3B2-BDA0B2518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49" y="1209452"/>
            <a:ext cx="2957595" cy="5847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dirty="0"/>
              <a:t>An </a:t>
            </a:r>
            <a:r>
              <a:rPr lang="en-IE" altLang="en-US" sz="3200" b="1" dirty="0" err="1"/>
              <a:t>niútan</a:t>
            </a:r>
            <a:r>
              <a:rPr lang="en-IE" altLang="en-US" sz="3200" b="1" dirty="0"/>
              <a:t> (N).</a:t>
            </a:r>
            <a:endParaRPr lang="en-GB" altLang="en-US" sz="3200" b="1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ACE0245-A212-DBBA-3514-73B922576EB2}"/>
              </a:ext>
            </a:extLst>
          </p:cNvPr>
          <p:cNvSpPr/>
          <p:nvPr/>
        </p:nvSpPr>
        <p:spPr>
          <a:xfrm>
            <a:off x="2219024" y="5051385"/>
            <a:ext cx="284480" cy="59594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EBC1E6-91AA-27DC-78E8-2C74CB85749E}"/>
                  </a:ext>
                </a:extLst>
              </p:cNvPr>
              <p:cNvSpPr txBox="1"/>
              <p:nvPr/>
            </p:nvSpPr>
            <p:spPr>
              <a:xfrm>
                <a:off x="2658377" y="5081069"/>
                <a:ext cx="15740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≈1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EBC1E6-91AA-27DC-78E8-2C74CB857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377" y="5081069"/>
                <a:ext cx="157402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03D43B1-1F29-D8A6-6D3B-77B3219D18FD}"/>
              </a:ext>
            </a:extLst>
          </p:cNvPr>
          <p:cNvSpPr txBox="1"/>
          <p:nvPr/>
        </p:nvSpPr>
        <p:spPr>
          <a:xfrm>
            <a:off x="3571759" y="3069116"/>
            <a:ext cx="3011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/>
              <a:t>Meáchan</a:t>
            </a:r>
            <a:r>
              <a:rPr lang="en-GB" sz="2800" dirty="0"/>
              <a:t> </a:t>
            </a:r>
            <a:r>
              <a:rPr lang="en-GB" sz="2800" dirty="0" err="1"/>
              <a:t>áireamháin</a:t>
            </a:r>
            <a:r>
              <a:rPr lang="en-GB" sz="2800" dirty="0"/>
              <a:t>, go </a:t>
            </a:r>
            <a:r>
              <a:rPr lang="en-GB" sz="2800" dirty="0" err="1"/>
              <a:t>neasach</a:t>
            </a:r>
            <a:endParaRPr lang="en-GB" sz="2800" dirty="0"/>
          </a:p>
        </p:txBody>
      </p:sp>
      <p:grpSp>
        <p:nvGrpSpPr>
          <p:cNvPr id="6318" name="Group 6317">
            <a:extLst>
              <a:ext uri="{FF2B5EF4-FFF2-40B4-BE49-F238E27FC236}">
                <a16:creationId xmlns:a16="http://schemas.microsoft.com/office/drawing/2014/main" id="{871075B2-936A-2FA1-C699-E69D67FAD03C}"/>
              </a:ext>
            </a:extLst>
          </p:cNvPr>
          <p:cNvGrpSpPr/>
          <p:nvPr/>
        </p:nvGrpSpPr>
        <p:grpSpPr>
          <a:xfrm>
            <a:off x="1634824" y="2347756"/>
            <a:ext cx="1452880" cy="2485918"/>
            <a:chOff x="1634824" y="2347756"/>
            <a:chExt cx="1452880" cy="248591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DD2E28D-1EEE-E25B-3876-1AEA3FE8AC0A}"/>
                </a:ext>
              </a:extLst>
            </p:cNvPr>
            <p:cNvSpPr/>
            <p:nvPr/>
          </p:nvSpPr>
          <p:spPr>
            <a:xfrm>
              <a:off x="1634824" y="2347756"/>
              <a:ext cx="1452880" cy="2485918"/>
            </a:xfrm>
            <a:prstGeom prst="roundRect">
              <a:avLst>
                <a:gd name="adj" fmla="val 8275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3E07A49-9C12-3317-EBEA-7CBD714BA458}"/>
                </a:ext>
              </a:extLst>
            </p:cNvPr>
            <p:cNvSpPr/>
            <p:nvPr/>
          </p:nvSpPr>
          <p:spPr>
            <a:xfrm>
              <a:off x="1736424" y="2632236"/>
              <a:ext cx="1263747" cy="43688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5E85CFF-05E7-45C5-E927-64501B0A3AFD}"/>
                </a:ext>
              </a:extLst>
            </p:cNvPr>
            <p:cNvGrpSpPr/>
            <p:nvPr/>
          </p:nvGrpSpPr>
          <p:grpSpPr>
            <a:xfrm>
              <a:off x="1685623" y="3342734"/>
              <a:ext cx="1365347" cy="110972"/>
              <a:chOff x="4775200" y="2377440"/>
              <a:chExt cx="3500120" cy="28448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C2CE250-F2FE-23B3-7F71-A9BE79521324}"/>
                  </a:ext>
                </a:extLst>
              </p:cNvPr>
              <p:cNvGrpSpPr/>
              <p:nvPr/>
            </p:nvGrpSpPr>
            <p:grpSpPr>
              <a:xfrm>
                <a:off x="4775200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D778CFA3-464B-ACEA-FB11-BE779E38F5D3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334C712-74C1-B315-92BC-095A1AAD08B3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3A9B134-5011-D623-A78C-ED3EDBF1E8D7}"/>
                  </a:ext>
                </a:extLst>
              </p:cNvPr>
              <p:cNvGrpSpPr/>
              <p:nvPr/>
            </p:nvGrpSpPr>
            <p:grpSpPr>
              <a:xfrm>
                <a:off x="5371592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1743F8B3-F309-A08F-DD47-FE757F202E26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9710E953-61B1-F361-EAD5-528A73EF0381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43A4607-C594-BDEC-5299-CA4528369C8F}"/>
                  </a:ext>
                </a:extLst>
              </p:cNvPr>
              <p:cNvGrpSpPr/>
              <p:nvPr/>
            </p:nvGrpSpPr>
            <p:grpSpPr>
              <a:xfrm>
                <a:off x="5967984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9F75C4DD-3E84-D7F9-DAB3-2F8F5FDE9AD3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5F4B2BF8-FCDC-8F47-4083-26E898CDACA9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43C8EAF-BFB0-E20F-D296-9115A8798BCC}"/>
                  </a:ext>
                </a:extLst>
              </p:cNvPr>
              <p:cNvGrpSpPr/>
              <p:nvPr/>
            </p:nvGrpSpPr>
            <p:grpSpPr>
              <a:xfrm>
                <a:off x="6564376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3E9FDBC4-3C79-2729-0C37-FC0E2EAD656D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55715C2-E5D3-EAFA-DBB5-6111BDBA00A4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08A3C38-79B5-D56A-0561-5E5C64C27487}"/>
                  </a:ext>
                </a:extLst>
              </p:cNvPr>
              <p:cNvGrpSpPr/>
              <p:nvPr/>
            </p:nvGrpSpPr>
            <p:grpSpPr>
              <a:xfrm>
                <a:off x="7160768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AC97F361-200A-6A9D-4809-926B5FF6BB45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9C7AE69-415E-678E-DE52-F25E13ACB822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39DFDB2-B956-F4BA-68B3-7A818264A9E0}"/>
                  </a:ext>
                </a:extLst>
              </p:cNvPr>
              <p:cNvGrpSpPr/>
              <p:nvPr/>
            </p:nvGrpSpPr>
            <p:grpSpPr>
              <a:xfrm>
                <a:off x="7757160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652DDF09-0EC7-5208-6464-D48A75420590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7DA67EA-4D50-9DA5-F59C-BEC288353E3A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6B1F85C-88D4-0559-03E6-C07324D37CC8}"/>
                </a:ext>
              </a:extLst>
            </p:cNvPr>
            <p:cNvGrpSpPr/>
            <p:nvPr/>
          </p:nvGrpSpPr>
          <p:grpSpPr>
            <a:xfrm>
              <a:off x="1685623" y="3693988"/>
              <a:ext cx="1365347" cy="110972"/>
              <a:chOff x="4775200" y="2377440"/>
              <a:chExt cx="3500120" cy="28448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6849DF7-AED7-07BF-CE2E-E1B68CFA59C2}"/>
                  </a:ext>
                </a:extLst>
              </p:cNvPr>
              <p:cNvGrpSpPr/>
              <p:nvPr/>
            </p:nvGrpSpPr>
            <p:grpSpPr>
              <a:xfrm>
                <a:off x="4775200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0356864B-C14B-AF18-24B5-52F5B64E70CE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052853D-E45F-307E-1505-DFAEBED9E845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42CDA2F-570E-E172-76E3-5B4D25E88F70}"/>
                  </a:ext>
                </a:extLst>
              </p:cNvPr>
              <p:cNvGrpSpPr/>
              <p:nvPr/>
            </p:nvGrpSpPr>
            <p:grpSpPr>
              <a:xfrm>
                <a:off x="5371592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EA10180B-82BF-ACEF-7367-BA8A802D2F53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BEC2E82C-2B14-A97C-2B95-ADD2E7B0ADDB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F2A5A1E-E58B-769B-FAD0-C79664D2D282}"/>
                  </a:ext>
                </a:extLst>
              </p:cNvPr>
              <p:cNvGrpSpPr/>
              <p:nvPr/>
            </p:nvGrpSpPr>
            <p:grpSpPr>
              <a:xfrm>
                <a:off x="5967984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B860C703-2EDF-AAC4-C2CE-ED2E5D461357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8B654AAF-1C0E-2EAD-28FC-835ABAB036DA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319EE61-FB4D-F715-3EC2-BF7A84129EA2}"/>
                  </a:ext>
                </a:extLst>
              </p:cNvPr>
              <p:cNvGrpSpPr/>
              <p:nvPr/>
            </p:nvGrpSpPr>
            <p:grpSpPr>
              <a:xfrm>
                <a:off x="6564376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24E27BA8-3DDD-E4FA-402C-1837C5950D2D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FDB0A870-7A77-2207-AB07-04A21BE788DB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F291CCD9-3D40-46FF-C589-70F05578E9B1}"/>
                  </a:ext>
                </a:extLst>
              </p:cNvPr>
              <p:cNvGrpSpPr/>
              <p:nvPr/>
            </p:nvGrpSpPr>
            <p:grpSpPr>
              <a:xfrm>
                <a:off x="7160768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A25B4C84-204F-A91F-8AD3-5ABE694A77AA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30C6AA7C-D4F4-CE31-4876-CCDD472F8EFD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6DA6BB0-857E-3149-25A1-5A30A273F004}"/>
                  </a:ext>
                </a:extLst>
              </p:cNvPr>
              <p:cNvGrpSpPr/>
              <p:nvPr/>
            </p:nvGrpSpPr>
            <p:grpSpPr>
              <a:xfrm>
                <a:off x="7757160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4244A639-1F63-F066-2480-3C9DEC89EFCB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27931BE9-4796-A940-ACB3-DA9E00981CC0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0C5520-BD2C-5C76-5F89-AB68C605F825}"/>
                </a:ext>
              </a:extLst>
            </p:cNvPr>
            <p:cNvGrpSpPr/>
            <p:nvPr/>
          </p:nvGrpSpPr>
          <p:grpSpPr>
            <a:xfrm>
              <a:off x="1685623" y="3518361"/>
              <a:ext cx="1365347" cy="110972"/>
              <a:chOff x="4775200" y="2377440"/>
              <a:chExt cx="3500120" cy="28448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890536A-742C-C757-5C03-BCA2546754BC}"/>
                  </a:ext>
                </a:extLst>
              </p:cNvPr>
              <p:cNvGrpSpPr/>
              <p:nvPr/>
            </p:nvGrpSpPr>
            <p:grpSpPr>
              <a:xfrm>
                <a:off x="4775200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152" name="Rectangle: Rounded Corners 6151">
                  <a:extLst>
                    <a:ext uri="{FF2B5EF4-FFF2-40B4-BE49-F238E27FC236}">
                      <a16:creationId xmlns:a16="http://schemas.microsoft.com/office/drawing/2014/main" id="{5B890366-3641-593F-6416-BCFF63B9483A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53" name="Freeform: Shape 6152">
                  <a:extLst>
                    <a:ext uri="{FF2B5EF4-FFF2-40B4-BE49-F238E27FC236}">
                      <a16:creationId xmlns:a16="http://schemas.microsoft.com/office/drawing/2014/main" id="{7A22605E-233A-5543-3946-C81C0130E68F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9241659-CAA7-C787-2392-DF0E19FB4941}"/>
                  </a:ext>
                </a:extLst>
              </p:cNvPr>
              <p:cNvGrpSpPr/>
              <p:nvPr/>
            </p:nvGrpSpPr>
            <p:grpSpPr>
              <a:xfrm>
                <a:off x="5371592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150" name="Rectangle: Rounded Corners 6149">
                  <a:extLst>
                    <a:ext uri="{FF2B5EF4-FFF2-40B4-BE49-F238E27FC236}">
                      <a16:creationId xmlns:a16="http://schemas.microsoft.com/office/drawing/2014/main" id="{B2462BB7-9C6B-5797-E051-030309FF0B99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51" name="Freeform: Shape 6150">
                  <a:extLst>
                    <a:ext uri="{FF2B5EF4-FFF2-40B4-BE49-F238E27FC236}">
                      <a16:creationId xmlns:a16="http://schemas.microsoft.com/office/drawing/2014/main" id="{9F485341-146C-D33E-69F1-5B026A2629F4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2962737-1B09-A627-8112-CF37CF45E06C}"/>
                  </a:ext>
                </a:extLst>
              </p:cNvPr>
              <p:cNvGrpSpPr/>
              <p:nvPr/>
            </p:nvGrpSpPr>
            <p:grpSpPr>
              <a:xfrm>
                <a:off x="5967984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145" name="Rectangle: Rounded Corners 6144">
                  <a:extLst>
                    <a:ext uri="{FF2B5EF4-FFF2-40B4-BE49-F238E27FC236}">
                      <a16:creationId xmlns:a16="http://schemas.microsoft.com/office/drawing/2014/main" id="{C92B0090-95EB-40F4-3448-4D1EB27006E6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46" name="Freeform: Shape 6145">
                  <a:extLst>
                    <a:ext uri="{FF2B5EF4-FFF2-40B4-BE49-F238E27FC236}">
                      <a16:creationId xmlns:a16="http://schemas.microsoft.com/office/drawing/2014/main" id="{D2D20A96-F07E-1587-82EE-DD2E8357F4C4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CC5E972-FC76-8560-46F5-CB7D3D93A890}"/>
                  </a:ext>
                </a:extLst>
              </p:cNvPr>
              <p:cNvGrpSpPr/>
              <p:nvPr/>
            </p:nvGrpSpPr>
            <p:grpSpPr>
              <a:xfrm>
                <a:off x="6564376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446029E7-F6E7-E45A-CC8C-12BE3BBA2CA6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44" name="Freeform: Shape 6143">
                  <a:extLst>
                    <a:ext uri="{FF2B5EF4-FFF2-40B4-BE49-F238E27FC236}">
                      <a16:creationId xmlns:a16="http://schemas.microsoft.com/office/drawing/2014/main" id="{D5F2769C-F2C7-36E0-E0DC-A617C26091B6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9D6691F-7015-14AD-CD2E-077BC59AAB4E}"/>
                  </a:ext>
                </a:extLst>
              </p:cNvPr>
              <p:cNvGrpSpPr/>
              <p:nvPr/>
            </p:nvGrpSpPr>
            <p:grpSpPr>
              <a:xfrm>
                <a:off x="7160768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86D6289A-A904-374B-5C1B-5155D7106569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76B7A657-83A9-08C0-6D39-2028F2ADEEDA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C1B785E-6B4E-8D16-7F98-B25582B3F058}"/>
                  </a:ext>
                </a:extLst>
              </p:cNvPr>
              <p:cNvGrpSpPr/>
              <p:nvPr/>
            </p:nvGrpSpPr>
            <p:grpSpPr>
              <a:xfrm>
                <a:off x="7757160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795A07B2-EEF7-842D-D111-98882C73128D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79D75513-D2CE-7E1C-B635-3C74085099A4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192" name="Group 6191">
              <a:extLst>
                <a:ext uri="{FF2B5EF4-FFF2-40B4-BE49-F238E27FC236}">
                  <a16:creationId xmlns:a16="http://schemas.microsoft.com/office/drawing/2014/main" id="{4DC8FDFF-9AF7-19F6-E162-4B152F4672F5}"/>
                </a:ext>
              </a:extLst>
            </p:cNvPr>
            <p:cNvGrpSpPr/>
            <p:nvPr/>
          </p:nvGrpSpPr>
          <p:grpSpPr>
            <a:xfrm>
              <a:off x="1685623" y="4542458"/>
              <a:ext cx="1365347" cy="156541"/>
              <a:chOff x="4775200" y="2377440"/>
              <a:chExt cx="2903728" cy="284480"/>
            </a:xfrm>
          </p:grpSpPr>
          <p:grpSp>
            <p:nvGrpSpPr>
              <p:cNvPr id="6193" name="Group 6192">
                <a:extLst>
                  <a:ext uri="{FF2B5EF4-FFF2-40B4-BE49-F238E27FC236}">
                    <a16:creationId xmlns:a16="http://schemas.microsoft.com/office/drawing/2014/main" id="{5EC7AF1D-5761-BF63-507D-614F13896CB0}"/>
                  </a:ext>
                </a:extLst>
              </p:cNvPr>
              <p:cNvGrpSpPr/>
              <p:nvPr/>
            </p:nvGrpSpPr>
            <p:grpSpPr>
              <a:xfrm>
                <a:off x="4775200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209" name="Rectangle: Rounded Corners 6208">
                  <a:extLst>
                    <a:ext uri="{FF2B5EF4-FFF2-40B4-BE49-F238E27FC236}">
                      <a16:creationId xmlns:a16="http://schemas.microsoft.com/office/drawing/2014/main" id="{1E955C7A-1005-D577-DE2A-CE36365F4FA2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10" name="Freeform: Shape 6209">
                  <a:extLst>
                    <a:ext uri="{FF2B5EF4-FFF2-40B4-BE49-F238E27FC236}">
                      <a16:creationId xmlns:a16="http://schemas.microsoft.com/office/drawing/2014/main" id="{ECF0D0B1-2F8C-B865-643E-DEC0DB5F4E8A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94" name="Group 6193">
                <a:extLst>
                  <a:ext uri="{FF2B5EF4-FFF2-40B4-BE49-F238E27FC236}">
                    <a16:creationId xmlns:a16="http://schemas.microsoft.com/office/drawing/2014/main" id="{EDF1F3EB-A331-B554-1DB7-5F1C5A451F4C}"/>
                  </a:ext>
                </a:extLst>
              </p:cNvPr>
              <p:cNvGrpSpPr/>
              <p:nvPr/>
            </p:nvGrpSpPr>
            <p:grpSpPr>
              <a:xfrm>
                <a:off x="5371592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207" name="Rectangle: Rounded Corners 6206">
                  <a:extLst>
                    <a:ext uri="{FF2B5EF4-FFF2-40B4-BE49-F238E27FC236}">
                      <a16:creationId xmlns:a16="http://schemas.microsoft.com/office/drawing/2014/main" id="{D5087F80-3338-DCF8-29FD-283043828B09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08" name="Freeform: Shape 6207">
                  <a:extLst>
                    <a:ext uri="{FF2B5EF4-FFF2-40B4-BE49-F238E27FC236}">
                      <a16:creationId xmlns:a16="http://schemas.microsoft.com/office/drawing/2014/main" id="{3DA6C49E-4F55-06B3-11B2-EB458EE3BAE2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95" name="Group 6194">
                <a:extLst>
                  <a:ext uri="{FF2B5EF4-FFF2-40B4-BE49-F238E27FC236}">
                    <a16:creationId xmlns:a16="http://schemas.microsoft.com/office/drawing/2014/main" id="{50E071C0-8498-F803-5BBA-20767BA895ED}"/>
                  </a:ext>
                </a:extLst>
              </p:cNvPr>
              <p:cNvGrpSpPr/>
              <p:nvPr/>
            </p:nvGrpSpPr>
            <p:grpSpPr>
              <a:xfrm>
                <a:off x="5967984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205" name="Rectangle: Rounded Corners 6204">
                  <a:extLst>
                    <a:ext uri="{FF2B5EF4-FFF2-40B4-BE49-F238E27FC236}">
                      <a16:creationId xmlns:a16="http://schemas.microsoft.com/office/drawing/2014/main" id="{894D1218-9E86-E4E9-C392-34DCB6A476D3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06" name="Freeform: Shape 6205">
                  <a:extLst>
                    <a:ext uri="{FF2B5EF4-FFF2-40B4-BE49-F238E27FC236}">
                      <a16:creationId xmlns:a16="http://schemas.microsoft.com/office/drawing/2014/main" id="{5204ED0D-867A-CD05-5BD9-C426FD2394DE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96" name="Group 6195">
                <a:extLst>
                  <a:ext uri="{FF2B5EF4-FFF2-40B4-BE49-F238E27FC236}">
                    <a16:creationId xmlns:a16="http://schemas.microsoft.com/office/drawing/2014/main" id="{4F14FE20-A40E-B4E2-65A6-825ED65B2DC6}"/>
                  </a:ext>
                </a:extLst>
              </p:cNvPr>
              <p:cNvGrpSpPr/>
              <p:nvPr/>
            </p:nvGrpSpPr>
            <p:grpSpPr>
              <a:xfrm>
                <a:off x="6564376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203" name="Rectangle: Rounded Corners 6202">
                  <a:extLst>
                    <a:ext uri="{FF2B5EF4-FFF2-40B4-BE49-F238E27FC236}">
                      <a16:creationId xmlns:a16="http://schemas.microsoft.com/office/drawing/2014/main" id="{6D76417F-C7A8-D254-22F5-424FECBE5B70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04" name="Freeform: Shape 6203">
                  <a:extLst>
                    <a:ext uri="{FF2B5EF4-FFF2-40B4-BE49-F238E27FC236}">
                      <a16:creationId xmlns:a16="http://schemas.microsoft.com/office/drawing/2014/main" id="{5271566A-CCA5-5A97-729A-D3065148ACB7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97" name="Group 6196">
                <a:extLst>
                  <a:ext uri="{FF2B5EF4-FFF2-40B4-BE49-F238E27FC236}">
                    <a16:creationId xmlns:a16="http://schemas.microsoft.com/office/drawing/2014/main" id="{38EB7994-1D9C-A8E8-CCDA-4A39EA3AAA04}"/>
                  </a:ext>
                </a:extLst>
              </p:cNvPr>
              <p:cNvGrpSpPr/>
              <p:nvPr/>
            </p:nvGrpSpPr>
            <p:grpSpPr>
              <a:xfrm>
                <a:off x="7160768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201" name="Rectangle: Rounded Corners 6200">
                  <a:extLst>
                    <a:ext uri="{FF2B5EF4-FFF2-40B4-BE49-F238E27FC236}">
                      <a16:creationId xmlns:a16="http://schemas.microsoft.com/office/drawing/2014/main" id="{0F77BD92-BBDB-A829-19BD-0364F17A398A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02" name="Freeform: Shape 6201">
                  <a:extLst>
                    <a:ext uri="{FF2B5EF4-FFF2-40B4-BE49-F238E27FC236}">
                      <a16:creationId xmlns:a16="http://schemas.microsoft.com/office/drawing/2014/main" id="{95AF06EB-273D-DA82-D933-F3695F6FD38A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269" name="Group 6268">
              <a:extLst>
                <a:ext uri="{FF2B5EF4-FFF2-40B4-BE49-F238E27FC236}">
                  <a16:creationId xmlns:a16="http://schemas.microsoft.com/office/drawing/2014/main" id="{6DCEBB8A-BF06-D2C5-300E-EB455F676B59}"/>
                </a:ext>
              </a:extLst>
            </p:cNvPr>
            <p:cNvGrpSpPr/>
            <p:nvPr/>
          </p:nvGrpSpPr>
          <p:grpSpPr>
            <a:xfrm>
              <a:off x="1685623" y="4305391"/>
              <a:ext cx="1365347" cy="156541"/>
              <a:chOff x="4775200" y="2377440"/>
              <a:chExt cx="2903728" cy="284480"/>
            </a:xfrm>
          </p:grpSpPr>
          <p:grpSp>
            <p:nvGrpSpPr>
              <p:cNvPr id="6270" name="Group 6269">
                <a:extLst>
                  <a:ext uri="{FF2B5EF4-FFF2-40B4-BE49-F238E27FC236}">
                    <a16:creationId xmlns:a16="http://schemas.microsoft.com/office/drawing/2014/main" id="{F6FC6A1C-D924-A8D8-4380-9188C1F1D847}"/>
                  </a:ext>
                </a:extLst>
              </p:cNvPr>
              <p:cNvGrpSpPr/>
              <p:nvPr/>
            </p:nvGrpSpPr>
            <p:grpSpPr>
              <a:xfrm>
                <a:off x="4775200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283" name="Rectangle: Rounded Corners 6282">
                  <a:extLst>
                    <a:ext uri="{FF2B5EF4-FFF2-40B4-BE49-F238E27FC236}">
                      <a16:creationId xmlns:a16="http://schemas.microsoft.com/office/drawing/2014/main" id="{0ABD4D10-949F-DFD1-F11C-AFD2BE146E09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84" name="Freeform: Shape 6283">
                  <a:extLst>
                    <a:ext uri="{FF2B5EF4-FFF2-40B4-BE49-F238E27FC236}">
                      <a16:creationId xmlns:a16="http://schemas.microsoft.com/office/drawing/2014/main" id="{05152096-9686-688A-E5CB-ECC9D6D34624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71" name="Group 6270">
                <a:extLst>
                  <a:ext uri="{FF2B5EF4-FFF2-40B4-BE49-F238E27FC236}">
                    <a16:creationId xmlns:a16="http://schemas.microsoft.com/office/drawing/2014/main" id="{4E8BA1A3-150D-68E9-77AD-E8257F9DF1A9}"/>
                  </a:ext>
                </a:extLst>
              </p:cNvPr>
              <p:cNvGrpSpPr/>
              <p:nvPr/>
            </p:nvGrpSpPr>
            <p:grpSpPr>
              <a:xfrm>
                <a:off x="5371592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281" name="Rectangle: Rounded Corners 6280">
                  <a:extLst>
                    <a:ext uri="{FF2B5EF4-FFF2-40B4-BE49-F238E27FC236}">
                      <a16:creationId xmlns:a16="http://schemas.microsoft.com/office/drawing/2014/main" id="{85EFC151-2F42-A678-4EDB-73FDDC30BD6D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82" name="Freeform: Shape 6281">
                  <a:extLst>
                    <a:ext uri="{FF2B5EF4-FFF2-40B4-BE49-F238E27FC236}">
                      <a16:creationId xmlns:a16="http://schemas.microsoft.com/office/drawing/2014/main" id="{EEB2304B-2DC6-2A28-C711-E907B439BCE7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72" name="Group 6271">
                <a:extLst>
                  <a:ext uri="{FF2B5EF4-FFF2-40B4-BE49-F238E27FC236}">
                    <a16:creationId xmlns:a16="http://schemas.microsoft.com/office/drawing/2014/main" id="{C0D7EFAF-BD2A-2BDA-8DF5-C2B65444CE2A}"/>
                  </a:ext>
                </a:extLst>
              </p:cNvPr>
              <p:cNvGrpSpPr/>
              <p:nvPr/>
            </p:nvGrpSpPr>
            <p:grpSpPr>
              <a:xfrm>
                <a:off x="5967984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279" name="Rectangle: Rounded Corners 6278">
                  <a:extLst>
                    <a:ext uri="{FF2B5EF4-FFF2-40B4-BE49-F238E27FC236}">
                      <a16:creationId xmlns:a16="http://schemas.microsoft.com/office/drawing/2014/main" id="{D29D6D45-07DB-6BF4-2589-CBA12C855BEC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80" name="Freeform: Shape 6279">
                  <a:extLst>
                    <a:ext uri="{FF2B5EF4-FFF2-40B4-BE49-F238E27FC236}">
                      <a16:creationId xmlns:a16="http://schemas.microsoft.com/office/drawing/2014/main" id="{9BE28107-5703-BBF6-AA8D-903638433302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73" name="Group 6272">
                <a:extLst>
                  <a:ext uri="{FF2B5EF4-FFF2-40B4-BE49-F238E27FC236}">
                    <a16:creationId xmlns:a16="http://schemas.microsoft.com/office/drawing/2014/main" id="{2F84C83C-9B93-D9EB-E0C9-1172AF1E1086}"/>
                  </a:ext>
                </a:extLst>
              </p:cNvPr>
              <p:cNvGrpSpPr/>
              <p:nvPr/>
            </p:nvGrpSpPr>
            <p:grpSpPr>
              <a:xfrm>
                <a:off x="6564376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277" name="Rectangle: Rounded Corners 6276">
                  <a:extLst>
                    <a:ext uri="{FF2B5EF4-FFF2-40B4-BE49-F238E27FC236}">
                      <a16:creationId xmlns:a16="http://schemas.microsoft.com/office/drawing/2014/main" id="{B8EC6891-79FE-7EF0-1979-70BEEC821029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78" name="Freeform: Shape 6277">
                  <a:extLst>
                    <a:ext uri="{FF2B5EF4-FFF2-40B4-BE49-F238E27FC236}">
                      <a16:creationId xmlns:a16="http://schemas.microsoft.com/office/drawing/2014/main" id="{BB6996B5-98A6-1B78-50F9-87D23080A106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74" name="Group 6273">
                <a:extLst>
                  <a:ext uri="{FF2B5EF4-FFF2-40B4-BE49-F238E27FC236}">
                    <a16:creationId xmlns:a16="http://schemas.microsoft.com/office/drawing/2014/main" id="{7AC10FFD-7C7D-3C75-66CD-2D934D8CBD7F}"/>
                  </a:ext>
                </a:extLst>
              </p:cNvPr>
              <p:cNvGrpSpPr/>
              <p:nvPr/>
            </p:nvGrpSpPr>
            <p:grpSpPr>
              <a:xfrm>
                <a:off x="7160768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275" name="Rectangle: Rounded Corners 6274">
                  <a:extLst>
                    <a:ext uri="{FF2B5EF4-FFF2-40B4-BE49-F238E27FC236}">
                      <a16:creationId xmlns:a16="http://schemas.microsoft.com/office/drawing/2014/main" id="{3526B919-B0F1-017F-94E3-7EAD8F6A0D3F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76" name="Freeform: Shape 6275">
                  <a:extLst>
                    <a:ext uri="{FF2B5EF4-FFF2-40B4-BE49-F238E27FC236}">
                      <a16:creationId xmlns:a16="http://schemas.microsoft.com/office/drawing/2014/main" id="{630685D5-F888-46C8-2551-926415591EA1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285" name="Group 6284">
              <a:extLst>
                <a:ext uri="{FF2B5EF4-FFF2-40B4-BE49-F238E27FC236}">
                  <a16:creationId xmlns:a16="http://schemas.microsoft.com/office/drawing/2014/main" id="{51408684-4120-02D9-4390-E7BD8469C424}"/>
                </a:ext>
              </a:extLst>
            </p:cNvPr>
            <p:cNvGrpSpPr/>
            <p:nvPr/>
          </p:nvGrpSpPr>
          <p:grpSpPr>
            <a:xfrm>
              <a:off x="1685623" y="4082553"/>
              <a:ext cx="1365347" cy="156541"/>
              <a:chOff x="4775200" y="2377440"/>
              <a:chExt cx="2903728" cy="284480"/>
            </a:xfrm>
          </p:grpSpPr>
          <p:grpSp>
            <p:nvGrpSpPr>
              <p:cNvPr id="6286" name="Group 6285">
                <a:extLst>
                  <a:ext uri="{FF2B5EF4-FFF2-40B4-BE49-F238E27FC236}">
                    <a16:creationId xmlns:a16="http://schemas.microsoft.com/office/drawing/2014/main" id="{B769D9ED-A530-A23F-4434-00AF841939D1}"/>
                  </a:ext>
                </a:extLst>
              </p:cNvPr>
              <p:cNvGrpSpPr/>
              <p:nvPr/>
            </p:nvGrpSpPr>
            <p:grpSpPr>
              <a:xfrm>
                <a:off x="4775200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299" name="Rectangle: Rounded Corners 6298">
                  <a:extLst>
                    <a:ext uri="{FF2B5EF4-FFF2-40B4-BE49-F238E27FC236}">
                      <a16:creationId xmlns:a16="http://schemas.microsoft.com/office/drawing/2014/main" id="{6DDED962-0ADB-9C26-C6EA-32913A514B37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00" name="Freeform: Shape 6299">
                  <a:extLst>
                    <a:ext uri="{FF2B5EF4-FFF2-40B4-BE49-F238E27FC236}">
                      <a16:creationId xmlns:a16="http://schemas.microsoft.com/office/drawing/2014/main" id="{BA8CC2E8-DE05-4551-CB9C-1DFBCA888169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87" name="Group 6286">
                <a:extLst>
                  <a:ext uri="{FF2B5EF4-FFF2-40B4-BE49-F238E27FC236}">
                    <a16:creationId xmlns:a16="http://schemas.microsoft.com/office/drawing/2014/main" id="{F622ACF0-7714-B2D7-E903-7B59CF9B26A5}"/>
                  </a:ext>
                </a:extLst>
              </p:cNvPr>
              <p:cNvGrpSpPr/>
              <p:nvPr/>
            </p:nvGrpSpPr>
            <p:grpSpPr>
              <a:xfrm>
                <a:off x="5371592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297" name="Rectangle: Rounded Corners 6296">
                  <a:extLst>
                    <a:ext uri="{FF2B5EF4-FFF2-40B4-BE49-F238E27FC236}">
                      <a16:creationId xmlns:a16="http://schemas.microsoft.com/office/drawing/2014/main" id="{F206AA6A-49AD-A18F-ED79-0062EF234675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98" name="Freeform: Shape 6297">
                  <a:extLst>
                    <a:ext uri="{FF2B5EF4-FFF2-40B4-BE49-F238E27FC236}">
                      <a16:creationId xmlns:a16="http://schemas.microsoft.com/office/drawing/2014/main" id="{051EA39F-E357-A282-27D6-6ED23937D1F0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88" name="Group 6287">
                <a:extLst>
                  <a:ext uri="{FF2B5EF4-FFF2-40B4-BE49-F238E27FC236}">
                    <a16:creationId xmlns:a16="http://schemas.microsoft.com/office/drawing/2014/main" id="{867AF9A5-3D5E-5782-DE07-08C000EC7D20}"/>
                  </a:ext>
                </a:extLst>
              </p:cNvPr>
              <p:cNvGrpSpPr/>
              <p:nvPr/>
            </p:nvGrpSpPr>
            <p:grpSpPr>
              <a:xfrm>
                <a:off x="5967984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295" name="Rectangle: Rounded Corners 6294">
                  <a:extLst>
                    <a:ext uri="{FF2B5EF4-FFF2-40B4-BE49-F238E27FC236}">
                      <a16:creationId xmlns:a16="http://schemas.microsoft.com/office/drawing/2014/main" id="{D166F841-8BA7-B605-F494-F02FA7BA9608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96" name="Freeform: Shape 6295">
                  <a:extLst>
                    <a:ext uri="{FF2B5EF4-FFF2-40B4-BE49-F238E27FC236}">
                      <a16:creationId xmlns:a16="http://schemas.microsoft.com/office/drawing/2014/main" id="{B49B46FB-EFD3-8E89-C669-864919B1824F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89" name="Group 6288">
                <a:extLst>
                  <a:ext uri="{FF2B5EF4-FFF2-40B4-BE49-F238E27FC236}">
                    <a16:creationId xmlns:a16="http://schemas.microsoft.com/office/drawing/2014/main" id="{E74A06DA-10A5-6D2D-0AC7-D12B6BE7F373}"/>
                  </a:ext>
                </a:extLst>
              </p:cNvPr>
              <p:cNvGrpSpPr/>
              <p:nvPr/>
            </p:nvGrpSpPr>
            <p:grpSpPr>
              <a:xfrm>
                <a:off x="6564376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293" name="Rectangle: Rounded Corners 6292">
                  <a:extLst>
                    <a:ext uri="{FF2B5EF4-FFF2-40B4-BE49-F238E27FC236}">
                      <a16:creationId xmlns:a16="http://schemas.microsoft.com/office/drawing/2014/main" id="{92DFF9AC-9F34-CADE-D5D2-B7C548804136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94" name="Freeform: Shape 6293">
                  <a:extLst>
                    <a:ext uri="{FF2B5EF4-FFF2-40B4-BE49-F238E27FC236}">
                      <a16:creationId xmlns:a16="http://schemas.microsoft.com/office/drawing/2014/main" id="{91E1B841-9DCA-76E3-AF1B-F42D90130FA6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90" name="Group 6289">
                <a:extLst>
                  <a:ext uri="{FF2B5EF4-FFF2-40B4-BE49-F238E27FC236}">
                    <a16:creationId xmlns:a16="http://schemas.microsoft.com/office/drawing/2014/main" id="{5E34001B-E1BA-A7DE-23B5-FC272F466C3A}"/>
                  </a:ext>
                </a:extLst>
              </p:cNvPr>
              <p:cNvGrpSpPr/>
              <p:nvPr/>
            </p:nvGrpSpPr>
            <p:grpSpPr>
              <a:xfrm>
                <a:off x="7160768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291" name="Rectangle: Rounded Corners 6290">
                  <a:extLst>
                    <a:ext uri="{FF2B5EF4-FFF2-40B4-BE49-F238E27FC236}">
                      <a16:creationId xmlns:a16="http://schemas.microsoft.com/office/drawing/2014/main" id="{59E7EF81-A41C-00B6-5700-F7B672596E11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92" name="Freeform: Shape 6291">
                  <a:extLst>
                    <a:ext uri="{FF2B5EF4-FFF2-40B4-BE49-F238E27FC236}">
                      <a16:creationId xmlns:a16="http://schemas.microsoft.com/office/drawing/2014/main" id="{1E8E452F-B008-A487-B5D9-8D30EC6722ED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301" name="Group 6300">
              <a:extLst>
                <a:ext uri="{FF2B5EF4-FFF2-40B4-BE49-F238E27FC236}">
                  <a16:creationId xmlns:a16="http://schemas.microsoft.com/office/drawing/2014/main" id="{5DF73E18-CC72-6BB8-E9D0-5ED7D6681B1A}"/>
                </a:ext>
              </a:extLst>
            </p:cNvPr>
            <p:cNvGrpSpPr/>
            <p:nvPr/>
          </p:nvGrpSpPr>
          <p:grpSpPr>
            <a:xfrm>
              <a:off x="1685623" y="3874702"/>
              <a:ext cx="1365347" cy="156541"/>
              <a:chOff x="4775200" y="2377440"/>
              <a:chExt cx="2903728" cy="284480"/>
            </a:xfrm>
          </p:grpSpPr>
          <p:grpSp>
            <p:nvGrpSpPr>
              <p:cNvPr id="6302" name="Group 6301">
                <a:extLst>
                  <a:ext uri="{FF2B5EF4-FFF2-40B4-BE49-F238E27FC236}">
                    <a16:creationId xmlns:a16="http://schemas.microsoft.com/office/drawing/2014/main" id="{396CF589-C546-2FD3-D0B6-2B1CF27040C3}"/>
                  </a:ext>
                </a:extLst>
              </p:cNvPr>
              <p:cNvGrpSpPr/>
              <p:nvPr/>
            </p:nvGrpSpPr>
            <p:grpSpPr>
              <a:xfrm>
                <a:off x="4775200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315" name="Rectangle: Rounded Corners 6314">
                  <a:extLst>
                    <a:ext uri="{FF2B5EF4-FFF2-40B4-BE49-F238E27FC236}">
                      <a16:creationId xmlns:a16="http://schemas.microsoft.com/office/drawing/2014/main" id="{D24D48EC-FC67-7712-8060-5E8F1C6B3AB6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16" name="Freeform: Shape 6315">
                  <a:extLst>
                    <a:ext uri="{FF2B5EF4-FFF2-40B4-BE49-F238E27FC236}">
                      <a16:creationId xmlns:a16="http://schemas.microsoft.com/office/drawing/2014/main" id="{BF4DC3E4-AC28-BCEB-ECC3-F1B29EB8011A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303" name="Group 6302">
                <a:extLst>
                  <a:ext uri="{FF2B5EF4-FFF2-40B4-BE49-F238E27FC236}">
                    <a16:creationId xmlns:a16="http://schemas.microsoft.com/office/drawing/2014/main" id="{9AAF390C-44AA-DAEA-BAE9-741C166B0905}"/>
                  </a:ext>
                </a:extLst>
              </p:cNvPr>
              <p:cNvGrpSpPr/>
              <p:nvPr/>
            </p:nvGrpSpPr>
            <p:grpSpPr>
              <a:xfrm>
                <a:off x="5371592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313" name="Rectangle: Rounded Corners 6312">
                  <a:extLst>
                    <a:ext uri="{FF2B5EF4-FFF2-40B4-BE49-F238E27FC236}">
                      <a16:creationId xmlns:a16="http://schemas.microsoft.com/office/drawing/2014/main" id="{38C98E13-0B16-2F92-A88F-E4440C43CF47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14" name="Freeform: Shape 6313">
                  <a:extLst>
                    <a:ext uri="{FF2B5EF4-FFF2-40B4-BE49-F238E27FC236}">
                      <a16:creationId xmlns:a16="http://schemas.microsoft.com/office/drawing/2014/main" id="{DD9A74A7-5E5F-F078-7161-F4D61AA27E6A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304" name="Group 6303">
                <a:extLst>
                  <a:ext uri="{FF2B5EF4-FFF2-40B4-BE49-F238E27FC236}">
                    <a16:creationId xmlns:a16="http://schemas.microsoft.com/office/drawing/2014/main" id="{AE30C82B-82C7-B030-16CB-EDE49367801E}"/>
                  </a:ext>
                </a:extLst>
              </p:cNvPr>
              <p:cNvGrpSpPr/>
              <p:nvPr/>
            </p:nvGrpSpPr>
            <p:grpSpPr>
              <a:xfrm>
                <a:off x="5967984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311" name="Rectangle: Rounded Corners 6310">
                  <a:extLst>
                    <a:ext uri="{FF2B5EF4-FFF2-40B4-BE49-F238E27FC236}">
                      <a16:creationId xmlns:a16="http://schemas.microsoft.com/office/drawing/2014/main" id="{DD943B6B-7CC9-18ED-5B27-1C627EEA1581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12" name="Freeform: Shape 6311">
                  <a:extLst>
                    <a:ext uri="{FF2B5EF4-FFF2-40B4-BE49-F238E27FC236}">
                      <a16:creationId xmlns:a16="http://schemas.microsoft.com/office/drawing/2014/main" id="{BD548005-4247-5867-E2AE-B7AD0E338627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305" name="Group 6304">
                <a:extLst>
                  <a:ext uri="{FF2B5EF4-FFF2-40B4-BE49-F238E27FC236}">
                    <a16:creationId xmlns:a16="http://schemas.microsoft.com/office/drawing/2014/main" id="{03D9548E-B1C7-1E7E-E602-8AD070AD9EC3}"/>
                  </a:ext>
                </a:extLst>
              </p:cNvPr>
              <p:cNvGrpSpPr/>
              <p:nvPr/>
            </p:nvGrpSpPr>
            <p:grpSpPr>
              <a:xfrm>
                <a:off x="6564376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309" name="Rectangle: Rounded Corners 6308">
                  <a:extLst>
                    <a:ext uri="{FF2B5EF4-FFF2-40B4-BE49-F238E27FC236}">
                      <a16:creationId xmlns:a16="http://schemas.microsoft.com/office/drawing/2014/main" id="{B3A8D768-5BC8-0A10-4A2E-34D0CCD603CD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10" name="Freeform: Shape 6309">
                  <a:extLst>
                    <a:ext uri="{FF2B5EF4-FFF2-40B4-BE49-F238E27FC236}">
                      <a16:creationId xmlns:a16="http://schemas.microsoft.com/office/drawing/2014/main" id="{81A263FC-AC99-E131-F987-77C7325EC25D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306" name="Group 6305">
                <a:extLst>
                  <a:ext uri="{FF2B5EF4-FFF2-40B4-BE49-F238E27FC236}">
                    <a16:creationId xmlns:a16="http://schemas.microsoft.com/office/drawing/2014/main" id="{0DC71308-F862-13CC-8F91-FF06C7FD39C2}"/>
                  </a:ext>
                </a:extLst>
              </p:cNvPr>
              <p:cNvGrpSpPr/>
              <p:nvPr/>
            </p:nvGrpSpPr>
            <p:grpSpPr>
              <a:xfrm>
                <a:off x="7160768" y="2377440"/>
                <a:ext cx="518160" cy="284480"/>
                <a:chOff x="4775200" y="2377440"/>
                <a:chExt cx="518160" cy="284480"/>
              </a:xfrm>
            </p:grpSpPr>
            <p:sp>
              <p:nvSpPr>
                <p:cNvPr id="6307" name="Rectangle: Rounded Corners 6306">
                  <a:extLst>
                    <a:ext uri="{FF2B5EF4-FFF2-40B4-BE49-F238E27FC236}">
                      <a16:creationId xmlns:a16="http://schemas.microsoft.com/office/drawing/2014/main" id="{341BA616-EF78-898A-3217-F457A7CE261E}"/>
                    </a:ext>
                  </a:extLst>
                </p:cNvPr>
                <p:cNvSpPr/>
                <p:nvPr/>
              </p:nvSpPr>
              <p:spPr>
                <a:xfrm>
                  <a:off x="4775200" y="2377440"/>
                  <a:ext cx="518160" cy="28448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08" name="Freeform: Shape 6307">
                  <a:extLst>
                    <a:ext uri="{FF2B5EF4-FFF2-40B4-BE49-F238E27FC236}">
                      <a16:creationId xmlns:a16="http://schemas.microsoft.com/office/drawing/2014/main" id="{5FCAA319-7E9C-C918-A8D7-63D12E6A8E8B}"/>
                    </a:ext>
                  </a:extLst>
                </p:cNvPr>
                <p:cNvSpPr/>
                <p:nvPr/>
              </p:nvSpPr>
              <p:spPr>
                <a:xfrm>
                  <a:off x="4927600" y="2433320"/>
                  <a:ext cx="213360" cy="172720"/>
                </a:xfrm>
                <a:custGeom>
                  <a:avLst/>
                  <a:gdLst>
                    <a:gd name="connsiteX0" fmla="*/ 0 w 294640"/>
                    <a:gd name="connsiteY0" fmla="*/ 132080 h 304800"/>
                    <a:gd name="connsiteX1" fmla="*/ 233680 w 294640"/>
                    <a:gd name="connsiteY1" fmla="*/ 20320 h 304800"/>
                    <a:gd name="connsiteX2" fmla="*/ 40640 w 294640"/>
                    <a:gd name="connsiteY2" fmla="*/ 304800 h 304800"/>
                    <a:gd name="connsiteX3" fmla="*/ 233680 w 294640"/>
                    <a:gd name="connsiteY3" fmla="*/ 223520 h 304800"/>
                    <a:gd name="connsiteX4" fmla="*/ 142240 w 294640"/>
                    <a:gd name="connsiteY4" fmla="*/ 203200 h 304800"/>
                    <a:gd name="connsiteX5" fmla="*/ 294640 w 294640"/>
                    <a:gd name="connsiteY5" fmla="*/ 0 h 304800"/>
                    <a:gd name="connsiteX6" fmla="*/ 294640 w 294640"/>
                    <a:gd name="connsiteY6" fmla="*/ 0 h 304800"/>
                    <a:gd name="connsiteX7" fmla="*/ 20320 w 294640"/>
                    <a:gd name="connsiteY7" fmla="*/ 71120 h 304800"/>
                    <a:gd name="connsiteX8" fmla="*/ 0 w 294640"/>
                    <a:gd name="connsiteY8" fmla="*/ 13208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" h="304800">
                      <a:moveTo>
                        <a:pt x="0" y="132080"/>
                      </a:moveTo>
                      <a:lnTo>
                        <a:pt x="233680" y="20320"/>
                      </a:lnTo>
                      <a:lnTo>
                        <a:pt x="40640" y="304800"/>
                      </a:lnTo>
                      <a:lnTo>
                        <a:pt x="233680" y="223520"/>
                      </a:lnTo>
                      <a:lnTo>
                        <a:pt x="142240" y="203200"/>
                      </a:lnTo>
                      <a:lnTo>
                        <a:pt x="294640" y="0"/>
                      </a:lnTo>
                      <a:lnTo>
                        <a:pt x="294640" y="0"/>
                      </a:lnTo>
                      <a:cubicBezTo>
                        <a:pt x="264710" y="6507"/>
                        <a:pt x="90732" y="24179"/>
                        <a:pt x="20320" y="71120"/>
                      </a:cubicBezTo>
                      <a:cubicBezTo>
                        <a:pt x="12350" y="76433"/>
                        <a:pt x="6773" y="84667"/>
                        <a:pt x="0" y="1320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6317" name="Oval 6316">
              <a:extLst>
                <a:ext uri="{FF2B5EF4-FFF2-40B4-BE49-F238E27FC236}">
                  <a16:creationId xmlns:a16="http://schemas.microsoft.com/office/drawing/2014/main" id="{4A1EC4FD-571B-5969-11E7-64C1ACD0757A}"/>
                </a:ext>
              </a:extLst>
            </p:cNvPr>
            <p:cNvSpPr/>
            <p:nvPr/>
          </p:nvSpPr>
          <p:spPr>
            <a:xfrm>
              <a:off x="2898570" y="3098800"/>
              <a:ext cx="149429" cy="15663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76A9D5A-8F08-0D30-BDD4-EAC08CAA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IE" dirty="0" err="1"/>
              <a:t>Céard</a:t>
            </a:r>
            <a:r>
              <a:rPr lang="en-IE" dirty="0"/>
              <a:t> é an </a:t>
            </a:r>
            <a:r>
              <a:rPr lang="en-IE" dirty="0" err="1"/>
              <a:t>aonad</a:t>
            </a:r>
            <a:r>
              <a:rPr lang="en-IE" dirty="0"/>
              <a:t> SI fórsa?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F0938-A103-0EFF-6A60-BF6EEF982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C89E-365C-CDE2-0BD5-327483EB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</a:t>
            </a:r>
            <a:r>
              <a:rPr lang="en-GB" dirty="0" err="1"/>
              <a:t>tSonraíocht</a:t>
            </a:r>
            <a:r>
              <a:rPr lang="en-GB" dirty="0"/>
              <a:t> </a:t>
            </a:r>
            <a:r>
              <a:rPr lang="en-GB" dirty="0" err="1"/>
              <a:t>Fisice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4A0401-B38E-4EB5-93ED-50BA7EEA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172364"/>
            <a:ext cx="9144000" cy="6030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D9884D-DC05-4D5F-9687-5FDC17C4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286"/>
            <a:ext cx="9144000" cy="52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91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>
            <a:extLst>
              <a:ext uri="{FF2B5EF4-FFF2-40B4-BE49-F238E27FC236}">
                <a16:creationId xmlns:a16="http://schemas.microsoft.com/office/drawing/2014/main" id="{BEE298AA-9A35-90E3-DB26-9F318A674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04938"/>
            <a:ext cx="5741987" cy="10772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dirty="0"/>
              <a:t>fórsa a </a:t>
            </a:r>
            <a:r>
              <a:rPr lang="en-IE" altLang="en-US" sz="3200" dirty="0" err="1"/>
              <a:t>chuireann</a:t>
            </a:r>
            <a:r>
              <a:rPr lang="en-IE" altLang="en-US" sz="3200" dirty="0"/>
              <a:t> luasghéarú 1 m s</a:t>
            </a:r>
            <a:r>
              <a:rPr lang="en-IE" altLang="en-US" sz="3200" baseline="30000" dirty="0"/>
              <a:t>-2</a:t>
            </a:r>
            <a:r>
              <a:rPr lang="en-IE" altLang="en-US" sz="3200" dirty="0"/>
              <a:t> de </a:t>
            </a:r>
            <a:r>
              <a:rPr lang="en-IE" altLang="en-US" sz="3200" dirty="0" err="1"/>
              <a:t>ar</a:t>
            </a:r>
            <a:r>
              <a:rPr lang="en-IE" altLang="en-US" sz="3200" dirty="0"/>
              <a:t> </a:t>
            </a:r>
            <a:r>
              <a:rPr lang="en-IE" altLang="en-US" sz="3200" dirty="0" err="1"/>
              <a:t>mhais</a:t>
            </a:r>
            <a:r>
              <a:rPr lang="en-IE" altLang="en-US" sz="3200" dirty="0"/>
              <a:t> 1 kg.</a:t>
            </a:r>
            <a:endParaRPr lang="en-GB" alt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506ED6-D087-C32A-8A0F-BE4FD8A3642F}"/>
              </a:ext>
            </a:extLst>
          </p:cNvPr>
          <p:cNvSpPr/>
          <p:nvPr/>
        </p:nvSpPr>
        <p:spPr>
          <a:xfrm>
            <a:off x="1828800" y="3074988"/>
            <a:ext cx="4572000" cy="30415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C581D5-3C7C-4FC2-60C5-EC993E83A45F}"/>
              </a:ext>
            </a:extLst>
          </p:cNvPr>
          <p:cNvSpPr/>
          <p:nvPr/>
        </p:nvSpPr>
        <p:spPr>
          <a:xfrm>
            <a:off x="2954956" y="3479249"/>
            <a:ext cx="1299410" cy="10395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8DEE7-D20F-F6FC-4847-7C3082E30784}"/>
              </a:ext>
            </a:extLst>
          </p:cNvPr>
          <p:cNvSpPr txBox="1"/>
          <p:nvPr/>
        </p:nvSpPr>
        <p:spPr>
          <a:xfrm>
            <a:off x="3172491" y="373740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1 kg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77204-7B44-8388-8EBB-B184559A20D0}"/>
              </a:ext>
            </a:extLst>
          </p:cNvPr>
          <p:cNvSpPr txBox="1"/>
          <p:nvPr/>
        </p:nvSpPr>
        <p:spPr>
          <a:xfrm>
            <a:off x="4580140" y="3475793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1 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EA5860-0CA2-AEA5-1AF7-2AEF86F3340A}"/>
              </a:ext>
            </a:extLst>
          </p:cNvPr>
          <p:cNvCxnSpPr>
            <a:stCxn id="3" idx="3"/>
          </p:cNvCxnSpPr>
          <p:nvPr/>
        </p:nvCxnSpPr>
        <p:spPr>
          <a:xfrm>
            <a:off x="4254366" y="3999013"/>
            <a:ext cx="139566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6AE7E4-4697-17D8-4628-EE94A640452B}"/>
                  </a:ext>
                </a:extLst>
              </p:cNvPr>
              <p:cNvSpPr txBox="1"/>
              <p:nvPr/>
            </p:nvSpPr>
            <p:spPr>
              <a:xfrm>
                <a:off x="2954956" y="5054335"/>
                <a:ext cx="21638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6AE7E4-4697-17D8-4628-EE94A6404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956" y="5054335"/>
                <a:ext cx="216386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846976-D8EC-8A54-334C-8C3A99C896E7}"/>
              </a:ext>
            </a:extLst>
          </p:cNvPr>
          <p:cNvCxnSpPr/>
          <p:nvPr/>
        </p:nvCxnSpPr>
        <p:spPr>
          <a:xfrm>
            <a:off x="3266916" y="5054335"/>
            <a:ext cx="1395663" cy="0"/>
          </a:xfrm>
          <a:prstGeom prst="straightConnector1">
            <a:avLst/>
          </a:prstGeom>
          <a:ln w="57150">
            <a:solidFill>
              <a:srgbClr val="1001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A1CA7F44-1D14-A056-1A9A-BD44F2F2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 err="1"/>
              <a:t>Sainmhínigh</a:t>
            </a:r>
            <a:r>
              <a:rPr lang="en-IE" altLang="en-US" dirty="0"/>
              <a:t> an </a:t>
            </a:r>
            <a:r>
              <a:rPr lang="en-IE" altLang="en-US" dirty="0" err="1"/>
              <a:t>niútan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5" grpId="1" animBg="1"/>
      <p:bldP spid="2" grpId="0" animBg="1"/>
      <p:bldP spid="3" grpId="0" animBg="1"/>
      <p:bldP spid="4" grpId="0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Text Box 4">
                <a:extLst>
                  <a:ext uri="{FF2B5EF4-FFF2-40B4-BE49-F238E27FC236}">
                    <a16:creationId xmlns:a16="http://schemas.microsoft.com/office/drawing/2014/main" id="{ABA783A7-7183-5166-844E-E1A6485F2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088" y="2476500"/>
                <a:ext cx="7343775" cy="15388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800"/>
                  </a:spcAft>
                </a:pPr>
                <a:r>
                  <a:rPr lang="en-IE" altLang="en-US" sz="3200" b="1" dirty="0"/>
                  <a:t>fórsa   =   </a:t>
                </a:r>
                <a:r>
                  <a:rPr lang="en-IE" altLang="en-US" sz="3200" b="1" dirty="0" err="1"/>
                  <a:t>mais</a:t>
                </a:r>
                <a:r>
                  <a:rPr lang="en-IE" altLang="en-US" sz="3200" b="1" dirty="0"/>
                  <a:t>  </a:t>
                </a:r>
                <a:r>
                  <a:rPr lang="en-US" altLang="en-US" sz="3200" b="1" dirty="0"/>
                  <a:t>×  </a:t>
                </a:r>
                <a:r>
                  <a:rPr lang="en-US" altLang="en-US" sz="3200" b="1" dirty="0" err="1"/>
                  <a:t>luasghéarú</a:t>
                </a:r>
                <a:endParaRPr lang="en-US" altLang="en-US" sz="3200" b="1" dirty="0"/>
              </a:p>
              <a:p>
                <a:pPr eaLnBrk="1" hangingPunct="1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2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GB" alt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3200" b="1" i="1" smtClean="0">
                          <a:latin typeface="Cambria Math" panose="02040503050406030204" pitchFamily="18" charset="0"/>
                        </a:rPr>
                        <m:t>𝒎𝒂</m:t>
                      </m:r>
                    </m:oMath>
                  </m:oMathPara>
                </a14:m>
                <a:endParaRPr lang="en-US" altLang="en-US" sz="3200" b="1" dirty="0"/>
              </a:p>
            </p:txBody>
          </p:sp>
        </mc:Choice>
        <mc:Fallback xmlns="">
          <p:sp>
            <p:nvSpPr>
              <p:cNvPr id="11268" name="Text Box 4">
                <a:extLst>
                  <a:ext uri="{FF2B5EF4-FFF2-40B4-BE49-F238E27FC236}">
                    <a16:creationId xmlns:a16="http://schemas.microsoft.com/office/drawing/2014/main" id="{ABA783A7-7183-5166-844E-E1A6485F2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088" y="2476500"/>
                <a:ext cx="7343775" cy="1538883"/>
              </a:xfrm>
              <a:prstGeom prst="rect">
                <a:avLst/>
              </a:prstGeom>
              <a:blipFill>
                <a:blip r:embed="rId2"/>
                <a:stretch>
                  <a:fillRect l="-2159" t="-5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9762F52-87BE-E420-8275-56629CF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IE" altLang="en-US" dirty="0" err="1"/>
              <a:t>Céard</a:t>
            </a:r>
            <a:r>
              <a:rPr lang="en-IE" altLang="en-US" dirty="0"/>
              <a:t> é an gaol </a:t>
            </a:r>
            <a:r>
              <a:rPr lang="en-IE" altLang="en-US" dirty="0" err="1"/>
              <a:t>idir</a:t>
            </a:r>
            <a:r>
              <a:rPr lang="en-IE" altLang="en-US" dirty="0"/>
              <a:t> Fórsa, </a:t>
            </a:r>
            <a:r>
              <a:rPr lang="en-IE" altLang="en-US" dirty="0" err="1"/>
              <a:t>Mais</a:t>
            </a:r>
            <a:r>
              <a:rPr lang="en-IE" altLang="en-US" dirty="0"/>
              <a:t> </a:t>
            </a:r>
            <a:r>
              <a:rPr lang="en-IE" altLang="en-US" dirty="0" err="1"/>
              <a:t>agus</a:t>
            </a:r>
            <a:r>
              <a:rPr lang="en-IE" altLang="en-US" dirty="0"/>
              <a:t> Luasghéarú?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>
            <a:extLst>
              <a:ext uri="{FF2B5EF4-FFF2-40B4-BE49-F238E27FC236}">
                <a16:creationId xmlns:a16="http://schemas.microsoft.com/office/drawing/2014/main" id="{449D77AE-4397-C2C9-CB2B-ECE969934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" y="1377335"/>
            <a:ext cx="8056997" cy="10772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dirty="0"/>
              <a:t>Fórsa </a:t>
            </a:r>
            <a:r>
              <a:rPr lang="en-IE" altLang="en-US" sz="3200" dirty="0" err="1"/>
              <a:t>na</a:t>
            </a:r>
            <a:r>
              <a:rPr lang="en-IE" altLang="en-US" sz="3200" dirty="0"/>
              <a:t> </a:t>
            </a:r>
            <a:r>
              <a:rPr lang="en-IE" altLang="en-US" sz="3200" dirty="0" err="1"/>
              <a:t>himtharraingthe</a:t>
            </a:r>
            <a:r>
              <a:rPr lang="en-IE" altLang="en-US" sz="3200" dirty="0"/>
              <a:t> ag </a:t>
            </a:r>
            <a:r>
              <a:rPr lang="en-IE" altLang="en-US" sz="3200" dirty="0" err="1"/>
              <a:t>gníomhú</a:t>
            </a:r>
            <a:r>
              <a:rPr lang="en-IE" altLang="en-US" sz="3200" dirty="0"/>
              <a:t> </a:t>
            </a:r>
            <a:r>
              <a:rPr lang="en-IE" altLang="en-US" sz="3200" dirty="0" err="1"/>
              <a:t>ar</a:t>
            </a:r>
            <a:r>
              <a:rPr lang="en-IE" altLang="en-US" sz="3200" dirty="0"/>
              <a:t> </a:t>
            </a:r>
            <a:r>
              <a:rPr lang="en-IE" altLang="en-US" sz="3200" dirty="0" err="1"/>
              <a:t>mhais</a:t>
            </a:r>
            <a:r>
              <a:rPr lang="en-IE" altLang="en-US" sz="3200" dirty="0"/>
              <a:t>.  											</a:t>
            </a:r>
            <a:r>
              <a:rPr lang="en-IE" altLang="en-US" sz="2400" dirty="0"/>
              <a:t>HL 2025</a:t>
            </a:r>
            <a:endParaRPr lang="en-GB" altLang="en-US" sz="3200" dirty="0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DF4E85C1-8DF1-0658-DB50-D435EEAE9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3538537"/>
            <a:ext cx="6913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b="1" dirty="0"/>
              <a:t>An </a:t>
            </a:r>
            <a:r>
              <a:rPr lang="en-IE" altLang="en-US" sz="3200" b="1" dirty="0" err="1"/>
              <a:t>aonad</a:t>
            </a:r>
            <a:r>
              <a:rPr lang="en-IE" altLang="en-US" sz="3200" b="1" dirty="0"/>
              <a:t> SI </a:t>
            </a:r>
            <a:r>
              <a:rPr lang="en-IE" altLang="en-US" sz="3200" b="1" dirty="0" err="1"/>
              <a:t>meáchan</a:t>
            </a:r>
            <a:r>
              <a:rPr lang="en-IE" altLang="en-US" sz="3200" b="1" dirty="0"/>
              <a:t>?</a:t>
            </a:r>
            <a:endParaRPr lang="en-GB" altLang="en-US" sz="3200" b="1" dirty="0"/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E98DCA89-1C79-8715-2E72-EEDE5248F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9" y="4794249"/>
            <a:ext cx="4418012" cy="5191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An </a:t>
            </a:r>
            <a:r>
              <a:rPr lang="en-IE" altLang="en-US" sz="2800" b="1" dirty="0" err="1"/>
              <a:t>niútan</a:t>
            </a:r>
            <a:r>
              <a:rPr lang="en-IE" altLang="en-US" sz="2800" dirty="0"/>
              <a:t> (</a:t>
            </a:r>
            <a:r>
              <a:rPr lang="en-IE" altLang="en-US" sz="2800" b="1" dirty="0"/>
              <a:t>N</a:t>
            </a:r>
            <a:r>
              <a:rPr lang="en-IE" altLang="en-US" sz="2800" dirty="0"/>
              <a:t>).</a:t>
            </a: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EABDB-3524-6239-36D0-166CDC88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Cad is </a:t>
            </a:r>
            <a:r>
              <a:rPr lang="en-IE" altLang="en-US" dirty="0" err="1"/>
              <a:t>meáchan</a:t>
            </a:r>
            <a:r>
              <a:rPr lang="en-IE" altLang="en-US" dirty="0"/>
              <a:t> </a:t>
            </a:r>
            <a:r>
              <a:rPr lang="en-IE" altLang="en-US" dirty="0" err="1"/>
              <a:t>ann</a:t>
            </a:r>
            <a:r>
              <a:rPr lang="en-IE" altLang="en-US" dirty="0"/>
              <a:t>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363522-6422-AF71-9B5D-98D5DB07F29C}"/>
                  </a:ext>
                </a:extLst>
              </p:cNvPr>
              <p:cNvSpPr txBox="1"/>
              <p:nvPr/>
            </p:nvSpPr>
            <p:spPr>
              <a:xfrm>
                <a:off x="3038987" y="2682395"/>
                <a:ext cx="2047612" cy="80021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𝑚𝑔</m:t>
                      </m:r>
                    </m:oMath>
                  </m:oMathPara>
                </a14:m>
                <a:endParaRPr lang="en-GB" sz="3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363522-6422-AF71-9B5D-98D5DB07F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987" y="2682395"/>
                <a:ext cx="2047612" cy="8002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3" grpId="1" animBg="1"/>
      <p:bldP spid="12294" grpId="0"/>
      <p:bldP spid="12296" grpId="0" animBg="1"/>
      <p:bldP spid="1229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600803-26D4-6D4D-C360-4C6327E8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 err="1"/>
              <a:t>Niútain</a:t>
            </a:r>
            <a:r>
              <a:rPr lang="en-GB" dirty="0"/>
              <a:t> agus </a:t>
            </a:r>
            <a:r>
              <a:rPr lang="en-GB" dirty="0" err="1"/>
              <a:t>cileagraim</a:t>
            </a:r>
            <a:r>
              <a:rPr lang="en-GB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B98E22-B565-EB21-A278-AAF51B0661CB}"/>
              </a:ext>
            </a:extLst>
          </p:cNvPr>
          <p:cNvCxnSpPr>
            <a:cxnSpLocks/>
          </p:cNvCxnSpPr>
          <p:nvPr/>
        </p:nvCxnSpPr>
        <p:spPr>
          <a:xfrm flipH="1" flipV="1">
            <a:off x="2454545" y="1104900"/>
            <a:ext cx="3595" cy="35408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630B3E-B5CD-B458-03E3-DE6C48091FF9}"/>
              </a:ext>
            </a:extLst>
          </p:cNvPr>
          <p:cNvGrpSpPr/>
          <p:nvPr/>
        </p:nvGrpSpPr>
        <p:grpSpPr>
          <a:xfrm rot="10800000">
            <a:off x="2001809" y="1569739"/>
            <a:ext cx="912663" cy="2164690"/>
            <a:chOff x="12363189" y="806450"/>
            <a:chExt cx="275573" cy="94615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7E7F84A-3C8E-44A3-2786-A9FD9CCC9D0C}"/>
                </a:ext>
              </a:extLst>
            </p:cNvPr>
            <p:cNvSpPr/>
            <p:nvPr/>
          </p:nvSpPr>
          <p:spPr>
            <a:xfrm>
              <a:off x="12363189" y="806450"/>
              <a:ext cx="275573" cy="9461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0D36C6-F9B2-95BB-03FE-D42258442EBE}"/>
                </a:ext>
              </a:extLst>
            </p:cNvPr>
            <p:cNvSpPr/>
            <p:nvPr/>
          </p:nvSpPr>
          <p:spPr>
            <a:xfrm>
              <a:off x="12443717" y="919187"/>
              <a:ext cx="116688" cy="70919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Hexagon 17">
            <a:extLst>
              <a:ext uri="{FF2B5EF4-FFF2-40B4-BE49-F238E27FC236}">
                <a16:creationId xmlns:a16="http://schemas.microsoft.com/office/drawing/2014/main" id="{B68F03C3-D2CE-0852-BF51-EB84F577B61C}"/>
              </a:ext>
            </a:extLst>
          </p:cNvPr>
          <p:cNvSpPr/>
          <p:nvPr/>
        </p:nvSpPr>
        <p:spPr>
          <a:xfrm>
            <a:off x="2229540" y="2768600"/>
            <a:ext cx="457200" cy="127000"/>
          </a:xfrm>
          <a:prstGeom prst="hexagon">
            <a:avLst>
              <a:gd name="adj" fmla="val 155303"/>
              <a:gd name="vf" fmla="val 11547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0EB3855B-FE89-73F8-AE69-4B7DF58D7672}"/>
              </a:ext>
            </a:extLst>
          </p:cNvPr>
          <p:cNvSpPr/>
          <p:nvPr/>
        </p:nvSpPr>
        <p:spPr>
          <a:xfrm>
            <a:off x="1753291" y="4531405"/>
            <a:ext cx="1409699" cy="871156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D506E1-5590-1D22-75DC-0C7577EEC9A4}"/>
              </a:ext>
            </a:extLst>
          </p:cNvPr>
          <p:cNvSpPr txBox="1"/>
          <p:nvPr/>
        </p:nvSpPr>
        <p:spPr>
          <a:xfrm>
            <a:off x="2946249" y="257049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9.8 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964211-64F0-0CFE-D075-187776A87F1B}"/>
              </a:ext>
            </a:extLst>
          </p:cNvPr>
          <p:cNvSpPr txBox="1"/>
          <p:nvPr/>
        </p:nvSpPr>
        <p:spPr>
          <a:xfrm>
            <a:off x="1018352" y="250699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 kg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B50390-3123-B52D-4A45-DFF4688A8DB2}"/>
              </a:ext>
            </a:extLst>
          </p:cNvPr>
          <p:cNvSpPr txBox="1"/>
          <p:nvPr/>
        </p:nvSpPr>
        <p:spPr>
          <a:xfrm>
            <a:off x="4698999" y="1569739"/>
            <a:ext cx="409850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Domhan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mothaíonn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mais de 1 kg fórsa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9.8 N</a:t>
            </a:r>
          </a:p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Deirtear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mbíonn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neart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réimse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imtharraingtigh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9.8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niútain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aghaigh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kg.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9.8 N –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 kg –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mhais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9FAD8E-AA36-EA67-E7F8-AD423D882C3A}"/>
                  </a:ext>
                </a:extLst>
              </p14:cNvPr>
              <p14:cNvContentPartPr/>
              <p14:nvPr/>
            </p14:nvContentPartPr>
            <p14:xfrm>
              <a:off x="6423480" y="45259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9FAD8E-AA36-EA67-E7F8-AD423D882C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4120" y="45165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401C37F-8777-3CDA-3C6F-2C98D4D8D9E2}"/>
              </a:ext>
            </a:extLst>
          </p:cNvPr>
          <p:cNvSpPr txBox="1"/>
          <p:nvPr/>
        </p:nvSpPr>
        <p:spPr>
          <a:xfrm>
            <a:off x="2073171" y="4712405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 kg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D33805-9BCE-23E9-EAC7-A12EF17B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206B6-ACC6-5EF9-9601-9863A7CD0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Faigh</a:t>
            </a:r>
            <a:r>
              <a:rPr lang="en-GB" dirty="0"/>
              <a:t> </a:t>
            </a:r>
            <a:r>
              <a:rPr lang="en-GB" dirty="0" err="1"/>
              <a:t>meáchan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200 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25188D-4C78-A697-9B11-20AB0470A23E}"/>
              </a:ext>
            </a:extLst>
          </p:cNvPr>
          <p:cNvSpPr txBox="1"/>
          <p:nvPr/>
        </p:nvSpPr>
        <p:spPr>
          <a:xfrm>
            <a:off x="2189475" y="1611630"/>
            <a:ext cx="2473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200 g = 0.2 kg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9704D-9B46-BA15-A8BE-27B9F3DD3AAE}"/>
              </a:ext>
            </a:extLst>
          </p:cNvPr>
          <p:cNvSpPr txBox="1"/>
          <p:nvPr/>
        </p:nvSpPr>
        <p:spPr>
          <a:xfrm>
            <a:off x="1012185" y="2491740"/>
            <a:ext cx="72603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cineál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fórsa é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tomhaiste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N</a:t>
            </a:r>
          </a:p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= 0.2 x 9.8 = 1.96 N</a:t>
            </a:r>
          </a:p>
        </p:txBody>
      </p:sp>
    </p:spTree>
    <p:extLst>
      <p:ext uri="{BB962C8B-B14F-4D97-AF65-F5344CB8AC3E}">
        <p14:creationId xmlns:p14="http://schemas.microsoft.com/office/powerpoint/2010/main" val="8452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45D9F-5289-0DCD-BE41-E1D42CFA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D5894-2580-0E20-EC6F-BF6FF1F87D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 err="1"/>
              <a:t>Tomhaistear</a:t>
            </a:r>
            <a:r>
              <a:rPr lang="en-GB" dirty="0"/>
              <a:t> </a:t>
            </a:r>
            <a:r>
              <a:rPr lang="en-GB" dirty="0" err="1"/>
              <a:t>luasghearú</a:t>
            </a:r>
            <a:r>
              <a:rPr lang="en-GB" dirty="0"/>
              <a:t> </a:t>
            </a:r>
            <a:r>
              <a:rPr lang="en-GB" dirty="0" err="1"/>
              <a:t>tralaí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250 g agus </a:t>
            </a:r>
            <a:r>
              <a:rPr lang="en-GB" dirty="0" err="1"/>
              <a:t>fuarthas</a:t>
            </a:r>
            <a:r>
              <a:rPr lang="en-GB" dirty="0"/>
              <a:t> 0.56 m s⁻². </a:t>
            </a:r>
            <a:r>
              <a:rPr lang="en-GB" dirty="0" err="1"/>
              <a:t>Ríomh</a:t>
            </a:r>
            <a:r>
              <a:rPr lang="en-GB" dirty="0"/>
              <a:t> an fórsa a </a:t>
            </a:r>
            <a:r>
              <a:rPr lang="en-GB" dirty="0" err="1"/>
              <a:t>luasghéaraíodh</a:t>
            </a:r>
            <a:r>
              <a:rPr lang="en-GB" dirty="0"/>
              <a:t> an </a:t>
            </a:r>
            <a:r>
              <a:rPr lang="en-GB" dirty="0" err="1"/>
              <a:t>tralaí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E36E8F-58EC-F0E9-BD85-5F15E2F297D1}"/>
                  </a:ext>
                </a:extLst>
              </p:cNvPr>
              <p:cNvSpPr txBox="1"/>
              <p:nvPr/>
            </p:nvSpPr>
            <p:spPr>
              <a:xfrm>
                <a:off x="1409700" y="1936504"/>
                <a:ext cx="2825069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250 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=0.25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𝑘𝑔</m:t>
                      </m:r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E36E8F-58EC-F0E9-BD85-5F15E2F29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1936504"/>
                <a:ext cx="2825069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A2DCA9-6EFD-9F4A-0EBD-4CB1EEE5013E}"/>
                  </a:ext>
                </a:extLst>
              </p:cNvPr>
              <p:cNvSpPr txBox="1"/>
              <p:nvPr/>
            </p:nvSpPr>
            <p:spPr>
              <a:xfrm>
                <a:off x="1409699" y="2494170"/>
                <a:ext cx="149547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𝑚𝑎</m:t>
                      </m:r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A2DCA9-6EFD-9F4A-0EBD-4CB1EEE50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9" y="2494170"/>
                <a:ext cx="1495474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ADD4F-9170-CB65-0554-D1D468A3E457}"/>
                  </a:ext>
                </a:extLst>
              </p:cNvPr>
              <p:cNvSpPr txBox="1"/>
              <p:nvPr/>
            </p:nvSpPr>
            <p:spPr>
              <a:xfrm>
                <a:off x="1409699" y="3171278"/>
                <a:ext cx="3112519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=0.25(0.55)</m:t>
                      </m:r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ADD4F-9170-CB65-0554-D1D468A3E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9" y="3171278"/>
                <a:ext cx="3112519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B973E7-0C5E-6F9D-09D5-857939E28ACD}"/>
                  </a:ext>
                </a:extLst>
              </p:cNvPr>
              <p:cNvSpPr txBox="1"/>
              <p:nvPr/>
            </p:nvSpPr>
            <p:spPr>
              <a:xfrm>
                <a:off x="1409699" y="3948056"/>
                <a:ext cx="289207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=0.1375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B973E7-0C5E-6F9D-09D5-857939E28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9" y="3948056"/>
                <a:ext cx="2892074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07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10261-4FF6-7886-076C-AAF34985E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46DBD4-B656-7CAE-ED84-DE7641CA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383C9-0ED7-2A2E-74A4-BE9D2F959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512209"/>
          </a:xfrm>
        </p:spPr>
        <p:txBody>
          <a:bodyPr/>
          <a:lstStyle/>
          <a:p>
            <a:r>
              <a:rPr lang="en-GB" dirty="0" err="1"/>
              <a:t>Faigh</a:t>
            </a:r>
            <a:r>
              <a:rPr lang="en-GB" dirty="0"/>
              <a:t> an </a:t>
            </a:r>
            <a:r>
              <a:rPr lang="en-GB" dirty="0" err="1"/>
              <a:t>meáchan</a:t>
            </a:r>
            <a:r>
              <a:rPr lang="en-GB" dirty="0"/>
              <a:t> ar </a:t>
            </a:r>
            <a:r>
              <a:rPr lang="en-GB" dirty="0" err="1"/>
              <a:t>mhais</a:t>
            </a:r>
            <a:r>
              <a:rPr lang="en-GB" dirty="0"/>
              <a:t> 30 g</a:t>
            </a:r>
          </a:p>
          <a:p>
            <a:pPr marL="571500" indent="-571500">
              <a:buAutoNum type="romanLcParenBoth"/>
            </a:pPr>
            <a:r>
              <a:rPr lang="en-GB" dirty="0"/>
              <a:t>Ar an </a:t>
            </a:r>
            <a:r>
              <a:rPr lang="en-GB" dirty="0" err="1"/>
              <a:t>Domhan</a:t>
            </a:r>
            <a:r>
              <a:rPr lang="en-GB" dirty="0"/>
              <a:t> le, g = 9.8 m s⁻²</a:t>
            </a:r>
          </a:p>
          <a:p>
            <a:pPr marL="571500" indent="-571500">
              <a:buAutoNum type="romanLcParenBoth"/>
            </a:pPr>
            <a:r>
              <a:rPr lang="en-GB" dirty="0"/>
              <a:t>Ar an </a:t>
            </a:r>
            <a:r>
              <a:rPr lang="en-GB" dirty="0" err="1"/>
              <a:t>nGealach</a:t>
            </a:r>
            <a:r>
              <a:rPr lang="en-GB" dirty="0"/>
              <a:t> le g = 1.6 m s⁻²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BBFD4-B9AB-F223-6E26-6FE5D4D93A9A}"/>
              </a:ext>
            </a:extLst>
          </p:cNvPr>
          <p:cNvSpPr txBox="1"/>
          <p:nvPr/>
        </p:nvSpPr>
        <p:spPr>
          <a:xfrm>
            <a:off x="7760970" y="552069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0.294 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822C7-4B33-B70D-46B1-FB19181863E5}"/>
              </a:ext>
            </a:extLst>
          </p:cNvPr>
          <p:cNvSpPr txBox="1"/>
          <p:nvPr/>
        </p:nvSpPr>
        <p:spPr>
          <a:xfrm>
            <a:off x="7760970" y="614934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0.048 N</a:t>
            </a:r>
          </a:p>
        </p:txBody>
      </p:sp>
    </p:spTree>
    <p:extLst>
      <p:ext uri="{BB962C8B-B14F-4D97-AF65-F5344CB8AC3E}">
        <p14:creationId xmlns:p14="http://schemas.microsoft.com/office/powerpoint/2010/main" val="19285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8E5E6-221A-0D85-2E91-055C2592C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DE032C-DAB6-FD5A-8ED1-0EBCA7FC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C0EB08B2-89A4-F1EE-1F88-B8CB9CBBB15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72290"/>
              </a:xfrm>
            </p:spPr>
            <p:txBody>
              <a:bodyPr/>
              <a:lstStyle/>
              <a:p>
                <a:r>
                  <a:rPr lang="en-GB" dirty="0" err="1"/>
                  <a:t>Fuarthas</a:t>
                </a:r>
                <a:r>
                  <a:rPr lang="en-GB" dirty="0"/>
                  <a:t> </a:t>
                </a:r>
                <a:r>
                  <a:rPr lang="en-GB" dirty="0" err="1"/>
                  <a:t>amach</a:t>
                </a:r>
                <a:r>
                  <a:rPr lang="en-GB" dirty="0"/>
                  <a:t> an </a:t>
                </a:r>
                <a:r>
                  <a:rPr lang="en-GB" dirty="0" err="1"/>
                  <a:t>luasghéarú</a:t>
                </a:r>
                <a:r>
                  <a:rPr lang="en-GB" dirty="0"/>
                  <a:t> </a:t>
                </a:r>
                <a:r>
                  <a:rPr lang="en-GB" dirty="0" err="1"/>
                  <a:t>choirp</a:t>
                </a:r>
                <a:r>
                  <a:rPr lang="en-GB" dirty="0"/>
                  <a:t> </a:t>
                </a:r>
                <a:r>
                  <a:rPr lang="en-GB" dirty="0" err="1"/>
                  <a:t>atá</a:t>
                </a:r>
                <a:r>
                  <a:rPr lang="en-GB" dirty="0"/>
                  <a:t> mais 2.5 g agus </a:t>
                </a:r>
                <a:r>
                  <a:rPr lang="en-GB" dirty="0" err="1"/>
                  <a:t>fuartha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2.6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dirty="0"/>
                  <a:t> m s⁻². </a:t>
                </a:r>
                <a:r>
                  <a:rPr lang="en-GB" dirty="0" err="1"/>
                  <a:t>Ríomh</a:t>
                </a:r>
                <a:r>
                  <a:rPr lang="en-GB" dirty="0"/>
                  <a:t> an fórsa. mass.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C0EB08B2-89A4-F1EE-1F88-B8CB9CBBB1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72290"/>
              </a:xfrm>
              <a:blipFill>
                <a:blip r:embed="rId2"/>
                <a:stretch>
                  <a:fillRect l="-1370" t="-12587" b="-1818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3498C9B-3D01-141D-4D1A-BA1F144D1F30}"/>
              </a:ext>
            </a:extLst>
          </p:cNvPr>
          <p:cNvSpPr txBox="1"/>
          <p:nvPr/>
        </p:nvSpPr>
        <p:spPr>
          <a:xfrm>
            <a:off x="7909560" y="621167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650 N</a:t>
            </a:r>
          </a:p>
        </p:txBody>
      </p:sp>
    </p:spTree>
    <p:extLst>
      <p:ext uri="{BB962C8B-B14F-4D97-AF65-F5344CB8AC3E}">
        <p14:creationId xmlns:p14="http://schemas.microsoft.com/office/powerpoint/2010/main" val="34623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62F9BA-7B27-E8F8-A2CF-8C485AAC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BD2A2-8A90-3335-059A-EB0EA5077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Curitear</a:t>
            </a:r>
            <a:r>
              <a:rPr lang="en-GB" dirty="0"/>
              <a:t> fórsa </a:t>
            </a:r>
            <a:r>
              <a:rPr lang="en-GB" dirty="0" err="1"/>
              <a:t>tiomána</a:t>
            </a:r>
            <a:r>
              <a:rPr lang="en-GB" dirty="0"/>
              <a:t> de 1800 N i </a:t>
            </a:r>
            <a:r>
              <a:rPr lang="en-GB" dirty="0" err="1"/>
              <a:t>bfheidhm</a:t>
            </a:r>
            <a:r>
              <a:rPr lang="en-GB" dirty="0"/>
              <a:t> ar </a:t>
            </a:r>
            <a:r>
              <a:rPr lang="en-GB" dirty="0" err="1"/>
              <a:t>fheithicil</a:t>
            </a:r>
            <a:r>
              <a:rPr lang="en-GB" dirty="0"/>
              <a:t> </a:t>
            </a:r>
            <a:r>
              <a:rPr lang="en-GB" dirty="0" err="1"/>
              <a:t>d’ollmhais</a:t>
            </a:r>
            <a:r>
              <a:rPr lang="en-GB" dirty="0"/>
              <a:t> 1200 kg.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luasghéarú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56D11-8DE8-2B89-F40C-94B51D63F925}"/>
              </a:ext>
            </a:extLst>
          </p:cNvPr>
          <p:cNvSpPr txBox="1"/>
          <p:nvPr/>
        </p:nvSpPr>
        <p:spPr>
          <a:xfrm>
            <a:off x="1536700" y="1529649"/>
            <a:ext cx="391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Ollmhais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= mais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iomlán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ABDC9B-F072-137B-3424-C64A2247AB17}"/>
                  </a:ext>
                </a:extLst>
              </p:cNvPr>
              <p:cNvSpPr txBox="1"/>
              <p:nvPr/>
            </p:nvSpPr>
            <p:spPr>
              <a:xfrm>
                <a:off x="1536699" y="2252924"/>
                <a:ext cx="149547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𝑚𝑎</m:t>
                      </m:r>
                    </m:oMath>
                  </m:oMathPara>
                </a14:m>
                <a:endParaRPr lang="en-GB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ABDC9B-F072-137B-3424-C64A2247A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699" y="2252924"/>
                <a:ext cx="1495474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2E46CE-4EDC-746A-04B0-23F93F1B3E86}"/>
                  </a:ext>
                </a:extLst>
              </p:cNvPr>
              <p:cNvSpPr txBox="1"/>
              <p:nvPr/>
            </p:nvSpPr>
            <p:spPr>
              <a:xfrm>
                <a:off x="1536699" y="2976199"/>
                <a:ext cx="1678729" cy="1052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2E46CE-4EDC-746A-04B0-23F93F1B3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699" y="2976199"/>
                <a:ext cx="1678729" cy="1052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8D9A5A-39DB-C52B-869E-43491D5E31ED}"/>
                  </a:ext>
                </a:extLst>
              </p:cNvPr>
              <p:cNvSpPr txBox="1"/>
              <p:nvPr/>
            </p:nvSpPr>
            <p:spPr>
              <a:xfrm>
                <a:off x="1536699" y="4070176"/>
                <a:ext cx="2166299" cy="1055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1800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1200</m:t>
                          </m:r>
                        </m:den>
                      </m:f>
                    </m:oMath>
                  </m:oMathPara>
                </a14:m>
                <a:endParaRPr lang="en-GB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8D9A5A-39DB-C52B-869E-43491D5E3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699" y="4070176"/>
                <a:ext cx="2166299" cy="1055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87444A-728D-DFC1-E777-F3D0F28B6774}"/>
                  </a:ext>
                </a:extLst>
              </p:cNvPr>
              <p:cNvSpPr txBox="1"/>
              <p:nvPr/>
            </p:nvSpPr>
            <p:spPr>
              <a:xfrm>
                <a:off x="1536699" y="5166974"/>
                <a:ext cx="2847126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=1.5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87444A-728D-DFC1-E777-F3D0F28B6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699" y="5166974"/>
                <a:ext cx="2847126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8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780435-6F6F-4062-17FF-54FFCAD43CA6}"/>
                  </a:ext>
                </a:extLst>
              </p:cNvPr>
              <p:cNvSpPr txBox="1"/>
              <p:nvPr/>
            </p:nvSpPr>
            <p:spPr>
              <a:xfrm>
                <a:off x="2935073" y="1844824"/>
                <a:ext cx="1495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IE" sz="2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780435-6F6F-4062-17FF-54FFCAD43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073" y="1844824"/>
                <a:ext cx="149547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7D4116-3912-CA56-09CB-A132541AD1C1}"/>
                  </a:ext>
                </a:extLst>
              </p:cNvPr>
              <p:cNvSpPr txBox="1"/>
              <p:nvPr/>
            </p:nvSpPr>
            <p:spPr>
              <a:xfrm>
                <a:off x="3311156" y="5357729"/>
                <a:ext cx="3180038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=0+</m:t>
                      </m:r>
                      <m:d>
                        <m:d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0.303</m:t>
                          </m:r>
                        </m:e>
                      </m:d>
                      <m:d>
                        <m:d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1.2</m:t>
                          </m:r>
                        </m:e>
                      </m:d>
                    </m:oMath>
                  </m:oMathPara>
                </a14:m>
                <a:endParaRPr lang="en-IE" sz="2800" b="0" baseline="-250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7D4116-3912-CA56-09CB-A132541AD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156" y="5357729"/>
                <a:ext cx="3180038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8BDB41-AD48-8803-1A30-1CB5BBAEF822}"/>
                  </a:ext>
                </a:extLst>
              </p:cNvPr>
              <p:cNvSpPr txBox="1"/>
              <p:nvPr/>
            </p:nvSpPr>
            <p:spPr>
              <a:xfrm>
                <a:off x="3419872" y="6076312"/>
                <a:ext cx="2491323" cy="521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0.364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E" sz="2800" b="0" baseline="-25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8BDB41-AD48-8803-1A30-1CB5BBAEF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6076312"/>
                <a:ext cx="2491323" cy="5210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9BBDBC-32E1-69D0-6C6A-306403B69A51}"/>
                  </a:ext>
                </a:extLst>
              </p:cNvPr>
              <p:cNvSpPr txBox="1"/>
              <p:nvPr/>
            </p:nvSpPr>
            <p:spPr>
              <a:xfrm>
                <a:off x="3059832" y="4709182"/>
                <a:ext cx="19507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IE" sz="2800" b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9BBDBC-32E1-69D0-6C6A-306403B69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709182"/>
                <a:ext cx="19507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BCC59A3-546E-91D5-6A5D-508FE2D54F0B}"/>
              </a:ext>
            </a:extLst>
          </p:cNvPr>
          <p:cNvSpPr txBox="1"/>
          <p:nvPr/>
        </p:nvSpPr>
        <p:spPr>
          <a:xfrm>
            <a:off x="179511" y="1844824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 err="1"/>
              <a:t>Foirmle</a:t>
            </a:r>
            <a:r>
              <a:rPr lang="en-IE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FAB3D-AEE1-799C-C72B-FF101EFBADD0}"/>
              </a:ext>
            </a:extLst>
          </p:cNvPr>
          <p:cNvSpPr txBox="1"/>
          <p:nvPr/>
        </p:nvSpPr>
        <p:spPr>
          <a:xfrm>
            <a:off x="179511" y="2658709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 err="1"/>
              <a:t>Atheagraigh</a:t>
            </a:r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ECA57-84E4-CD85-F328-90E354D4EA0E}"/>
              </a:ext>
            </a:extLst>
          </p:cNvPr>
          <p:cNvSpPr txBox="1"/>
          <p:nvPr/>
        </p:nvSpPr>
        <p:spPr>
          <a:xfrm>
            <a:off x="188699" y="3452798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 err="1"/>
              <a:t>Ionadaigh</a:t>
            </a:r>
            <a:endParaRPr lang="en-I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61AC4D-C350-EB3A-2C86-79BC8FC45094}"/>
                  </a:ext>
                </a:extLst>
              </p:cNvPr>
              <p:cNvSpPr txBox="1"/>
              <p:nvPr/>
            </p:nvSpPr>
            <p:spPr>
              <a:xfrm>
                <a:off x="2879636" y="2420888"/>
                <a:ext cx="1678729" cy="898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IE" sz="2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61AC4D-C350-EB3A-2C86-79BC8FC45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636" y="2420888"/>
                <a:ext cx="1678729" cy="898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F50D0B-0276-DDEC-AA84-1E97334C0D19}"/>
                  </a:ext>
                </a:extLst>
              </p:cNvPr>
              <p:cNvSpPr txBox="1"/>
              <p:nvPr/>
            </p:nvSpPr>
            <p:spPr>
              <a:xfrm>
                <a:off x="3321269" y="3309982"/>
                <a:ext cx="377244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.33</m:t>
                          </m:r>
                        </m:den>
                      </m:f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0.303 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F50D0B-0276-DDEC-AA84-1E97334C0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269" y="3309982"/>
                <a:ext cx="3772443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2D5539E-F5D6-69E9-A535-DB00BF413D09}"/>
              </a:ext>
            </a:extLst>
          </p:cNvPr>
          <p:cNvSpPr txBox="1"/>
          <p:nvPr/>
        </p:nvSpPr>
        <p:spPr>
          <a:xfrm>
            <a:off x="227171" y="4709182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 err="1"/>
              <a:t>Foirmle</a:t>
            </a:r>
            <a:r>
              <a:rPr lang="en-IE" sz="28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EBDD5-0BDC-360D-8361-B0010C8BACBD}"/>
              </a:ext>
            </a:extLst>
          </p:cNvPr>
          <p:cNvSpPr txBox="1"/>
          <p:nvPr/>
        </p:nvSpPr>
        <p:spPr>
          <a:xfrm>
            <a:off x="244361" y="5414089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I</a:t>
            </a:r>
            <a:r>
              <a:rPr lang="en-IE" sz="2800" dirty="0" err="1"/>
              <a:t>onadaigh</a:t>
            </a:r>
            <a:r>
              <a:rPr lang="en-IE" sz="2800" dirty="0"/>
              <a:t> 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6EBB003-4361-05DE-5D1B-C549B0E5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4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FDF617-1480-27C4-F4B8-6D777E4491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Luasghéaraítear</a:t>
            </a:r>
            <a:r>
              <a:rPr lang="en-GB" dirty="0"/>
              <a:t> </a:t>
            </a:r>
            <a:r>
              <a:rPr lang="en-GB" dirty="0" err="1"/>
              <a:t>tralaí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330 g le fórsa 0.1N. </a:t>
            </a:r>
            <a:r>
              <a:rPr lang="en-GB" dirty="0" err="1"/>
              <a:t>Cén</a:t>
            </a:r>
            <a:r>
              <a:rPr lang="en-GB" dirty="0"/>
              <a:t> </a:t>
            </a:r>
            <a:r>
              <a:rPr lang="en-GB" dirty="0" err="1"/>
              <a:t>treoluas</a:t>
            </a:r>
            <a:r>
              <a:rPr lang="en-GB" dirty="0"/>
              <a:t> a </a:t>
            </a:r>
            <a:r>
              <a:rPr lang="en-GB" dirty="0" err="1"/>
              <a:t>bheidh</a:t>
            </a:r>
            <a:r>
              <a:rPr lang="en-GB" dirty="0"/>
              <a:t> air tar </a:t>
            </a:r>
            <a:r>
              <a:rPr lang="en-GB" dirty="0" err="1"/>
              <a:t>éis</a:t>
            </a:r>
            <a:r>
              <a:rPr lang="en-GB" dirty="0"/>
              <a:t> 1.2 </a:t>
            </a:r>
            <a:r>
              <a:rPr lang="en-GB" dirty="0" err="1"/>
              <a:t>soicindí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60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D63A6-9294-DA68-C601-2D7980DC0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58E3-5F8B-A814-66CA-05EF7F36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34" y="152467"/>
            <a:ext cx="2842713" cy="867930"/>
          </a:xfrm>
        </p:spPr>
        <p:txBody>
          <a:bodyPr/>
          <a:lstStyle/>
          <a:p>
            <a:r>
              <a:rPr lang="en-GB" sz="2800" dirty="0"/>
              <a:t>An </a:t>
            </a:r>
            <a:r>
              <a:rPr lang="en-GB" sz="2800" dirty="0" err="1"/>
              <a:t>tSonraíocht</a:t>
            </a:r>
            <a:r>
              <a:rPr lang="en-GB" sz="2800" dirty="0"/>
              <a:t> </a:t>
            </a:r>
            <a:r>
              <a:rPr lang="en-GB" sz="2800" dirty="0" err="1"/>
              <a:t>Fisice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A3324-FE99-1D44-B2BC-C7EBF595856E}"/>
              </a:ext>
            </a:extLst>
          </p:cNvPr>
          <p:cNvSpPr txBox="1"/>
          <p:nvPr/>
        </p:nvSpPr>
        <p:spPr>
          <a:xfrm>
            <a:off x="283053" y="610914"/>
            <a:ext cx="857789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Na </a:t>
            </a:r>
            <a:r>
              <a:rPr lang="en-GB" sz="2800" dirty="0" err="1"/>
              <a:t>dlíthe</a:t>
            </a:r>
            <a:r>
              <a:rPr lang="en-GB" sz="2800" dirty="0"/>
              <a:t> </a:t>
            </a:r>
            <a:r>
              <a:rPr lang="en-GB" sz="2800" dirty="0" err="1"/>
              <a:t>gluaisne</a:t>
            </a:r>
            <a:r>
              <a:rPr lang="en-GB" sz="2800" dirty="0"/>
              <a:t> de Newton </a:t>
            </a:r>
          </a:p>
          <a:p>
            <a:pPr marL="263525" indent="-2635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Na </a:t>
            </a:r>
            <a:r>
              <a:rPr lang="en-GB" sz="2800" dirty="0" err="1"/>
              <a:t>coincheapa</a:t>
            </a:r>
            <a:r>
              <a:rPr lang="en-GB" sz="2800" dirty="0"/>
              <a:t> de </a:t>
            </a:r>
            <a:r>
              <a:rPr lang="en-GB" sz="2800" dirty="0" err="1"/>
              <a:t>mhais</a:t>
            </a:r>
            <a:r>
              <a:rPr lang="en-GB" sz="2800" dirty="0"/>
              <a:t>, </a:t>
            </a:r>
            <a:r>
              <a:rPr lang="en-GB" sz="2800" dirty="0" err="1"/>
              <a:t>maislár</a:t>
            </a:r>
            <a:r>
              <a:rPr lang="en-GB" sz="2800" dirty="0"/>
              <a:t> agus fórsa mar </a:t>
            </a:r>
            <a:r>
              <a:rPr lang="en-GB" sz="2800" dirty="0" err="1"/>
              <a:t>chainníocht</a:t>
            </a:r>
            <a:r>
              <a:rPr lang="en-GB" sz="2800" dirty="0"/>
              <a:t> </a:t>
            </a:r>
            <a:r>
              <a:rPr lang="en-GB" sz="2800" dirty="0" err="1"/>
              <a:t>veicteoireach</a:t>
            </a:r>
            <a:r>
              <a:rPr lang="en-GB" sz="2800" dirty="0"/>
              <a:t> </a:t>
            </a:r>
          </a:p>
          <a:p>
            <a:pPr marL="263525" indent="-2635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err="1"/>
              <a:t>Cineál</a:t>
            </a:r>
            <a:r>
              <a:rPr lang="en-GB" sz="2800" dirty="0"/>
              <a:t> fórsaí: normal, </a:t>
            </a:r>
            <a:r>
              <a:rPr lang="en-GB" sz="2800" dirty="0" err="1"/>
              <a:t>frithchuimilteach</a:t>
            </a:r>
            <a:r>
              <a:rPr lang="en-GB" sz="2800" dirty="0"/>
              <a:t>, </a:t>
            </a:r>
            <a:r>
              <a:rPr lang="en-GB" sz="2800" dirty="0" err="1"/>
              <a:t>friotaíoch</a:t>
            </a:r>
            <a:r>
              <a:rPr lang="en-GB" sz="2800" dirty="0"/>
              <a:t>, </a:t>
            </a:r>
            <a:r>
              <a:rPr lang="en-GB" sz="2800" dirty="0" err="1"/>
              <a:t>teannas</a:t>
            </a:r>
            <a:r>
              <a:rPr lang="en-GB" sz="2800" dirty="0"/>
              <a:t>, </a:t>
            </a:r>
            <a:r>
              <a:rPr lang="en-GB" sz="2800" dirty="0" err="1"/>
              <a:t>buacacht</a:t>
            </a:r>
            <a:r>
              <a:rPr lang="en-GB" sz="2800" dirty="0"/>
              <a:t>/</a:t>
            </a:r>
            <a:r>
              <a:rPr lang="en-GB" sz="2800" dirty="0" err="1"/>
              <a:t>snámhacht</a:t>
            </a:r>
            <a:r>
              <a:rPr lang="en-GB" sz="2800" dirty="0"/>
              <a:t>, </a:t>
            </a:r>
            <a:r>
              <a:rPr lang="en-GB" sz="2800" dirty="0" err="1"/>
              <a:t>imtharraingthe</a:t>
            </a:r>
            <a:r>
              <a:rPr lang="en-GB" sz="2800" dirty="0"/>
              <a:t> </a:t>
            </a:r>
          </a:p>
          <a:p>
            <a:pPr marL="263525" indent="-2635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err="1"/>
              <a:t>Comhthoradh</a:t>
            </a:r>
            <a:r>
              <a:rPr lang="en-GB" sz="2800" dirty="0"/>
              <a:t> fórsa mar </a:t>
            </a:r>
            <a:r>
              <a:rPr lang="en-GB" sz="2800" dirty="0" err="1"/>
              <a:t>suim</a:t>
            </a:r>
            <a:r>
              <a:rPr lang="en-GB" sz="2800" dirty="0"/>
              <a:t> na </a:t>
            </a:r>
            <a:r>
              <a:rPr lang="en-GB" sz="2800" dirty="0" err="1"/>
              <a:t>bhfórsaí</a:t>
            </a:r>
            <a:r>
              <a:rPr lang="en-GB" sz="2800" dirty="0"/>
              <a:t> </a:t>
            </a:r>
            <a:r>
              <a:rPr lang="en-GB" sz="2800" dirty="0" err="1"/>
              <a:t>uile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91D59-1C2D-D49D-F6DF-F10B147DDA7F}"/>
              </a:ext>
            </a:extLst>
          </p:cNvPr>
          <p:cNvSpPr txBox="1"/>
          <p:nvPr/>
        </p:nvSpPr>
        <p:spPr>
          <a:xfrm>
            <a:off x="91165" y="87694"/>
            <a:ext cx="527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Foghlaimeoidh na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daltaí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faoi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CA16C1-40D1-4DF8-2187-D535473D109C}"/>
                  </a:ext>
                </a:extLst>
              </p:cNvPr>
              <p:cNvSpPr txBox="1"/>
              <p:nvPr/>
            </p:nvSpPr>
            <p:spPr>
              <a:xfrm>
                <a:off x="91166" y="4026456"/>
                <a:ext cx="8961670" cy="26468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Aft>
                    <a:spcPts val="600"/>
                  </a:spcAft>
                  <a:buClr>
                    <a:srgbClr val="FF0000"/>
                  </a:buClr>
                  <a:buSzPct val="120000"/>
                  <a:buAutoNum type="arabicPeriod"/>
                </a:pPr>
                <a:r>
                  <a:rPr lang="en-GB" sz="2600" dirty="0"/>
                  <a:t>Suíomhanna </a:t>
                </a:r>
                <a:r>
                  <a:rPr lang="en-GB" sz="2600" dirty="0" err="1"/>
                  <a:t>fíorshaol</a:t>
                </a:r>
                <a:r>
                  <a:rPr lang="en-GB" sz="2600" dirty="0"/>
                  <a:t> a </a:t>
                </a:r>
                <a:r>
                  <a:rPr lang="en-GB" sz="2600" dirty="0" err="1"/>
                  <a:t>shamhaltú</a:t>
                </a:r>
                <a:r>
                  <a:rPr lang="en-GB" sz="2600" dirty="0"/>
                  <a:t> agus </a:t>
                </a:r>
                <a:r>
                  <a:rPr lang="en-GB" sz="2600" dirty="0" err="1"/>
                  <a:t>úsáid</a:t>
                </a:r>
                <a:r>
                  <a:rPr lang="en-GB" sz="2600" dirty="0"/>
                  <a:t> na </a:t>
                </a:r>
                <a:r>
                  <a:rPr lang="en-GB" sz="2600" dirty="0" err="1"/>
                  <a:t>Dlíthe</a:t>
                </a:r>
                <a:r>
                  <a:rPr lang="en-GB" sz="2600" dirty="0"/>
                  <a:t> Newton </a:t>
                </a:r>
              </a:p>
              <a:p>
                <a:pPr marL="514350" indent="-514350">
                  <a:spcAft>
                    <a:spcPts val="600"/>
                  </a:spcAft>
                  <a:buClr>
                    <a:srgbClr val="FF0000"/>
                  </a:buClr>
                  <a:buSzPct val="120000"/>
                  <a:buAutoNum type="arabicPeriod"/>
                </a:pPr>
                <a:r>
                  <a:rPr lang="en-GB" sz="2600" dirty="0"/>
                  <a:t>An </a:t>
                </a:r>
                <a:r>
                  <a:rPr lang="en-GB" sz="2600" dirty="0" err="1"/>
                  <a:t>dara</a:t>
                </a:r>
                <a:r>
                  <a:rPr lang="en-GB" sz="2600" dirty="0"/>
                  <a:t> </a:t>
                </a:r>
                <a:r>
                  <a:rPr lang="en-GB" sz="2600" dirty="0" err="1"/>
                  <a:t>dlí</a:t>
                </a:r>
                <a:r>
                  <a:rPr lang="en-GB" sz="2600" dirty="0"/>
                  <a:t> </a:t>
                </a:r>
                <a:r>
                  <a:rPr lang="en-GB" sz="2600" dirty="0" err="1"/>
                  <a:t>Netwon</a:t>
                </a:r>
                <a:r>
                  <a:rPr lang="en-GB" sz="2600" dirty="0"/>
                  <a:t> a </a:t>
                </a:r>
                <a:r>
                  <a:rPr lang="en-GB" sz="2600" dirty="0" err="1"/>
                  <a:t>fhíorú</a:t>
                </a:r>
                <a:r>
                  <a:rPr lang="en-GB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GB" sz="2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𝒏𝒆𝒕</m:t>
                        </m:r>
                      </m:sub>
                    </m:sSub>
                    <m:r>
                      <a:rPr lang="en-GB" sz="2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𝒎𝒂</m:t>
                    </m:r>
                    <m:r>
                      <a:rPr lang="en-GB" sz="2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2600" dirty="0"/>
                  <a:t> ag </a:t>
                </a:r>
                <a:r>
                  <a:rPr lang="en-GB" sz="2600" dirty="0" err="1"/>
                  <a:t>úsáid</a:t>
                </a:r>
                <a:r>
                  <a:rPr lang="en-GB" sz="2600" dirty="0"/>
                  <a:t> </a:t>
                </a:r>
                <a:r>
                  <a:rPr lang="en-GB" sz="2600" dirty="0" err="1"/>
                  <a:t>sonraí</a:t>
                </a:r>
                <a:r>
                  <a:rPr lang="en-GB" sz="2600" dirty="0"/>
                  <a:t> </a:t>
                </a:r>
                <a:r>
                  <a:rPr lang="en-GB" sz="2600" dirty="0" err="1"/>
                  <a:t>príomhúla</a:t>
                </a:r>
                <a:r>
                  <a:rPr lang="en-GB" sz="2600" dirty="0"/>
                  <a:t> agus </a:t>
                </a:r>
                <a:r>
                  <a:rPr lang="en-GB" sz="2600" dirty="0" err="1"/>
                  <a:t>tánaisteacha</a:t>
                </a:r>
                <a:endParaRPr lang="en-GB" sz="2600" dirty="0"/>
              </a:p>
              <a:p>
                <a:pPr marL="514350" indent="-514350">
                  <a:spcAft>
                    <a:spcPts val="600"/>
                  </a:spcAft>
                  <a:buClr>
                    <a:srgbClr val="FF0000"/>
                  </a:buClr>
                  <a:buSzPct val="120000"/>
                  <a:buAutoNum type="arabicPeriod"/>
                </a:pPr>
                <a:r>
                  <a:rPr lang="en-GB" sz="2600" dirty="0" err="1"/>
                  <a:t>Fadhbanna</a:t>
                </a:r>
                <a:r>
                  <a:rPr lang="en-GB" sz="2600" dirty="0"/>
                  <a:t> a </a:t>
                </a:r>
                <a:r>
                  <a:rPr lang="en-GB" sz="2600" dirty="0" err="1"/>
                  <a:t>shamaltú</a:t>
                </a:r>
                <a:r>
                  <a:rPr lang="en-GB" sz="2600" dirty="0"/>
                  <a:t> </a:t>
                </a:r>
                <a:r>
                  <a:rPr lang="en-GB" sz="2600" dirty="0" err="1"/>
                  <a:t>maidir</a:t>
                </a:r>
                <a:r>
                  <a:rPr lang="en-GB" sz="2600" dirty="0"/>
                  <a:t> le </a:t>
                </a:r>
                <a:r>
                  <a:rPr lang="en-GB" sz="2600" dirty="0" err="1"/>
                  <a:t>gluaiseacht</a:t>
                </a:r>
                <a:r>
                  <a:rPr lang="en-GB" sz="2600" dirty="0"/>
                  <a:t> </a:t>
                </a:r>
                <a:r>
                  <a:rPr lang="en-GB" sz="2600" dirty="0" err="1"/>
                  <a:t>cáithnín</a:t>
                </a:r>
                <a:r>
                  <a:rPr lang="en-GB" sz="2600" dirty="0"/>
                  <a:t> </a:t>
                </a:r>
                <a:r>
                  <a:rPr lang="en-GB" sz="2600" dirty="0" err="1"/>
                  <a:t>faoi</a:t>
                </a:r>
                <a:r>
                  <a:rPr lang="en-GB" sz="2600" dirty="0"/>
                  <a:t> </a:t>
                </a:r>
                <a:r>
                  <a:rPr lang="en-GB" sz="2600" dirty="0" err="1"/>
                  <a:t>thionchar</a:t>
                </a:r>
                <a:r>
                  <a:rPr lang="en-GB" sz="2600" dirty="0"/>
                  <a:t> fórsa </a:t>
                </a:r>
                <a:r>
                  <a:rPr lang="en-GB" sz="2600" dirty="0" err="1"/>
                  <a:t>chomhthoradh</a:t>
                </a:r>
                <a:r>
                  <a:rPr lang="en-GB" sz="2600" dirty="0"/>
                  <a:t> </a:t>
                </a:r>
                <a:r>
                  <a:rPr lang="en-GB" sz="2600" dirty="0" err="1"/>
                  <a:t>tairiseach</a:t>
                </a:r>
                <a:endParaRPr lang="en-GB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CA16C1-40D1-4DF8-2187-D535473D1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6" y="4026456"/>
                <a:ext cx="8961670" cy="2646878"/>
              </a:xfrm>
              <a:prstGeom prst="rect">
                <a:avLst/>
              </a:prstGeom>
              <a:blipFill>
                <a:blip r:embed="rId3"/>
                <a:stretch>
                  <a:fillRect l="-1497" t="-4147" r="-884" b="-483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95DC13D-D3EA-93AB-894E-C2665FE3E45F}"/>
              </a:ext>
            </a:extLst>
          </p:cNvPr>
          <p:cNvSpPr txBox="1"/>
          <p:nvPr/>
        </p:nvSpPr>
        <p:spPr>
          <a:xfrm>
            <a:off x="91165" y="3519403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Beidh na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daltaí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CF169C-720A-4C81-8531-14CF4CB3AD11}"/>
              </a:ext>
            </a:extLst>
          </p:cNvPr>
          <p:cNvSpPr txBox="1"/>
          <p:nvPr/>
        </p:nvSpPr>
        <p:spPr>
          <a:xfrm>
            <a:off x="4110214" y="4378096"/>
            <a:ext cx="430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Léaráidí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fórsa a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tharraingt</a:t>
            </a:r>
            <a:endParaRPr lang="en-GB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0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7B425-B0BD-FD40-A749-194D69B5F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61AF65-0DA5-3C0A-BD0C-868ABC23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B9BE4-2FBE-DCD1-85E0-A4A00728E9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Tá</a:t>
            </a:r>
            <a:r>
              <a:rPr lang="en-GB" dirty="0"/>
              <a:t> fórsa </a:t>
            </a:r>
            <a:r>
              <a:rPr lang="en-GB" dirty="0" err="1"/>
              <a:t>uasta</a:t>
            </a:r>
            <a:r>
              <a:rPr lang="en-GB" dirty="0"/>
              <a:t> de 4500 N ag </a:t>
            </a:r>
            <a:r>
              <a:rPr lang="en-GB" dirty="0" err="1"/>
              <a:t>gluaisteán</a:t>
            </a:r>
            <a:r>
              <a:rPr lang="en-GB" dirty="0"/>
              <a:t> le </a:t>
            </a:r>
            <a:r>
              <a:rPr lang="en-GB" dirty="0" err="1"/>
              <a:t>hollmhais</a:t>
            </a:r>
            <a:r>
              <a:rPr lang="en-GB" dirty="0"/>
              <a:t> 1300 kg. </a:t>
            </a:r>
            <a:r>
              <a:rPr lang="en-GB" dirty="0" err="1"/>
              <a:t>Ríomh</a:t>
            </a:r>
            <a:r>
              <a:rPr lang="en-GB" dirty="0"/>
              <a:t> a </a:t>
            </a:r>
            <a:r>
              <a:rPr lang="en-GB" dirty="0" err="1"/>
              <a:t>luasghéarú</a:t>
            </a:r>
            <a:r>
              <a:rPr lang="en-GB" dirty="0"/>
              <a:t> </a:t>
            </a:r>
            <a:r>
              <a:rPr lang="en-GB" dirty="0" err="1"/>
              <a:t>uasta</a:t>
            </a:r>
            <a:r>
              <a:rPr lang="en-GB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EA5737-6838-F647-1ABB-F701164D3B32}"/>
                  </a:ext>
                </a:extLst>
              </p:cNvPr>
              <p:cNvSpPr txBox="1"/>
              <p:nvPr/>
            </p:nvSpPr>
            <p:spPr>
              <a:xfrm>
                <a:off x="7297419" y="6047084"/>
                <a:ext cx="13296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3.46 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EA5737-6838-F647-1ABB-F701164D3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419" y="6047084"/>
                <a:ext cx="132965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0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A9407-C5AE-3A8A-B9FF-B501435EC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BC4DBA-49E1-B2EA-03B5-A43B4DDA04EF}"/>
                  </a:ext>
                </a:extLst>
              </p:cNvPr>
              <p:cNvSpPr txBox="1"/>
              <p:nvPr/>
            </p:nvSpPr>
            <p:spPr>
              <a:xfrm>
                <a:off x="6730411" y="6212375"/>
                <a:ext cx="1870192" cy="367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0.317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E" b="0" baseline="-25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BC4DBA-49E1-B2EA-03B5-A43B4DDA0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411" y="6212375"/>
                <a:ext cx="1870192" cy="367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345A8E-B081-7991-0B0A-D0DC2629F11B}"/>
                  </a:ext>
                </a:extLst>
              </p:cNvPr>
              <p:cNvSpPr txBox="1"/>
              <p:nvPr/>
            </p:nvSpPr>
            <p:spPr>
              <a:xfrm>
                <a:off x="6730411" y="5843043"/>
                <a:ext cx="2021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0.7937 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345A8E-B081-7991-0B0A-D0DC2629F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411" y="5843043"/>
                <a:ext cx="20213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3">
            <a:extLst>
              <a:ext uri="{FF2B5EF4-FFF2-40B4-BE49-F238E27FC236}">
                <a16:creationId xmlns:a16="http://schemas.microsoft.com/office/drawing/2014/main" id="{42419151-76A8-AA3E-1091-54FA7B875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6B2B38D-E90C-5C4B-C19C-9F8C3050E7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383969"/>
          </a:xfrm>
        </p:spPr>
        <p:txBody>
          <a:bodyPr/>
          <a:lstStyle/>
          <a:p>
            <a:r>
              <a:rPr lang="en-GB" dirty="0" err="1"/>
              <a:t>Luaghéaraítear</a:t>
            </a:r>
            <a:r>
              <a:rPr lang="en-GB" dirty="0"/>
              <a:t> </a:t>
            </a:r>
            <a:r>
              <a:rPr lang="en-GB" dirty="0" err="1"/>
              <a:t>tralaí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630 g le fórsa 0.5 N. </a:t>
            </a:r>
            <a:r>
              <a:rPr lang="en-GB" dirty="0" err="1"/>
              <a:t>Cén</a:t>
            </a:r>
            <a:r>
              <a:rPr lang="en-GB" dirty="0"/>
              <a:t> </a:t>
            </a:r>
            <a:r>
              <a:rPr lang="en-GB" dirty="0" err="1"/>
              <a:t>treoluas</a:t>
            </a:r>
            <a:r>
              <a:rPr lang="en-GB" dirty="0"/>
              <a:t> a </a:t>
            </a:r>
            <a:r>
              <a:rPr lang="en-GB" dirty="0" err="1"/>
              <a:t>bheidh</a:t>
            </a:r>
            <a:r>
              <a:rPr lang="en-GB" dirty="0"/>
              <a:t> air tar </a:t>
            </a:r>
            <a:r>
              <a:rPr lang="en-GB" dirty="0" err="1"/>
              <a:t>éis</a:t>
            </a:r>
            <a:r>
              <a:rPr lang="en-GB" dirty="0"/>
              <a:t> 0.4 </a:t>
            </a:r>
            <a:r>
              <a:rPr lang="en-GB" dirty="0" err="1"/>
              <a:t>soicindí</a:t>
            </a:r>
            <a:r>
              <a:rPr lang="en-GB" dirty="0"/>
              <a:t>?</a:t>
            </a:r>
          </a:p>
          <a:p>
            <a:r>
              <a:rPr lang="en-GB" dirty="0" err="1"/>
              <a:t>Tabhair</a:t>
            </a:r>
            <a:r>
              <a:rPr lang="en-GB" dirty="0"/>
              <a:t> an </a:t>
            </a:r>
            <a:r>
              <a:rPr lang="en-GB" dirty="0" err="1"/>
              <a:t>freagra</a:t>
            </a:r>
            <a:r>
              <a:rPr lang="en-GB" dirty="0"/>
              <a:t> go </a:t>
            </a:r>
            <a:r>
              <a:rPr lang="en-GB" dirty="0" err="1"/>
              <a:t>dtí</a:t>
            </a:r>
            <a:r>
              <a:rPr lang="en-GB" dirty="0"/>
              <a:t> 3 fb/fs.</a:t>
            </a:r>
          </a:p>
        </p:txBody>
      </p:sp>
    </p:spTree>
    <p:extLst>
      <p:ext uri="{BB962C8B-B14F-4D97-AF65-F5344CB8AC3E}">
        <p14:creationId xmlns:p14="http://schemas.microsoft.com/office/powerpoint/2010/main" val="238599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0B56D-E622-3DD0-1ADD-E61EBAA1D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A3BB78-929B-853D-3E3A-96C4138F3B63}"/>
                  </a:ext>
                </a:extLst>
              </p:cNvPr>
              <p:cNvSpPr txBox="1"/>
              <p:nvPr/>
            </p:nvSpPr>
            <p:spPr>
              <a:xfrm>
                <a:off x="6730411" y="6212375"/>
                <a:ext cx="1741952" cy="367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43.6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E" b="0" baseline="-25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A3BB78-929B-853D-3E3A-96C4138F3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411" y="6212375"/>
                <a:ext cx="1741952" cy="367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D618C9-CB7A-F1F0-BA2F-CE825AACA662}"/>
                  </a:ext>
                </a:extLst>
              </p:cNvPr>
              <p:cNvSpPr txBox="1"/>
              <p:nvPr/>
            </p:nvSpPr>
            <p:spPr>
              <a:xfrm>
                <a:off x="6730411" y="5843043"/>
                <a:ext cx="1973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87145 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D618C9-CB7A-F1F0-BA2F-CE825AACA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411" y="5843043"/>
                <a:ext cx="1973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3">
            <a:extLst>
              <a:ext uri="{FF2B5EF4-FFF2-40B4-BE49-F238E27FC236}">
                <a16:creationId xmlns:a16="http://schemas.microsoft.com/office/drawing/2014/main" id="{EB0DA7D2-D1D5-4C93-6980-F65BB076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14">
                <a:extLst>
                  <a:ext uri="{FF2B5EF4-FFF2-40B4-BE49-F238E27FC236}">
                    <a16:creationId xmlns:a16="http://schemas.microsoft.com/office/drawing/2014/main" id="{7B637C04-0372-4C20-0122-2407E501EFA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2416046"/>
              </a:xfrm>
            </p:spPr>
            <p:txBody>
              <a:bodyPr/>
              <a:lstStyle/>
              <a:p>
                <a:r>
                  <a:rPr lang="en-GB" dirty="0"/>
                  <a:t>Luasghéaraítear </a:t>
                </a:r>
                <a:r>
                  <a:rPr lang="en-GB" dirty="0" err="1"/>
                  <a:t>liathróid</a:t>
                </a:r>
                <a:r>
                  <a:rPr lang="en-GB" dirty="0"/>
                  <a:t> </a:t>
                </a:r>
                <a:r>
                  <a:rPr lang="en-GB" dirty="0" err="1"/>
                  <a:t>ghailf</a:t>
                </a:r>
                <a:r>
                  <a:rPr lang="en-GB" dirty="0"/>
                  <a:t> de </a:t>
                </a:r>
                <a:r>
                  <a:rPr lang="en-GB" dirty="0" err="1"/>
                  <a:t>mhais</a:t>
                </a:r>
                <a:r>
                  <a:rPr lang="en-GB" dirty="0"/>
                  <a:t> 45.9 g le fórsa 4000N ar </a:t>
                </a:r>
                <a:r>
                  <a:rPr lang="en-GB" dirty="0" err="1"/>
                  <a:t>feadh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500 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. </a:t>
                </a:r>
              </a:p>
              <a:p>
                <a:pPr marL="571500" indent="-571500">
                  <a:buAutoNum type="romanLcParenBoth"/>
                </a:pPr>
                <a:r>
                  <a:rPr lang="en-GB" dirty="0" err="1"/>
                  <a:t>Cén</a:t>
                </a:r>
                <a:r>
                  <a:rPr lang="en-GB" dirty="0"/>
                  <a:t> </a:t>
                </a:r>
                <a:r>
                  <a:rPr lang="en-GB" dirty="0" err="1"/>
                  <a:t>luasghéarú</a:t>
                </a:r>
                <a:r>
                  <a:rPr lang="en-GB" dirty="0"/>
                  <a:t> </a:t>
                </a:r>
                <a:r>
                  <a:rPr lang="en-GB" dirty="0" err="1"/>
                  <a:t>atá</a:t>
                </a:r>
                <a:r>
                  <a:rPr lang="en-GB" dirty="0"/>
                  <a:t> air?</a:t>
                </a:r>
              </a:p>
              <a:p>
                <a:pPr marL="571500" indent="-571500">
                  <a:buAutoNum type="romanLcParenBoth"/>
                </a:pPr>
                <a:r>
                  <a:rPr lang="en-GB" dirty="0" err="1"/>
                  <a:t>Cén</a:t>
                </a:r>
                <a:r>
                  <a:rPr lang="en-GB" dirty="0"/>
                  <a:t> </a:t>
                </a:r>
                <a:r>
                  <a:rPr lang="en-GB" dirty="0" err="1"/>
                  <a:t>treoluas</a:t>
                </a:r>
                <a:r>
                  <a:rPr lang="en-GB" dirty="0"/>
                  <a:t> a </a:t>
                </a:r>
                <a:r>
                  <a:rPr lang="en-GB" dirty="0" err="1"/>
                  <a:t>bheidh</a:t>
                </a:r>
                <a:r>
                  <a:rPr lang="en-GB" dirty="0"/>
                  <a:t> </a:t>
                </a:r>
                <a:r>
                  <a:rPr lang="en-GB" dirty="0" err="1"/>
                  <a:t>faoi</a:t>
                </a:r>
                <a:r>
                  <a:rPr lang="en-GB" dirty="0"/>
                  <a:t> tar </a:t>
                </a:r>
                <a:r>
                  <a:rPr lang="en-GB" dirty="0" err="1"/>
                  <a:t>éis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?</a:t>
                </a:r>
              </a:p>
              <a:p>
                <a:r>
                  <a:rPr lang="en-GB" dirty="0" err="1"/>
                  <a:t>Scríobh</a:t>
                </a:r>
                <a:r>
                  <a:rPr lang="en-GB" dirty="0"/>
                  <a:t> an </a:t>
                </a:r>
                <a:r>
                  <a:rPr lang="en-GB" dirty="0" err="1"/>
                  <a:t>treoluas</a:t>
                </a:r>
                <a:r>
                  <a:rPr lang="en-GB" dirty="0"/>
                  <a:t> go </a:t>
                </a:r>
                <a:r>
                  <a:rPr lang="en-GB" dirty="0" err="1"/>
                  <a:t>dtí</a:t>
                </a:r>
                <a:r>
                  <a:rPr lang="en-GB" dirty="0"/>
                  <a:t> 3 fb/fs.</a:t>
                </a:r>
              </a:p>
            </p:txBody>
          </p:sp>
        </mc:Choice>
        <mc:Fallback xmlns="">
          <p:sp>
            <p:nvSpPr>
              <p:cNvPr id="15" name="Text Placeholder 14">
                <a:extLst>
                  <a:ext uri="{FF2B5EF4-FFF2-40B4-BE49-F238E27FC236}">
                    <a16:creationId xmlns:a16="http://schemas.microsoft.com/office/drawing/2014/main" id="{7B637C04-0372-4C20-0122-2407E501E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2416046"/>
              </a:xfrm>
              <a:blipFill>
                <a:blip r:embed="rId4"/>
                <a:stretch>
                  <a:fillRect l="-1370" t="-4545" b="-606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49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DFC9C9-7637-509B-5215-E2394C7B8F75}"/>
              </a:ext>
            </a:extLst>
          </p:cNvPr>
          <p:cNvSpPr txBox="1"/>
          <p:nvPr/>
        </p:nvSpPr>
        <p:spPr>
          <a:xfrm>
            <a:off x="899592" y="1654061"/>
            <a:ext cx="6195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u = 15,    v = 0, 	 t = 3     a = ?   F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A4830E-6F26-0DB5-1175-991B7FD0B809}"/>
                  </a:ext>
                </a:extLst>
              </p:cNvPr>
              <p:cNvSpPr txBox="1"/>
              <p:nvPr/>
            </p:nvSpPr>
            <p:spPr>
              <a:xfrm>
                <a:off x="912208" y="2492896"/>
                <a:ext cx="1888530" cy="668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IE" sz="2800"/>
                  <a:t>  =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A4830E-6F26-0DB5-1175-991B7FD0B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08" y="2492896"/>
                <a:ext cx="1888530" cy="668837"/>
              </a:xfrm>
              <a:prstGeom prst="rect">
                <a:avLst/>
              </a:prstGeom>
              <a:blipFill>
                <a:blip r:embed="rId2"/>
                <a:stretch>
                  <a:fillRect t="-3636" r="-582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BD5854-D7F3-6FB1-9715-EEE7B79B9E6C}"/>
                  </a:ext>
                </a:extLst>
              </p:cNvPr>
              <p:cNvSpPr txBox="1"/>
              <p:nvPr/>
            </p:nvSpPr>
            <p:spPr>
              <a:xfrm>
                <a:off x="3131840" y="2422044"/>
                <a:ext cx="1241045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0−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E" sz="2800"/>
                  <a:t> 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BD5854-D7F3-6FB1-9715-EEE7B79B9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422044"/>
                <a:ext cx="1241045" cy="710451"/>
              </a:xfrm>
              <a:prstGeom prst="rect">
                <a:avLst/>
              </a:prstGeom>
              <a:blipFill>
                <a:blip r:embed="rId3"/>
                <a:stretch>
                  <a:fillRect r="-8867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B8AF0A-10B0-810B-0407-CF9DE8D7D3A5}"/>
                  </a:ext>
                </a:extLst>
              </p:cNvPr>
              <p:cNvSpPr txBox="1"/>
              <p:nvPr/>
            </p:nvSpPr>
            <p:spPr>
              <a:xfrm>
                <a:off x="4572000" y="2458606"/>
                <a:ext cx="15307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E" sz="2800"/>
                  <a:t>-5 </a:t>
                </a:r>
                <a14:m>
                  <m:oMath xmlns:m="http://schemas.openxmlformats.org/officeDocument/2006/math"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IE" sz="28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B8AF0A-10B0-810B-0407-CF9DE8D7D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58606"/>
                <a:ext cx="1530740" cy="523220"/>
              </a:xfrm>
              <a:prstGeom prst="rect">
                <a:avLst/>
              </a:prstGeom>
              <a:blipFill>
                <a:blip r:embed="rId4"/>
                <a:stretch>
                  <a:fillRect l="-796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243B25F-A0DD-FCF6-724B-1106C5715604}"/>
              </a:ext>
            </a:extLst>
          </p:cNvPr>
          <p:cNvSpPr txBox="1"/>
          <p:nvPr/>
        </p:nvSpPr>
        <p:spPr>
          <a:xfrm>
            <a:off x="912208" y="3682847"/>
            <a:ext cx="82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F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3D6E0-3D41-596D-5D3C-3EC9E9BA4C30}"/>
              </a:ext>
            </a:extLst>
          </p:cNvPr>
          <p:cNvSpPr txBox="1"/>
          <p:nvPr/>
        </p:nvSpPr>
        <p:spPr>
          <a:xfrm>
            <a:off x="1735585" y="3682847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ma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DE9129-6E04-ED68-0088-E2527590D12D}"/>
              </a:ext>
            </a:extLst>
          </p:cNvPr>
          <p:cNvSpPr txBox="1"/>
          <p:nvPr/>
        </p:nvSpPr>
        <p:spPr>
          <a:xfrm>
            <a:off x="2864939" y="3684893"/>
            <a:ext cx="1851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/>
              <a:t>1100x5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0D4D1-9682-0043-5EE5-B2F096AF6CAD}"/>
              </a:ext>
            </a:extLst>
          </p:cNvPr>
          <p:cNvSpPr txBox="1"/>
          <p:nvPr/>
        </p:nvSpPr>
        <p:spPr>
          <a:xfrm>
            <a:off x="4828712" y="3682847"/>
            <a:ext cx="161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/>
              <a:t>5500 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C70F5-6C7B-C1AB-E647-9166FD75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B71E7CA-20CF-4C08-AEB8-2C644BC8CDE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dirty="0" err="1"/>
                  <a:t>Cén</a:t>
                </a:r>
                <a:r>
                  <a:rPr lang="en-GB" dirty="0"/>
                  <a:t> fórsa a </a:t>
                </a:r>
                <a:r>
                  <a:rPr lang="en-GB" dirty="0" err="1"/>
                  <a:t>theastaíonn</a:t>
                </a:r>
                <a:r>
                  <a:rPr lang="en-GB" dirty="0"/>
                  <a:t> </a:t>
                </a:r>
                <a:r>
                  <a:rPr lang="en-GB" dirty="0" err="1"/>
                  <a:t>chun</a:t>
                </a:r>
                <a:r>
                  <a:rPr lang="en-GB" dirty="0"/>
                  <a:t> stop a chur le </a:t>
                </a:r>
                <a:r>
                  <a:rPr lang="en-GB" dirty="0" err="1"/>
                  <a:t>carr</a:t>
                </a:r>
                <a:r>
                  <a:rPr lang="en-GB" dirty="0"/>
                  <a:t> le mais 1100 kg, </a:t>
                </a:r>
                <a:r>
                  <a:rPr lang="en-GB" dirty="0" err="1"/>
                  <a:t>atá</a:t>
                </a:r>
                <a:r>
                  <a:rPr lang="en-GB" dirty="0"/>
                  <a:t> ag </a:t>
                </a:r>
                <a:r>
                  <a:rPr lang="en-GB" dirty="0" err="1"/>
                  <a:t>taisteal</a:t>
                </a:r>
                <a:r>
                  <a:rPr lang="en-GB" dirty="0"/>
                  <a:t> ag </a:t>
                </a:r>
                <a:r>
                  <a:rPr lang="en-GB" dirty="0" err="1"/>
                  <a:t>ráta</a:t>
                </a:r>
                <a:r>
                  <a:rPr lang="en-GB" dirty="0"/>
                  <a:t> 15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laistigh</a:t>
                </a:r>
                <a:r>
                  <a:rPr lang="en-GB" dirty="0"/>
                  <a:t> de 3 </a:t>
                </a:r>
                <a:r>
                  <a:rPr lang="en-GB" dirty="0" err="1"/>
                  <a:t>soicindí</a:t>
                </a:r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B71E7CA-20CF-4C08-AEB8-2C644BC8C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5"/>
                <a:stretch>
                  <a:fillRect l="-1370" t="-8738" b="-1262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86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6DF4E2-0142-DA56-A659-B8CC121F8EB6}"/>
                  </a:ext>
                </a:extLst>
              </p:cNvPr>
              <p:cNvSpPr txBox="1"/>
              <p:nvPr/>
            </p:nvSpPr>
            <p:spPr>
              <a:xfrm>
                <a:off x="4859777" y="1658516"/>
                <a:ext cx="40759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IE" sz="2800" b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6DF4E2-0142-DA56-A659-B8CC121F8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77" y="1658516"/>
                <a:ext cx="4075924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80B8199-1BA7-84BE-5BD7-7F7388099F00}"/>
              </a:ext>
            </a:extLst>
          </p:cNvPr>
          <p:cNvSpPr txBox="1"/>
          <p:nvPr/>
        </p:nvSpPr>
        <p:spPr>
          <a:xfrm>
            <a:off x="4873469" y="3337610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F = 12-3 = 9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965533-D0B1-43CD-4CC4-02043BAE9F67}"/>
                  </a:ext>
                </a:extLst>
              </p:cNvPr>
              <p:cNvSpPr txBox="1"/>
              <p:nvPr/>
            </p:nvSpPr>
            <p:spPr>
              <a:xfrm>
                <a:off x="4866623" y="3844032"/>
                <a:ext cx="387715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1.8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IE" sz="28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IE" sz="2800" b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965533-D0B1-43CD-4CC4-02043BAE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623" y="3844032"/>
                <a:ext cx="3877152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03AFEA1-49A2-7BB8-E299-92808562A26D}"/>
              </a:ext>
            </a:extLst>
          </p:cNvPr>
          <p:cNvSpPr txBox="1"/>
          <p:nvPr/>
        </p:nvSpPr>
        <p:spPr>
          <a:xfrm>
            <a:off x="7061674" y="2294995"/>
            <a:ext cx="208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Deiseal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9B2C8B-0C1B-80FA-E18F-D3192588A2FF}"/>
              </a:ext>
            </a:extLst>
          </p:cNvPr>
          <p:cNvSpPr txBox="1"/>
          <p:nvPr/>
        </p:nvSpPr>
        <p:spPr>
          <a:xfrm>
            <a:off x="7061676" y="4532274"/>
            <a:ext cx="208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/>
              <a:t>Ar</a:t>
            </a:r>
            <a:r>
              <a:rPr lang="en-IE" sz="2800" dirty="0"/>
              <a:t> </a:t>
            </a:r>
            <a:r>
              <a:rPr lang="en-IE" sz="2800" dirty="0" err="1"/>
              <a:t>dheis</a:t>
            </a:r>
            <a:endParaRPr lang="en-IE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C53904-9C06-68EF-808C-CB7F2A06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854892-68A0-ADFA-7159-E5C5B30607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Faigh</a:t>
            </a:r>
            <a:r>
              <a:rPr lang="en-GB" dirty="0"/>
              <a:t> an </a:t>
            </a:r>
            <a:r>
              <a:rPr lang="en-GB" dirty="0" err="1"/>
              <a:t>luasghéarú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C99B42-CD23-2830-8A70-65E954797E2F}"/>
              </a:ext>
            </a:extLst>
          </p:cNvPr>
          <p:cNvSpPr/>
          <p:nvPr/>
        </p:nvSpPr>
        <p:spPr>
          <a:xfrm>
            <a:off x="1117600" y="1587500"/>
            <a:ext cx="939800" cy="9541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FF2BF4-6047-D77D-FEB8-6FBDB2AC138F}"/>
              </a:ext>
            </a:extLst>
          </p:cNvPr>
          <p:cNvCxnSpPr/>
          <p:nvPr/>
        </p:nvCxnSpPr>
        <p:spPr>
          <a:xfrm>
            <a:off x="2061534" y="2014116"/>
            <a:ext cx="10092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E40F11-06A0-FD4F-D811-AF823545C089}"/>
              </a:ext>
            </a:extLst>
          </p:cNvPr>
          <p:cNvSpPr txBox="1"/>
          <p:nvPr/>
        </p:nvSpPr>
        <p:spPr>
          <a:xfrm>
            <a:off x="1255982" y="1752506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5kg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C032DA-BF43-8491-3109-FD2400CBCAA5}"/>
              </a:ext>
            </a:extLst>
          </p:cNvPr>
          <p:cNvSpPr txBox="1"/>
          <p:nvPr/>
        </p:nvSpPr>
        <p:spPr>
          <a:xfrm>
            <a:off x="2023434" y="1485806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12 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657226-87A0-AF68-A434-E2B6A66D57E1}"/>
              </a:ext>
            </a:extLst>
          </p:cNvPr>
          <p:cNvSpPr/>
          <p:nvPr/>
        </p:nvSpPr>
        <p:spPr>
          <a:xfrm>
            <a:off x="1303241" y="3536139"/>
            <a:ext cx="939800" cy="9541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A30E5B-57EB-A13D-501A-38AC79D2FD5F}"/>
              </a:ext>
            </a:extLst>
          </p:cNvPr>
          <p:cNvCxnSpPr/>
          <p:nvPr/>
        </p:nvCxnSpPr>
        <p:spPr>
          <a:xfrm>
            <a:off x="2247175" y="3962755"/>
            <a:ext cx="10092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38C9A21-4637-7606-1713-8192B3050E7E}"/>
              </a:ext>
            </a:extLst>
          </p:cNvPr>
          <p:cNvSpPr txBox="1"/>
          <p:nvPr/>
        </p:nvSpPr>
        <p:spPr>
          <a:xfrm>
            <a:off x="1441623" y="3701145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5kg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125F54-7AE6-344E-1382-2DE4FF7763CC}"/>
              </a:ext>
            </a:extLst>
          </p:cNvPr>
          <p:cNvSpPr txBox="1"/>
          <p:nvPr/>
        </p:nvSpPr>
        <p:spPr>
          <a:xfrm>
            <a:off x="2209075" y="3434445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12 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B180C9C-9E75-456F-FE6D-5A5B2253CB5E}"/>
              </a:ext>
            </a:extLst>
          </p:cNvPr>
          <p:cNvCxnSpPr>
            <a:cxnSpLocks/>
          </p:cNvCxnSpPr>
          <p:nvPr/>
        </p:nvCxnSpPr>
        <p:spPr>
          <a:xfrm flipH="1" flipV="1">
            <a:off x="619747" y="3977034"/>
            <a:ext cx="675261" cy="50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5E5EF9E-0E6F-154A-657B-D75619180AEE}"/>
              </a:ext>
            </a:extLst>
          </p:cNvPr>
          <p:cNvSpPr txBox="1"/>
          <p:nvPr/>
        </p:nvSpPr>
        <p:spPr>
          <a:xfrm>
            <a:off x="598845" y="3442106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3 N</a:t>
            </a:r>
          </a:p>
        </p:txBody>
      </p:sp>
    </p:spTree>
    <p:extLst>
      <p:ext uri="{BB962C8B-B14F-4D97-AF65-F5344CB8AC3E}">
        <p14:creationId xmlns:p14="http://schemas.microsoft.com/office/powerpoint/2010/main" val="412118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54218-8558-D9E4-4930-ADDC34FAA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BA5AA06-6A95-227E-D3C1-DF2968F5B9E9}"/>
              </a:ext>
            </a:extLst>
          </p:cNvPr>
          <p:cNvSpPr txBox="1"/>
          <p:nvPr/>
        </p:nvSpPr>
        <p:spPr>
          <a:xfrm>
            <a:off x="7861099" y="6211670"/>
            <a:ext cx="1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/>
              <a:t>3900 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2D904-03D1-1BA8-03A9-E38B1FF6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E08FF0D-FD47-47D4-4EF2-7F72E72BE23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dirty="0" err="1"/>
                  <a:t>Cén</a:t>
                </a:r>
                <a:r>
                  <a:rPr lang="en-GB" dirty="0"/>
                  <a:t> fórsa a </a:t>
                </a:r>
                <a:r>
                  <a:rPr lang="en-GB" dirty="0" err="1"/>
                  <a:t>theastaíonn</a:t>
                </a:r>
                <a:r>
                  <a:rPr lang="en-GB" dirty="0"/>
                  <a:t> </a:t>
                </a:r>
                <a:r>
                  <a:rPr lang="en-GB" dirty="0" err="1"/>
                  <a:t>chun</a:t>
                </a:r>
                <a:r>
                  <a:rPr lang="en-GB" dirty="0"/>
                  <a:t> stop a chur le </a:t>
                </a:r>
                <a:r>
                  <a:rPr lang="en-GB" dirty="0" err="1"/>
                  <a:t>carr</a:t>
                </a:r>
                <a:r>
                  <a:rPr lang="en-GB" dirty="0"/>
                  <a:t> le mais 1300 kg, </a:t>
                </a:r>
                <a:r>
                  <a:rPr lang="en-GB" dirty="0" err="1"/>
                  <a:t>atá</a:t>
                </a:r>
                <a:r>
                  <a:rPr lang="en-GB" dirty="0"/>
                  <a:t> ag </a:t>
                </a:r>
                <a:r>
                  <a:rPr lang="en-GB" dirty="0" err="1"/>
                  <a:t>taisteal</a:t>
                </a:r>
                <a:r>
                  <a:rPr lang="en-GB" dirty="0"/>
                  <a:t> ag </a:t>
                </a:r>
                <a:r>
                  <a:rPr lang="en-GB" dirty="0" err="1"/>
                  <a:t>ráta</a:t>
                </a:r>
                <a:r>
                  <a:rPr lang="en-GB" dirty="0"/>
                  <a:t> 12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laistigh</a:t>
                </a:r>
                <a:r>
                  <a:rPr lang="en-GB" dirty="0"/>
                  <a:t> de 4 </a:t>
                </a:r>
                <a:r>
                  <a:rPr lang="en-GB" dirty="0" err="1"/>
                  <a:t>soicindí</a:t>
                </a:r>
                <a:r>
                  <a:rPr lang="en-GB" dirty="0"/>
                  <a:t>?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E08FF0D-FD47-47D4-4EF2-7F72E72BE2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2"/>
                <a:stretch>
                  <a:fillRect l="-1370" t="-8738" b="-1262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4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4E974-14FC-3EF3-03DB-A0F37101F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E47D0D8-5C82-FE44-C39D-D68C4C0743CD}"/>
              </a:ext>
            </a:extLst>
          </p:cNvPr>
          <p:cNvSpPr txBox="1"/>
          <p:nvPr/>
        </p:nvSpPr>
        <p:spPr>
          <a:xfrm>
            <a:off x="7861099" y="6211670"/>
            <a:ext cx="116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/>
              <a:t>6260 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9D84C-BF47-ACBE-A280-DD653C1B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208B4C-B2D7-EDA4-FA71-9F4553E301D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771767"/>
              </a:xfrm>
            </p:spPr>
            <p:txBody>
              <a:bodyPr/>
              <a:lstStyle/>
              <a:p>
                <a:r>
                  <a:rPr lang="en-GB" dirty="0"/>
                  <a:t>Cén fórsa a </a:t>
                </a:r>
                <a:r>
                  <a:rPr lang="en-GB" dirty="0" err="1"/>
                  <a:t>theastaíonn</a:t>
                </a:r>
                <a:r>
                  <a:rPr lang="en-GB" dirty="0"/>
                  <a:t> </a:t>
                </a:r>
                <a:r>
                  <a:rPr lang="en-GB" dirty="0" err="1"/>
                  <a:t>chun</a:t>
                </a:r>
                <a:r>
                  <a:rPr lang="en-GB" dirty="0"/>
                  <a:t> stop a chur le </a:t>
                </a:r>
                <a:r>
                  <a:rPr lang="en-GB" dirty="0" err="1"/>
                  <a:t>carr</a:t>
                </a:r>
                <a:r>
                  <a:rPr lang="en-GB" dirty="0"/>
                  <a:t> le mais 1340 kg, </a:t>
                </a:r>
                <a:r>
                  <a:rPr lang="en-GB" dirty="0" err="1"/>
                  <a:t>atá</a:t>
                </a:r>
                <a:r>
                  <a:rPr lang="en-GB" dirty="0"/>
                  <a:t> ag </a:t>
                </a:r>
                <a:r>
                  <a:rPr lang="en-GB" dirty="0" err="1"/>
                  <a:t>taisteal</a:t>
                </a:r>
                <a:r>
                  <a:rPr lang="en-GB" dirty="0"/>
                  <a:t> ag </a:t>
                </a:r>
                <a:r>
                  <a:rPr lang="en-GB" dirty="0" err="1"/>
                  <a:t>ráta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𝑐𝑖𝑙𝑖𝑚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𝑢𝑎𝑖𝑟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laistigh</a:t>
                </a:r>
                <a:r>
                  <a:rPr lang="en-GB" dirty="0"/>
                  <a:t> de 4 </a:t>
                </a:r>
                <a:r>
                  <a:rPr lang="en-GB" dirty="0" err="1"/>
                  <a:t>soicindí</a:t>
                </a:r>
                <a:r>
                  <a:rPr lang="en-GB" dirty="0"/>
                  <a:t>?</a:t>
                </a:r>
              </a:p>
              <a:p>
                <a:r>
                  <a:rPr lang="en-GB" dirty="0" err="1"/>
                  <a:t>Tabhair</a:t>
                </a:r>
                <a:r>
                  <a:rPr lang="en-GB" dirty="0"/>
                  <a:t> an </a:t>
                </a:r>
                <a:r>
                  <a:rPr lang="en-GB" dirty="0" err="1"/>
                  <a:t>freagra</a:t>
                </a:r>
                <a:r>
                  <a:rPr lang="en-GB" dirty="0"/>
                  <a:t> go </a:t>
                </a:r>
                <a:r>
                  <a:rPr lang="en-GB" dirty="0" err="1"/>
                  <a:t>dtí</a:t>
                </a:r>
                <a:r>
                  <a:rPr lang="en-GB" dirty="0"/>
                  <a:t> 3 fb/fs.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208B4C-B2D7-EDA4-FA71-9F4553E30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771767"/>
              </a:xfrm>
              <a:blipFill>
                <a:blip r:embed="rId2"/>
                <a:stretch>
                  <a:fillRect l="-1370" t="-6207" b="-896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7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63066-A5FD-CE56-E49A-7A0572DB5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557FFA-CD8E-A43A-65E4-EE98B003F0F2}"/>
                  </a:ext>
                </a:extLst>
              </p:cNvPr>
              <p:cNvSpPr txBox="1"/>
              <p:nvPr/>
            </p:nvSpPr>
            <p:spPr>
              <a:xfrm>
                <a:off x="6500996" y="5842338"/>
                <a:ext cx="2102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467</m:t>
                    </m:r>
                    <m:r>
                      <a:rPr lang="en-I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E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E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IE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IE" b="0" dirty="0"/>
                  <a:t> </a:t>
                </a:r>
                <a:r>
                  <a:rPr lang="en-IE" dirty="0" err="1"/>
                  <a:t>ar</a:t>
                </a:r>
                <a:r>
                  <a:rPr lang="en-IE" dirty="0"/>
                  <a:t> </a:t>
                </a:r>
                <a:r>
                  <a:rPr lang="en-IE" dirty="0" err="1"/>
                  <a:t>dheis</a:t>
                </a:r>
                <a:endParaRPr lang="en-IE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557FFA-CD8E-A43A-65E4-EE98B003F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96" y="5842338"/>
                <a:ext cx="2102307" cy="369332"/>
              </a:xfrm>
              <a:prstGeom prst="rect">
                <a:avLst/>
              </a:prstGeom>
              <a:blipFill>
                <a:blip r:embed="rId3"/>
                <a:stretch>
                  <a:fillRect t="-8197" r="-1739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49297B-4779-D194-EB7A-7AC120F1C7C9}"/>
                  </a:ext>
                </a:extLst>
              </p:cNvPr>
              <p:cNvSpPr txBox="1"/>
              <p:nvPr/>
            </p:nvSpPr>
            <p:spPr>
              <a:xfrm>
                <a:off x="6421103" y="6211670"/>
                <a:ext cx="2009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0.06</m:t>
                    </m:r>
                    <m:r>
                      <a:rPr lang="en-I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E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E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IE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E" b="0" dirty="0" err="1"/>
                  <a:t>ar</a:t>
                </a:r>
                <a:r>
                  <a:rPr lang="en-IE" b="0" dirty="0"/>
                  <a:t> </a:t>
                </a:r>
                <a:r>
                  <a:rPr lang="en-IE" b="0" dirty="0" err="1"/>
                  <a:t>chlé</a:t>
                </a:r>
                <a:endParaRPr lang="en-IE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49297B-4779-D194-EB7A-7AC120F1C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103" y="6211670"/>
                <a:ext cx="2009333" cy="369332"/>
              </a:xfrm>
              <a:prstGeom prst="rect">
                <a:avLst/>
              </a:prstGeom>
              <a:blipFill>
                <a:blip r:embed="rId4"/>
                <a:stretch>
                  <a:fillRect t="-9836" r="-2121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8D90BE49-D2F5-2A3E-7251-5866DE80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08689E-8524-B217-89BC-0366EB67AA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Faigh</a:t>
            </a:r>
            <a:r>
              <a:rPr lang="en-GB" dirty="0"/>
              <a:t> an </a:t>
            </a:r>
            <a:r>
              <a:rPr lang="en-GB" dirty="0" err="1"/>
              <a:t>luasghéarú</a:t>
            </a:r>
            <a:r>
              <a:rPr lang="en-GB" dirty="0"/>
              <a:t> the acceleration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8B3514-7CAB-2678-49F2-1CCBFA03FDE8}"/>
              </a:ext>
            </a:extLst>
          </p:cNvPr>
          <p:cNvSpPr/>
          <p:nvPr/>
        </p:nvSpPr>
        <p:spPr>
          <a:xfrm>
            <a:off x="1121734" y="1543680"/>
            <a:ext cx="939800" cy="9541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80CEB3-9D1D-B7F0-3196-C657CB9E87B2}"/>
              </a:ext>
            </a:extLst>
          </p:cNvPr>
          <p:cNvCxnSpPr/>
          <p:nvPr/>
        </p:nvCxnSpPr>
        <p:spPr>
          <a:xfrm>
            <a:off x="2061534" y="2014116"/>
            <a:ext cx="10092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6FD98CE-A32E-C228-1AEF-3FAF5A496829}"/>
              </a:ext>
            </a:extLst>
          </p:cNvPr>
          <p:cNvSpPr txBox="1"/>
          <p:nvPr/>
        </p:nvSpPr>
        <p:spPr>
          <a:xfrm>
            <a:off x="1149045" y="1759123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30 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94B3D8-3844-08F8-6961-F855DC20027F}"/>
              </a:ext>
            </a:extLst>
          </p:cNvPr>
          <p:cNvSpPr txBox="1"/>
          <p:nvPr/>
        </p:nvSpPr>
        <p:spPr>
          <a:xfrm>
            <a:off x="2023434" y="1485806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14 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6F13B7-5AE7-7E6F-E8E8-AB1A83277F7C}"/>
              </a:ext>
            </a:extLst>
          </p:cNvPr>
          <p:cNvSpPr/>
          <p:nvPr/>
        </p:nvSpPr>
        <p:spPr>
          <a:xfrm>
            <a:off x="1303241" y="3536139"/>
            <a:ext cx="939800" cy="9541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E5A1D6E-64F2-8F6B-E8F1-0350F3DE099D}"/>
              </a:ext>
            </a:extLst>
          </p:cNvPr>
          <p:cNvCxnSpPr>
            <a:cxnSpLocks/>
          </p:cNvCxnSpPr>
          <p:nvPr/>
        </p:nvCxnSpPr>
        <p:spPr>
          <a:xfrm flipV="1">
            <a:off x="2247175" y="3957665"/>
            <a:ext cx="706014" cy="50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C03D3D2-1596-EDD0-4016-A21EFB53D8F9}"/>
              </a:ext>
            </a:extLst>
          </p:cNvPr>
          <p:cNvSpPr txBox="1"/>
          <p:nvPr/>
        </p:nvSpPr>
        <p:spPr>
          <a:xfrm>
            <a:off x="1301854" y="3715424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50kg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4914AF-F6B8-D2E1-F285-F1B372641C8A}"/>
              </a:ext>
            </a:extLst>
          </p:cNvPr>
          <p:cNvSpPr txBox="1"/>
          <p:nvPr/>
        </p:nvSpPr>
        <p:spPr>
          <a:xfrm>
            <a:off x="2209075" y="3434445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 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AADE44E-BEC2-9904-6FCB-82309DEBB435}"/>
              </a:ext>
            </a:extLst>
          </p:cNvPr>
          <p:cNvCxnSpPr>
            <a:cxnSpLocks/>
          </p:cNvCxnSpPr>
          <p:nvPr/>
        </p:nvCxnSpPr>
        <p:spPr>
          <a:xfrm flipH="1">
            <a:off x="400225" y="3982124"/>
            <a:ext cx="8947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C05A7DB-0DF9-5582-44E8-24C6EA9830E1}"/>
              </a:ext>
            </a:extLst>
          </p:cNvPr>
          <p:cNvSpPr txBox="1"/>
          <p:nvPr/>
        </p:nvSpPr>
        <p:spPr>
          <a:xfrm>
            <a:off x="598845" y="3442106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7 N</a:t>
            </a:r>
          </a:p>
        </p:txBody>
      </p:sp>
    </p:spTree>
    <p:extLst>
      <p:ext uri="{BB962C8B-B14F-4D97-AF65-F5344CB8AC3E}">
        <p14:creationId xmlns:p14="http://schemas.microsoft.com/office/powerpoint/2010/main" val="223166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4B7FC-E49E-7714-ACC8-5C40CAA9A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E12150-5090-E9D9-E904-CD2067F0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0680C-EB99-440A-3955-8B0D1515E1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2547364"/>
          </a:xfrm>
        </p:spPr>
        <p:txBody>
          <a:bodyPr/>
          <a:lstStyle/>
          <a:p>
            <a:r>
              <a:rPr lang="en-GB" dirty="0"/>
              <a:t>Bhí </a:t>
            </a:r>
            <a:r>
              <a:rPr lang="en-GB" dirty="0" err="1"/>
              <a:t>uas-sá</a:t>
            </a:r>
            <a:r>
              <a:rPr lang="en-GB" dirty="0"/>
              <a:t> de 33,000 </a:t>
            </a:r>
            <a:r>
              <a:rPr lang="en-GB" dirty="0" err="1"/>
              <a:t>kN</a:t>
            </a:r>
            <a:r>
              <a:rPr lang="en-GB" dirty="0"/>
              <a:t> ag </a:t>
            </a:r>
            <a:r>
              <a:rPr lang="en-GB" dirty="0" err="1"/>
              <a:t>roicéad</a:t>
            </a:r>
            <a:r>
              <a:rPr lang="en-GB" dirty="0"/>
              <a:t> Saturn 5 a </a:t>
            </a:r>
            <a:r>
              <a:rPr lang="en-GB" dirty="0" err="1"/>
              <a:t>thóg</a:t>
            </a:r>
            <a:r>
              <a:rPr lang="en-GB" dirty="0"/>
              <a:t> </a:t>
            </a:r>
            <a:r>
              <a:rPr lang="en-GB" dirty="0" err="1"/>
              <a:t>spásairí</a:t>
            </a:r>
            <a:r>
              <a:rPr lang="en-GB" dirty="0"/>
              <a:t> </a:t>
            </a:r>
            <a:r>
              <a:rPr lang="en-GB" dirty="0" err="1"/>
              <a:t>chuig</a:t>
            </a:r>
            <a:r>
              <a:rPr lang="en-GB" dirty="0"/>
              <a:t> an </a:t>
            </a:r>
            <a:r>
              <a:rPr lang="en-GB" dirty="0" err="1"/>
              <a:t>ghealach</a:t>
            </a:r>
            <a:r>
              <a:rPr lang="en-GB" dirty="0"/>
              <a:t>, agus mais </a:t>
            </a:r>
            <a:r>
              <a:rPr lang="en-GB" dirty="0" err="1"/>
              <a:t>éirí</a:t>
            </a:r>
            <a:r>
              <a:rPr lang="en-GB" dirty="0"/>
              <a:t> de </a:t>
            </a:r>
            <a:r>
              <a:rPr lang="en-GB" dirty="0" err="1"/>
              <a:t>thalamh</a:t>
            </a:r>
            <a:r>
              <a:rPr lang="en-GB" dirty="0"/>
              <a:t> (take-off mass) 2.8 </a:t>
            </a:r>
            <a:r>
              <a:rPr lang="en-GB" dirty="0" err="1"/>
              <a:t>milliún</a:t>
            </a:r>
            <a:r>
              <a:rPr lang="en-GB" dirty="0"/>
              <a:t> kg aige.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luasghéarú</a:t>
            </a:r>
            <a:r>
              <a:rPr lang="en-GB" dirty="0"/>
              <a:t> </a:t>
            </a:r>
            <a:r>
              <a:rPr lang="en-GB" dirty="0" err="1"/>
              <a:t>éirí</a:t>
            </a:r>
            <a:r>
              <a:rPr lang="en-GB" dirty="0"/>
              <a:t> de </a:t>
            </a:r>
            <a:r>
              <a:rPr lang="en-GB" dirty="0" err="1"/>
              <a:t>thalamh</a:t>
            </a:r>
            <a:r>
              <a:rPr lang="en-GB" dirty="0"/>
              <a:t>. </a:t>
            </a:r>
          </a:p>
          <a:p>
            <a:r>
              <a:rPr lang="en-GB" dirty="0"/>
              <a:t>NB: </a:t>
            </a:r>
            <a:r>
              <a:rPr lang="en-GB" dirty="0" err="1"/>
              <a:t>ní</a:t>
            </a:r>
            <a:r>
              <a:rPr lang="en-GB" dirty="0"/>
              <a:t> </a:t>
            </a:r>
            <a:r>
              <a:rPr lang="en-GB" dirty="0" err="1"/>
              <a:t>mó</a:t>
            </a:r>
            <a:r>
              <a:rPr lang="en-GB" dirty="0"/>
              <a:t> </a:t>
            </a:r>
            <a:r>
              <a:rPr lang="en-GB" dirty="0" err="1"/>
              <a:t>dúit</a:t>
            </a:r>
            <a:r>
              <a:rPr lang="en-GB" dirty="0"/>
              <a:t> </a:t>
            </a:r>
            <a:r>
              <a:rPr lang="en-GB" dirty="0" err="1"/>
              <a:t>meáchan</a:t>
            </a:r>
            <a:r>
              <a:rPr lang="en-GB" dirty="0"/>
              <a:t> an </a:t>
            </a:r>
            <a:r>
              <a:rPr lang="en-GB" dirty="0" err="1"/>
              <a:t>roicéad</a:t>
            </a:r>
            <a:r>
              <a:rPr lang="en-GB" dirty="0"/>
              <a:t> a </a:t>
            </a:r>
            <a:r>
              <a:rPr lang="en-GB" dirty="0" err="1"/>
              <a:t>bhaint</a:t>
            </a:r>
            <a:r>
              <a:rPr lang="en-GB" dirty="0"/>
              <a:t> </a:t>
            </a:r>
            <a:r>
              <a:rPr lang="en-GB" dirty="0" err="1"/>
              <a:t>ón</a:t>
            </a:r>
            <a:r>
              <a:rPr lang="en-GB" dirty="0"/>
              <a:t> </a:t>
            </a:r>
            <a:r>
              <a:rPr lang="en-GB" dirty="0" err="1"/>
              <a:t>sá</a:t>
            </a:r>
            <a:r>
              <a:rPr lang="en-GB" dirty="0"/>
              <a:t> roimh an </a:t>
            </a:r>
            <a:r>
              <a:rPr lang="en-GB" dirty="0" err="1"/>
              <a:t>luasghéarú</a:t>
            </a:r>
            <a:r>
              <a:rPr lang="en-GB" dirty="0"/>
              <a:t> a </a:t>
            </a:r>
            <a:r>
              <a:rPr lang="en-GB" dirty="0" err="1"/>
              <a:t>ríomh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405B53-42AE-8502-8B0B-25202039AEAE}"/>
                  </a:ext>
                </a:extLst>
              </p:cNvPr>
              <p:cNvSpPr txBox="1"/>
              <p:nvPr/>
            </p:nvSpPr>
            <p:spPr>
              <a:xfrm>
                <a:off x="7398086" y="6134726"/>
                <a:ext cx="13296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1.97 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405B53-42AE-8502-8B0B-25202039A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086" y="6134726"/>
                <a:ext cx="132965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5A9360-1F9B-6C22-11B6-6C5B3EA885A8}"/>
              </a:ext>
            </a:extLst>
          </p:cNvPr>
          <p:cNvCxnSpPr/>
          <p:nvPr/>
        </p:nvCxnSpPr>
        <p:spPr>
          <a:xfrm flipV="1">
            <a:off x="7395210" y="3295792"/>
            <a:ext cx="0" cy="800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9AF4BE-B8C6-6D98-B871-2F7E930A7407}"/>
              </a:ext>
            </a:extLst>
          </p:cNvPr>
          <p:cNvCxnSpPr>
            <a:cxnSpLocks/>
          </p:cNvCxnSpPr>
          <p:nvPr/>
        </p:nvCxnSpPr>
        <p:spPr>
          <a:xfrm>
            <a:off x="7395210" y="4265582"/>
            <a:ext cx="0" cy="5029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D85715-F2CB-669A-BBB6-E66F85BEDEA8}"/>
              </a:ext>
            </a:extLst>
          </p:cNvPr>
          <p:cNvSpPr txBox="1"/>
          <p:nvPr/>
        </p:nvSpPr>
        <p:spPr>
          <a:xfrm>
            <a:off x="7520940" y="3434232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sá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03BCA-9BA0-5490-B63A-D98788467490}"/>
              </a:ext>
            </a:extLst>
          </p:cNvPr>
          <p:cNvSpPr txBox="1"/>
          <p:nvPr/>
        </p:nvSpPr>
        <p:spPr>
          <a:xfrm>
            <a:off x="7520939" y="4265582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méachan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DF030B-A0A7-39BC-3EEE-7D61C98DAD3F}"/>
              </a:ext>
            </a:extLst>
          </p:cNvPr>
          <p:cNvSpPr/>
          <p:nvPr/>
        </p:nvSpPr>
        <p:spPr>
          <a:xfrm flipH="1">
            <a:off x="6898314" y="2544304"/>
            <a:ext cx="371167" cy="1996077"/>
          </a:xfrm>
          <a:custGeom>
            <a:avLst/>
            <a:gdLst>
              <a:gd name="connsiteX0" fmla="*/ 185738 w 371167"/>
              <a:gd name="connsiteY0" fmla="*/ 0 h 1996077"/>
              <a:gd name="connsiteX1" fmla="*/ 185518 w 371167"/>
              <a:gd name="connsiteY1" fmla="*/ 3668 h 1996077"/>
              <a:gd name="connsiteX2" fmla="*/ 185429 w 371167"/>
              <a:gd name="connsiteY2" fmla="*/ 2177 h 1996077"/>
              <a:gd name="connsiteX3" fmla="*/ 172219 w 371167"/>
              <a:gd name="connsiteY3" fmla="*/ 205088 h 1996077"/>
              <a:gd name="connsiteX4" fmla="*/ 168249 w 371167"/>
              <a:gd name="connsiteY4" fmla="*/ 210645 h 1996077"/>
              <a:gd name="connsiteX5" fmla="*/ 134100 w 371167"/>
              <a:gd name="connsiteY5" fmla="*/ 256177 h 1996077"/>
              <a:gd name="connsiteX6" fmla="*/ 135042 w 371167"/>
              <a:gd name="connsiteY6" fmla="*/ 352941 h 1996077"/>
              <a:gd name="connsiteX7" fmla="*/ 119062 w 371167"/>
              <a:gd name="connsiteY7" fmla="*/ 389466 h 1996077"/>
              <a:gd name="connsiteX8" fmla="*/ 118533 w 371167"/>
              <a:gd name="connsiteY8" fmla="*/ 673100 h 1996077"/>
              <a:gd name="connsiteX9" fmla="*/ 84667 w 371167"/>
              <a:gd name="connsiteY9" fmla="*/ 762000 h 1996077"/>
              <a:gd name="connsiteX10" fmla="*/ 88900 w 371167"/>
              <a:gd name="connsiteY10" fmla="*/ 1769533 h 1996077"/>
              <a:gd name="connsiteX11" fmla="*/ 0 w 371167"/>
              <a:gd name="connsiteY11" fmla="*/ 1845733 h 1996077"/>
              <a:gd name="connsiteX12" fmla="*/ 4233 w 371167"/>
              <a:gd name="connsiteY12" fmla="*/ 1879600 h 1996077"/>
              <a:gd name="connsiteX13" fmla="*/ 63500 w 371167"/>
              <a:gd name="connsiteY13" fmla="*/ 1841500 h 1996077"/>
              <a:gd name="connsiteX14" fmla="*/ 63500 w 371167"/>
              <a:gd name="connsiteY14" fmla="*/ 1871133 h 1996077"/>
              <a:gd name="connsiteX15" fmla="*/ 84667 w 371167"/>
              <a:gd name="connsiteY15" fmla="*/ 1866900 h 1996077"/>
              <a:gd name="connsiteX16" fmla="*/ 80433 w 371167"/>
              <a:gd name="connsiteY16" fmla="*/ 1955800 h 1996077"/>
              <a:gd name="connsiteX17" fmla="*/ 127000 w 371167"/>
              <a:gd name="connsiteY17" fmla="*/ 1955800 h 1996077"/>
              <a:gd name="connsiteX18" fmla="*/ 122767 w 371167"/>
              <a:gd name="connsiteY18" fmla="*/ 1879600 h 1996077"/>
              <a:gd name="connsiteX19" fmla="*/ 149934 w 371167"/>
              <a:gd name="connsiteY19" fmla="*/ 1882996 h 1996077"/>
              <a:gd name="connsiteX20" fmla="*/ 150589 w 371167"/>
              <a:gd name="connsiteY20" fmla="*/ 1950325 h 1996077"/>
              <a:gd name="connsiteX21" fmla="*/ 148167 w 371167"/>
              <a:gd name="connsiteY21" fmla="*/ 1976966 h 1996077"/>
              <a:gd name="connsiteX22" fmla="*/ 150854 w 371167"/>
              <a:gd name="connsiteY22" fmla="*/ 1977599 h 1996077"/>
              <a:gd name="connsiteX23" fmla="*/ 151034 w 371167"/>
              <a:gd name="connsiteY23" fmla="*/ 1996077 h 1996077"/>
              <a:gd name="connsiteX24" fmla="*/ 190210 w 371167"/>
              <a:gd name="connsiteY24" fmla="*/ 1986859 h 1996077"/>
              <a:gd name="connsiteX25" fmla="*/ 220133 w 371167"/>
              <a:gd name="connsiteY25" fmla="*/ 1993900 h 1996077"/>
              <a:gd name="connsiteX26" fmla="*/ 220270 w 371167"/>
              <a:gd name="connsiteY26" fmla="*/ 1979786 h 1996077"/>
              <a:gd name="connsiteX27" fmla="*/ 223000 w 371167"/>
              <a:gd name="connsiteY27" fmla="*/ 1979143 h 1996077"/>
              <a:gd name="connsiteX28" fmla="*/ 220540 w 371167"/>
              <a:gd name="connsiteY28" fmla="*/ 1952081 h 1996077"/>
              <a:gd name="connsiteX29" fmla="*/ 221191 w 371167"/>
              <a:gd name="connsiteY29" fmla="*/ 1885178 h 1996077"/>
              <a:gd name="connsiteX30" fmla="*/ 248400 w 371167"/>
              <a:gd name="connsiteY30" fmla="*/ 1881777 h 1996077"/>
              <a:gd name="connsiteX31" fmla="*/ 244167 w 371167"/>
              <a:gd name="connsiteY31" fmla="*/ 1957977 h 1996077"/>
              <a:gd name="connsiteX32" fmla="*/ 290734 w 371167"/>
              <a:gd name="connsiteY32" fmla="*/ 1957977 h 1996077"/>
              <a:gd name="connsiteX33" fmla="*/ 286500 w 371167"/>
              <a:gd name="connsiteY33" fmla="*/ 1869077 h 1996077"/>
              <a:gd name="connsiteX34" fmla="*/ 307667 w 371167"/>
              <a:gd name="connsiteY34" fmla="*/ 1873310 h 1996077"/>
              <a:gd name="connsiteX35" fmla="*/ 307667 w 371167"/>
              <a:gd name="connsiteY35" fmla="*/ 1843677 h 1996077"/>
              <a:gd name="connsiteX36" fmla="*/ 366934 w 371167"/>
              <a:gd name="connsiteY36" fmla="*/ 1881777 h 1996077"/>
              <a:gd name="connsiteX37" fmla="*/ 371167 w 371167"/>
              <a:gd name="connsiteY37" fmla="*/ 1847910 h 1996077"/>
              <a:gd name="connsiteX38" fmla="*/ 282267 w 371167"/>
              <a:gd name="connsiteY38" fmla="*/ 1771710 h 1996077"/>
              <a:gd name="connsiteX39" fmla="*/ 286500 w 371167"/>
              <a:gd name="connsiteY39" fmla="*/ 764177 h 1996077"/>
              <a:gd name="connsiteX40" fmla="*/ 252634 w 371167"/>
              <a:gd name="connsiteY40" fmla="*/ 675277 h 1996077"/>
              <a:gd name="connsiteX41" fmla="*/ 252105 w 371167"/>
              <a:gd name="connsiteY41" fmla="*/ 391643 h 1996077"/>
              <a:gd name="connsiteX42" fmla="*/ 236084 w 371167"/>
              <a:gd name="connsiteY42" fmla="*/ 355024 h 1996077"/>
              <a:gd name="connsiteX43" fmla="*/ 237067 w 371167"/>
              <a:gd name="connsiteY43" fmla="*/ 254000 h 1996077"/>
              <a:gd name="connsiteX44" fmla="*/ 198967 w 371167"/>
              <a:gd name="connsiteY44" fmla="*/ 203200 h 199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71167" h="1996077">
                <a:moveTo>
                  <a:pt x="185738" y="0"/>
                </a:moveTo>
                <a:lnTo>
                  <a:pt x="185518" y="3668"/>
                </a:lnTo>
                <a:lnTo>
                  <a:pt x="185429" y="2177"/>
                </a:lnTo>
                <a:lnTo>
                  <a:pt x="172219" y="205088"/>
                </a:lnTo>
                <a:lnTo>
                  <a:pt x="168249" y="210645"/>
                </a:lnTo>
                <a:lnTo>
                  <a:pt x="134100" y="256177"/>
                </a:lnTo>
                <a:lnTo>
                  <a:pt x="135042" y="352941"/>
                </a:lnTo>
                <a:lnTo>
                  <a:pt x="119062" y="389466"/>
                </a:lnTo>
                <a:cubicBezTo>
                  <a:pt x="118886" y="484011"/>
                  <a:pt x="118709" y="578555"/>
                  <a:pt x="118533" y="673100"/>
                </a:cubicBezTo>
                <a:lnTo>
                  <a:pt x="84667" y="762000"/>
                </a:lnTo>
                <a:lnTo>
                  <a:pt x="88900" y="1769533"/>
                </a:lnTo>
                <a:lnTo>
                  <a:pt x="0" y="1845733"/>
                </a:lnTo>
                <a:lnTo>
                  <a:pt x="4233" y="1879600"/>
                </a:lnTo>
                <a:lnTo>
                  <a:pt x="63500" y="1841500"/>
                </a:lnTo>
                <a:lnTo>
                  <a:pt x="63500" y="1871133"/>
                </a:lnTo>
                <a:lnTo>
                  <a:pt x="84667" y="1866900"/>
                </a:lnTo>
                <a:lnTo>
                  <a:pt x="80433" y="1955800"/>
                </a:lnTo>
                <a:lnTo>
                  <a:pt x="127000" y="1955800"/>
                </a:lnTo>
                <a:lnTo>
                  <a:pt x="122767" y="1879600"/>
                </a:lnTo>
                <a:lnTo>
                  <a:pt x="149934" y="1882996"/>
                </a:lnTo>
                <a:lnTo>
                  <a:pt x="150589" y="1950325"/>
                </a:lnTo>
                <a:lnTo>
                  <a:pt x="148167" y="1976966"/>
                </a:lnTo>
                <a:lnTo>
                  <a:pt x="150854" y="1977599"/>
                </a:lnTo>
                <a:lnTo>
                  <a:pt x="151034" y="1996077"/>
                </a:lnTo>
                <a:lnTo>
                  <a:pt x="190210" y="1986859"/>
                </a:lnTo>
                <a:lnTo>
                  <a:pt x="220133" y="1993900"/>
                </a:lnTo>
                <a:lnTo>
                  <a:pt x="220270" y="1979786"/>
                </a:lnTo>
                <a:lnTo>
                  <a:pt x="223000" y="1979143"/>
                </a:lnTo>
                <a:lnTo>
                  <a:pt x="220540" y="1952081"/>
                </a:lnTo>
                <a:lnTo>
                  <a:pt x="221191" y="1885178"/>
                </a:lnTo>
                <a:lnTo>
                  <a:pt x="248400" y="1881777"/>
                </a:lnTo>
                <a:lnTo>
                  <a:pt x="244167" y="1957977"/>
                </a:lnTo>
                <a:lnTo>
                  <a:pt x="290734" y="1957977"/>
                </a:lnTo>
                <a:lnTo>
                  <a:pt x="286500" y="1869077"/>
                </a:lnTo>
                <a:lnTo>
                  <a:pt x="307667" y="1873310"/>
                </a:lnTo>
                <a:lnTo>
                  <a:pt x="307667" y="1843677"/>
                </a:lnTo>
                <a:lnTo>
                  <a:pt x="366934" y="1881777"/>
                </a:lnTo>
                <a:lnTo>
                  <a:pt x="371167" y="1847910"/>
                </a:lnTo>
                <a:lnTo>
                  <a:pt x="282267" y="1771710"/>
                </a:lnTo>
                <a:lnTo>
                  <a:pt x="286500" y="764177"/>
                </a:lnTo>
                <a:lnTo>
                  <a:pt x="252634" y="675277"/>
                </a:lnTo>
                <a:cubicBezTo>
                  <a:pt x="252458" y="580732"/>
                  <a:pt x="252281" y="486188"/>
                  <a:pt x="252105" y="391643"/>
                </a:cubicBezTo>
                <a:lnTo>
                  <a:pt x="236084" y="355024"/>
                </a:lnTo>
                <a:lnTo>
                  <a:pt x="237067" y="254000"/>
                </a:lnTo>
                <a:lnTo>
                  <a:pt x="198967" y="20320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A7C1D414-A4AE-2E88-9840-F01FAF0246A8}"/>
              </a:ext>
            </a:extLst>
          </p:cNvPr>
          <p:cNvSpPr/>
          <p:nvPr/>
        </p:nvSpPr>
        <p:spPr>
          <a:xfrm rot="60000">
            <a:off x="1859224" y="1998695"/>
            <a:ext cx="689637" cy="5723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AB7B018-E602-0622-3417-CE3EB67D9716}"/>
              </a:ext>
            </a:extLst>
          </p:cNvPr>
          <p:cNvSpPr/>
          <p:nvPr/>
        </p:nvSpPr>
        <p:spPr>
          <a:xfrm rot="60000">
            <a:off x="873633" y="3119384"/>
            <a:ext cx="6634716" cy="1437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1CA1C28-81D9-2AA3-F623-3450FB6D47BA}"/>
              </a:ext>
            </a:extLst>
          </p:cNvPr>
          <p:cNvSpPr/>
          <p:nvPr/>
        </p:nvSpPr>
        <p:spPr>
          <a:xfrm>
            <a:off x="7362191" y="2904116"/>
            <a:ext cx="510363" cy="5103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61D09E0-0FDD-9992-B2EE-A370D207DA77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2564054" y="2830762"/>
            <a:ext cx="5053319" cy="7335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C51D02A-FF99-85A4-2CE5-E84BFBFA6D45}"/>
              </a:ext>
            </a:extLst>
          </p:cNvPr>
          <p:cNvCxnSpPr>
            <a:cxnSpLocks/>
          </p:cNvCxnSpPr>
          <p:nvPr/>
        </p:nvCxnSpPr>
        <p:spPr>
          <a:xfrm>
            <a:off x="7858098" y="3122807"/>
            <a:ext cx="0" cy="8221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2FE345-294F-4A67-E056-EF8884A90424}"/>
              </a:ext>
            </a:extLst>
          </p:cNvPr>
          <p:cNvSpPr/>
          <p:nvPr/>
        </p:nvSpPr>
        <p:spPr>
          <a:xfrm>
            <a:off x="7695263" y="3923590"/>
            <a:ext cx="317497" cy="463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F2F3A9F-E8DB-372D-FFEB-AE45A7222ED9}"/>
              </a:ext>
            </a:extLst>
          </p:cNvPr>
          <p:cNvSpPr/>
          <p:nvPr/>
        </p:nvSpPr>
        <p:spPr>
          <a:xfrm>
            <a:off x="7695263" y="3974392"/>
            <a:ext cx="317497" cy="463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9539549-73EA-DA8D-C60A-802D0FE18104}"/>
              </a:ext>
            </a:extLst>
          </p:cNvPr>
          <p:cNvSpPr/>
          <p:nvPr/>
        </p:nvSpPr>
        <p:spPr>
          <a:xfrm>
            <a:off x="7695263" y="4022791"/>
            <a:ext cx="317497" cy="463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E37A748-3320-920E-31F6-BC11CFAD546F}"/>
              </a:ext>
            </a:extLst>
          </p:cNvPr>
          <p:cNvSpPr/>
          <p:nvPr/>
        </p:nvSpPr>
        <p:spPr>
          <a:xfrm>
            <a:off x="1683092" y="2398361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6F12C5B-BF57-4E4B-97EC-342FF9D56345}"/>
              </a:ext>
            </a:extLst>
          </p:cNvPr>
          <p:cNvSpPr/>
          <p:nvPr/>
        </p:nvSpPr>
        <p:spPr>
          <a:xfrm>
            <a:off x="2057317" y="2349165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804F9C-ABD2-FB19-1B49-E7F620117C60}"/>
              </a:ext>
            </a:extLst>
          </p:cNvPr>
          <p:cNvSpPr/>
          <p:nvPr/>
        </p:nvSpPr>
        <p:spPr>
          <a:xfrm>
            <a:off x="2451061" y="2402878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CE3C97E-89E4-8C4C-7685-B802A297C08C}"/>
              </a:ext>
            </a:extLst>
          </p:cNvPr>
          <p:cNvSpPr/>
          <p:nvPr/>
        </p:nvSpPr>
        <p:spPr>
          <a:xfrm>
            <a:off x="3662458" y="1780605"/>
            <a:ext cx="227247" cy="1536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D789457-7B04-09FB-43E7-F27FE637E9AC}"/>
              </a:ext>
            </a:extLst>
          </p:cNvPr>
          <p:cNvSpPr/>
          <p:nvPr/>
        </p:nvSpPr>
        <p:spPr>
          <a:xfrm>
            <a:off x="6127954" y="1780604"/>
            <a:ext cx="229824" cy="1536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BF3895-CC29-018B-3CA9-D81F319CB2F4}"/>
              </a:ext>
            </a:extLst>
          </p:cNvPr>
          <p:cNvSpPr txBox="1"/>
          <p:nvPr/>
        </p:nvSpPr>
        <p:spPr>
          <a:xfrm>
            <a:off x="4108583" y="1861681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G</a:t>
            </a:r>
            <a:r>
              <a:rPr lang="en-IE" sz="2400" dirty="0" err="1"/>
              <a:t>eataí</a:t>
            </a:r>
            <a:r>
              <a:rPr lang="en-IE" sz="2400" dirty="0"/>
              <a:t> </a:t>
            </a:r>
            <a:r>
              <a:rPr lang="en-IE" sz="2400" dirty="0" err="1"/>
              <a:t>solais</a:t>
            </a:r>
            <a:endParaRPr lang="en-IE" sz="2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2F559E-E41B-C375-B076-D90ACA3D0862}"/>
              </a:ext>
            </a:extLst>
          </p:cNvPr>
          <p:cNvSpPr txBox="1"/>
          <p:nvPr/>
        </p:nvSpPr>
        <p:spPr>
          <a:xfrm>
            <a:off x="3918236" y="3504860"/>
            <a:ext cx="2618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Conair le </a:t>
            </a:r>
            <a:r>
              <a:rPr lang="en-IE" sz="2400" dirty="0" err="1"/>
              <a:t>friotaíocht</a:t>
            </a:r>
            <a:r>
              <a:rPr lang="en-IE" sz="2400" dirty="0"/>
              <a:t> </a:t>
            </a:r>
            <a:r>
              <a:rPr lang="en-IE" sz="2400" dirty="0" err="1"/>
              <a:t>íseal</a:t>
            </a:r>
            <a:endParaRPr lang="en-IE" sz="2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EBD949-FF68-9786-78B4-7B1B91515ECE}"/>
              </a:ext>
            </a:extLst>
          </p:cNvPr>
          <p:cNvSpPr txBox="1"/>
          <p:nvPr/>
        </p:nvSpPr>
        <p:spPr>
          <a:xfrm>
            <a:off x="373088" y="3646202"/>
            <a:ext cx="287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dirty="0" err="1"/>
              <a:t>Tralaí</a:t>
            </a:r>
            <a:r>
              <a:rPr lang="en-IE" sz="2400" dirty="0"/>
              <a:t> le </a:t>
            </a:r>
            <a:r>
              <a:rPr lang="en-IE" sz="2400" dirty="0" err="1"/>
              <a:t>maiseanna</a:t>
            </a:r>
            <a:endParaRPr lang="en-IE" sz="2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B3C810F-1139-FE13-F928-E3AB0357A868}"/>
              </a:ext>
            </a:extLst>
          </p:cNvPr>
          <p:cNvSpPr txBox="1"/>
          <p:nvPr/>
        </p:nvSpPr>
        <p:spPr>
          <a:xfrm>
            <a:off x="6709210" y="4243015"/>
            <a:ext cx="2209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 err="1"/>
              <a:t>Meáchan</a:t>
            </a:r>
            <a:r>
              <a:rPr lang="en-IE" sz="2400" dirty="0"/>
              <a:t> ag </a:t>
            </a:r>
            <a:r>
              <a:rPr lang="en-IE" sz="2400" dirty="0" err="1"/>
              <a:t>crochadh</a:t>
            </a:r>
            <a:r>
              <a:rPr lang="en-IE" sz="2400" dirty="0"/>
              <a:t> </a:t>
            </a:r>
            <a:r>
              <a:rPr lang="en-IE" sz="2400" dirty="0" err="1"/>
              <a:t>chun</a:t>
            </a:r>
            <a:r>
              <a:rPr lang="en-IE" sz="2400" dirty="0"/>
              <a:t> </a:t>
            </a:r>
            <a:r>
              <a:rPr lang="en-IE" sz="2400" dirty="0" err="1"/>
              <a:t>fórsa</a:t>
            </a:r>
            <a:r>
              <a:rPr lang="en-IE" sz="2400" dirty="0"/>
              <a:t> </a:t>
            </a:r>
            <a:r>
              <a:rPr lang="en-IE" sz="2400" dirty="0" err="1"/>
              <a:t>síos</a:t>
            </a:r>
            <a:r>
              <a:rPr lang="en-IE" sz="2400" dirty="0"/>
              <a:t> a </a:t>
            </a:r>
            <a:r>
              <a:rPr lang="en-IE" sz="2400" dirty="0" err="1"/>
              <a:t>ghiniúint</a:t>
            </a:r>
            <a:endParaRPr lang="en-IE" sz="2400" dirty="0"/>
          </a:p>
        </p:txBody>
      </p:sp>
      <p:sp>
        <p:nvSpPr>
          <p:cNvPr id="15360" name="TextBox 15359">
            <a:extLst>
              <a:ext uri="{FF2B5EF4-FFF2-40B4-BE49-F238E27FC236}">
                <a16:creationId xmlns:a16="http://schemas.microsoft.com/office/drawing/2014/main" id="{DBB81FDA-836E-CE92-6424-AC3BAB3F2DCE}"/>
              </a:ext>
            </a:extLst>
          </p:cNvPr>
          <p:cNvSpPr txBox="1"/>
          <p:nvPr/>
        </p:nvSpPr>
        <p:spPr>
          <a:xfrm>
            <a:off x="7459565" y="1407257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dirty="0" err="1"/>
              <a:t>ulóg</a:t>
            </a:r>
            <a:endParaRPr lang="en-IE" sz="2400" dirty="0"/>
          </a:p>
        </p:txBody>
      </p:sp>
      <p:sp>
        <p:nvSpPr>
          <p:cNvPr id="15361" name="TextBox 15360">
            <a:extLst>
              <a:ext uri="{FF2B5EF4-FFF2-40B4-BE49-F238E27FC236}">
                <a16:creationId xmlns:a16="http://schemas.microsoft.com/office/drawing/2014/main" id="{30C037F7-9550-7140-852F-9E0F7E2D7F0E}"/>
              </a:ext>
            </a:extLst>
          </p:cNvPr>
          <p:cNvSpPr txBox="1"/>
          <p:nvPr/>
        </p:nvSpPr>
        <p:spPr>
          <a:xfrm>
            <a:off x="6579878" y="2047799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dirty="0" err="1"/>
              <a:t>sreang</a:t>
            </a:r>
            <a:endParaRPr lang="en-IE" sz="2400" dirty="0"/>
          </a:p>
        </p:txBody>
      </p:sp>
      <p:sp>
        <p:nvSpPr>
          <p:cNvPr id="15362" name="TextBox 15361">
            <a:extLst>
              <a:ext uri="{FF2B5EF4-FFF2-40B4-BE49-F238E27FC236}">
                <a16:creationId xmlns:a16="http://schemas.microsoft.com/office/drawing/2014/main" id="{4120054D-7BE9-CB86-5CC0-A75911B592DA}"/>
              </a:ext>
            </a:extLst>
          </p:cNvPr>
          <p:cNvSpPr txBox="1"/>
          <p:nvPr/>
        </p:nvSpPr>
        <p:spPr>
          <a:xfrm>
            <a:off x="545016" y="1196505"/>
            <a:ext cx="330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 err="1"/>
              <a:t>Cárta</a:t>
            </a:r>
            <a:r>
              <a:rPr lang="en-IE" sz="2400" dirty="0"/>
              <a:t> </a:t>
            </a:r>
            <a:r>
              <a:rPr lang="en-IE" sz="2400" dirty="0" err="1"/>
              <a:t>chun</a:t>
            </a:r>
            <a:r>
              <a:rPr lang="en-IE" sz="2400" dirty="0"/>
              <a:t> </a:t>
            </a:r>
            <a:r>
              <a:rPr lang="en-IE" sz="2400" dirty="0" err="1"/>
              <a:t>briseadh</a:t>
            </a:r>
            <a:r>
              <a:rPr lang="en-IE" sz="2400" dirty="0"/>
              <a:t> </a:t>
            </a:r>
            <a:r>
              <a:rPr lang="en-IE" sz="2400" dirty="0" err="1"/>
              <a:t>isteach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geataí</a:t>
            </a:r>
            <a:endParaRPr lang="en-IE" sz="2400" dirty="0"/>
          </a:p>
        </p:txBody>
      </p:sp>
      <p:cxnSp>
        <p:nvCxnSpPr>
          <p:cNvPr id="15365" name="Straight Arrow Connector 15364">
            <a:extLst>
              <a:ext uri="{FF2B5EF4-FFF2-40B4-BE49-F238E27FC236}">
                <a16:creationId xmlns:a16="http://schemas.microsoft.com/office/drawing/2014/main" id="{097E2839-216E-DBD6-E970-87141ED591B3}"/>
              </a:ext>
            </a:extLst>
          </p:cNvPr>
          <p:cNvCxnSpPr/>
          <p:nvPr/>
        </p:nvCxnSpPr>
        <p:spPr>
          <a:xfrm>
            <a:off x="1104195" y="2063736"/>
            <a:ext cx="585727" cy="135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66" name="Straight Arrow Connector 15365">
            <a:extLst>
              <a:ext uri="{FF2B5EF4-FFF2-40B4-BE49-F238E27FC236}">
                <a16:creationId xmlns:a16="http://schemas.microsoft.com/office/drawing/2014/main" id="{0C17E8B2-FD4C-FD95-20AB-2100D373E4A6}"/>
              </a:ext>
            </a:extLst>
          </p:cNvPr>
          <p:cNvCxnSpPr>
            <a:cxnSpLocks/>
          </p:cNvCxnSpPr>
          <p:nvPr/>
        </p:nvCxnSpPr>
        <p:spPr>
          <a:xfrm flipV="1">
            <a:off x="1231620" y="3008318"/>
            <a:ext cx="385799" cy="569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67" name="Straight Arrow Connector 15366">
            <a:extLst>
              <a:ext uri="{FF2B5EF4-FFF2-40B4-BE49-F238E27FC236}">
                <a16:creationId xmlns:a16="http://schemas.microsoft.com/office/drawing/2014/main" id="{EA7B68EA-8DC9-171E-A014-C55DCAAC2141}"/>
              </a:ext>
            </a:extLst>
          </p:cNvPr>
          <p:cNvCxnSpPr>
            <a:cxnSpLocks/>
          </p:cNvCxnSpPr>
          <p:nvPr/>
        </p:nvCxnSpPr>
        <p:spPr>
          <a:xfrm>
            <a:off x="5544030" y="2268662"/>
            <a:ext cx="542418" cy="1610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68" name="Straight Arrow Connector 15367">
            <a:extLst>
              <a:ext uri="{FF2B5EF4-FFF2-40B4-BE49-F238E27FC236}">
                <a16:creationId xmlns:a16="http://schemas.microsoft.com/office/drawing/2014/main" id="{AE38D4B9-F668-D4F2-6FEA-4FACF951202A}"/>
              </a:ext>
            </a:extLst>
          </p:cNvPr>
          <p:cNvCxnSpPr>
            <a:cxnSpLocks/>
          </p:cNvCxnSpPr>
          <p:nvPr/>
        </p:nvCxnSpPr>
        <p:spPr>
          <a:xfrm flipH="1">
            <a:off x="3941522" y="2246316"/>
            <a:ext cx="414037" cy="158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69" name="Straight Arrow Connector 15368">
            <a:extLst>
              <a:ext uri="{FF2B5EF4-FFF2-40B4-BE49-F238E27FC236}">
                <a16:creationId xmlns:a16="http://schemas.microsoft.com/office/drawing/2014/main" id="{153C8178-3EC7-B37D-55B2-13BFE517E16A}"/>
              </a:ext>
            </a:extLst>
          </p:cNvPr>
          <p:cNvCxnSpPr>
            <a:cxnSpLocks/>
          </p:cNvCxnSpPr>
          <p:nvPr/>
        </p:nvCxnSpPr>
        <p:spPr>
          <a:xfrm>
            <a:off x="6892053" y="2388168"/>
            <a:ext cx="126073" cy="425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70" name="Rectangle 15369">
            <a:extLst>
              <a:ext uri="{FF2B5EF4-FFF2-40B4-BE49-F238E27FC236}">
                <a16:creationId xmlns:a16="http://schemas.microsoft.com/office/drawing/2014/main" id="{2A094849-8555-7E14-4F61-EBAE1EE2D232}"/>
              </a:ext>
            </a:extLst>
          </p:cNvPr>
          <p:cNvSpPr/>
          <p:nvPr/>
        </p:nvSpPr>
        <p:spPr>
          <a:xfrm>
            <a:off x="952191" y="3223989"/>
            <a:ext cx="177748" cy="2211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F088B988-B994-8D9B-79D5-C9FF14A0CF15}"/>
              </a:ext>
            </a:extLst>
          </p:cNvPr>
          <p:cNvSpPr/>
          <p:nvPr/>
        </p:nvSpPr>
        <p:spPr>
          <a:xfrm>
            <a:off x="7114679" y="3334016"/>
            <a:ext cx="229445" cy="1111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72" name="Rectangle 15371">
            <a:extLst>
              <a:ext uri="{FF2B5EF4-FFF2-40B4-BE49-F238E27FC236}">
                <a16:creationId xmlns:a16="http://schemas.microsoft.com/office/drawing/2014/main" id="{671D2721-2300-80DC-8098-423E156F4A53}"/>
              </a:ext>
            </a:extLst>
          </p:cNvPr>
          <p:cNvSpPr/>
          <p:nvPr/>
        </p:nvSpPr>
        <p:spPr>
          <a:xfrm>
            <a:off x="7211935" y="3117732"/>
            <a:ext cx="392063" cy="128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73" name="Rectangle 15372">
            <a:extLst>
              <a:ext uri="{FF2B5EF4-FFF2-40B4-BE49-F238E27FC236}">
                <a16:creationId xmlns:a16="http://schemas.microsoft.com/office/drawing/2014/main" id="{954AB004-BCF3-A95F-3BD3-F12CF52DB799}"/>
              </a:ext>
            </a:extLst>
          </p:cNvPr>
          <p:cNvSpPr/>
          <p:nvPr/>
        </p:nvSpPr>
        <p:spPr>
          <a:xfrm rot="60000">
            <a:off x="1635280" y="2530724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74" name="Oval 15373">
            <a:extLst>
              <a:ext uri="{FF2B5EF4-FFF2-40B4-BE49-F238E27FC236}">
                <a16:creationId xmlns:a16="http://schemas.microsoft.com/office/drawing/2014/main" id="{BC4EFF42-DFDE-07D8-601E-D1D5D3B15EF0}"/>
              </a:ext>
            </a:extLst>
          </p:cNvPr>
          <p:cNvSpPr/>
          <p:nvPr/>
        </p:nvSpPr>
        <p:spPr>
          <a:xfrm>
            <a:off x="1683092" y="2828634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75" name="Oval 15374">
            <a:extLst>
              <a:ext uri="{FF2B5EF4-FFF2-40B4-BE49-F238E27FC236}">
                <a16:creationId xmlns:a16="http://schemas.microsoft.com/office/drawing/2014/main" id="{4FF4C60F-7549-3F40-2959-6BB0B505D61B}"/>
              </a:ext>
            </a:extLst>
          </p:cNvPr>
          <p:cNvSpPr/>
          <p:nvPr/>
        </p:nvSpPr>
        <p:spPr>
          <a:xfrm>
            <a:off x="2496185" y="2853982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5376" name="Straight Arrow Connector 15375">
            <a:extLst>
              <a:ext uri="{FF2B5EF4-FFF2-40B4-BE49-F238E27FC236}">
                <a16:creationId xmlns:a16="http://schemas.microsoft.com/office/drawing/2014/main" id="{63AADD69-9079-6E47-CA45-106EBF5BDFD3}"/>
              </a:ext>
            </a:extLst>
          </p:cNvPr>
          <p:cNvCxnSpPr>
            <a:cxnSpLocks/>
          </p:cNvCxnSpPr>
          <p:nvPr/>
        </p:nvCxnSpPr>
        <p:spPr>
          <a:xfrm flipV="1">
            <a:off x="4388710" y="3357343"/>
            <a:ext cx="209362" cy="184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77" name="Rectangle 15376">
            <a:extLst>
              <a:ext uri="{FF2B5EF4-FFF2-40B4-BE49-F238E27FC236}">
                <a16:creationId xmlns:a16="http://schemas.microsoft.com/office/drawing/2014/main" id="{D667322F-533B-9F78-0E98-87AEABEB330A}"/>
              </a:ext>
            </a:extLst>
          </p:cNvPr>
          <p:cNvSpPr/>
          <p:nvPr/>
        </p:nvSpPr>
        <p:spPr>
          <a:xfrm>
            <a:off x="3689635" y="4695314"/>
            <a:ext cx="2447535" cy="10716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78" name="Rectangle 15377">
            <a:extLst>
              <a:ext uri="{FF2B5EF4-FFF2-40B4-BE49-F238E27FC236}">
                <a16:creationId xmlns:a16="http://schemas.microsoft.com/office/drawing/2014/main" id="{58ECEE42-B070-C343-1714-B7E46666E619}"/>
              </a:ext>
            </a:extLst>
          </p:cNvPr>
          <p:cNvSpPr/>
          <p:nvPr/>
        </p:nvSpPr>
        <p:spPr>
          <a:xfrm>
            <a:off x="4003597" y="5397177"/>
            <a:ext cx="507204" cy="157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79" name="Rectangle 15378">
            <a:extLst>
              <a:ext uri="{FF2B5EF4-FFF2-40B4-BE49-F238E27FC236}">
                <a16:creationId xmlns:a16="http://schemas.microsoft.com/office/drawing/2014/main" id="{9948C6EA-8461-CE85-52A7-B96BA8274B1D}"/>
              </a:ext>
            </a:extLst>
          </p:cNvPr>
          <p:cNvSpPr/>
          <p:nvPr/>
        </p:nvSpPr>
        <p:spPr>
          <a:xfrm>
            <a:off x="4659800" y="5397177"/>
            <a:ext cx="507204" cy="157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80" name="Rectangle 15379">
            <a:extLst>
              <a:ext uri="{FF2B5EF4-FFF2-40B4-BE49-F238E27FC236}">
                <a16:creationId xmlns:a16="http://schemas.microsoft.com/office/drawing/2014/main" id="{06E8BB5C-CFC2-25BF-E3F5-41A7BBF4CD95}"/>
              </a:ext>
            </a:extLst>
          </p:cNvPr>
          <p:cNvSpPr/>
          <p:nvPr/>
        </p:nvSpPr>
        <p:spPr>
          <a:xfrm>
            <a:off x="5506919" y="5397177"/>
            <a:ext cx="507204" cy="157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81" name="TextBox 15380">
            <a:extLst>
              <a:ext uri="{FF2B5EF4-FFF2-40B4-BE49-F238E27FC236}">
                <a16:creationId xmlns:a16="http://schemas.microsoft.com/office/drawing/2014/main" id="{CDDB8E40-B5C0-7C44-7E5B-4D4358B5B027}"/>
              </a:ext>
            </a:extLst>
          </p:cNvPr>
          <p:cNvSpPr txBox="1"/>
          <p:nvPr/>
        </p:nvSpPr>
        <p:spPr>
          <a:xfrm>
            <a:off x="3974275" y="4685396"/>
            <a:ext cx="175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</a:t>
            </a:r>
            <a:r>
              <a:rPr lang="en-IE" sz="2400" dirty="0" err="1"/>
              <a:t>madóir</a:t>
            </a:r>
            <a:endParaRPr lang="en-I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82" name="TextBox 15381">
                <a:extLst>
                  <a:ext uri="{FF2B5EF4-FFF2-40B4-BE49-F238E27FC236}">
                    <a16:creationId xmlns:a16="http://schemas.microsoft.com/office/drawing/2014/main" id="{B42FD345-EFA3-83D9-869E-9E81EB1680A6}"/>
                  </a:ext>
                </a:extLst>
              </p:cNvPr>
              <p:cNvSpPr txBox="1"/>
              <p:nvPr/>
            </p:nvSpPr>
            <p:spPr>
              <a:xfrm>
                <a:off x="494561" y="4433005"/>
                <a:ext cx="2775120" cy="1945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400" dirty="0"/>
                  <a:t>Tomhaiste @ an </a:t>
                </a:r>
                <a:r>
                  <a:rPr lang="en-IE" sz="2400" dirty="0" err="1"/>
                  <a:t>amadóir</a:t>
                </a:r>
                <a:r>
                  <a:rPr lang="en-IE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1ú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𝑔𝑒𝑎𝑡𝑎</m:t>
                      </m:r>
                    </m:oMath>
                  </m:oMathPara>
                </a14:m>
                <a:endParaRPr lang="en-IE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2ú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𝑔𝑒𝑎𝑡𝑎</m:t>
                      </m:r>
                    </m:oMath>
                  </m:oMathPara>
                </a14:m>
                <a:endParaRPr lang="en-IE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𝑖𝑑𝑖𝑟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𝑔𝑒𝑎𝑡𝑎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í</m:t>
                      </m:r>
                    </m:oMath>
                  </m:oMathPara>
                </a14:m>
                <a:endParaRPr lang="en-IE" sz="2400" dirty="0"/>
              </a:p>
            </p:txBody>
          </p:sp>
        </mc:Choice>
        <mc:Fallback xmlns="">
          <p:sp>
            <p:nvSpPr>
              <p:cNvPr id="15382" name="TextBox 15381">
                <a:extLst>
                  <a:ext uri="{FF2B5EF4-FFF2-40B4-BE49-F238E27FC236}">
                    <a16:creationId xmlns:a16="http://schemas.microsoft.com/office/drawing/2014/main" id="{B42FD345-EFA3-83D9-869E-9E81EB168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61" y="4433005"/>
                <a:ext cx="2775120" cy="1945533"/>
              </a:xfrm>
              <a:prstGeom prst="rect">
                <a:avLst/>
              </a:prstGeom>
              <a:blipFill>
                <a:blip r:embed="rId2"/>
                <a:stretch>
                  <a:fillRect l="-3297" t="-2194" r="-6374" b="-376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83" name="Freeform: Shape 15382">
            <a:extLst>
              <a:ext uri="{FF2B5EF4-FFF2-40B4-BE49-F238E27FC236}">
                <a16:creationId xmlns:a16="http://schemas.microsoft.com/office/drawing/2014/main" id="{104C81D0-7EAF-0816-1FB9-B878B00702E6}"/>
              </a:ext>
            </a:extLst>
          </p:cNvPr>
          <p:cNvSpPr/>
          <p:nvPr/>
        </p:nvSpPr>
        <p:spPr>
          <a:xfrm rot="21004843">
            <a:off x="5620081" y="3199412"/>
            <a:ext cx="768408" cy="1765143"/>
          </a:xfrm>
          <a:custGeom>
            <a:avLst/>
            <a:gdLst>
              <a:gd name="connsiteX0" fmla="*/ 496310 w 530899"/>
              <a:gd name="connsiteY0" fmla="*/ 0 h 2150533"/>
              <a:gd name="connsiteX1" fmla="*/ 479377 w 530899"/>
              <a:gd name="connsiteY1" fmla="*/ 1032933 h 2150533"/>
              <a:gd name="connsiteX2" fmla="*/ 5243 w 530899"/>
              <a:gd name="connsiteY2" fmla="*/ 1464733 h 2150533"/>
              <a:gd name="connsiteX3" fmla="*/ 267710 w 530899"/>
              <a:gd name="connsiteY3" fmla="*/ 2150533 h 2150533"/>
              <a:gd name="connsiteX0" fmla="*/ 733819 w 768408"/>
              <a:gd name="connsiteY0" fmla="*/ 0 h 2175933"/>
              <a:gd name="connsiteX1" fmla="*/ 716886 w 768408"/>
              <a:gd name="connsiteY1" fmla="*/ 1032933 h 2175933"/>
              <a:gd name="connsiteX2" fmla="*/ 242752 w 768408"/>
              <a:gd name="connsiteY2" fmla="*/ 1464733 h 2175933"/>
              <a:gd name="connsiteX3" fmla="*/ 39553 w 768408"/>
              <a:gd name="connsiteY3" fmla="*/ 2175933 h 21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408" h="2175933">
                <a:moveTo>
                  <a:pt x="733819" y="0"/>
                </a:moveTo>
                <a:cubicBezTo>
                  <a:pt x="766274" y="394405"/>
                  <a:pt x="798730" y="788811"/>
                  <a:pt x="716886" y="1032933"/>
                </a:cubicBezTo>
                <a:cubicBezTo>
                  <a:pt x="635042" y="1277055"/>
                  <a:pt x="278030" y="1278466"/>
                  <a:pt x="242752" y="1464733"/>
                </a:cubicBezTo>
                <a:cubicBezTo>
                  <a:pt x="207474" y="1651000"/>
                  <a:pt x="-109320" y="1926166"/>
                  <a:pt x="39553" y="217593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84" name="Freeform: Shape 15383">
            <a:extLst>
              <a:ext uri="{FF2B5EF4-FFF2-40B4-BE49-F238E27FC236}">
                <a16:creationId xmlns:a16="http://schemas.microsoft.com/office/drawing/2014/main" id="{A38876ED-51AC-9ED4-AEAF-1542D13804AD}"/>
              </a:ext>
            </a:extLst>
          </p:cNvPr>
          <p:cNvSpPr/>
          <p:nvPr/>
        </p:nvSpPr>
        <p:spPr>
          <a:xfrm rot="20855378">
            <a:off x="3384978" y="3153321"/>
            <a:ext cx="530899" cy="1753017"/>
          </a:xfrm>
          <a:custGeom>
            <a:avLst/>
            <a:gdLst>
              <a:gd name="connsiteX0" fmla="*/ 496310 w 530899"/>
              <a:gd name="connsiteY0" fmla="*/ 0 h 2150533"/>
              <a:gd name="connsiteX1" fmla="*/ 479377 w 530899"/>
              <a:gd name="connsiteY1" fmla="*/ 1032933 h 2150533"/>
              <a:gd name="connsiteX2" fmla="*/ 5243 w 530899"/>
              <a:gd name="connsiteY2" fmla="*/ 1464733 h 2150533"/>
              <a:gd name="connsiteX3" fmla="*/ 267710 w 530899"/>
              <a:gd name="connsiteY3" fmla="*/ 2150533 h 215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99" h="2150533">
                <a:moveTo>
                  <a:pt x="496310" y="0"/>
                </a:moveTo>
                <a:cubicBezTo>
                  <a:pt x="528765" y="394405"/>
                  <a:pt x="561221" y="788811"/>
                  <a:pt x="479377" y="1032933"/>
                </a:cubicBezTo>
                <a:cubicBezTo>
                  <a:pt x="397533" y="1277055"/>
                  <a:pt x="40521" y="1278466"/>
                  <a:pt x="5243" y="1464733"/>
                </a:cubicBezTo>
                <a:cubicBezTo>
                  <a:pt x="-30035" y="1651000"/>
                  <a:pt x="118837" y="1900766"/>
                  <a:pt x="267710" y="215053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85" name="Freeform: Shape 15384">
            <a:extLst>
              <a:ext uri="{FF2B5EF4-FFF2-40B4-BE49-F238E27FC236}">
                <a16:creationId xmlns:a16="http://schemas.microsoft.com/office/drawing/2014/main" id="{BFAB00F6-F5AE-1592-3198-11ECB62A9ADD}"/>
              </a:ext>
            </a:extLst>
          </p:cNvPr>
          <p:cNvSpPr/>
          <p:nvPr/>
        </p:nvSpPr>
        <p:spPr>
          <a:xfrm rot="20807353">
            <a:off x="5748600" y="3171891"/>
            <a:ext cx="768408" cy="1771015"/>
          </a:xfrm>
          <a:custGeom>
            <a:avLst/>
            <a:gdLst>
              <a:gd name="connsiteX0" fmla="*/ 496310 w 530899"/>
              <a:gd name="connsiteY0" fmla="*/ 0 h 2150533"/>
              <a:gd name="connsiteX1" fmla="*/ 479377 w 530899"/>
              <a:gd name="connsiteY1" fmla="*/ 1032933 h 2150533"/>
              <a:gd name="connsiteX2" fmla="*/ 5243 w 530899"/>
              <a:gd name="connsiteY2" fmla="*/ 1464733 h 2150533"/>
              <a:gd name="connsiteX3" fmla="*/ 267710 w 530899"/>
              <a:gd name="connsiteY3" fmla="*/ 2150533 h 2150533"/>
              <a:gd name="connsiteX0" fmla="*/ 733819 w 768408"/>
              <a:gd name="connsiteY0" fmla="*/ 0 h 2175933"/>
              <a:gd name="connsiteX1" fmla="*/ 716886 w 768408"/>
              <a:gd name="connsiteY1" fmla="*/ 1032933 h 2175933"/>
              <a:gd name="connsiteX2" fmla="*/ 242752 w 768408"/>
              <a:gd name="connsiteY2" fmla="*/ 1464733 h 2175933"/>
              <a:gd name="connsiteX3" fmla="*/ 39553 w 768408"/>
              <a:gd name="connsiteY3" fmla="*/ 2175933 h 217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408" h="2175933">
                <a:moveTo>
                  <a:pt x="733819" y="0"/>
                </a:moveTo>
                <a:cubicBezTo>
                  <a:pt x="766274" y="394405"/>
                  <a:pt x="798730" y="788811"/>
                  <a:pt x="716886" y="1032933"/>
                </a:cubicBezTo>
                <a:cubicBezTo>
                  <a:pt x="635042" y="1277055"/>
                  <a:pt x="278030" y="1278466"/>
                  <a:pt x="242752" y="1464733"/>
                </a:cubicBezTo>
                <a:cubicBezTo>
                  <a:pt x="207474" y="1651000"/>
                  <a:pt x="-109320" y="1926166"/>
                  <a:pt x="39553" y="217593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86" name="Freeform: Shape 15385">
            <a:extLst>
              <a:ext uri="{FF2B5EF4-FFF2-40B4-BE49-F238E27FC236}">
                <a16:creationId xmlns:a16="http://schemas.microsoft.com/office/drawing/2014/main" id="{A8213784-5649-9E5A-7ACD-7FF0CA5B33E4}"/>
              </a:ext>
            </a:extLst>
          </p:cNvPr>
          <p:cNvSpPr/>
          <p:nvPr/>
        </p:nvSpPr>
        <p:spPr>
          <a:xfrm rot="20855378">
            <a:off x="3462308" y="3174970"/>
            <a:ext cx="530899" cy="1753017"/>
          </a:xfrm>
          <a:custGeom>
            <a:avLst/>
            <a:gdLst>
              <a:gd name="connsiteX0" fmla="*/ 496310 w 530899"/>
              <a:gd name="connsiteY0" fmla="*/ 0 h 2150533"/>
              <a:gd name="connsiteX1" fmla="*/ 479377 w 530899"/>
              <a:gd name="connsiteY1" fmla="*/ 1032933 h 2150533"/>
              <a:gd name="connsiteX2" fmla="*/ 5243 w 530899"/>
              <a:gd name="connsiteY2" fmla="*/ 1464733 h 2150533"/>
              <a:gd name="connsiteX3" fmla="*/ 267710 w 530899"/>
              <a:gd name="connsiteY3" fmla="*/ 2150533 h 215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99" h="2150533">
                <a:moveTo>
                  <a:pt x="496310" y="0"/>
                </a:moveTo>
                <a:cubicBezTo>
                  <a:pt x="528765" y="394405"/>
                  <a:pt x="561221" y="788811"/>
                  <a:pt x="479377" y="1032933"/>
                </a:cubicBezTo>
                <a:cubicBezTo>
                  <a:pt x="397533" y="1277055"/>
                  <a:pt x="40521" y="1278466"/>
                  <a:pt x="5243" y="1464733"/>
                </a:cubicBezTo>
                <a:cubicBezTo>
                  <a:pt x="-30035" y="1651000"/>
                  <a:pt x="118837" y="1900766"/>
                  <a:pt x="267710" y="215053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87" name="TextBox 15386">
            <a:extLst>
              <a:ext uri="{FF2B5EF4-FFF2-40B4-BE49-F238E27FC236}">
                <a16:creationId xmlns:a16="http://schemas.microsoft.com/office/drawing/2014/main" id="{24D9E758-014C-D1AA-DC89-47A1AD1617EA}"/>
              </a:ext>
            </a:extLst>
          </p:cNvPr>
          <p:cNvSpPr txBox="1"/>
          <p:nvPr/>
        </p:nvSpPr>
        <p:spPr>
          <a:xfrm>
            <a:off x="3577018" y="1702659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/>
              <a:t>A</a:t>
            </a:r>
          </a:p>
        </p:txBody>
      </p:sp>
      <p:sp>
        <p:nvSpPr>
          <p:cNvPr id="15388" name="TextBox 15387">
            <a:extLst>
              <a:ext uri="{FF2B5EF4-FFF2-40B4-BE49-F238E27FC236}">
                <a16:creationId xmlns:a16="http://schemas.microsoft.com/office/drawing/2014/main" id="{CB09581B-1B82-8050-ED6D-AFB35577C6C9}"/>
              </a:ext>
            </a:extLst>
          </p:cNvPr>
          <p:cNvSpPr txBox="1"/>
          <p:nvPr/>
        </p:nvSpPr>
        <p:spPr>
          <a:xfrm>
            <a:off x="6073548" y="1713218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/>
              <a:t>B</a:t>
            </a:r>
          </a:p>
        </p:txBody>
      </p:sp>
      <p:cxnSp>
        <p:nvCxnSpPr>
          <p:cNvPr id="15389" name="Straight Arrow Connector 15388">
            <a:extLst>
              <a:ext uri="{FF2B5EF4-FFF2-40B4-BE49-F238E27FC236}">
                <a16:creationId xmlns:a16="http://schemas.microsoft.com/office/drawing/2014/main" id="{A9330347-A500-B8AC-36C9-F8F9DE2DF67D}"/>
              </a:ext>
            </a:extLst>
          </p:cNvPr>
          <p:cNvCxnSpPr>
            <a:cxnSpLocks/>
          </p:cNvCxnSpPr>
          <p:nvPr/>
        </p:nvCxnSpPr>
        <p:spPr>
          <a:xfrm flipH="1">
            <a:off x="7740773" y="1873718"/>
            <a:ext cx="98473" cy="807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8DA862-9AFE-4741-7A2C-1135D15D45E8}"/>
                  </a:ext>
                </a:extLst>
              </p:cNvPr>
              <p:cNvSpPr txBox="1"/>
              <p:nvPr/>
            </p:nvSpPr>
            <p:spPr>
              <a:xfrm>
                <a:off x="1993166" y="1817921"/>
                <a:ext cx="456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8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8DA862-9AFE-4741-7A2C-1135D15D4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166" y="1817921"/>
                <a:ext cx="45653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413A986-0726-A49A-13EF-00BC794FB26E}"/>
              </a:ext>
            </a:extLst>
          </p:cNvPr>
          <p:cNvCxnSpPr>
            <a:cxnSpLocks/>
          </p:cNvCxnSpPr>
          <p:nvPr/>
        </p:nvCxnSpPr>
        <p:spPr>
          <a:xfrm>
            <a:off x="1871416" y="2271345"/>
            <a:ext cx="689531" cy="1203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D02A4A9C-6A59-3433-5137-1F85E052F4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4000" y="197771"/>
                <a:ext cx="8712200" cy="1089529"/>
              </a:xfrm>
            </p:spPr>
            <p:txBody>
              <a:bodyPr/>
              <a:lstStyle/>
              <a:p>
                <a:r>
                  <a:rPr lang="en-IE" altLang="en-US" dirty="0"/>
                  <a:t>An </a:t>
                </a:r>
                <a:r>
                  <a:rPr lang="en-IE" altLang="en-US" dirty="0" err="1"/>
                  <a:t>dara</a:t>
                </a:r>
                <a:r>
                  <a:rPr lang="en-IE" altLang="en-US" dirty="0"/>
                  <a:t> </a:t>
                </a:r>
                <a:r>
                  <a:rPr lang="en-IE" altLang="en-US" dirty="0" err="1"/>
                  <a:t>dlí</a:t>
                </a:r>
                <a:r>
                  <a:rPr lang="en-IE" altLang="en-US" dirty="0"/>
                  <a:t> a </a:t>
                </a:r>
                <a:r>
                  <a:rPr lang="en-IE" altLang="en-US" dirty="0" err="1"/>
                  <a:t>fhíorú</a:t>
                </a:r>
                <a:r>
                  <a:rPr lang="en-IE" altLang="en-US" dirty="0"/>
                  <a:t>: </a:t>
                </a:r>
                <a:r>
                  <a:rPr lang="en-IE" altLang="en-US" dirty="0" err="1"/>
                  <a:t>Luasghéarú</a:t>
                </a:r>
                <a:r>
                  <a:rPr lang="en-IE" altLang="en-US" dirty="0"/>
                  <a:t> </a:t>
                </a:r>
                <a14:m>
                  <m:oMath xmlns:m="http://schemas.openxmlformats.org/officeDocument/2006/math">
                    <m:r>
                      <a:rPr lang="en-GB" altLang="en-US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IE" altLang="en-US" dirty="0"/>
                  <a:t> fórsa</a:t>
                </a:r>
                <a:endParaRPr lang="en-GB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D02A4A9C-6A59-3433-5137-1F85E052F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4000" y="197771"/>
                <a:ext cx="8712200" cy="1089529"/>
              </a:xfrm>
              <a:blipFill>
                <a:blip r:embed="rId4"/>
                <a:stretch>
                  <a:fillRect l="-2169" t="-13408" b="-2011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9F252-18BB-C256-503C-E1A1FFB4E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04D3-DAE3-7FD6-3C9B-09EFF1817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24900" cy="594137"/>
          </a:xfrm>
        </p:spPr>
        <p:txBody>
          <a:bodyPr/>
          <a:lstStyle/>
          <a:p>
            <a:r>
              <a:rPr lang="en-GB" dirty="0"/>
              <a:t>An </a:t>
            </a:r>
            <a:r>
              <a:rPr lang="en-GB" dirty="0" err="1"/>
              <a:t>tSonraíocht</a:t>
            </a:r>
            <a:r>
              <a:rPr lang="en-GB" dirty="0"/>
              <a:t> </a:t>
            </a:r>
            <a:r>
              <a:rPr lang="en-GB" dirty="0" err="1"/>
              <a:t>Fisice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5871C9-2024-D30D-44D9-C3E5140C3501}"/>
                  </a:ext>
                </a:extLst>
              </p:cNvPr>
              <p:cNvSpPr txBox="1"/>
              <p:nvPr/>
            </p:nvSpPr>
            <p:spPr>
              <a:xfrm>
                <a:off x="384913" y="1198001"/>
                <a:ext cx="7955074" cy="13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3525" indent="-263525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:r>
                  <a:rPr lang="en-GB" sz="2800" dirty="0" err="1"/>
                  <a:t>maidir</a:t>
                </a:r>
                <a:r>
                  <a:rPr lang="en-GB" sz="2800" dirty="0"/>
                  <a:t> le </a:t>
                </a:r>
                <a:r>
                  <a:rPr lang="en-GB" sz="2800" dirty="0" err="1"/>
                  <a:t>leachtanna</a:t>
                </a:r>
                <a:r>
                  <a:rPr lang="en-GB" sz="2800" dirty="0"/>
                  <a:t> </a:t>
                </a:r>
              </a:p>
              <a:p>
                <a:pPr marL="263525" indent="-263525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800" dirty="0"/>
                  <a:t>An </a:t>
                </a:r>
                <a:r>
                  <a:rPr lang="en-GB" sz="2800" dirty="0" err="1"/>
                  <a:t>coincheap</a:t>
                </a:r>
                <a:r>
                  <a:rPr lang="en-GB" sz="2800" dirty="0"/>
                  <a:t> de dlús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5871C9-2024-D30D-44D9-C3E5140C3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13" y="1198001"/>
                <a:ext cx="7955074" cy="1355179"/>
              </a:xfrm>
              <a:prstGeom prst="rect">
                <a:avLst/>
              </a:prstGeom>
              <a:blipFill>
                <a:blip r:embed="rId3"/>
                <a:stretch>
                  <a:fillRect l="-1379" b="-405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FC9BF50-95BF-5E09-D7D6-B5D1FB90C51F}"/>
              </a:ext>
            </a:extLst>
          </p:cNvPr>
          <p:cNvSpPr txBox="1"/>
          <p:nvPr/>
        </p:nvSpPr>
        <p:spPr>
          <a:xfrm>
            <a:off x="91165" y="674781"/>
            <a:ext cx="5157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Foghlaimeoidh na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daltaí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faoi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D4F307-5F52-965D-9A03-3C0B6AFA08A5}"/>
              </a:ext>
            </a:extLst>
          </p:cNvPr>
          <p:cNvSpPr txBox="1"/>
          <p:nvPr/>
        </p:nvSpPr>
        <p:spPr>
          <a:xfrm>
            <a:off x="91165" y="3700609"/>
            <a:ext cx="8961395" cy="1461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rgbClr val="FF0000"/>
              </a:buClr>
              <a:buSzPct val="120000"/>
              <a:buFont typeface="+mj-lt"/>
              <a:buAutoNum type="arabicPeriod" startAt="4"/>
            </a:pPr>
            <a:r>
              <a:rPr lang="en-GB" sz="2800" dirty="0" err="1"/>
              <a:t>Fadhbanna</a:t>
            </a:r>
            <a:r>
              <a:rPr lang="en-GB" sz="2800" dirty="0"/>
              <a:t> a </a:t>
            </a:r>
            <a:r>
              <a:rPr lang="en-GB" sz="2800" dirty="0" err="1"/>
              <a:t>réiteach</a:t>
            </a:r>
            <a:r>
              <a:rPr lang="en-GB" sz="2800" dirty="0"/>
              <a:t> </a:t>
            </a:r>
            <a:r>
              <a:rPr lang="en-GB" sz="2800" dirty="0" err="1"/>
              <a:t>maidir</a:t>
            </a:r>
            <a:r>
              <a:rPr lang="en-GB" sz="2800" dirty="0"/>
              <a:t> le </a:t>
            </a:r>
            <a:r>
              <a:rPr lang="en-GB" sz="2800" dirty="0" err="1"/>
              <a:t>solaid</a:t>
            </a:r>
            <a:r>
              <a:rPr lang="en-GB" sz="2800" dirty="0"/>
              <a:t> ag </a:t>
            </a:r>
            <a:r>
              <a:rPr lang="en-GB" sz="2800" dirty="0" err="1"/>
              <a:t>luí</a:t>
            </a:r>
            <a:r>
              <a:rPr lang="en-GB" sz="2800" dirty="0"/>
              <a:t> ar </a:t>
            </a:r>
            <a:r>
              <a:rPr lang="en-GB" sz="2800" dirty="0" err="1"/>
              <a:t>dhromchlaí</a:t>
            </a:r>
            <a:r>
              <a:rPr lang="en-GB" sz="2800" dirty="0"/>
              <a:t> agus brú </a:t>
            </a:r>
            <a:r>
              <a:rPr lang="en-GB" sz="2800" dirty="0" err="1"/>
              <a:t>laistigh</a:t>
            </a:r>
            <a:r>
              <a:rPr lang="en-GB" sz="2800" dirty="0"/>
              <a:t> de </a:t>
            </a:r>
            <a:r>
              <a:rPr lang="en-GB" sz="2800" dirty="0" err="1"/>
              <a:t>leachtanna</a:t>
            </a:r>
            <a:r>
              <a:rPr lang="en-GB" sz="2800" dirty="0"/>
              <a:t> </a:t>
            </a:r>
          </a:p>
          <a:p>
            <a:pPr marL="514350" indent="-514350">
              <a:spcAft>
                <a:spcPts val="600"/>
              </a:spcAft>
              <a:buClr>
                <a:srgbClr val="FF0000"/>
              </a:buClr>
              <a:buSzPct val="120000"/>
              <a:buAutoNum type="arabicPeriod" startAt="4"/>
            </a:pPr>
            <a:r>
              <a:rPr lang="en-GB" sz="2800" dirty="0"/>
              <a:t>An dlús a </a:t>
            </a:r>
            <a:r>
              <a:rPr lang="en-GB" sz="2800" dirty="0" err="1"/>
              <a:t>fhiosrú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2B1D3E-3DBC-C217-DF1E-3E1FB1211390}"/>
              </a:ext>
            </a:extLst>
          </p:cNvPr>
          <p:cNvSpPr txBox="1"/>
          <p:nvPr/>
        </p:nvSpPr>
        <p:spPr>
          <a:xfrm>
            <a:off x="91165" y="3076400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Beidh na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daltaí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08490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26A3C-4A13-C8C7-A48D-CD54BD4EE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408CDD-9B87-AA6C-3FEB-672EEDED49CF}"/>
                  </a:ext>
                </a:extLst>
              </p:cNvPr>
              <p:cNvSpPr txBox="1"/>
              <p:nvPr/>
            </p:nvSpPr>
            <p:spPr>
              <a:xfrm>
                <a:off x="188012" y="2462998"/>
                <a:ext cx="8955988" cy="4188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IE" sz="2800" dirty="0"/>
                  <a:t>Tomhas </a:t>
                </a:r>
                <a:r>
                  <a:rPr lang="en-IE" sz="2800" dirty="0" err="1"/>
                  <a:t>na</a:t>
                </a:r>
                <a:r>
                  <a:rPr lang="en-IE" sz="2800" dirty="0"/>
                  <a:t> </a:t>
                </a:r>
                <a:r>
                  <a:rPr lang="en-IE" sz="2800" dirty="0" err="1"/>
                  <a:t>maiseanna</a:t>
                </a:r>
                <a:r>
                  <a:rPr lang="en-IE" sz="2800" dirty="0"/>
                  <a:t>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IE" sz="2800" dirty="0"/>
                  <a:t>Socraigh mar </a:t>
                </a:r>
                <a:r>
                  <a:rPr lang="en-IE" sz="2800" dirty="0" err="1"/>
                  <a:t>atá</a:t>
                </a:r>
                <a:r>
                  <a:rPr lang="en-IE" sz="2800" dirty="0"/>
                  <a:t> </a:t>
                </a:r>
                <a:r>
                  <a:rPr lang="en-IE" sz="2800" dirty="0" err="1"/>
                  <a:t>léirithe</a:t>
                </a:r>
                <a:r>
                  <a:rPr lang="en-IE" sz="2800" dirty="0"/>
                  <a:t>, </a:t>
                </a:r>
                <a:r>
                  <a:rPr lang="en-IE" sz="2800" dirty="0" err="1"/>
                  <a:t>scaoil</a:t>
                </a:r>
                <a:r>
                  <a:rPr lang="en-IE" sz="2800" dirty="0"/>
                  <a:t> leis an </a:t>
                </a:r>
                <a:r>
                  <a:rPr lang="en-IE" sz="2800" dirty="0" err="1"/>
                  <a:t>tralaí</a:t>
                </a:r>
                <a:r>
                  <a:rPr lang="en-IE" sz="2800" dirty="0"/>
                  <a:t>.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IE" sz="2800" dirty="0" err="1"/>
                  <a:t>Déan</a:t>
                </a:r>
                <a:r>
                  <a:rPr lang="en-IE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𝑎𝑔𝑢𝑠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IE" sz="2800" dirty="0"/>
                  <a:t> a </a:t>
                </a:r>
                <a:r>
                  <a:rPr lang="en-IE" sz="2800" dirty="0" err="1"/>
                  <a:t>mheas</a:t>
                </a:r>
                <a:r>
                  <a:rPr lang="en-IE" sz="2800" dirty="0"/>
                  <a:t> </a:t>
                </a:r>
                <a:r>
                  <a:rPr lang="en-IE" sz="2800" dirty="0" err="1"/>
                  <a:t>ón</a:t>
                </a:r>
                <a:r>
                  <a:rPr lang="en-IE" sz="2800" dirty="0"/>
                  <a:t> </a:t>
                </a:r>
                <a:r>
                  <a:rPr lang="en-IE" sz="2800" dirty="0" err="1"/>
                  <a:t>amadóir</a:t>
                </a:r>
                <a:r>
                  <a:rPr lang="en-IE" sz="2800" dirty="0"/>
                  <a:t> </a:t>
                </a:r>
                <a:r>
                  <a:rPr lang="en-IE" sz="2800" dirty="0" err="1"/>
                  <a:t>agus</a:t>
                </a:r>
                <a:r>
                  <a:rPr lang="en-IE" sz="2800" dirty="0"/>
                  <a:t> </a:t>
                </a:r>
                <a:r>
                  <a:rPr lang="en-IE" sz="2800" dirty="0" err="1"/>
                  <a:t>ón</a:t>
                </a:r>
                <a:r>
                  <a:rPr lang="en-IE" sz="2800" dirty="0"/>
                  <a:t> </a:t>
                </a:r>
                <a:r>
                  <a:rPr lang="en-IE" sz="2800" dirty="0" err="1"/>
                  <a:t>bhfad</a:t>
                </a:r>
                <a:r>
                  <a:rPr lang="en-IE" sz="2800" dirty="0"/>
                  <a:t>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IE" sz="2800" dirty="0" err="1"/>
                  <a:t>Faigh</a:t>
                </a:r>
                <a:r>
                  <a:rPr lang="en-IE" sz="2800" dirty="0"/>
                  <a:t> an </a:t>
                </a:r>
                <a:r>
                  <a:rPr lang="en-IE" sz="2800" dirty="0" err="1"/>
                  <a:t>luasghéarú</a:t>
                </a:r>
                <a:r>
                  <a:rPr lang="en-IE" sz="2800" dirty="0"/>
                  <a:t> leis an </a:t>
                </a:r>
                <a:r>
                  <a:rPr lang="en-IE" sz="2800" dirty="0" err="1"/>
                  <a:t>bhfoirmle</a:t>
                </a:r>
                <a:r>
                  <a:rPr lang="en-IE" sz="2800" dirty="0"/>
                  <a:t>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600" b="0" dirty="0"/>
              </a:p>
              <a:p>
                <a:pPr algn="l">
                  <a:spcAft>
                    <a:spcPts val="1200"/>
                  </a:spcAft>
                </a:pPr>
                <a:r>
                  <a:rPr lang="en-IE" sz="2800" dirty="0" err="1"/>
                  <a:t>Déan</a:t>
                </a:r>
                <a:r>
                  <a:rPr lang="en-IE" sz="2800" dirty="0"/>
                  <a:t> an </a:t>
                </a:r>
                <a:r>
                  <a:rPr lang="en-IE" sz="2800" dirty="0" err="1"/>
                  <a:t>fórsa</a:t>
                </a:r>
                <a:r>
                  <a:rPr lang="en-IE" sz="2800" dirty="0"/>
                  <a:t> </a:t>
                </a:r>
                <a:r>
                  <a:rPr lang="en-IE" sz="2800" dirty="0" err="1"/>
                  <a:t>ar</a:t>
                </a:r>
                <a:r>
                  <a:rPr lang="en-IE" sz="2800" dirty="0"/>
                  <a:t> an </a:t>
                </a:r>
                <a:r>
                  <a:rPr lang="en-IE" sz="2800" dirty="0" err="1"/>
                  <a:t>gcóras</a:t>
                </a:r>
                <a:r>
                  <a:rPr lang="en-IE" sz="2800" dirty="0"/>
                  <a:t> a </a:t>
                </a:r>
                <a:r>
                  <a:rPr lang="en-IE" sz="2800" dirty="0" err="1"/>
                  <a:t>mheas</a:t>
                </a:r>
                <a:r>
                  <a:rPr lang="en-IE" sz="2800" dirty="0"/>
                  <a:t> </a:t>
                </a:r>
                <a:r>
                  <a:rPr lang="en-IE" sz="2800" dirty="0" err="1"/>
                  <a:t>tríd</a:t>
                </a:r>
                <a:r>
                  <a:rPr lang="en-IE" sz="2800" dirty="0"/>
                  <a:t> an </a:t>
                </a:r>
                <a:r>
                  <a:rPr lang="en-IE" sz="2800" dirty="0" err="1"/>
                  <a:t>mhais</a:t>
                </a:r>
                <a:r>
                  <a:rPr lang="en-IE" sz="2800" dirty="0"/>
                  <a:t> </a:t>
                </a:r>
                <a:r>
                  <a:rPr lang="en-IE" sz="2800" dirty="0" err="1"/>
                  <a:t>atá</a:t>
                </a:r>
                <a:r>
                  <a:rPr lang="en-IE" sz="2800" dirty="0"/>
                  <a:t> ag </a:t>
                </a:r>
                <a:r>
                  <a:rPr lang="en-IE" sz="2800" dirty="0" err="1"/>
                  <a:t>crochadh</a:t>
                </a:r>
                <a:r>
                  <a:rPr lang="en-IE" sz="2800" dirty="0"/>
                  <a:t> a </a:t>
                </a:r>
                <a:r>
                  <a:rPr lang="en-IE" sz="2800" dirty="0" err="1"/>
                  <a:t>iolrú</a:t>
                </a:r>
                <a:r>
                  <a:rPr lang="en-IE" sz="2800" dirty="0"/>
                  <a:t> </a:t>
                </a:r>
                <a:r>
                  <a:rPr lang="en-IE" sz="2800" dirty="0" err="1"/>
                  <a:t>faoi</a:t>
                </a:r>
                <a:r>
                  <a:rPr lang="en-IE" sz="2800" dirty="0"/>
                  <a:t> </a:t>
                </a:r>
                <a14:m>
                  <m:oMath xmlns:m="http://schemas.openxmlformats.org/officeDocument/2006/math">
                    <m:r>
                      <a:rPr lang="en-IE" sz="28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E" sz="2800" dirty="0"/>
                  <a:t> (9.8 m/s</a:t>
                </a:r>
                <a:r>
                  <a:rPr lang="en-IE" sz="2800" baseline="30000" dirty="0"/>
                  <a:t>2</a:t>
                </a:r>
                <a:r>
                  <a:rPr lang="en-IE" sz="2800" dirty="0"/>
                  <a:t>)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IE" sz="2800" dirty="0"/>
                  <a:t>Bog </a:t>
                </a:r>
                <a:r>
                  <a:rPr lang="en-IE" sz="2800" dirty="0" err="1"/>
                  <a:t>mais</a:t>
                </a:r>
                <a:r>
                  <a:rPr lang="en-IE" sz="2800" dirty="0"/>
                  <a:t> </a:t>
                </a:r>
                <a:r>
                  <a:rPr lang="en-IE" sz="2800" dirty="0" err="1"/>
                  <a:t>ón</a:t>
                </a:r>
                <a:r>
                  <a:rPr lang="en-IE" sz="2800" dirty="0"/>
                  <a:t> </a:t>
                </a:r>
                <a:r>
                  <a:rPr lang="en-IE" sz="2800" dirty="0" err="1"/>
                  <a:t>tralaí</a:t>
                </a:r>
                <a:r>
                  <a:rPr lang="en-IE" sz="2800" dirty="0"/>
                  <a:t> go </a:t>
                </a:r>
                <a:r>
                  <a:rPr lang="en-IE" sz="2800" dirty="0" err="1"/>
                  <a:t>dtí</a:t>
                </a:r>
                <a:r>
                  <a:rPr lang="en-IE" sz="2800" dirty="0"/>
                  <a:t> an </a:t>
                </a:r>
                <a:r>
                  <a:rPr lang="en-IE" sz="2800" dirty="0" err="1"/>
                  <a:t>pana</a:t>
                </a:r>
                <a:r>
                  <a:rPr lang="en-IE" sz="2800" dirty="0"/>
                  <a:t> </a:t>
                </a:r>
                <a:r>
                  <a:rPr lang="en-IE" sz="2800" dirty="0" err="1"/>
                  <a:t>scála</a:t>
                </a:r>
                <a:r>
                  <a:rPr lang="en-IE" sz="2800" dirty="0"/>
                  <a:t> </a:t>
                </a:r>
                <a:r>
                  <a:rPr lang="en-IE" sz="2800" dirty="0" err="1"/>
                  <a:t>agus</a:t>
                </a:r>
                <a:r>
                  <a:rPr lang="en-IE" sz="2800" dirty="0"/>
                  <a:t> </a:t>
                </a:r>
                <a:r>
                  <a:rPr lang="en-IE" sz="2800" dirty="0" err="1"/>
                  <a:t>athdhéan</a:t>
                </a:r>
                <a:endParaRPr lang="en-IE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408CDD-9B87-AA6C-3FEB-672EEDED4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12" y="2462998"/>
                <a:ext cx="8955988" cy="4188391"/>
              </a:xfrm>
              <a:prstGeom prst="rect">
                <a:avLst/>
              </a:prstGeom>
              <a:blipFill>
                <a:blip r:embed="rId2"/>
                <a:stretch>
                  <a:fillRect l="-1430" t="-1456" b="-305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0E23030-3317-F2D0-82B6-69929BEE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4137"/>
          </a:xfrm>
        </p:spPr>
        <p:txBody>
          <a:bodyPr/>
          <a:lstStyle/>
          <a:p>
            <a:r>
              <a:rPr lang="en-GB" dirty="0" err="1"/>
              <a:t>Modh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7F7577-C57F-A6E1-5FB4-9758D33D4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219" y="0"/>
            <a:ext cx="4160881" cy="2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6">
            <a:extLst>
              <a:ext uri="{FF2B5EF4-FFF2-40B4-BE49-F238E27FC236}">
                <a16:creationId xmlns:a16="http://schemas.microsoft.com/office/drawing/2014/main" id="{D5B76370-4365-F9D5-7128-D838235CD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4369834"/>
            <a:ext cx="83184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dirty="0" err="1">
                <a:solidFill>
                  <a:srgbClr val="0000FF"/>
                </a:solidFill>
              </a:rPr>
              <a:t>Léiríonn</a:t>
            </a:r>
            <a:r>
              <a:rPr lang="en-IE" altLang="en-US" sz="3200" dirty="0">
                <a:solidFill>
                  <a:srgbClr val="0000FF"/>
                </a:solidFill>
              </a:rPr>
              <a:t> an </a:t>
            </a:r>
            <a:r>
              <a:rPr lang="en-IE" altLang="en-US" sz="3200" dirty="0" err="1">
                <a:solidFill>
                  <a:srgbClr val="0000FF"/>
                </a:solidFill>
              </a:rPr>
              <a:t>graf</a:t>
            </a:r>
            <a:r>
              <a:rPr lang="en-IE" altLang="en-US" sz="3200" dirty="0">
                <a:solidFill>
                  <a:srgbClr val="0000FF"/>
                </a:solidFill>
              </a:rPr>
              <a:t> </a:t>
            </a:r>
            <a:r>
              <a:rPr lang="en-IE" altLang="en-US" sz="3200" dirty="0" err="1">
                <a:solidFill>
                  <a:srgbClr val="0000FF"/>
                </a:solidFill>
              </a:rPr>
              <a:t>líne</a:t>
            </a:r>
            <a:r>
              <a:rPr lang="en-IE" altLang="en-US" sz="3200" dirty="0">
                <a:solidFill>
                  <a:srgbClr val="0000FF"/>
                </a:solidFill>
              </a:rPr>
              <a:t> </a:t>
            </a:r>
            <a:r>
              <a:rPr lang="en-IE" altLang="en-US" sz="3200" dirty="0" err="1">
                <a:solidFill>
                  <a:srgbClr val="0000FF"/>
                </a:solidFill>
              </a:rPr>
              <a:t>dhíreach</a:t>
            </a:r>
            <a:r>
              <a:rPr lang="en-IE" altLang="en-US" sz="3200" dirty="0">
                <a:solidFill>
                  <a:srgbClr val="0000FF"/>
                </a:solidFill>
              </a:rPr>
              <a:t> </a:t>
            </a:r>
            <a:r>
              <a:rPr lang="en-IE" altLang="en-US" sz="3200" dirty="0" err="1">
                <a:solidFill>
                  <a:srgbClr val="0000FF"/>
                </a:solidFill>
              </a:rPr>
              <a:t>tríd</a:t>
            </a:r>
            <a:r>
              <a:rPr lang="en-IE" altLang="en-US" sz="3200" dirty="0">
                <a:solidFill>
                  <a:srgbClr val="0000FF"/>
                </a:solidFill>
              </a:rPr>
              <a:t> an </a:t>
            </a:r>
            <a:r>
              <a:rPr lang="en-IE" altLang="en-US" sz="3200" dirty="0" err="1">
                <a:solidFill>
                  <a:srgbClr val="0000FF"/>
                </a:solidFill>
              </a:rPr>
              <a:t>mbunphointe</a:t>
            </a:r>
            <a:r>
              <a:rPr lang="en-IE" altLang="en-US" sz="3200" dirty="0">
                <a:solidFill>
                  <a:srgbClr val="0000FF"/>
                </a:solidFill>
              </a:rPr>
              <a:t>, </a:t>
            </a:r>
            <a:r>
              <a:rPr lang="en-IE" altLang="en-US" sz="3200" dirty="0" err="1">
                <a:solidFill>
                  <a:srgbClr val="0000FF"/>
                </a:solidFill>
              </a:rPr>
              <a:t>rud</a:t>
            </a:r>
            <a:r>
              <a:rPr lang="en-IE" altLang="en-US" sz="3200" dirty="0">
                <a:solidFill>
                  <a:srgbClr val="0000FF"/>
                </a:solidFill>
              </a:rPr>
              <a:t> a </a:t>
            </a:r>
            <a:r>
              <a:rPr lang="en-IE" altLang="en-US" sz="3200" dirty="0" err="1">
                <a:solidFill>
                  <a:srgbClr val="0000FF"/>
                </a:solidFill>
              </a:rPr>
              <a:t>léiríonn</a:t>
            </a:r>
            <a:r>
              <a:rPr lang="en-IE" altLang="en-US" sz="3200" dirty="0">
                <a:solidFill>
                  <a:srgbClr val="0000FF"/>
                </a:solidFill>
              </a:rPr>
              <a:t>:    </a:t>
            </a:r>
            <a:r>
              <a:rPr lang="en-IE" altLang="en-US" sz="3200" b="1" i="1" dirty="0">
                <a:solidFill>
                  <a:srgbClr val="0000FF"/>
                </a:solidFill>
              </a:rPr>
              <a:t>a </a:t>
            </a:r>
            <a:r>
              <a:rPr lang="en-IE" altLang="en-US" sz="3200" b="1" dirty="0">
                <a:solidFill>
                  <a:srgbClr val="0000FF"/>
                </a:solidFill>
                <a:sym typeface="Symbol" panose="05050102010706020507" pitchFamily="18" charset="2"/>
              </a:rPr>
              <a:t></a:t>
            </a:r>
            <a:r>
              <a:rPr lang="en-IE" altLang="en-US" sz="3200" b="1" i="1" dirty="0">
                <a:solidFill>
                  <a:srgbClr val="0000FF"/>
                </a:solidFill>
                <a:sym typeface="Symbol" panose="05050102010706020507" pitchFamily="18" charset="2"/>
              </a:rPr>
              <a:t> 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8F99A-42B0-9823-4BDD-B36DC044339F}"/>
              </a:ext>
            </a:extLst>
          </p:cNvPr>
          <p:cNvSpPr txBox="1"/>
          <p:nvPr/>
        </p:nvSpPr>
        <p:spPr>
          <a:xfrm>
            <a:off x="361871" y="5955378"/>
            <a:ext cx="8684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>
                <a:solidFill>
                  <a:srgbClr val="0000FF"/>
                </a:solidFill>
              </a:rPr>
              <a:t>Ón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bhfoirmle</a:t>
            </a:r>
            <a:r>
              <a:rPr lang="en-IE" sz="2800" dirty="0">
                <a:solidFill>
                  <a:srgbClr val="0000FF"/>
                </a:solidFill>
              </a:rPr>
              <a:t> F = ma, is </a:t>
            </a:r>
            <a:r>
              <a:rPr lang="en-IE" sz="2800" dirty="0" err="1">
                <a:solidFill>
                  <a:srgbClr val="0000FF"/>
                </a:solidFill>
              </a:rPr>
              <a:t>ionanna</a:t>
            </a:r>
            <a:r>
              <a:rPr lang="en-IE" sz="2800" dirty="0">
                <a:solidFill>
                  <a:srgbClr val="0000FF"/>
                </a:solidFill>
              </a:rPr>
              <a:t> an </a:t>
            </a:r>
            <a:r>
              <a:rPr lang="en-IE" sz="2800" dirty="0" err="1">
                <a:solidFill>
                  <a:srgbClr val="0000FF"/>
                </a:solidFill>
              </a:rPr>
              <a:t>fhána</a:t>
            </a:r>
            <a:r>
              <a:rPr lang="en-IE" sz="2800" dirty="0">
                <a:solidFill>
                  <a:srgbClr val="0000FF"/>
                </a:solidFill>
              </a:rPr>
              <a:t> leis an </a:t>
            </a:r>
            <a:r>
              <a:rPr lang="en-IE" sz="2800" dirty="0" err="1">
                <a:solidFill>
                  <a:srgbClr val="0000FF"/>
                </a:solidFill>
              </a:rPr>
              <a:t>mais</a:t>
            </a:r>
            <a:r>
              <a:rPr lang="en-IE" sz="2800" dirty="0">
                <a:solidFill>
                  <a:srgbClr val="0000FF"/>
                </a:solidFill>
              </a:rPr>
              <a:t> </a:t>
            </a:r>
            <a:r>
              <a:rPr lang="en-IE" sz="2800" dirty="0" err="1">
                <a:solidFill>
                  <a:srgbClr val="0000FF"/>
                </a:solidFill>
              </a:rPr>
              <a:t>iomlán</a:t>
            </a:r>
            <a:endParaRPr lang="en-IE" sz="2800" dirty="0">
              <a:solidFill>
                <a:srgbClr val="0000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4150B2-7522-6920-2074-398E4DC186FB}"/>
              </a:ext>
            </a:extLst>
          </p:cNvPr>
          <p:cNvGrpSpPr/>
          <p:nvPr/>
        </p:nvGrpSpPr>
        <p:grpSpPr>
          <a:xfrm>
            <a:off x="1535561" y="1030162"/>
            <a:ext cx="5157471" cy="2398838"/>
            <a:chOff x="1129928" y="1018724"/>
            <a:chExt cx="3326433" cy="154718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623138-B134-E798-EBE4-5CCF95300B3D}"/>
                </a:ext>
              </a:extLst>
            </p:cNvPr>
            <p:cNvCxnSpPr>
              <a:cxnSpLocks/>
            </p:cNvCxnSpPr>
            <p:nvPr/>
          </p:nvCxnSpPr>
          <p:spPr>
            <a:xfrm>
              <a:off x="1620129" y="1018724"/>
              <a:ext cx="0" cy="13822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2948490-E467-B2A2-43BA-784A75E3BA86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1620129" y="2397179"/>
              <a:ext cx="1237492" cy="37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B32C78-33C4-CD73-3F5F-DAC7A2CFFC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0129" y="1348334"/>
              <a:ext cx="956930" cy="10526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A85EF0-456F-F1FB-D19A-CF39C4765BC8}"/>
                </a:ext>
              </a:extLst>
            </p:cNvPr>
            <p:cNvSpPr txBox="1"/>
            <p:nvPr/>
          </p:nvSpPr>
          <p:spPr>
            <a:xfrm rot="16200000">
              <a:off x="697347" y="1473762"/>
              <a:ext cx="1202626" cy="337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800" dirty="0"/>
                <a:t>F (</a:t>
              </a:r>
              <a:r>
                <a:rPr lang="en-IE" sz="2800" dirty="0" err="1"/>
                <a:t>Niútain</a:t>
              </a:r>
              <a:r>
                <a:rPr lang="en-IE" sz="2800" dirty="0"/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8BCE767-5085-7A83-13E1-55E72C65375B}"/>
                    </a:ext>
                  </a:extLst>
                </p:cNvPr>
                <p:cNvSpPr txBox="1"/>
                <p:nvPr/>
              </p:nvSpPr>
              <p:spPr>
                <a:xfrm>
                  <a:off x="2857621" y="2228448"/>
                  <a:ext cx="1130989" cy="3374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IE" sz="2800"/>
                    <a:t>a</a:t>
                  </a:r>
                  <a14:m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IE" sz="280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8BCE767-5085-7A83-13E1-55E72C6537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621" y="2228448"/>
                  <a:ext cx="1130989" cy="337463"/>
                </a:xfrm>
                <a:prstGeom prst="rect">
                  <a:avLst/>
                </a:prstGeom>
                <a:blipFill>
                  <a:blip r:embed="rId2"/>
                  <a:stretch>
                    <a:fillRect l="-6944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BD3339-03CB-6940-430A-3E8EABB3B2F5}"/>
                </a:ext>
              </a:extLst>
            </p:cNvPr>
            <p:cNvSpPr txBox="1"/>
            <p:nvPr/>
          </p:nvSpPr>
          <p:spPr>
            <a:xfrm>
              <a:off x="2159163" y="1704025"/>
              <a:ext cx="2297198" cy="337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sz="2800" dirty="0" err="1"/>
                <a:t>fána</a:t>
              </a:r>
              <a:r>
                <a:rPr lang="en-IE" sz="2800" dirty="0"/>
                <a:t> = </a:t>
              </a:r>
              <a:r>
                <a:rPr lang="en-IE" sz="2800" dirty="0" err="1"/>
                <a:t>mais</a:t>
              </a:r>
              <a:r>
                <a:rPr lang="en-IE" sz="2800" dirty="0"/>
                <a:t> </a:t>
              </a:r>
              <a:r>
                <a:rPr lang="en-IE" sz="2800" dirty="0" err="1"/>
                <a:t>iomlán</a:t>
              </a:r>
              <a:endParaRPr lang="en-IE" sz="28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E7F2A5-6B27-EAEA-1E78-1D5FC89D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C5643C-A5FE-06F5-FD56-9F54D7104396}"/>
                  </a:ext>
                </a:extLst>
              </p:cNvPr>
              <p:cNvSpPr txBox="1"/>
              <p:nvPr/>
            </p:nvSpPr>
            <p:spPr>
              <a:xfrm>
                <a:off x="229814" y="3852471"/>
                <a:ext cx="71188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Conas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fhíoraíonn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go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bhfuil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∝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C5643C-A5FE-06F5-FD56-9F54D7104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14" y="3852471"/>
                <a:ext cx="7118808" cy="523220"/>
              </a:xfrm>
              <a:prstGeom prst="rect">
                <a:avLst/>
              </a:prstGeom>
              <a:blipFill>
                <a:blip r:embed="rId3"/>
                <a:stretch>
                  <a:fillRect l="-1799" t="-12791" r="-771" b="-313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FBF2D41-3C5D-A52A-FEB6-22F84E322DE9}"/>
              </a:ext>
            </a:extLst>
          </p:cNvPr>
          <p:cNvSpPr txBox="1"/>
          <p:nvPr/>
        </p:nvSpPr>
        <p:spPr>
          <a:xfrm>
            <a:off x="229814" y="5456199"/>
            <a:ext cx="5006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sheasann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fhána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4" grpId="0"/>
      <p:bldP spid="3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5">
            <a:extLst>
              <a:ext uri="{FF2B5EF4-FFF2-40B4-BE49-F238E27FC236}">
                <a16:creationId xmlns:a16="http://schemas.microsoft.com/office/drawing/2014/main" id="{6EAA466C-BAC2-F877-AC5A-453484766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38873"/>
            <a:ext cx="7632700" cy="5794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    </a:t>
            </a:r>
            <a:r>
              <a:rPr lang="en-IE" altLang="en-US" sz="3200" b="1" dirty="0"/>
              <a:t>Móiminteam   =   </a:t>
            </a:r>
            <a:r>
              <a:rPr lang="en-IE" altLang="en-US" sz="3200" b="1" dirty="0" err="1"/>
              <a:t>Mais</a:t>
            </a:r>
            <a:r>
              <a:rPr lang="en-IE" altLang="en-US" sz="3200" b="1" dirty="0"/>
              <a:t>  </a:t>
            </a:r>
            <a:r>
              <a:rPr lang="en-US" altLang="en-US" sz="3200" b="1" dirty="0">
                <a:cs typeface="Arial" panose="020B0604020202020204" pitchFamily="34" charset="0"/>
              </a:rPr>
              <a:t>× </a:t>
            </a:r>
            <a:r>
              <a:rPr lang="en-IE" altLang="en-US" sz="3200" b="1" dirty="0"/>
              <a:t>Treoluas</a:t>
            </a:r>
            <a:endParaRPr lang="en-GB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5" name="Text Box 10">
                <a:extLst>
                  <a:ext uri="{FF2B5EF4-FFF2-40B4-BE49-F238E27FC236}">
                    <a16:creationId xmlns:a16="http://schemas.microsoft.com/office/drawing/2014/main" id="{29B589D1-EE7D-66A1-9C7E-4EA5F0BF84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6213" y="2280930"/>
                <a:ext cx="3024187" cy="57943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altLang="en-US" sz="32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IE" alt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altLang="en-US" sz="32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alt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altLang="en-US" sz="3200" b="1" i="1" dirty="0">
                          <a:latin typeface="Cambria Math" panose="02040503050406030204" pitchFamily="18" charset="0"/>
                        </a:rPr>
                        <m:t>𝒎𝒗</m:t>
                      </m:r>
                      <m:r>
                        <a:rPr lang="en-IE" altLang="en-US" sz="32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altLang="en-US" sz="3200" b="1" i="1"/>
              </a:p>
            </p:txBody>
          </p:sp>
        </mc:Choice>
        <mc:Fallback xmlns="">
          <p:sp>
            <p:nvSpPr>
              <p:cNvPr id="17415" name="Text Box 10">
                <a:extLst>
                  <a:ext uri="{FF2B5EF4-FFF2-40B4-BE49-F238E27FC236}">
                    <a16:creationId xmlns:a16="http://schemas.microsoft.com/office/drawing/2014/main" id="{29B589D1-EE7D-66A1-9C7E-4EA5F0BF8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6213" y="2280930"/>
                <a:ext cx="3024187" cy="579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7" name="Text Box 12">
            <a:extLst>
              <a:ext uri="{FF2B5EF4-FFF2-40B4-BE49-F238E27FC236}">
                <a16:creationId xmlns:a16="http://schemas.microsoft.com/office/drawing/2014/main" id="{CBF9E2E3-B2D2-A874-26E6-59FEB2E9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907" y="4303436"/>
            <a:ext cx="1700106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b="1" dirty="0" err="1"/>
              <a:t>Veicteoir</a:t>
            </a:r>
            <a:r>
              <a:rPr lang="en-IE" altLang="en-US" sz="28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C0BE0-A6E9-30DA-CB6E-D57E40565DE1}"/>
              </a:ext>
            </a:extLst>
          </p:cNvPr>
          <p:cNvSpPr txBox="1"/>
          <p:nvPr/>
        </p:nvSpPr>
        <p:spPr>
          <a:xfrm>
            <a:off x="323850" y="3422988"/>
            <a:ext cx="472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b="1" dirty="0"/>
              <a:t>An </a:t>
            </a:r>
            <a:r>
              <a:rPr lang="en-IE" sz="2800" b="1" dirty="0" err="1"/>
              <a:t>veicteoir</a:t>
            </a:r>
            <a:r>
              <a:rPr lang="en-IE" sz="2800" b="1" dirty="0"/>
              <a:t> </a:t>
            </a:r>
            <a:r>
              <a:rPr lang="en-IE" sz="2800" b="1" dirty="0" err="1"/>
              <a:t>nó</a:t>
            </a:r>
            <a:r>
              <a:rPr lang="en-IE" sz="2800" b="1" dirty="0"/>
              <a:t> </a:t>
            </a:r>
            <a:r>
              <a:rPr lang="en-IE" sz="2800" b="1" dirty="0" err="1"/>
              <a:t>scálach</a:t>
            </a:r>
            <a:r>
              <a:rPr lang="en-IE" sz="2800" b="1" dirty="0"/>
              <a:t> é?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D15BE9-DD5A-7458-9815-E9751A1D0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Cad is Móiminteam </a:t>
            </a:r>
            <a:r>
              <a:rPr lang="en-IE" altLang="en-US" dirty="0" err="1"/>
              <a:t>ann</a:t>
            </a:r>
            <a:r>
              <a:rPr lang="en-IE" altLang="en-US" dirty="0"/>
              <a:t>?</a:t>
            </a:r>
            <a:endParaRPr lang="en-GB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D2815494-11FD-3319-4448-657F5AB1C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537" y="5534056"/>
            <a:ext cx="731642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 err="1"/>
              <a:t>Baineann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treo</a:t>
            </a:r>
            <a:r>
              <a:rPr lang="en-IE" altLang="en-US" sz="2800" dirty="0"/>
              <a:t> le </a:t>
            </a:r>
            <a:r>
              <a:rPr lang="en-IE" altLang="en-US" sz="2800" dirty="0" err="1"/>
              <a:t>treo</a:t>
            </a:r>
            <a:r>
              <a:rPr lang="en-IE" altLang="en-US" sz="2800" dirty="0"/>
              <a:t> an treoluas.</a:t>
            </a:r>
            <a:endParaRPr lang="en-GB" alt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3E8FE-662E-4A82-2BBA-998A8E6FA1CB}"/>
              </a:ext>
            </a:extLst>
          </p:cNvPr>
          <p:cNvSpPr txBox="1"/>
          <p:nvPr/>
        </p:nvSpPr>
        <p:spPr>
          <a:xfrm>
            <a:off x="6193180" y="2469123"/>
            <a:ext cx="273664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Foirmle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Nodaireacht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4" grpId="1" animBg="1"/>
      <p:bldP spid="17415" grpId="0" animBg="1"/>
      <p:bldP spid="17417" grpId="0" animBg="1"/>
      <p:bldP spid="17417" grpId="1" animBg="1"/>
      <p:bldP spid="2" grpId="0"/>
      <p:bldP spid="5" grpId="0" animBg="1"/>
      <p:bldP spid="5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extLst>
              <a:ext uri="{FF2B5EF4-FFF2-40B4-BE49-F238E27FC236}">
                <a16:creationId xmlns:a16="http://schemas.microsoft.com/office/drawing/2014/main" id="{350B4701-C266-93E6-3E75-ECCC1534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2444834"/>
            <a:ext cx="1916112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b="1"/>
              <a:t>kg m s</a:t>
            </a:r>
            <a:r>
              <a:rPr lang="en-IE" altLang="en-US" sz="3200" b="1" baseline="30000"/>
              <a:t>-1</a:t>
            </a:r>
            <a:endParaRPr lang="en-GB" altLang="en-US" sz="3200" b="1"/>
          </a:p>
        </p:txBody>
      </p:sp>
      <p:sp>
        <p:nvSpPr>
          <p:cNvPr id="18437" name="Text Box 7">
            <a:extLst>
              <a:ext uri="{FF2B5EF4-FFF2-40B4-BE49-F238E27FC236}">
                <a16:creationId xmlns:a16="http://schemas.microsoft.com/office/drawing/2014/main" id="{0C372B8C-4038-B059-0ED5-4D37FE508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0" y="579529"/>
            <a:ext cx="8424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32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90BFA-9B41-4FE0-C27D-83BD155E30F0}"/>
              </a:ext>
            </a:extLst>
          </p:cNvPr>
          <p:cNvSpPr txBox="1"/>
          <p:nvPr/>
        </p:nvSpPr>
        <p:spPr>
          <a:xfrm>
            <a:off x="899592" y="4005064"/>
            <a:ext cx="58352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 err="1"/>
              <a:t>móiminteam</a:t>
            </a:r>
            <a:r>
              <a:rPr lang="en-IE" sz="2800" dirty="0"/>
              <a:t> = 		</a:t>
            </a:r>
            <a:r>
              <a:rPr lang="en-IE" sz="2800" dirty="0" err="1"/>
              <a:t>mais</a:t>
            </a:r>
            <a:r>
              <a:rPr lang="en-IE" sz="2800" dirty="0"/>
              <a:t> x treoluas</a:t>
            </a:r>
          </a:p>
          <a:p>
            <a:pPr algn="l"/>
            <a:r>
              <a:rPr lang="en-IE" sz="2800" dirty="0"/>
              <a:t>San </a:t>
            </a:r>
            <a:r>
              <a:rPr lang="en-IE" sz="2800" dirty="0" err="1"/>
              <a:t>haonaid</a:t>
            </a:r>
            <a:r>
              <a:rPr lang="en-IE" sz="2800" dirty="0"/>
              <a:t>, sin  	kg x m </a:t>
            </a:r>
            <a:r>
              <a:rPr lang="en-GB" sz="2800" dirty="0"/>
              <a:t>s</a:t>
            </a:r>
            <a:r>
              <a:rPr lang="en-GB" sz="2800" baseline="30000" dirty="0"/>
              <a:t>-</a:t>
            </a:r>
            <a:r>
              <a:rPr lang="en-IE" sz="2800" dirty="0">
                <a:cs typeface="Arial" panose="020B0604020202020204" pitchFamily="34" charset="0"/>
              </a:rPr>
              <a:t>¹</a:t>
            </a:r>
          </a:p>
          <a:p>
            <a:r>
              <a:rPr lang="en-IE" sz="2800" dirty="0" err="1">
                <a:cs typeface="Arial" panose="020B0604020202020204" pitchFamily="34" charset="0"/>
              </a:rPr>
              <a:t>Simplithe</a:t>
            </a:r>
            <a:r>
              <a:rPr lang="en-IE" sz="2800" dirty="0">
                <a:cs typeface="Arial" panose="020B0604020202020204" pitchFamily="34" charset="0"/>
              </a:rPr>
              <a:t> mar	         	kg </a:t>
            </a:r>
            <a:r>
              <a:rPr lang="en-IE" sz="2800" dirty="0"/>
              <a:t>m </a:t>
            </a:r>
            <a:r>
              <a:rPr lang="en-GB" sz="2800" dirty="0"/>
              <a:t>s</a:t>
            </a:r>
            <a:r>
              <a:rPr lang="en-GB" sz="2800" baseline="30000" dirty="0">
                <a:cs typeface="Arial" panose="020B0604020202020204" pitchFamily="34" charset="0"/>
              </a:rPr>
              <a:t>-1</a:t>
            </a:r>
            <a:endParaRPr lang="en-IE" sz="2800" dirty="0">
              <a:cs typeface="Arial" panose="020B0604020202020204" pitchFamily="34" charset="0"/>
            </a:endParaRPr>
          </a:p>
          <a:p>
            <a:pPr algn="l"/>
            <a:endParaRPr lang="en-IE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9345D-996E-8C79-E9D6-58E81688B33F}"/>
              </a:ext>
            </a:extLst>
          </p:cNvPr>
          <p:cNvSpPr txBox="1"/>
          <p:nvPr/>
        </p:nvSpPr>
        <p:spPr>
          <a:xfrm>
            <a:off x="827584" y="976937"/>
            <a:ext cx="7288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/>
              <a:t>Leid</a:t>
            </a:r>
            <a:r>
              <a:rPr lang="en-IE" sz="2800" dirty="0"/>
              <a:t>: </a:t>
            </a:r>
            <a:r>
              <a:rPr lang="en-IE" sz="2800" dirty="0" err="1"/>
              <a:t>móiminteam</a:t>
            </a:r>
            <a:r>
              <a:rPr lang="en-IE" sz="2800" dirty="0"/>
              <a:t> = </a:t>
            </a:r>
            <a:r>
              <a:rPr lang="en-IE" sz="2800" dirty="0" err="1"/>
              <a:t>mais</a:t>
            </a:r>
            <a:r>
              <a:rPr lang="en-IE" sz="2800" dirty="0"/>
              <a:t> x treoluas </a:t>
            </a:r>
          </a:p>
          <a:p>
            <a:pPr algn="l"/>
            <a:r>
              <a:rPr lang="en-IE" sz="2800" dirty="0"/>
              <a:t>Leis sin, is </a:t>
            </a:r>
            <a:r>
              <a:rPr lang="en-IE" sz="2800" dirty="0" err="1"/>
              <a:t>féidir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haonaid</a:t>
            </a:r>
            <a:r>
              <a:rPr lang="en-IE" sz="2800" dirty="0"/>
              <a:t> a </a:t>
            </a:r>
            <a:r>
              <a:rPr lang="en-IE" sz="2800" dirty="0" err="1"/>
              <a:t>aimsiú</a:t>
            </a:r>
            <a:endParaRPr lang="en-IE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811A9C-507C-D668-9187-0734DCC7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IE" altLang="en-US" dirty="0"/>
              <a:t>Cad é an </a:t>
            </a:r>
            <a:r>
              <a:rPr lang="en-IE" altLang="en-US" dirty="0" err="1"/>
              <a:t>aonad</a:t>
            </a:r>
            <a:r>
              <a:rPr lang="en-IE" altLang="en-US" dirty="0"/>
              <a:t> SI Móiminteam?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8A27E-98C5-D31A-7C86-4C6D1DE6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6BD69-E34B-975B-8ABC-8F41F73BF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Faigh</a:t>
            </a:r>
            <a:r>
              <a:rPr lang="en-GB" dirty="0"/>
              <a:t> </a:t>
            </a:r>
            <a:r>
              <a:rPr lang="en-GB" dirty="0" err="1"/>
              <a:t>móiminteam</a:t>
            </a:r>
            <a:r>
              <a:rPr lang="en-GB" dirty="0"/>
              <a:t> </a:t>
            </a:r>
            <a:r>
              <a:rPr lang="en-GB" dirty="0" err="1"/>
              <a:t>tralaí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412 g a </a:t>
            </a:r>
            <a:r>
              <a:rPr lang="en-GB" dirty="0" err="1"/>
              <a:t>thaistealaíonn</a:t>
            </a:r>
            <a:r>
              <a:rPr lang="en-GB" dirty="0"/>
              <a:t> 10 cm </a:t>
            </a:r>
            <a:r>
              <a:rPr lang="en-GB" dirty="0" err="1"/>
              <a:t>laistigh</a:t>
            </a:r>
            <a:r>
              <a:rPr lang="en-GB" dirty="0"/>
              <a:t> de 324 </a:t>
            </a:r>
            <a:r>
              <a:rPr lang="en-GB" dirty="0" err="1"/>
              <a:t>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9ECF19-7766-D62A-7E15-B6E73C3FD561}"/>
                  </a:ext>
                </a:extLst>
              </p:cNvPr>
              <p:cNvSpPr txBox="1"/>
              <p:nvPr/>
            </p:nvSpPr>
            <p:spPr>
              <a:xfrm>
                <a:off x="2710005" y="1508273"/>
                <a:ext cx="1129860" cy="98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9ECF19-7766-D62A-7E15-B6E73C3FD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005" y="1508273"/>
                <a:ext cx="1129860" cy="9839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236F89-ECFD-624D-80A3-1E3A538351E6}"/>
                  </a:ext>
                </a:extLst>
              </p:cNvPr>
              <p:cNvSpPr txBox="1"/>
              <p:nvPr/>
            </p:nvSpPr>
            <p:spPr>
              <a:xfrm>
                <a:off x="2710005" y="2475767"/>
                <a:ext cx="4365682" cy="1055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0.324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=0.3086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236F89-ECFD-624D-80A3-1E3A53835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005" y="2475767"/>
                <a:ext cx="4365682" cy="1055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0F2FBA-9DA1-9129-7C81-14A271E0AC45}"/>
                  </a:ext>
                </a:extLst>
              </p:cNvPr>
              <p:cNvSpPr txBox="1"/>
              <p:nvPr/>
            </p:nvSpPr>
            <p:spPr>
              <a:xfrm>
                <a:off x="2710005" y="3514948"/>
                <a:ext cx="146347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𝑚𝑣</m:t>
                      </m:r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0F2FBA-9DA1-9129-7C81-14A271E0A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005" y="3514948"/>
                <a:ext cx="146347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786B2E-6AA9-C34E-B005-BE5E145D86A6}"/>
                  </a:ext>
                </a:extLst>
              </p:cNvPr>
              <p:cNvSpPr txBox="1"/>
              <p:nvPr/>
            </p:nvSpPr>
            <p:spPr>
              <a:xfrm>
                <a:off x="2710005" y="4175563"/>
                <a:ext cx="319061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=0.412(0.3086)</m:t>
                      </m:r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786B2E-6AA9-C34E-B005-BE5E145D8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005" y="4175563"/>
                <a:ext cx="3190617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DBE821-07DA-BA3A-2DBB-5F49AAB804F3}"/>
                  </a:ext>
                </a:extLst>
              </p:cNvPr>
              <p:cNvSpPr txBox="1"/>
              <p:nvPr/>
            </p:nvSpPr>
            <p:spPr>
              <a:xfrm>
                <a:off x="2710005" y="4836177"/>
                <a:ext cx="3332579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=0.127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DBE821-07DA-BA3A-2DBB-5F49AAB80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005" y="4836177"/>
                <a:ext cx="3332579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96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267A8-C102-C547-8A9C-38BD53D8F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88EB-C6A2-0EEB-4A93-79C62A76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E5569-90F9-AD99-2BC6-D31ACBA13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Faigh</a:t>
            </a:r>
            <a:r>
              <a:rPr lang="en-GB" dirty="0"/>
              <a:t> </a:t>
            </a:r>
            <a:r>
              <a:rPr lang="en-GB" dirty="0" err="1"/>
              <a:t>móiminteam</a:t>
            </a:r>
            <a:r>
              <a:rPr lang="en-GB" dirty="0"/>
              <a:t> </a:t>
            </a:r>
            <a:r>
              <a:rPr lang="en-GB" dirty="0" err="1"/>
              <a:t>tralaí</a:t>
            </a:r>
            <a:r>
              <a:rPr lang="en-GB" dirty="0"/>
              <a:t> de </a:t>
            </a:r>
            <a:r>
              <a:rPr lang="en-GB" dirty="0" err="1"/>
              <a:t>mhais</a:t>
            </a:r>
            <a:r>
              <a:rPr lang="en-GB" dirty="0"/>
              <a:t> 630 a </a:t>
            </a:r>
            <a:r>
              <a:rPr lang="en-GB" dirty="0" err="1"/>
              <a:t>thaistealaíonn</a:t>
            </a:r>
            <a:r>
              <a:rPr lang="en-GB" dirty="0"/>
              <a:t> 14 cm </a:t>
            </a:r>
            <a:r>
              <a:rPr lang="en-GB" dirty="0" err="1"/>
              <a:t>laistigh</a:t>
            </a:r>
            <a:r>
              <a:rPr lang="en-GB" dirty="0"/>
              <a:t> de 300 </a:t>
            </a:r>
            <a:r>
              <a:rPr lang="en-GB" dirty="0" err="1"/>
              <a:t>ms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86E737-C66D-1321-DF14-4F2942E6181B}"/>
                  </a:ext>
                </a:extLst>
              </p:cNvPr>
              <p:cNvSpPr txBox="1"/>
              <p:nvPr/>
            </p:nvSpPr>
            <p:spPr>
              <a:xfrm>
                <a:off x="6736877" y="5894578"/>
                <a:ext cx="2019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=0.4667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86E737-C66D-1321-DF14-4F2942E61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877" y="5894578"/>
                <a:ext cx="201927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62FF2-9A4D-EC46-C5AE-5E15B054FB6C}"/>
                  </a:ext>
                </a:extLst>
              </p:cNvPr>
              <p:cNvSpPr txBox="1"/>
              <p:nvPr/>
            </p:nvSpPr>
            <p:spPr>
              <a:xfrm>
                <a:off x="6736877" y="6319392"/>
                <a:ext cx="22132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=0.294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62FF2-9A4D-EC46-C5AE-5E15B054F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877" y="6319392"/>
                <a:ext cx="221329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4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A0215-3507-18EF-CAFA-E56A69B5F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63C1-6FA8-A663-8198-D35E032B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A523FB-CB9C-2FD9-AF9A-140EDBA42A2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643527"/>
              </a:xfrm>
            </p:spPr>
            <p:txBody>
              <a:bodyPr/>
              <a:lstStyle/>
              <a:p>
                <a:r>
                  <a:rPr lang="en-GB" dirty="0"/>
                  <a:t>Oibrigh </a:t>
                </a:r>
                <a:r>
                  <a:rPr lang="en-GB" dirty="0" err="1"/>
                  <a:t>amach</a:t>
                </a:r>
                <a:r>
                  <a:rPr lang="en-GB" dirty="0"/>
                  <a:t> </a:t>
                </a:r>
                <a:r>
                  <a:rPr lang="en-GB" dirty="0" err="1"/>
                  <a:t>móiminteam</a:t>
                </a:r>
                <a:r>
                  <a:rPr lang="en-GB" dirty="0"/>
                  <a:t> an MV Dali </a:t>
                </a:r>
                <a:r>
                  <a:rPr lang="en-GB" dirty="0" err="1"/>
                  <a:t>nuair</a:t>
                </a:r>
                <a:r>
                  <a:rPr lang="en-GB" dirty="0"/>
                  <a:t> a </a:t>
                </a:r>
                <a:r>
                  <a:rPr lang="en-GB" dirty="0" err="1"/>
                  <a:t>thaistealaíonn</a:t>
                </a:r>
                <a:r>
                  <a:rPr lang="en-GB" dirty="0"/>
                  <a:t> </a:t>
                </a:r>
                <a:r>
                  <a:rPr lang="en-GB" dirty="0" err="1"/>
                  <a:t>sé</a:t>
                </a:r>
                <a:r>
                  <a:rPr lang="en-GB" dirty="0"/>
                  <a:t> ag </a:t>
                </a:r>
                <a:r>
                  <a:rPr lang="en-GB" dirty="0" err="1"/>
                  <a:t>ráta</a:t>
                </a:r>
                <a:r>
                  <a:rPr lang="en-GB" dirty="0"/>
                  <a:t> 14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agus</a:t>
                </a:r>
                <a:r>
                  <a:rPr lang="en-GB" dirty="0"/>
                  <a:t> é </a:t>
                </a:r>
                <a:r>
                  <a:rPr lang="en-GB" dirty="0" err="1"/>
                  <a:t>lán</a:t>
                </a:r>
                <a:r>
                  <a:rPr lang="en-GB" dirty="0"/>
                  <a:t> le </a:t>
                </a:r>
                <a:r>
                  <a:rPr lang="en-GB" dirty="0" err="1"/>
                  <a:t>mais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149 000 000 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Tabhair</a:t>
                </a:r>
                <a:r>
                  <a:rPr lang="en-GB" dirty="0"/>
                  <a:t> an </a:t>
                </a:r>
                <a:r>
                  <a:rPr lang="en-GB" dirty="0" err="1"/>
                  <a:t>freagra</a:t>
                </a:r>
                <a:r>
                  <a:rPr lang="en-GB" dirty="0"/>
                  <a:t> i </a:t>
                </a:r>
                <a:r>
                  <a:rPr lang="en-GB" dirty="0" err="1"/>
                  <a:t>nodaireacht</a:t>
                </a:r>
                <a:r>
                  <a:rPr lang="en-GB" dirty="0"/>
                  <a:t> </a:t>
                </a:r>
                <a:r>
                  <a:rPr lang="en-GB" dirty="0" err="1"/>
                  <a:t>eolaíochta</a:t>
                </a:r>
                <a:r>
                  <a:rPr lang="en-GB" dirty="0"/>
                  <a:t> go </a:t>
                </a:r>
                <a:r>
                  <a:rPr lang="en-GB" dirty="0" err="1"/>
                  <a:t>dtí</a:t>
                </a:r>
                <a:r>
                  <a:rPr lang="en-GB" dirty="0"/>
                  <a:t> </a:t>
                </a:r>
                <a:r>
                  <a:rPr lang="en-GB" dirty="0" err="1"/>
                  <a:t>dhá</a:t>
                </a:r>
                <a:r>
                  <a:rPr lang="en-GB" dirty="0"/>
                  <a:t> fb/s.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A523FB-CB9C-2FD9-AF9A-140EDBA42A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643527"/>
              </a:xfrm>
              <a:blipFill>
                <a:blip r:embed="rId2"/>
                <a:stretch>
                  <a:fillRect l="-1370" t="-6691" r="-205" b="-966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90C1FA-B5DC-A64A-D133-6645E4E25928}"/>
                  </a:ext>
                </a:extLst>
              </p:cNvPr>
              <p:cNvSpPr txBox="1"/>
              <p:nvPr/>
            </p:nvSpPr>
            <p:spPr>
              <a:xfrm>
                <a:off x="6433371" y="6334780"/>
                <a:ext cx="25883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=5.6×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90C1FA-B5DC-A64A-D133-6645E4E25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371" y="6334780"/>
                <a:ext cx="258833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83B8EAF-387A-4CBE-77F7-159370C2AFC6}"/>
              </a:ext>
            </a:extLst>
          </p:cNvPr>
          <p:cNvSpPr/>
          <p:nvPr/>
        </p:nvSpPr>
        <p:spPr>
          <a:xfrm>
            <a:off x="6736877" y="1939027"/>
            <a:ext cx="1600200" cy="480060"/>
          </a:xfrm>
          <a:custGeom>
            <a:avLst/>
            <a:gdLst>
              <a:gd name="connsiteX0" fmla="*/ 68580 w 1600200"/>
              <a:gd name="connsiteY0" fmla="*/ 22860 h 480060"/>
              <a:gd name="connsiteX1" fmla="*/ 68580 w 1600200"/>
              <a:gd name="connsiteY1" fmla="*/ 262890 h 480060"/>
              <a:gd name="connsiteX2" fmla="*/ 0 w 1600200"/>
              <a:gd name="connsiteY2" fmla="*/ 274320 h 480060"/>
              <a:gd name="connsiteX3" fmla="*/ 57150 w 1600200"/>
              <a:gd name="connsiteY3" fmla="*/ 457200 h 480060"/>
              <a:gd name="connsiteX4" fmla="*/ 1531620 w 1600200"/>
              <a:gd name="connsiteY4" fmla="*/ 480060 h 480060"/>
              <a:gd name="connsiteX5" fmla="*/ 1600200 w 1600200"/>
              <a:gd name="connsiteY5" fmla="*/ 285750 h 480060"/>
              <a:gd name="connsiteX6" fmla="*/ 1463040 w 1600200"/>
              <a:gd name="connsiteY6" fmla="*/ 285750 h 480060"/>
              <a:gd name="connsiteX7" fmla="*/ 1463040 w 1600200"/>
              <a:gd name="connsiteY7" fmla="*/ 194310 h 480060"/>
              <a:gd name="connsiteX8" fmla="*/ 1245870 w 1600200"/>
              <a:gd name="connsiteY8" fmla="*/ 194310 h 480060"/>
              <a:gd name="connsiteX9" fmla="*/ 1245870 w 1600200"/>
              <a:gd name="connsiteY9" fmla="*/ 45720 h 480060"/>
              <a:gd name="connsiteX10" fmla="*/ 1005840 w 1600200"/>
              <a:gd name="connsiteY10" fmla="*/ 34290 h 480060"/>
              <a:gd name="connsiteX11" fmla="*/ 994410 w 1600200"/>
              <a:gd name="connsiteY11" fmla="*/ 91440 h 480060"/>
              <a:gd name="connsiteX12" fmla="*/ 937260 w 1600200"/>
              <a:gd name="connsiteY12" fmla="*/ 102870 h 480060"/>
              <a:gd name="connsiteX13" fmla="*/ 925830 w 1600200"/>
              <a:gd name="connsiteY13" fmla="*/ 0 h 480060"/>
              <a:gd name="connsiteX14" fmla="*/ 68580 w 1600200"/>
              <a:gd name="connsiteY14" fmla="*/ 22860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0200" h="480060">
                <a:moveTo>
                  <a:pt x="68580" y="22860"/>
                </a:moveTo>
                <a:lnTo>
                  <a:pt x="68580" y="262890"/>
                </a:lnTo>
                <a:lnTo>
                  <a:pt x="0" y="274320"/>
                </a:lnTo>
                <a:lnTo>
                  <a:pt x="57150" y="457200"/>
                </a:lnTo>
                <a:lnTo>
                  <a:pt x="1531620" y="480060"/>
                </a:lnTo>
                <a:lnTo>
                  <a:pt x="1600200" y="285750"/>
                </a:lnTo>
                <a:lnTo>
                  <a:pt x="1463040" y="285750"/>
                </a:lnTo>
                <a:lnTo>
                  <a:pt x="1463040" y="194310"/>
                </a:lnTo>
                <a:lnTo>
                  <a:pt x="1245870" y="194310"/>
                </a:lnTo>
                <a:lnTo>
                  <a:pt x="1245870" y="45720"/>
                </a:lnTo>
                <a:lnTo>
                  <a:pt x="1005840" y="34290"/>
                </a:lnTo>
                <a:lnTo>
                  <a:pt x="994410" y="91440"/>
                </a:lnTo>
                <a:lnTo>
                  <a:pt x="937260" y="102870"/>
                </a:lnTo>
                <a:lnTo>
                  <a:pt x="925830" y="0"/>
                </a:lnTo>
                <a:lnTo>
                  <a:pt x="68580" y="2286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BB50C4-5B5C-555A-5E5B-0D765277935B}"/>
              </a:ext>
            </a:extLst>
          </p:cNvPr>
          <p:cNvCxnSpPr/>
          <p:nvPr/>
        </p:nvCxnSpPr>
        <p:spPr>
          <a:xfrm>
            <a:off x="6441556" y="2419087"/>
            <a:ext cx="2321058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0182F5-E9AF-2051-D6B4-61FE1FC095E4}"/>
              </a:ext>
            </a:extLst>
          </p:cNvPr>
          <p:cNvCxnSpPr>
            <a:stCxn id="4" idx="1"/>
            <a:endCxn id="4" idx="5"/>
          </p:cNvCxnSpPr>
          <p:nvPr/>
        </p:nvCxnSpPr>
        <p:spPr>
          <a:xfrm>
            <a:off x="6805457" y="2201917"/>
            <a:ext cx="1531620" cy="2286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4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1E748-9D12-9679-35AC-F3E44112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280D-0EAC-A950-B502-3C6F94BE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E3649-6A02-002F-F109-72B90D318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Faigh</a:t>
            </a:r>
            <a:r>
              <a:rPr lang="en-GB" dirty="0"/>
              <a:t> </a:t>
            </a:r>
            <a:r>
              <a:rPr lang="en-GB" dirty="0" err="1"/>
              <a:t>móiminteam</a:t>
            </a:r>
            <a:r>
              <a:rPr lang="en-GB" dirty="0"/>
              <a:t> </a:t>
            </a:r>
            <a:r>
              <a:rPr lang="en-GB" dirty="0" err="1"/>
              <a:t>tralaí</a:t>
            </a:r>
            <a:r>
              <a:rPr lang="en-GB" dirty="0"/>
              <a:t> </a:t>
            </a:r>
            <a:r>
              <a:rPr lang="en-GB" dirty="0" err="1"/>
              <a:t>atá</a:t>
            </a:r>
            <a:r>
              <a:rPr lang="en-GB" dirty="0"/>
              <a:t> 630 g </a:t>
            </a:r>
            <a:r>
              <a:rPr lang="en-GB" dirty="0" err="1"/>
              <a:t>tralaí</a:t>
            </a:r>
            <a:r>
              <a:rPr lang="en-GB" dirty="0"/>
              <a:t> a </a:t>
            </a:r>
            <a:r>
              <a:rPr lang="en-GB" dirty="0" err="1"/>
              <a:t>thaistealaíonn</a:t>
            </a:r>
            <a:r>
              <a:rPr lang="en-GB" dirty="0"/>
              <a:t> 14 cm </a:t>
            </a:r>
            <a:r>
              <a:rPr lang="en-GB" dirty="0" err="1"/>
              <a:t>laistigh</a:t>
            </a:r>
            <a:r>
              <a:rPr lang="en-GB" dirty="0"/>
              <a:t> de 300 </a:t>
            </a:r>
            <a:r>
              <a:rPr lang="en-GB" dirty="0" err="1"/>
              <a:t>ms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CE3CE9-825F-EBEF-B0FD-6A92D12DEC70}"/>
                  </a:ext>
                </a:extLst>
              </p:cNvPr>
              <p:cNvSpPr txBox="1"/>
              <p:nvPr/>
            </p:nvSpPr>
            <p:spPr>
              <a:xfrm>
                <a:off x="6736877" y="5894578"/>
                <a:ext cx="2019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=0.4667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CE3CE9-825F-EBEF-B0FD-6A92D12DE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877" y="5894578"/>
                <a:ext cx="201927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ABAB75-22B9-A5FD-3037-88F65D481053}"/>
                  </a:ext>
                </a:extLst>
              </p:cNvPr>
              <p:cNvSpPr txBox="1"/>
              <p:nvPr/>
            </p:nvSpPr>
            <p:spPr>
              <a:xfrm>
                <a:off x="6736877" y="6319392"/>
                <a:ext cx="22132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=0.294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ABAB75-22B9-A5FD-3037-88F65D481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877" y="6319392"/>
                <a:ext cx="221329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BD2C7-C813-6980-0EAF-AEF184388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822F3-4BCF-A516-9121-DB5E6B6E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21327-C48A-2830-8F96-B35612E60E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Bíonn</a:t>
            </a:r>
            <a:r>
              <a:rPr lang="en-GB" dirty="0"/>
              <a:t> </a:t>
            </a:r>
            <a:r>
              <a:rPr lang="en-GB" dirty="0" err="1"/>
              <a:t>móiminteam</a:t>
            </a:r>
            <a:r>
              <a:rPr lang="en-GB" dirty="0"/>
              <a:t> 1 kg m s⁻² ag </a:t>
            </a:r>
            <a:r>
              <a:rPr lang="en-GB" dirty="0" err="1"/>
              <a:t>tralaí</a:t>
            </a:r>
            <a:r>
              <a:rPr lang="en-GB" dirty="0"/>
              <a:t> 630 g. Cad </a:t>
            </a:r>
            <a:r>
              <a:rPr lang="en-GB" dirty="0" err="1"/>
              <a:t>treoluas</a:t>
            </a:r>
            <a:r>
              <a:rPr lang="en-GB" dirty="0"/>
              <a:t> </a:t>
            </a:r>
            <a:r>
              <a:rPr lang="en-GB" dirty="0" err="1"/>
              <a:t>atá</a:t>
            </a:r>
            <a:r>
              <a:rPr lang="en-GB" dirty="0"/>
              <a:t> </a:t>
            </a:r>
            <a:r>
              <a:rPr lang="en-GB" dirty="0" err="1"/>
              <a:t>faoi</a:t>
            </a: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166FB8-44A7-96E9-600B-7E1BE3938945}"/>
                  </a:ext>
                </a:extLst>
              </p:cNvPr>
              <p:cNvSpPr txBox="1"/>
              <p:nvPr/>
            </p:nvSpPr>
            <p:spPr>
              <a:xfrm>
                <a:off x="7022627" y="6134726"/>
                <a:ext cx="1762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=1.59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166FB8-44A7-96E9-600B-7E1BE3938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627" y="6134726"/>
                <a:ext cx="17627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5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190ED9-B3A3-6BA3-FAF2-C1507991E4AF}"/>
              </a:ext>
            </a:extLst>
          </p:cNvPr>
          <p:cNvSpPr txBox="1"/>
          <p:nvPr/>
        </p:nvSpPr>
        <p:spPr>
          <a:xfrm>
            <a:off x="5562600" y="3153062"/>
            <a:ext cx="3581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0" dirty="0">
                <a:effectLst/>
              </a:rPr>
              <a:t>Is é Voyager 1 (</a:t>
            </a:r>
            <a:r>
              <a:rPr lang="en-GB" sz="2800" i="0" dirty="0" err="1">
                <a:effectLst/>
              </a:rPr>
              <a:t>láinseáilte</a:t>
            </a:r>
            <a:r>
              <a:rPr lang="en-GB" sz="2800" i="0" dirty="0">
                <a:effectLst/>
              </a:rPr>
              <a:t> i 1977) an </a:t>
            </a:r>
            <a:r>
              <a:rPr lang="en-GB" sz="2800" i="0" dirty="0" err="1">
                <a:effectLst/>
              </a:rPr>
              <a:t>corp</a:t>
            </a:r>
            <a:r>
              <a:rPr lang="en-GB" sz="2800" i="0" dirty="0">
                <a:effectLst/>
              </a:rPr>
              <a:t> </a:t>
            </a:r>
            <a:r>
              <a:rPr lang="en-GB" sz="2800" i="0" dirty="0" err="1">
                <a:effectLst/>
              </a:rPr>
              <a:t>saorga</a:t>
            </a:r>
            <a:r>
              <a:rPr lang="en-GB" sz="2800" i="0" dirty="0">
                <a:effectLst/>
              </a:rPr>
              <a:t> is </a:t>
            </a:r>
            <a:r>
              <a:rPr lang="en-GB" sz="2800" i="0" dirty="0" err="1">
                <a:effectLst/>
              </a:rPr>
              <a:t>faoide</a:t>
            </a:r>
            <a:r>
              <a:rPr lang="en-GB" sz="2800" i="0" dirty="0">
                <a:effectLst/>
              </a:rPr>
              <a:t> </a:t>
            </a:r>
            <a:r>
              <a:rPr lang="en-GB" sz="2800" i="0" dirty="0" err="1">
                <a:effectLst/>
              </a:rPr>
              <a:t>ón</a:t>
            </a:r>
            <a:r>
              <a:rPr lang="en-GB" sz="2800" i="0" dirty="0">
                <a:effectLst/>
              </a:rPr>
              <a:t> </a:t>
            </a:r>
            <a:r>
              <a:rPr lang="en-GB" sz="2800" i="0" dirty="0" err="1">
                <a:effectLst/>
              </a:rPr>
              <a:t>domhain</a:t>
            </a:r>
            <a:r>
              <a:rPr lang="en-GB" sz="2800" i="0" dirty="0">
                <a:effectLst/>
              </a:rPr>
              <a:t>. </a:t>
            </a:r>
            <a:r>
              <a:rPr lang="en-GB" sz="2800" i="0" dirty="0" err="1">
                <a:effectLst/>
              </a:rPr>
              <a:t>Taistealaíonn</a:t>
            </a:r>
            <a:r>
              <a:rPr lang="en-GB" sz="2800" i="0" dirty="0">
                <a:effectLst/>
              </a:rPr>
              <a:t> </a:t>
            </a:r>
            <a:r>
              <a:rPr lang="en-GB" sz="2800" i="0" dirty="0" err="1">
                <a:effectLst/>
              </a:rPr>
              <a:t>sé</a:t>
            </a:r>
            <a:r>
              <a:rPr lang="en-GB" sz="2800" i="0" dirty="0">
                <a:effectLst/>
              </a:rPr>
              <a:t> le </a:t>
            </a:r>
            <a:r>
              <a:rPr lang="en-GB" sz="2800" i="0" dirty="0" err="1">
                <a:effectLst/>
              </a:rPr>
              <a:t>treoluas</a:t>
            </a:r>
            <a:r>
              <a:rPr lang="en-GB" sz="2800" i="0" dirty="0">
                <a:effectLst/>
              </a:rPr>
              <a:t> </a:t>
            </a:r>
            <a:r>
              <a:rPr lang="en-GB" sz="2800" i="0" dirty="0" err="1">
                <a:effectLst/>
              </a:rPr>
              <a:t>atá</a:t>
            </a:r>
            <a:r>
              <a:rPr lang="en-GB" sz="2800" i="0" dirty="0">
                <a:effectLst/>
              </a:rPr>
              <a:t> </a:t>
            </a:r>
            <a:r>
              <a:rPr lang="en-GB" sz="2800" i="0" dirty="0" err="1">
                <a:effectLst/>
              </a:rPr>
              <a:t>beagnach</a:t>
            </a:r>
            <a:r>
              <a:rPr lang="en-GB" sz="2800" i="0" dirty="0">
                <a:effectLst/>
              </a:rPr>
              <a:t> </a:t>
            </a:r>
            <a:r>
              <a:rPr lang="en-GB" sz="2800" i="0" dirty="0" err="1">
                <a:effectLst/>
              </a:rPr>
              <a:t>tairiseach</a:t>
            </a:r>
            <a:r>
              <a:rPr lang="en-GB" sz="2800" i="0" dirty="0">
                <a:effectLst/>
              </a:rPr>
              <a:t>.</a:t>
            </a:r>
            <a:endParaRPr lang="en-IE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6CE9AE-640D-B0E8-89A4-42E91C4F1B82}"/>
              </a:ext>
            </a:extLst>
          </p:cNvPr>
          <p:cNvGrpSpPr/>
          <p:nvPr/>
        </p:nvGrpSpPr>
        <p:grpSpPr>
          <a:xfrm>
            <a:off x="388032" y="2881664"/>
            <a:ext cx="5174568" cy="3754257"/>
            <a:chOff x="724126" y="3429000"/>
            <a:chExt cx="3844241" cy="2789077"/>
          </a:xfrm>
        </p:grpSpPr>
        <p:pic>
          <p:nvPicPr>
            <p:cNvPr id="2050" name="Picture 2" descr="Artist's rendering of the Voyager spacecraft, a small-bodied spacecraft with a large, central dish and multiple arms and antennas extending from the dish">
              <a:extLst>
                <a:ext uri="{FF2B5EF4-FFF2-40B4-BE49-F238E27FC236}">
                  <a16:creationId xmlns:a16="http://schemas.microsoft.com/office/drawing/2014/main" id="{1445804E-C0B1-70FD-6D52-84586D9B1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26" y="3429000"/>
              <a:ext cx="3844241" cy="2789077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2" name="TextBox 1">
              <a:hlinkClick r:id="rId3"/>
              <a:extLst>
                <a:ext uri="{FF2B5EF4-FFF2-40B4-BE49-F238E27FC236}">
                  <a16:creationId xmlns:a16="http://schemas.microsoft.com/office/drawing/2014/main" id="{DEC0FD04-2DC0-310B-CD68-7498482D3F98}"/>
                </a:ext>
              </a:extLst>
            </p:cNvPr>
            <p:cNvSpPr txBox="1"/>
            <p:nvPr/>
          </p:nvSpPr>
          <p:spPr>
            <a:xfrm>
              <a:off x="3097212" y="5764614"/>
              <a:ext cx="593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err="1">
                  <a:solidFill>
                    <a:schemeClr val="bg1">
                      <a:lumMod val="50000"/>
                    </a:schemeClr>
                  </a:solidFill>
                </a:rPr>
                <a:t>cco</a:t>
              </a:r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CDEACC66-0324-882E-2F68-0FA196AD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3" y="1181988"/>
            <a:ext cx="7848600" cy="15696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Fanann </a:t>
            </a:r>
            <a:r>
              <a:rPr lang="en-US" altLang="en-US" sz="3200" dirty="0" err="1"/>
              <a:t>corp</a:t>
            </a:r>
            <a:r>
              <a:rPr lang="en-US" altLang="en-US" sz="3200" dirty="0"/>
              <a:t> ag </a:t>
            </a:r>
            <a:r>
              <a:rPr lang="en-US" altLang="en-US" sz="3200" dirty="0" err="1"/>
              <a:t>treoluas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tairiseach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fos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seachas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mura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gníomhaíonn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fórsa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seachtrach</a:t>
            </a:r>
            <a:r>
              <a:rPr lang="en-US" altLang="en-US" sz="3200" dirty="0"/>
              <a:t> air.</a:t>
            </a:r>
            <a:endParaRPr lang="en-GB" alt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A9823B4-F57E-EAF2-2B41-695F511E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862114"/>
          </a:xfrm>
        </p:spPr>
        <p:txBody>
          <a:bodyPr/>
          <a:lstStyle/>
          <a:p>
            <a:r>
              <a:rPr lang="en-IE" altLang="en-US" dirty="0" err="1"/>
              <a:t>Luaigh</a:t>
            </a:r>
            <a:r>
              <a:rPr lang="en-IE" altLang="en-US" dirty="0"/>
              <a:t> an </a:t>
            </a:r>
            <a:r>
              <a:rPr lang="en-IE" altLang="en-US" dirty="0" err="1"/>
              <a:t>Chéad</a:t>
            </a:r>
            <a:r>
              <a:rPr lang="en-IE" altLang="en-US" dirty="0"/>
              <a:t> </a:t>
            </a:r>
            <a:r>
              <a:rPr lang="en-IE" altLang="en-US" dirty="0" err="1"/>
              <a:t>Dlí</a:t>
            </a:r>
            <a:r>
              <a:rPr lang="en-IE" altLang="en-US" dirty="0"/>
              <a:t> </a:t>
            </a:r>
            <a:r>
              <a:rPr lang="en-IE" altLang="en-US" dirty="0" err="1"/>
              <a:t>Gluaisne</a:t>
            </a:r>
            <a:r>
              <a:rPr lang="en-IE" altLang="en-US" dirty="0"/>
              <a:t> Newton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1F43F-4123-5E7B-D8FE-5BC45BD36617}"/>
              </a:ext>
            </a:extLst>
          </p:cNvPr>
          <p:cNvSpPr txBox="1"/>
          <p:nvPr/>
        </p:nvSpPr>
        <p:spPr>
          <a:xfrm>
            <a:off x="6902450" y="2351538"/>
            <a:ext cx="1144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HL 2020</a:t>
            </a:r>
          </a:p>
        </p:txBody>
      </p:sp>
    </p:spTree>
    <p:extLst>
      <p:ext uri="{BB962C8B-B14F-4D97-AF65-F5344CB8AC3E}">
        <p14:creationId xmlns:p14="http://schemas.microsoft.com/office/powerpoint/2010/main" val="5829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58AE0-1822-C321-95EC-F4BEC1569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C121-39AB-5373-7A26-E87A0340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24900" cy="594137"/>
          </a:xfrm>
        </p:spPr>
        <p:txBody>
          <a:bodyPr/>
          <a:lstStyle/>
          <a:p>
            <a:r>
              <a:rPr lang="en-GB" dirty="0"/>
              <a:t>An </a:t>
            </a:r>
            <a:r>
              <a:rPr lang="en-GB" dirty="0" err="1"/>
              <a:t>tSonraíocht</a:t>
            </a:r>
            <a:r>
              <a:rPr lang="en-GB" dirty="0"/>
              <a:t> </a:t>
            </a:r>
            <a:r>
              <a:rPr lang="en-GB" dirty="0" err="1"/>
              <a:t>Fisice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5A89F-CBCB-8D94-CCE9-11E1A4F557A8}"/>
              </a:ext>
            </a:extLst>
          </p:cNvPr>
          <p:cNvSpPr txBox="1"/>
          <p:nvPr/>
        </p:nvSpPr>
        <p:spPr>
          <a:xfrm>
            <a:off x="384913" y="1198001"/>
            <a:ext cx="823118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An choincheap de </a:t>
            </a:r>
            <a:r>
              <a:rPr lang="en-GB" sz="2800" dirty="0" err="1"/>
              <a:t>mhóiminteam</a:t>
            </a:r>
            <a:endParaRPr lang="en-GB" sz="2800" dirty="0"/>
          </a:p>
          <a:p>
            <a:pPr marL="263525" indent="-2635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err="1"/>
              <a:t>Imbhuailtí</a:t>
            </a:r>
            <a:r>
              <a:rPr lang="en-GB" sz="2800" dirty="0"/>
              <a:t>, agus </a:t>
            </a:r>
            <a:r>
              <a:rPr lang="en-GB" sz="2800" dirty="0" err="1"/>
              <a:t>iad</a:t>
            </a:r>
            <a:r>
              <a:rPr lang="en-GB" sz="2800" dirty="0"/>
              <a:t> </a:t>
            </a:r>
            <a:r>
              <a:rPr lang="en-GB" sz="2800" dirty="0" err="1"/>
              <a:t>rialaithe</a:t>
            </a:r>
            <a:r>
              <a:rPr lang="en-GB" sz="2800" dirty="0"/>
              <a:t> de </a:t>
            </a:r>
            <a:r>
              <a:rPr lang="en-GB" sz="2800" dirty="0" err="1"/>
              <a:t>réir</a:t>
            </a:r>
            <a:r>
              <a:rPr lang="en-GB" sz="2800" dirty="0"/>
              <a:t> </a:t>
            </a:r>
            <a:r>
              <a:rPr lang="en-GB" sz="2800" dirty="0" err="1"/>
              <a:t>Dlíthe</a:t>
            </a:r>
            <a:r>
              <a:rPr lang="en-GB" sz="2800" dirty="0"/>
              <a:t> Newton &amp; Priosiobal </a:t>
            </a:r>
            <a:r>
              <a:rPr lang="en-GB" sz="2800" dirty="0" err="1"/>
              <a:t>Imchoimeád</a:t>
            </a:r>
            <a:r>
              <a:rPr lang="en-GB" sz="2800" dirty="0"/>
              <a:t> an </a:t>
            </a:r>
            <a:r>
              <a:rPr lang="en-GB" sz="2800" dirty="0" err="1"/>
              <a:t>Mhóimintim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711B2-0F6C-6317-0587-FC68E3DEBAE3}"/>
              </a:ext>
            </a:extLst>
          </p:cNvPr>
          <p:cNvSpPr txBox="1"/>
          <p:nvPr/>
        </p:nvSpPr>
        <p:spPr>
          <a:xfrm>
            <a:off x="91165" y="674781"/>
            <a:ext cx="51571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Foghlaimeoidh na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daltaí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faoi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spcAft>
                <a:spcPts val="1200"/>
              </a:spcAft>
            </a:pP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F845BE-1141-7B8C-AA72-76899035884A}"/>
              </a:ext>
            </a:extLst>
          </p:cNvPr>
          <p:cNvSpPr txBox="1"/>
          <p:nvPr/>
        </p:nvSpPr>
        <p:spPr>
          <a:xfrm>
            <a:off x="91165" y="3344448"/>
            <a:ext cx="8961395" cy="2831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rgbClr val="FF0000"/>
              </a:buClr>
              <a:buSzPct val="120000"/>
              <a:buFont typeface="+mj-lt"/>
              <a:buAutoNum type="arabicPeriod" startAt="6"/>
            </a:pPr>
            <a:r>
              <a:rPr lang="en-GB" sz="2800" dirty="0"/>
              <a:t>Priosiobal </a:t>
            </a:r>
            <a:r>
              <a:rPr lang="en-GB" sz="2800" dirty="0" err="1"/>
              <a:t>Imchoimeád</a:t>
            </a:r>
            <a:r>
              <a:rPr lang="en-GB" sz="2800" dirty="0"/>
              <a:t> an </a:t>
            </a:r>
            <a:r>
              <a:rPr lang="en-GB" sz="2800" dirty="0" err="1"/>
              <a:t>Mhóimintim</a:t>
            </a:r>
            <a:r>
              <a:rPr lang="en-GB" sz="2800" dirty="0"/>
              <a:t> a </a:t>
            </a:r>
            <a:r>
              <a:rPr lang="en-GB" sz="2800" dirty="0" err="1"/>
              <a:t>fhiosrú</a:t>
            </a:r>
            <a:r>
              <a:rPr lang="en-GB" sz="2800" dirty="0"/>
              <a:t> ag </a:t>
            </a:r>
            <a:r>
              <a:rPr lang="en-GB" sz="2800" dirty="0" err="1"/>
              <a:t>úsáid</a:t>
            </a:r>
            <a:r>
              <a:rPr lang="en-GB" sz="2800" dirty="0"/>
              <a:t> </a:t>
            </a:r>
            <a:r>
              <a:rPr lang="en-GB" sz="2800" dirty="0" err="1"/>
              <a:t>sonraí</a:t>
            </a:r>
            <a:r>
              <a:rPr lang="en-GB" sz="2800" dirty="0"/>
              <a:t> </a:t>
            </a:r>
            <a:r>
              <a:rPr lang="en-GB" sz="2800" dirty="0" err="1"/>
              <a:t>príomhúla</a:t>
            </a:r>
            <a:r>
              <a:rPr lang="en-GB" sz="2800" dirty="0"/>
              <a:t> agus </a:t>
            </a:r>
            <a:r>
              <a:rPr lang="en-GB" sz="2800" dirty="0" err="1"/>
              <a:t>tánaisteacha</a:t>
            </a:r>
            <a:endParaRPr lang="en-GB" sz="2800" dirty="0"/>
          </a:p>
          <a:p>
            <a:pPr marL="514350" indent="-514350">
              <a:spcAft>
                <a:spcPts val="600"/>
              </a:spcAft>
              <a:buClr>
                <a:srgbClr val="FF0000"/>
              </a:buClr>
              <a:buSzPct val="120000"/>
              <a:buFont typeface="+mj-lt"/>
              <a:buAutoNum type="arabicPeriod" startAt="6"/>
            </a:pPr>
            <a:r>
              <a:rPr lang="en-GB" sz="2800" dirty="0"/>
              <a:t>Ag </a:t>
            </a:r>
            <a:r>
              <a:rPr lang="en-GB" sz="2800" dirty="0" err="1"/>
              <a:t>úsáid</a:t>
            </a:r>
            <a:r>
              <a:rPr lang="en-GB" sz="2800" dirty="0"/>
              <a:t> </a:t>
            </a:r>
            <a:r>
              <a:rPr lang="en-GB" sz="2800" dirty="0" err="1"/>
              <a:t>sonraí</a:t>
            </a:r>
            <a:r>
              <a:rPr lang="en-GB" sz="2800" dirty="0"/>
              <a:t> </a:t>
            </a:r>
            <a:r>
              <a:rPr lang="en-GB" sz="2800" dirty="0" err="1"/>
              <a:t>tánaisteacha</a:t>
            </a:r>
            <a:r>
              <a:rPr lang="en-GB" sz="2800" dirty="0"/>
              <a:t>, ag </a:t>
            </a:r>
            <a:r>
              <a:rPr lang="en-GB" sz="2800" dirty="0" err="1"/>
              <a:t>fíorú</a:t>
            </a:r>
            <a:r>
              <a:rPr lang="en-GB" sz="2800" dirty="0"/>
              <a:t> go </a:t>
            </a:r>
            <a:r>
              <a:rPr lang="en-GB" sz="2800" dirty="0" err="1"/>
              <a:t>bhfuil</a:t>
            </a:r>
            <a:r>
              <a:rPr lang="en-GB" sz="2800" dirty="0"/>
              <a:t> </a:t>
            </a:r>
            <a:r>
              <a:rPr lang="en-GB" sz="2800" dirty="0" err="1"/>
              <a:t>imbhuailtí</a:t>
            </a:r>
            <a:r>
              <a:rPr lang="en-GB" sz="2800" dirty="0"/>
              <a:t> </a:t>
            </a:r>
            <a:r>
              <a:rPr lang="en-GB" sz="2800" dirty="0" err="1"/>
              <a:t>rialaithe</a:t>
            </a:r>
            <a:r>
              <a:rPr lang="en-GB" sz="2800" dirty="0"/>
              <a:t> de </a:t>
            </a:r>
            <a:r>
              <a:rPr lang="en-GB" sz="2800" dirty="0" err="1"/>
              <a:t>réir</a:t>
            </a:r>
            <a:r>
              <a:rPr lang="en-GB" sz="2800" dirty="0"/>
              <a:t> na </a:t>
            </a:r>
            <a:r>
              <a:rPr lang="en-GB" sz="2800" dirty="0" err="1"/>
              <a:t>Dlíthe</a:t>
            </a:r>
            <a:r>
              <a:rPr lang="en-GB" sz="2800" dirty="0"/>
              <a:t> Newton. </a:t>
            </a:r>
          </a:p>
          <a:p>
            <a:pPr marL="514350" indent="-514350">
              <a:spcAft>
                <a:spcPts val="600"/>
              </a:spcAft>
              <a:buClr>
                <a:srgbClr val="FF0000"/>
              </a:buClr>
              <a:buSzPct val="120000"/>
              <a:buFont typeface="+mj-lt"/>
              <a:buAutoNum type="arabicPeriod" startAt="6"/>
            </a:pPr>
            <a:r>
              <a:rPr lang="en-GB" sz="2800" dirty="0" err="1"/>
              <a:t>Imbhuailtí</a:t>
            </a:r>
            <a:r>
              <a:rPr lang="en-GB" sz="2800" dirty="0"/>
              <a:t> a </a:t>
            </a:r>
            <a:r>
              <a:rPr lang="en-GB" sz="2800" dirty="0" err="1"/>
              <a:t>shamhaltú</a:t>
            </a:r>
            <a:r>
              <a:rPr lang="en-GB" sz="2800" dirty="0"/>
              <a:t> i </a:t>
            </a:r>
            <a:r>
              <a:rPr lang="en-GB" sz="2800" dirty="0" err="1"/>
              <a:t>dtoise</a:t>
            </a:r>
            <a:r>
              <a:rPr lang="en-GB" sz="2800" dirty="0"/>
              <a:t> </a:t>
            </a:r>
            <a:r>
              <a:rPr lang="en-GB" sz="2800" dirty="0" err="1"/>
              <a:t>amháin</a:t>
            </a:r>
            <a:r>
              <a:rPr lang="en-GB" sz="2800" dirty="0"/>
              <a:t> agus </a:t>
            </a:r>
            <a:r>
              <a:rPr lang="en-GB" sz="2800" b="1" dirty="0"/>
              <a:t>i 2T ag </a:t>
            </a:r>
            <a:r>
              <a:rPr lang="en-GB" sz="2800" b="1" dirty="0" err="1"/>
              <a:t>úsáid</a:t>
            </a:r>
            <a:r>
              <a:rPr lang="en-GB" sz="2800" b="1" dirty="0"/>
              <a:t> </a:t>
            </a:r>
            <a:r>
              <a:rPr lang="en-GB" sz="2800" b="1" dirty="0" err="1"/>
              <a:t>cuidithe</a:t>
            </a:r>
            <a:r>
              <a:rPr lang="en-GB" sz="2800" b="1" dirty="0"/>
              <a:t> </a:t>
            </a:r>
            <a:r>
              <a:rPr lang="en-GB" sz="2800" b="1" dirty="0" err="1"/>
              <a:t>ingearacha</a:t>
            </a:r>
            <a:r>
              <a:rPr lang="en-GB" sz="2800" b="1" dirty="0"/>
              <a:t> agus </a:t>
            </a:r>
            <a:r>
              <a:rPr lang="en-GB" sz="2800" b="1" dirty="0" err="1"/>
              <a:t>cothrománacha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D94B38-D7A3-8B0D-CD49-83CB85F422B0}"/>
              </a:ext>
            </a:extLst>
          </p:cNvPr>
          <p:cNvSpPr txBox="1"/>
          <p:nvPr/>
        </p:nvSpPr>
        <p:spPr>
          <a:xfrm>
            <a:off x="91165" y="2740584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Beidh na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daltaí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348701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7">
            <a:extLst>
              <a:ext uri="{FF2B5EF4-FFF2-40B4-BE49-F238E27FC236}">
                <a16:creationId xmlns:a16="http://schemas.microsoft.com/office/drawing/2014/main" id="{A7D0C908-CA61-2BB9-4380-AC23B1A90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" y="1133435"/>
            <a:ext cx="8064500" cy="15696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Nuair a </a:t>
            </a:r>
            <a:r>
              <a:rPr lang="en-US" altLang="en-US" sz="3200" dirty="0" err="1"/>
              <a:t>ghníomhaíonn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fórsa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chorp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bíonn</a:t>
            </a:r>
            <a:r>
              <a:rPr lang="en-US" altLang="en-US" sz="3200" dirty="0"/>
              <a:t> an </a:t>
            </a:r>
            <a:r>
              <a:rPr lang="en-US" altLang="en-US" sz="3200" dirty="0" err="1"/>
              <a:t>fórsa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gcomhréir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dhíreach</a:t>
            </a:r>
            <a:r>
              <a:rPr lang="en-US" altLang="en-US" sz="3200" dirty="0"/>
              <a:t> le </a:t>
            </a:r>
            <a:r>
              <a:rPr lang="en-US" altLang="en-US" sz="3200" dirty="0" err="1"/>
              <a:t>ráta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athraithe</a:t>
            </a:r>
            <a:r>
              <a:rPr lang="en-US" altLang="en-US" sz="3200" dirty="0"/>
              <a:t> an </a:t>
            </a:r>
            <a:r>
              <a:rPr lang="en-US" altLang="en-US" sz="3200" dirty="0" err="1"/>
              <a:t>mhóimintim</a:t>
            </a:r>
            <a:endParaRPr lang="en-US" alt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A7E74C-0C78-1698-8C7F-D6EEFFF38CF8}"/>
              </a:ext>
            </a:extLst>
          </p:cNvPr>
          <p:cNvGrpSpPr/>
          <p:nvPr/>
        </p:nvGrpSpPr>
        <p:grpSpPr>
          <a:xfrm>
            <a:off x="3017521" y="3315408"/>
            <a:ext cx="2830746" cy="3442187"/>
            <a:chOff x="3295733" y="3653715"/>
            <a:chExt cx="2552533" cy="310388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3B3FC27B-6D5E-A8AD-47B3-5C7C8970E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733" y="3653715"/>
              <a:ext cx="2552533" cy="310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hlinkClick r:id="rId3"/>
              <a:extLst>
                <a:ext uri="{FF2B5EF4-FFF2-40B4-BE49-F238E27FC236}">
                  <a16:creationId xmlns:a16="http://schemas.microsoft.com/office/drawing/2014/main" id="{29CF3A42-4945-5024-990F-630884B01B00}"/>
                </a:ext>
              </a:extLst>
            </p:cNvPr>
            <p:cNvSpPr txBox="1"/>
            <p:nvPr/>
          </p:nvSpPr>
          <p:spPr>
            <a:xfrm>
              <a:off x="4929714" y="6402456"/>
              <a:ext cx="5934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>
                  <a:solidFill>
                    <a:schemeClr val="bg1">
                      <a:lumMod val="75000"/>
                    </a:schemeClr>
                  </a:solidFill>
                </a:rPr>
                <a:t>CC0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90EDC40-75E1-7A9F-996A-8013C65D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862114"/>
          </a:xfrm>
        </p:spPr>
        <p:txBody>
          <a:bodyPr/>
          <a:lstStyle/>
          <a:p>
            <a:r>
              <a:rPr lang="en-IE" altLang="en-US" dirty="0" err="1"/>
              <a:t>Luaigh</a:t>
            </a:r>
            <a:r>
              <a:rPr lang="en-IE" altLang="en-US" dirty="0"/>
              <a:t> an Dara </a:t>
            </a:r>
            <a:r>
              <a:rPr lang="en-IE" altLang="en-US" dirty="0" err="1"/>
              <a:t>Dlí</a:t>
            </a:r>
            <a:r>
              <a:rPr lang="en-IE" altLang="en-US" dirty="0"/>
              <a:t> </a:t>
            </a:r>
            <a:r>
              <a:rPr lang="en-IE" altLang="en-US" dirty="0" err="1"/>
              <a:t>Gluaisne</a:t>
            </a:r>
            <a:r>
              <a:rPr lang="en-IE" altLang="en-US" dirty="0"/>
              <a:t> Newton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72EC2-BC48-DA55-EAE6-9F9B75165338}"/>
              </a:ext>
            </a:extLst>
          </p:cNvPr>
          <p:cNvSpPr txBox="1"/>
          <p:nvPr/>
        </p:nvSpPr>
        <p:spPr>
          <a:xfrm>
            <a:off x="6657829" y="2302985"/>
            <a:ext cx="1856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HL 2020,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5" grpId="1" animBg="1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F49AD1-6366-B92B-829B-C31256BC6F1B}"/>
              </a:ext>
            </a:extLst>
          </p:cNvPr>
          <p:cNvSpPr/>
          <p:nvPr/>
        </p:nvSpPr>
        <p:spPr>
          <a:xfrm>
            <a:off x="444500" y="3623310"/>
            <a:ext cx="8229600" cy="290449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D7BB3155-FF2D-7D1F-1383-EB814553C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61851"/>
            <a:ext cx="7704138" cy="206210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dirty="0"/>
              <a:t>Nuair a </a:t>
            </a:r>
            <a:r>
              <a:rPr lang="en-GB" sz="3200" dirty="0" err="1"/>
              <a:t>chuireann</a:t>
            </a:r>
            <a:r>
              <a:rPr lang="en-GB" sz="3200" dirty="0"/>
              <a:t> </a:t>
            </a:r>
            <a:r>
              <a:rPr lang="en-GB" sz="3200" dirty="0" err="1"/>
              <a:t>corp</a:t>
            </a:r>
            <a:r>
              <a:rPr lang="en-GB" sz="3200" dirty="0"/>
              <a:t> A fórsa i </a:t>
            </a:r>
            <a:r>
              <a:rPr lang="en-GB" sz="3200" dirty="0" err="1"/>
              <a:t>bhfeidhm</a:t>
            </a:r>
            <a:r>
              <a:rPr lang="en-GB" sz="3200" dirty="0"/>
              <a:t> ar </a:t>
            </a:r>
            <a:r>
              <a:rPr lang="en-GB" sz="3200" dirty="0" err="1"/>
              <a:t>chorp</a:t>
            </a:r>
            <a:r>
              <a:rPr lang="en-GB" sz="3200" dirty="0"/>
              <a:t> B, </a:t>
            </a:r>
            <a:r>
              <a:rPr lang="en-IE" sz="3200" dirty="0" err="1"/>
              <a:t>cuireann</a:t>
            </a:r>
            <a:r>
              <a:rPr lang="en-IE" sz="3200" dirty="0"/>
              <a:t> </a:t>
            </a:r>
            <a:r>
              <a:rPr lang="en-IE" sz="3200" dirty="0" err="1"/>
              <a:t>corp</a:t>
            </a:r>
            <a:r>
              <a:rPr lang="en-IE" sz="3200" dirty="0"/>
              <a:t> B </a:t>
            </a:r>
            <a:r>
              <a:rPr lang="en-IE" sz="3200" dirty="0" err="1"/>
              <a:t>fórsa</a:t>
            </a:r>
            <a:r>
              <a:rPr lang="en-IE" sz="3200" dirty="0"/>
              <a:t> </a:t>
            </a:r>
            <a:r>
              <a:rPr lang="en-IE" sz="3200" dirty="0" err="1"/>
              <a:t>urchomhaireach</a:t>
            </a:r>
            <a:r>
              <a:rPr lang="en-IE" sz="3200" dirty="0"/>
              <a:t> </a:t>
            </a:r>
            <a:r>
              <a:rPr lang="en-IE" sz="3200" dirty="0" err="1"/>
              <a:t>atá</a:t>
            </a:r>
            <a:r>
              <a:rPr lang="en-IE" sz="3200" dirty="0"/>
              <a:t> </a:t>
            </a:r>
            <a:r>
              <a:rPr lang="en-IE" sz="3200" dirty="0" err="1"/>
              <a:t>ar</a:t>
            </a:r>
            <a:r>
              <a:rPr lang="en-IE" sz="3200" dirty="0"/>
              <a:t> </a:t>
            </a:r>
            <a:r>
              <a:rPr lang="en-IE" sz="3200" dirty="0" err="1"/>
              <a:t>cóimhéid</a:t>
            </a:r>
            <a:r>
              <a:rPr lang="en-IE" sz="3200" dirty="0"/>
              <a:t> leis </a:t>
            </a:r>
            <a:r>
              <a:rPr lang="en-IE" sz="3200" dirty="0" err="1"/>
              <a:t>i</a:t>
            </a:r>
            <a:r>
              <a:rPr lang="en-IE" sz="3200" dirty="0"/>
              <a:t> </a:t>
            </a:r>
            <a:r>
              <a:rPr lang="en-IE" sz="3200" dirty="0" err="1"/>
              <a:t>bhfeidhm</a:t>
            </a:r>
            <a:r>
              <a:rPr lang="en-IE" sz="3200" dirty="0"/>
              <a:t> </a:t>
            </a:r>
            <a:r>
              <a:rPr lang="en-IE" sz="3200" dirty="0" err="1"/>
              <a:t>ar</a:t>
            </a:r>
            <a:r>
              <a:rPr lang="en-IE" sz="3200" dirty="0"/>
              <a:t> </a:t>
            </a:r>
            <a:r>
              <a:rPr lang="en-IE" sz="3200" dirty="0" err="1"/>
              <a:t>chorp</a:t>
            </a:r>
            <a:r>
              <a:rPr lang="en-IE" sz="3200" dirty="0"/>
              <a:t> A</a:t>
            </a:r>
            <a:endParaRPr lang="en-GB" sz="3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3E47A7-D48D-C373-6D2F-29098B290749}"/>
              </a:ext>
            </a:extLst>
          </p:cNvPr>
          <p:cNvSpPr/>
          <p:nvPr/>
        </p:nvSpPr>
        <p:spPr>
          <a:xfrm>
            <a:off x="1043608" y="4846950"/>
            <a:ext cx="792088" cy="7920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8AC709-4DA2-6B62-BB8D-427AEA53C635}"/>
              </a:ext>
            </a:extLst>
          </p:cNvPr>
          <p:cNvSpPr/>
          <p:nvPr/>
        </p:nvSpPr>
        <p:spPr>
          <a:xfrm>
            <a:off x="7668344" y="4653136"/>
            <a:ext cx="288032" cy="265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38ECACF-4A46-FB2F-DF91-0C5A338CC45A}"/>
              </a:ext>
            </a:extLst>
          </p:cNvPr>
          <p:cNvSpPr/>
          <p:nvPr/>
        </p:nvSpPr>
        <p:spPr>
          <a:xfrm>
            <a:off x="1420748" y="4940672"/>
            <a:ext cx="354330" cy="514350"/>
          </a:xfrm>
          <a:custGeom>
            <a:avLst/>
            <a:gdLst>
              <a:gd name="connsiteX0" fmla="*/ 68580 w 354330"/>
              <a:gd name="connsiteY0" fmla="*/ 0 h 514350"/>
              <a:gd name="connsiteX1" fmla="*/ 0 w 354330"/>
              <a:gd name="connsiteY1" fmla="*/ 182880 h 514350"/>
              <a:gd name="connsiteX2" fmla="*/ 217170 w 354330"/>
              <a:gd name="connsiteY2" fmla="*/ 217170 h 514350"/>
              <a:gd name="connsiteX3" fmla="*/ 194310 w 354330"/>
              <a:gd name="connsiteY3" fmla="*/ 331470 h 514350"/>
              <a:gd name="connsiteX4" fmla="*/ 194310 w 354330"/>
              <a:gd name="connsiteY4" fmla="*/ 514350 h 514350"/>
              <a:gd name="connsiteX5" fmla="*/ 354330 w 354330"/>
              <a:gd name="connsiteY5" fmla="*/ 297180 h 514350"/>
              <a:gd name="connsiteX6" fmla="*/ 205740 w 354330"/>
              <a:gd name="connsiteY6" fmla="*/ 251460 h 514350"/>
              <a:gd name="connsiteX7" fmla="*/ 205740 w 354330"/>
              <a:gd name="connsiteY7" fmla="*/ 57150 h 514350"/>
              <a:gd name="connsiteX8" fmla="*/ 68580 w 354330"/>
              <a:gd name="connsiteY8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330" h="514350">
                <a:moveTo>
                  <a:pt x="68580" y="0"/>
                </a:moveTo>
                <a:lnTo>
                  <a:pt x="0" y="182880"/>
                </a:lnTo>
                <a:lnTo>
                  <a:pt x="217170" y="217170"/>
                </a:lnTo>
                <a:lnTo>
                  <a:pt x="194310" y="331470"/>
                </a:lnTo>
                <a:lnTo>
                  <a:pt x="194310" y="514350"/>
                </a:lnTo>
                <a:lnTo>
                  <a:pt x="354330" y="297180"/>
                </a:lnTo>
                <a:lnTo>
                  <a:pt x="205740" y="251460"/>
                </a:lnTo>
                <a:lnTo>
                  <a:pt x="205740" y="57150"/>
                </a:lnTo>
                <a:lnTo>
                  <a:pt x="68580" y="0"/>
                </a:lnTo>
                <a:close/>
              </a:path>
            </a:pathLst>
          </a:custGeom>
          <a:solidFill>
            <a:srgbClr val="2F8146"/>
          </a:solidFill>
          <a:ln>
            <a:solidFill>
              <a:srgbClr val="2F81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DE682D-88F2-891B-F527-A5A041A0C61E}"/>
              </a:ext>
            </a:extLst>
          </p:cNvPr>
          <p:cNvCxnSpPr>
            <a:cxnSpLocks/>
          </p:cNvCxnSpPr>
          <p:nvPr/>
        </p:nvCxnSpPr>
        <p:spPr>
          <a:xfrm flipV="1">
            <a:off x="2123728" y="5129778"/>
            <a:ext cx="600040" cy="2741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81C55C-5625-AAF6-5048-959E57F99C88}"/>
              </a:ext>
            </a:extLst>
          </p:cNvPr>
          <p:cNvCxnSpPr>
            <a:cxnSpLocks/>
          </p:cNvCxnSpPr>
          <p:nvPr/>
        </p:nvCxnSpPr>
        <p:spPr>
          <a:xfrm flipH="1">
            <a:off x="6964298" y="4834870"/>
            <a:ext cx="548600" cy="3201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B67425-B3F8-E963-AD2B-F2953DAB4BAC}"/>
              </a:ext>
            </a:extLst>
          </p:cNvPr>
          <p:cNvSpPr txBox="1"/>
          <p:nvPr/>
        </p:nvSpPr>
        <p:spPr>
          <a:xfrm>
            <a:off x="1775078" y="5584098"/>
            <a:ext cx="6629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chemeClr val="bg1"/>
                </a:solidFill>
                <a:effectLst/>
                <a:latin typeface="FranklinGothic"/>
              </a:rPr>
              <a:t>NB </a:t>
            </a:r>
            <a:r>
              <a:rPr lang="en-GB" sz="2800" b="0" i="0" dirty="0" err="1">
                <a:solidFill>
                  <a:schemeClr val="bg1"/>
                </a:solidFill>
                <a:effectLst/>
                <a:latin typeface="FranklinGothic"/>
              </a:rPr>
              <a:t>Bíonn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FranklinGothic"/>
              </a:rPr>
              <a:t> na fórsaí den </a:t>
            </a:r>
            <a:r>
              <a:rPr lang="en-GB" sz="2800" b="0" i="0" dirty="0" err="1">
                <a:solidFill>
                  <a:schemeClr val="bg1"/>
                </a:solidFill>
                <a:effectLst/>
                <a:latin typeface="FranklinGothic"/>
              </a:rPr>
              <a:t>chineál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FranklinGothic"/>
              </a:rPr>
              <a:t> </a:t>
            </a:r>
            <a:r>
              <a:rPr lang="en-GB" sz="2800" b="0" i="0" dirty="0" err="1">
                <a:solidFill>
                  <a:schemeClr val="bg1"/>
                </a:solidFill>
                <a:effectLst/>
                <a:latin typeface="FranklinGothic"/>
              </a:rPr>
              <a:t>céanna</a:t>
            </a:r>
            <a:endParaRPr lang="en-IE" sz="28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2C763-84C6-C2D7-B68D-26D71929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862114"/>
          </a:xfrm>
        </p:spPr>
        <p:txBody>
          <a:bodyPr/>
          <a:lstStyle/>
          <a:p>
            <a:r>
              <a:rPr lang="en-IE" altLang="en-US" dirty="0" err="1"/>
              <a:t>Luaigh</a:t>
            </a:r>
            <a:r>
              <a:rPr lang="en-IE" altLang="en-US" dirty="0"/>
              <a:t> an </a:t>
            </a:r>
            <a:r>
              <a:rPr lang="en-IE" altLang="en-US" dirty="0" err="1"/>
              <a:t>Triú</a:t>
            </a:r>
            <a:r>
              <a:rPr lang="en-IE" altLang="en-US" dirty="0"/>
              <a:t> </a:t>
            </a:r>
            <a:r>
              <a:rPr lang="en-IE" altLang="en-US" dirty="0" err="1"/>
              <a:t>Dlí</a:t>
            </a:r>
            <a:r>
              <a:rPr lang="en-IE" altLang="en-US" dirty="0"/>
              <a:t> </a:t>
            </a:r>
            <a:r>
              <a:rPr lang="en-IE" altLang="en-US" dirty="0" err="1"/>
              <a:t>Gluaisne</a:t>
            </a:r>
            <a:r>
              <a:rPr lang="en-IE" altLang="en-US" dirty="0"/>
              <a:t> Newton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EA116D-7363-4087-D5F2-AD7B64BDACD2}"/>
              </a:ext>
            </a:extLst>
          </p:cNvPr>
          <p:cNvSpPr txBox="1"/>
          <p:nvPr/>
        </p:nvSpPr>
        <p:spPr>
          <a:xfrm>
            <a:off x="6811383" y="2864595"/>
            <a:ext cx="1144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HL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509" grpId="0" animBg="1"/>
      <p:bldP spid="21509" grpId="1" animBg="1"/>
      <p:bldP spid="3" grpId="0" animBg="1"/>
      <p:bldP spid="4" grpId="0" animBg="1"/>
      <p:bldP spid="5" grpId="0" animBg="1"/>
      <p:bldP spid="14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23FB1B-F7EA-AB4C-AA80-E270FAECAC3F}"/>
              </a:ext>
            </a:extLst>
          </p:cNvPr>
          <p:cNvSpPr txBox="1"/>
          <p:nvPr/>
        </p:nvSpPr>
        <p:spPr>
          <a:xfrm>
            <a:off x="339365" y="3961817"/>
            <a:ext cx="8389540" cy="2246769"/>
          </a:xfrm>
          <a:prstGeom prst="rect">
            <a:avLst/>
          </a:prstGeom>
          <a:solidFill>
            <a:srgbClr val="D7F29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Nuair a </a:t>
            </a:r>
            <a:r>
              <a:rPr lang="en-IE" sz="2800" dirty="0" err="1"/>
              <a:t>rothaíonn</a:t>
            </a:r>
            <a:r>
              <a:rPr lang="en-IE" sz="2800" dirty="0"/>
              <a:t> </a:t>
            </a:r>
            <a:r>
              <a:rPr lang="en-IE" sz="2800" dirty="0" err="1"/>
              <a:t>tú</a:t>
            </a:r>
            <a:r>
              <a:rPr lang="en-IE" sz="2800" dirty="0"/>
              <a:t>, </a:t>
            </a:r>
            <a:r>
              <a:rPr lang="en-IE" sz="2800" dirty="0" err="1"/>
              <a:t>luasghéaraíonn</a:t>
            </a:r>
            <a:r>
              <a:rPr lang="en-IE" sz="2800" dirty="0"/>
              <a:t> </a:t>
            </a:r>
            <a:r>
              <a:rPr lang="en-IE" sz="2800" dirty="0" err="1"/>
              <a:t>tú</a:t>
            </a:r>
            <a:r>
              <a:rPr lang="en-IE" sz="2800" dirty="0"/>
              <a:t>. Nuair a </a:t>
            </a:r>
            <a:r>
              <a:rPr lang="en-IE" sz="2800" dirty="0" err="1"/>
              <a:t>stopann</a:t>
            </a:r>
            <a:r>
              <a:rPr lang="en-IE" sz="2800" dirty="0"/>
              <a:t> </a:t>
            </a:r>
            <a:r>
              <a:rPr lang="en-IE" sz="2800" dirty="0" err="1"/>
              <a:t>tú</a:t>
            </a:r>
            <a:r>
              <a:rPr lang="en-IE" sz="2800" dirty="0"/>
              <a:t> ag </a:t>
            </a:r>
            <a:r>
              <a:rPr lang="en-IE" sz="2800" dirty="0" err="1"/>
              <a:t>rothaíocht</a:t>
            </a:r>
            <a:r>
              <a:rPr lang="en-IE" sz="2800" dirty="0"/>
              <a:t>, </a:t>
            </a:r>
            <a:r>
              <a:rPr lang="en-IE" sz="2800" dirty="0" err="1"/>
              <a:t>leanann</a:t>
            </a:r>
            <a:r>
              <a:rPr lang="en-IE" sz="2800" dirty="0"/>
              <a:t> an </a:t>
            </a:r>
            <a:r>
              <a:rPr lang="en-IE" sz="2800" dirty="0" err="1"/>
              <a:t>rothar</a:t>
            </a:r>
            <a:r>
              <a:rPr lang="en-IE" sz="2800" dirty="0"/>
              <a:t> ag </a:t>
            </a:r>
            <a:r>
              <a:rPr lang="en-IE" sz="2800" dirty="0" err="1"/>
              <a:t>gluaiseacht</a:t>
            </a:r>
            <a:r>
              <a:rPr lang="en-IE" sz="2800" dirty="0"/>
              <a:t>. </a:t>
            </a:r>
          </a:p>
          <a:p>
            <a:pPr algn="l"/>
            <a:r>
              <a:rPr lang="en-IE" sz="2800" dirty="0" err="1"/>
              <a:t>Moillíonn</a:t>
            </a:r>
            <a:r>
              <a:rPr lang="en-IE" sz="2800" dirty="0"/>
              <a:t> </a:t>
            </a:r>
            <a:r>
              <a:rPr lang="en-IE" sz="2800" dirty="0" err="1"/>
              <a:t>tú</a:t>
            </a:r>
            <a:r>
              <a:rPr lang="en-IE" sz="2800" dirty="0"/>
              <a:t> </a:t>
            </a:r>
            <a:r>
              <a:rPr lang="en-IE" sz="2800" dirty="0" err="1"/>
              <a:t>síos</a:t>
            </a:r>
            <a:r>
              <a:rPr lang="en-IE" sz="2800" dirty="0"/>
              <a:t> de </a:t>
            </a:r>
            <a:r>
              <a:rPr lang="en-IE" sz="2800" dirty="0" err="1"/>
              <a:t>bharr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forsaí</a:t>
            </a:r>
            <a:r>
              <a:rPr lang="en-IE" sz="2800" dirty="0"/>
              <a:t> </a:t>
            </a:r>
            <a:r>
              <a:rPr lang="en-IE" sz="2800" dirty="0" err="1"/>
              <a:t>friotaíochta</a:t>
            </a:r>
            <a:r>
              <a:rPr lang="en-IE" sz="2800" dirty="0"/>
              <a:t> de </a:t>
            </a:r>
            <a:r>
              <a:rPr lang="en-IE" sz="2800" dirty="0" err="1"/>
              <a:t>friotaíocht</a:t>
            </a:r>
            <a:r>
              <a:rPr lang="en-IE" sz="2800" dirty="0"/>
              <a:t> an </a:t>
            </a:r>
            <a:r>
              <a:rPr lang="en-IE" sz="2800" dirty="0" err="1"/>
              <a:t>aeir</a:t>
            </a:r>
            <a:r>
              <a:rPr lang="en-IE" sz="2800" dirty="0"/>
              <a:t> </a:t>
            </a:r>
            <a:r>
              <a:rPr lang="en-IE" sz="2800" dirty="0" err="1"/>
              <a:t>agus</a:t>
            </a:r>
            <a:r>
              <a:rPr lang="en-IE" sz="2800" dirty="0"/>
              <a:t> </a:t>
            </a:r>
            <a:r>
              <a:rPr lang="en-IE" sz="2800" dirty="0" err="1"/>
              <a:t>frithchuimilt</a:t>
            </a:r>
            <a:r>
              <a:rPr lang="en-IE" sz="2800" dirty="0"/>
              <a:t> </a:t>
            </a:r>
            <a:r>
              <a:rPr lang="en-IE" sz="2800" dirty="0" err="1"/>
              <a:t>bóithre</a:t>
            </a:r>
            <a:r>
              <a:rPr lang="en-IE" sz="2800" dirty="0"/>
              <a:t>. </a:t>
            </a:r>
          </a:p>
        </p:txBody>
      </p:sp>
      <p:pic>
        <p:nvPicPr>
          <p:cNvPr id="6" name="Graphic 5" descr="Cycling outline">
            <a:extLst>
              <a:ext uri="{FF2B5EF4-FFF2-40B4-BE49-F238E27FC236}">
                <a16:creationId xmlns:a16="http://schemas.microsoft.com/office/drawing/2014/main" id="{7C779AB2-2BD9-CAF2-B0DD-24A579375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896" y="2636912"/>
            <a:ext cx="1202432" cy="1202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FC073-387F-A44C-DD90-A466C95F41EB}"/>
              </a:ext>
            </a:extLst>
          </p:cNvPr>
          <p:cNvSpPr txBox="1"/>
          <p:nvPr/>
        </p:nvSpPr>
        <p:spPr>
          <a:xfrm>
            <a:off x="510982" y="2478175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 err="1"/>
              <a:t>Sampla</a:t>
            </a:r>
            <a:endParaRPr lang="en-IE" sz="28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858CC7A-B370-05C0-2214-B18A6F3C3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82" y="921769"/>
            <a:ext cx="8229600" cy="15696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Fanann </a:t>
            </a:r>
            <a:r>
              <a:rPr lang="en-US" altLang="en-US" sz="3200" dirty="0" err="1"/>
              <a:t>corp</a:t>
            </a:r>
            <a:r>
              <a:rPr lang="en-US" altLang="en-US" sz="3200" dirty="0"/>
              <a:t> ag </a:t>
            </a:r>
            <a:r>
              <a:rPr lang="en-US" altLang="en-US" sz="3200" dirty="0" err="1"/>
              <a:t>treoluas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tairiseach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fos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seachas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mura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gníomhaíonn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fórsa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seachtrach</a:t>
            </a:r>
            <a:r>
              <a:rPr lang="en-US" altLang="en-US" sz="3200" dirty="0"/>
              <a:t> air.</a:t>
            </a:r>
            <a:endParaRPr lang="en-GB" alt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673FC-A5F6-5AEE-F9FD-F4B71497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IE" dirty="0" err="1"/>
              <a:t>Luaigh</a:t>
            </a:r>
            <a:r>
              <a:rPr lang="en-IE" dirty="0"/>
              <a:t> an 1ú </a:t>
            </a:r>
            <a:r>
              <a:rPr lang="en-IE" dirty="0" err="1"/>
              <a:t>Dlí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tabhair</a:t>
            </a:r>
            <a:r>
              <a:rPr lang="en-IE" dirty="0"/>
              <a:t> </a:t>
            </a:r>
            <a:r>
              <a:rPr lang="en-IE" dirty="0" err="1"/>
              <a:t>sampla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2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7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NASA contacts Voyager 2 probe for the first time since March">
            <a:extLst>
              <a:ext uri="{FF2B5EF4-FFF2-40B4-BE49-F238E27FC236}">
                <a16:creationId xmlns:a16="http://schemas.microsoft.com/office/drawing/2014/main" id="{969CD418-3C26-4C0E-316D-A9158D46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72" y="798355"/>
            <a:ext cx="5492078" cy="366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8A5FFA-4283-C9EC-A83B-75B74B6A2671}"/>
              </a:ext>
            </a:extLst>
          </p:cNvPr>
          <p:cNvSpPr txBox="1"/>
          <p:nvPr/>
        </p:nvSpPr>
        <p:spPr>
          <a:xfrm>
            <a:off x="109080" y="4497759"/>
            <a:ext cx="89258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/>
              <a:t>Tá</a:t>
            </a:r>
            <a:r>
              <a:rPr lang="en-IE" sz="2800" dirty="0"/>
              <a:t> Voyager 1 ag </a:t>
            </a:r>
            <a:r>
              <a:rPr lang="en-IE" sz="2800" dirty="0" err="1"/>
              <a:t>taisteal</a:t>
            </a:r>
            <a:r>
              <a:rPr lang="en-IE" sz="2800" dirty="0"/>
              <a:t> </a:t>
            </a:r>
            <a:r>
              <a:rPr lang="en-IE" sz="2800" dirty="0" err="1"/>
              <a:t>i</a:t>
            </a:r>
            <a:r>
              <a:rPr lang="en-IE" sz="2800" dirty="0"/>
              <a:t> </a:t>
            </a:r>
            <a:r>
              <a:rPr lang="en-IE" sz="2800" dirty="0" err="1"/>
              <a:t>bhfad</a:t>
            </a:r>
            <a:r>
              <a:rPr lang="en-IE" sz="2800" dirty="0"/>
              <a:t> </a:t>
            </a:r>
            <a:r>
              <a:rPr lang="en-IE" sz="2800" dirty="0" err="1"/>
              <a:t>lastall</a:t>
            </a:r>
            <a:r>
              <a:rPr lang="en-IE" sz="2800" dirty="0"/>
              <a:t> de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plainéid</a:t>
            </a:r>
            <a:r>
              <a:rPr lang="en-IE" sz="2800" dirty="0"/>
              <a:t>.  Bíonn </a:t>
            </a:r>
            <a:r>
              <a:rPr lang="en-IE" sz="2800" dirty="0" err="1"/>
              <a:t>imtharraingt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gréine</a:t>
            </a:r>
            <a:r>
              <a:rPr lang="en-IE" sz="2800" dirty="0"/>
              <a:t> </a:t>
            </a:r>
            <a:r>
              <a:rPr lang="en-IE" sz="2800" dirty="0" err="1"/>
              <a:t>íseal</a:t>
            </a:r>
            <a:r>
              <a:rPr lang="en-IE" sz="2800" dirty="0"/>
              <a:t> ag an </a:t>
            </a:r>
            <a:r>
              <a:rPr lang="en-IE" sz="2800" dirty="0" err="1"/>
              <a:t>bhfad</a:t>
            </a:r>
            <a:r>
              <a:rPr lang="en-IE" sz="2800" dirty="0"/>
              <a:t> </a:t>
            </a:r>
            <a:r>
              <a:rPr lang="en-IE" sz="2800" dirty="0" err="1"/>
              <a:t>seo</a:t>
            </a:r>
            <a:r>
              <a:rPr lang="en-IE" sz="2800" dirty="0"/>
              <a:t> </a:t>
            </a:r>
            <a:r>
              <a:rPr lang="en-IE" sz="2800" dirty="0" err="1"/>
              <a:t>agus</a:t>
            </a:r>
            <a:r>
              <a:rPr lang="en-IE" sz="2800" dirty="0"/>
              <a:t> mar sin, </a:t>
            </a:r>
            <a:r>
              <a:rPr lang="en-IE" sz="2800" dirty="0" err="1"/>
              <a:t>tá</a:t>
            </a:r>
            <a:r>
              <a:rPr lang="en-IE" sz="2800" dirty="0"/>
              <a:t> an </a:t>
            </a:r>
            <a:r>
              <a:rPr lang="en-IE" sz="2800" dirty="0" err="1"/>
              <a:t>imtharraingt</a:t>
            </a:r>
            <a:r>
              <a:rPr lang="en-IE" sz="2800" dirty="0"/>
              <a:t> an-</a:t>
            </a:r>
            <a:r>
              <a:rPr lang="en-IE" sz="2800" dirty="0" err="1"/>
              <a:t>bheag</a:t>
            </a:r>
            <a:r>
              <a:rPr lang="en-IE" sz="2800" dirty="0"/>
              <a:t>. Mar gheall </a:t>
            </a:r>
            <a:r>
              <a:rPr lang="en-IE" sz="2800" dirty="0" err="1"/>
              <a:t>ar</a:t>
            </a:r>
            <a:r>
              <a:rPr lang="en-IE" sz="2800" dirty="0"/>
              <a:t> </a:t>
            </a:r>
            <a:r>
              <a:rPr lang="en-IE" sz="2800" dirty="0" err="1"/>
              <a:t>seo</a:t>
            </a:r>
            <a:r>
              <a:rPr lang="en-IE" sz="2800" dirty="0"/>
              <a:t>, </a:t>
            </a:r>
            <a:r>
              <a:rPr lang="en-IE" sz="2800" dirty="0" err="1"/>
              <a:t>gan</a:t>
            </a:r>
            <a:r>
              <a:rPr lang="en-IE" sz="2800" dirty="0"/>
              <a:t> </a:t>
            </a:r>
            <a:r>
              <a:rPr lang="en-IE" sz="2800" dirty="0" err="1"/>
              <a:t>fórsaí</a:t>
            </a:r>
            <a:r>
              <a:rPr lang="en-IE" sz="2800" dirty="0"/>
              <a:t> </a:t>
            </a:r>
            <a:r>
              <a:rPr lang="en-IE" sz="2800" dirty="0" err="1"/>
              <a:t>seachtracha</a:t>
            </a:r>
            <a:r>
              <a:rPr lang="en-IE" sz="2800" dirty="0"/>
              <a:t> ag </a:t>
            </a:r>
            <a:r>
              <a:rPr lang="en-IE" sz="2800" dirty="0" err="1"/>
              <a:t>gníomhú</a:t>
            </a:r>
            <a:r>
              <a:rPr lang="en-IE" sz="2800" dirty="0"/>
              <a:t> air, </a:t>
            </a:r>
            <a:r>
              <a:rPr lang="en-IE" sz="2800" dirty="0" err="1"/>
              <a:t>bogann</a:t>
            </a:r>
            <a:r>
              <a:rPr lang="en-IE" sz="2800" dirty="0"/>
              <a:t> </a:t>
            </a:r>
            <a:r>
              <a:rPr lang="en-IE" sz="2800" dirty="0" err="1"/>
              <a:t>sé</a:t>
            </a:r>
            <a:r>
              <a:rPr lang="en-IE" sz="2800" dirty="0"/>
              <a:t> le treoluas </a:t>
            </a:r>
            <a:r>
              <a:rPr lang="en-IE" sz="2800" dirty="0" err="1"/>
              <a:t>tairiseach</a:t>
            </a:r>
            <a:r>
              <a:rPr lang="en-IE" sz="2800" dirty="0"/>
              <a:t> (</a:t>
            </a:r>
            <a:r>
              <a:rPr lang="en-IE" sz="2800" dirty="0" err="1"/>
              <a:t>nach</a:t>
            </a:r>
            <a:r>
              <a:rPr lang="en-IE" sz="2800" dirty="0"/>
              <a:t> </a:t>
            </a:r>
            <a:r>
              <a:rPr lang="en-IE" sz="2800" dirty="0" err="1"/>
              <a:t>mór</a:t>
            </a:r>
            <a:r>
              <a:rPr lang="en-IE" sz="2800" dirty="0"/>
              <a:t>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F934D3-9415-898E-EEAD-029ADD73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978729"/>
          </a:xfrm>
        </p:spPr>
        <p:txBody>
          <a:bodyPr/>
          <a:lstStyle/>
          <a:p>
            <a:r>
              <a:rPr lang="en-IE" sz="3200" dirty="0"/>
              <a:t>Mínigh </a:t>
            </a:r>
            <a:r>
              <a:rPr lang="en-IE" sz="3200" dirty="0" err="1"/>
              <a:t>gluaisne</a:t>
            </a:r>
            <a:r>
              <a:rPr lang="en-IE" sz="3200" dirty="0"/>
              <a:t> Voyager 1 ag </a:t>
            </a:r>
            <a:r>
              <a:rPr lang="en-IE" sz="3200" dirty="0" err="1"/>
              <a:t>úsáid</a:t>
            </a:r>
            <a:r>
              <a:rPr lang="en-IE" sz="3200" dirty="0"/>
              <a:t> an </a:t>
            </a:r>
            <a:r>
              <a:rPr lang="en-IE" sz="3200" dirty="0" err="1"/>
              <a:t>chéad</a:t>
            </a:r>
            <a:r>
              <a:rPr lang="en-IE" sz="3200" dirty="0"/>
              <a:t> </a:t>
            </a:r>
            <a:r>
              <a:rPr lang="en-IE" sz="3200" dirty="0" err="1"/>
              <a:t>dlí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884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84901-7DA2-231B-3482-9763C3750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BDDF56-3157-EC4E-3C47-3E934A096D47}"/>
              </a:ext>
            </a:extLst>
          </p:cNvPr>
          <p:cNvSpPr txBox="1"/>
          <p:nvPr/>
        </p:nvSpPr>
        <p:spPr>
          <a:xfrm>
            <a:off x="343461" y="128568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IE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AB4DB-2822-67E9-2B22-93D6B92ADC2C}"/>
              </a:ext>
            </a:extLst>
          </p:cNvPr>
          <p:cNvSpPr txBox="1"/>
          <p:nvPr/>
        </p:nvSpPr>
        <p:spPr>
          <a:xfrm>
            <a:off x="6506921" y="1648610"/>
            <a:ext cx="2238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err="1">
                <a:solidFill>
                  <a:srgbClr val="0000FF"/>
                </a:solidFill>
              </a:rPr>
              <a:t>Tá</a:t>
            </a:r>
            <a:r>
              <a:rPr lang="en-GB" sz="2400" dirty="0">
                <a:solidFill>
                  <a:srgbClr val="0000FF"/>
                </a:solidFill>
              </a:rPr>
              <a:t> an </a:t>
            </a:r>
            <a:r>
              <a:rPr lang="en-GB" sz="2400" dirty="0" err="1">
                <a:solidFill>
                  <a:srgbClr val="0000FF"/>
                </a:solidFill>
              </a:rPr>
              <a:t>treoluas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beagnach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tairiseach</a:t>
            </a:r>
            <a:r>
              <a:rPr lang="en-GB" sz="2400" dirty="0">
                <a:solidFill>
                  <a:srgbClr val="0000FF"/>
                </a:solidFill>
              </a:rPr>
              <a:t> anois de </a:t>
            </a:r>
            <a:r>
              <a:rPr lang="en-GB" sz="2400" dirty="0" err="1">
                <a:solidFill>
                  <a:srgbClr val="0000FF"/>
                </a:solidFill>
              </a:rPr>
              <a:t>bharr</a:t>
            </a:r>
            <a:r>
              <a:rPr lang="en-GB" sz="2400" dirty="0">
                <a:solidFill>
                  <a:srgbClr val="0000FF"/>
                </a:solidFill>
              </a:rPr>
              <a:t> go </a:t>
            </a:r>
            <a:r>
              <a:rPr lang="en-GB" sz="2400" dirty="0" err="1">
                <a:solidFill>
                  <a:srgbClr val="0000FF"/>
                </a:solidFill>
              </a:rPr>
              <a:t>bhfuil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sé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chomh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fhada</a:t>
            </a:r>
            <a:r>
              <a:rPr lang="en-GB" sz="2400" dirty="0">
                <a:solidFill>
                  <a:srgbClr val="0000FF"/>
                </a:solidFill>
              </a:rPr>
              <a:t> sin </a:t>
            </a:r>
            <a:r>
              <a:rPr lang="en-GB" sz="2400" dirty="0" err="1">
                <a:solidFill>
                  <a:srgbClr val="0000FF"/>
                </a:solidFill>
              </a:rPr>
              <a:t>ón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ngrian</a:t>
            </a:r>
            <a:r>
              <a:rPr lang="en-GB" sz="2400" dirty="0">
                <a:solidFill>
                  <a:srgbClr val="0000FF"/>
                </a:solidFill>
              </a:rPr>
              <a:t>, ar </a:t>
            </a:r>
            <a:r>
              <a:rPr lang="en-GB" sz="2400" dirty="0" err="1">
                <a:solidFill>
                  <a:srgbClr val="0000FF"/>
                </a:solidFill>
              </a:rPr>
              <a:t>nós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nach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bhfuil</a:t>
            </a:r>
            <a:r>
              <a:rPr lang="en-GB" sz="2400" dirty="0">
                <a:solidFill>
                  <a:srgbClr val="0000FF"/>
                </a:solidFill>
              </a:rPr>
              <a:t> fórsa </a:t>
            </a:r>
            <a:r>
              <a:rPr lang="en-GB" sz="2400" dirty="0" err="1">
                <a:solidFill>
                  <a:srgbClr val="0000FF"/>
                </a:solidFill>
              </a:rPr>
              <a:t>seachtrach</a:t>
            </a:r>
            <a:r>
              <a:rPr lang="en-GB" sz="2400" dirty="0">
                <a:solidFill>
                  <a:srgbClr val="0000FF"/>
                </a:solidFill>
              </a:rPr>
              <a:t> ar </a:t>
            </a:r>
            <a:r>
              <a:rPr lang="en-GB" sz="2400" dirty="0" err="1">
                <a:solidFill>
                  <a:srgbClr val="0000FF"/>
                </a:solidFill>
              </a:rPr>
              <a:t>bith</a:t>
            </a:r>
            <a:r>
              <a:rPr lang="en-GB" sz="2400" dirty="0">
                <a:solidFill>
                  <a:srgbClr val="0000FF"/>
                </a:solidFill>
              </a:rPr>
              <a:t> ag </a:t>
            </a:r>
            <a:r>
              <a:rPr lang="en-GB" sz="2400" dirty="0" err="1">
                <a:solidFill>
                  <a:srgbClr val="0000FF"/>
                </a:solidFill>
              </a:rPr>
              <a:t>gníomhú</a:t>
            </a:r>
            <a:r>
              <a:rPr lang="en-GB" sz="2400" dirty="0">
                <a:solidFill>
                  <a:srgbClr val="0000FF"/>
                </a:solidFill>
              </a:rPr>
              <a:t> air.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A4BAD0F-2BF3-7B6C-3A42-ECE6931F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43A875-BDFC-98F2-6D39-FC6335779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IE" dirty="0"/>
              <a:t>Mínigh an </a:t>
            </a:r>
            <a:r>
              <a:rPr lang="en-IE" dirty="0" err="1"/>
              <a:t>fáth</a:t>
            </a:r>
            <a:r>
              <a:rPr lang="en-IE" dirty="0"/>
              <a:t> go </a:t>
            </a:r>
            <a:r>
              <a:rPr lang="en-IE" dirty="0" err="1"/>
              <a:t>bhfuil</a:t>
            </a:r>
            <a:r>
              <a:rPr lang="en-IE" dirty="0"/>
              <a:t> go </a:t>
            </a:r>
            <a:r>
              <a:rPr lang="en-IE" dirty="0" err="1"/>
              <a:t>bhfuil</a:t>
            </a:r>
            <a:r>
              <a:rPr lang="en-IE" dirty="0"/>
              <a:t> Voyager 1 ag (</a:t>
            </a:r>
            <a:r>
              <a:rPr lang="en-IE" dirty="0" err="1"/>
              <a:t>beagnach</a:t>
            </a:r>
            <a:r>
              <a:rPr lang="en-IE" dirty="0"/>
              <a:t>) treoluas </a:t>
            </a:r>
            <a:r>
              <a:rPr lang="en-IE" dirty="0" err="1"/>
              <a:t>tairiseach</a:t>
            </a:r>
            <a:r>
              <a:rPr lang="en-IE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55D447-DDBD-7E49-B0DC-4BEE002CBD51}"/>
              </a:ext>
            </a:extLst>
          </p:cNvPr>
          <p:cNvSpPr txBox="1"/>
          <p:nvPr/>
        </p:nvSpPr>
        <p:spPr>
          <a:xfrm>
            <a:off x="87292" y="2020319"/>
            <a:ext cx="195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Treoluas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m/s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EEFF69-6E1F-EA16-38F5-2C86FC491D9D}"/>
              </a:ext>
            </a:extLst>
          </p:cNvPr>
          <p:cNvSpPr txBox="1"/>
          <p:nvPr/>
        </p:nvSpPr>
        <p:spPr>
          <a:xfrm>
            <a:off x="38045" y="1364665"/>
            <a:ext cx="6296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Graf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treoluas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is ama de Voyager 1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E9DC25-FC39-B4F6-574A-DC555A7F4E2B}"/>
              </a:ext>
            </a:extLst>
          </p:cNvPr>
          <p:cNvGrpSpPr/>
          <p:nvPr/>
        </p:nvGrpSpPr>
        <p:grpSpPr>
          <a:xfrm>
            <a:off x="-37940" y="2483318"/>
            <a:ext cx="6608119" cy="4324821"/>
            <a:chOff x="-37940" y="1923208"/>
            <a:chExt cx="6758779" cy="488472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2134D7-8085-26C4-F21A-4EC196F5AB99}"/>
                </a:ext>
              </a:extLst>
            </p:cNvPr>
            <p:cNvSpPr txBox="1"/>
            <p:nvPr/>
          </p:nvSpPr>
          <p:spPr>
            <a:xfrm>
              <a:off x="1851284" y="5094516"/>
              <a:ext cx="2584969" cy="9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defRPr sz="2400">
                  <a:solidFill>
                    <a:srgbClr val="923F00"/>
                  </a:solidFill>
                </a:defRPr>
              </a:lvl1pPr>
            </a:lstStyle>
            <a:p>
              <a:r>
                <a:rPr lang="en-IE" dirty="0" err="1"/>
                <a:t>Lasmuigh</a:t>
              </a:r>
              <a:r>
                <a:rPr lang="en-IE" dirty="0"/>
                <a:t> </a:t>
              </a:r>
              <a:r>
                <a:rPr lang="en-IE" dirty="0" err="1"/>
                <a:t>d’fhithis</a:t>
              </a:r>
              <a:r>
                <a:rPr lang="en-IE" dirty="0"/>
                <a:t> </a:t>
              </a:r>
              <a:r>
                <a:rPr lang="en-IE" dirty="0" err="1"/>
                <a:t>Neiptiún</a:t>
              </a:r>
              <a:endParaRPr lang="en-IE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2DB4C3-51A3-B341-EEAF-799D5111AC8B}"/>
                </a:ext>
              </a:extLst>
            </p:cNvPr>
            <p:cNvCxnSpPr>
              <a:cxnSpLocks/>
            </p:cNvCxnSpPr>
            <p:nvPr/>
          </p:nvCxnSpPr>
          <p:spPr>
            <a:xfrm>
              <a:off x="5939306" y="4240508"/>
              <a:ext cx="383186" cy="235932"/>
            </a:xfrm>
            <a:prstGeom prst="straightConnector1">
              <a:avLst/>
            </a:prstGeom>
            <a:ln w="19050" cap="flat" cmpd="sng" algn="ctr">
              <a:solidFill>
                <a:srgbClr val="923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CC21D9-C697-8B3D-5375-F870FA840E57}"/>
                </a:ext>
              </a:extLst>
            </p:cNvPr>
            <p:cNvSpPr txBox="1"/>
            <p:nvPr/>
          </p:nvSpPr>
          <p:spPr>
            <a:xfrm>
              <a:off x="4582833" y="3092527"/>
              <a:ext cx="1872208" cy="135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sz="2400" dirty="0" err="1">
                  <a:solidFill>
                    <a:srgbClr val="923F00"/>
                  </a:solidFill>
                </a:rPr>
                <a:t>Beagnach</a:t>
              </a:r>
              <a:r>
                <a:rPr lang="en-IE" sz="2400" dirty="0">
                  <a:solidFill>
                    <a:srgbClr val="923F00"/>
                  </a:solidFill>
                </a:rPr>
                <a:t> treoluas </a:t>
              </a:r>
              <a:r>
                <a:rPr lang="en-IE" sz="2400" dirty="0" err="1">
                  <a:solidFill>
                    <a:srgbClr val="923F00"/>
                  </a:solidFill>
                </a:rPr>
                <a:t>tairiseach</a:t>
              </a:r>
              <a:endParaRPr lang="en-IE" sz="2400" dirty="0">
                <a:solidFill>
                  <a:srgbClr val="923F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7074AA7-54CD-8139-AABC-1952D75E3F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52047" y="4601432"/>
              <a:ext cx="9520" cy="482796"/>
            </a:xfrm>
            <a:prstGeom prst="straightConnector1">
              <a:avLst/>
            </a:prstGeom>
            <a:ln w="19050" cap="flat" cmpd="sng" algn="ctr">
              <a:solidFill>
                <a:srgbClr val="923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2B877FC4-7E53-4E85-86A5-C43554AB679D}"/>
                </a:ext>
              </a:extLst>
            </p:cNvPr>
            <p:cNvSpPr/>
            <p:nvPr/>
          </p:nvSpPr>
          <p:spPr>
            <a:xfrm>
              <a:off x="1060450" y="1923208"/>
              <a:ext cx="5660389" cy="4363291"/>
            </a:xfrm>
            <a:custGeom>
              <a:avLst/>
              <a:gdLst>
                <a:gd name="connsiteX0" fmla="*/ 11430 w 6377940"/>
                <a:gd name="connsiteY0" fmla="*/ 0 h 4674870"/>
                <a:gd name="connsiteX1" fmla="*/ 0 w 6377940"/>
                <a:gd name="connsiteY1" fmla="*/ 4652010 h 4674870"/>
                <a:gd name="connsiteX2" fmla="*/ 6069330 w 6377940"/>
                <a:gd name="connsiteY2" fmla="*/ 4674870 h 4674870"/>
                <a:gd name="connsiteX3" fmla="*/ 6377940 w 6377940"/>
                <a:gd name="connsiteY3" fmla="*/ 2560320 h 4674870"/>
                <a:gd name="connsiteX0" fmla="*/ 11430 w 6069330"/>
                <a:gd name="connsiteY0" fmla="*/ 0 h 4674870"/>
                <a:gd name="connsiteX1" fmla="*/ 0 w 6069330"/>
                <a:gd name="connsiteY1" fmla="*/ 4652010 h 4674870"/>
                <a:gd name="connsiteX2" fmla="*/ 6069330 w 6069330"/>
                <a:gd name="connsiteY2" fmla="*/ 4674870 h 467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69330" h="4674870">
                  <a:moveTo>
                    <a:pt x="11430" y="0"/>
                  </a:moveTo>
                  <a:lnTo>
                    <a:pt x="0" y="4652010"/>
                  </a:lnTo>
                  <a:lnTo>
                    <a:pt x="6069330" y="467487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ABB82BE-375D-4E9C-E62A-D7405C3ED030}"/>
                </a:ext>
              </a:extLst>
            </p:cNvPr>
            <p:cNvSpPr/>
            <p:nvPr/>
          </p:nvSpPr>
          <p:spPr>
            <a:xfrm>
              <a:off x="1403350" y="2165350"/>
              <a:ext cx="5226050" cy="4076700"/>
            </a:xfrm>
            <a:custGeom>
              <a:avLst/>
              <a:gdLst>
                <a:gd name="connsiteX0" fmla="*/ 19050 w 5156200"/>
                <a:gd name="connsiteY0" fmla="*/ 3740150 h 3740150"/>
                <a:gd name="connsiteX1" fmla="*/ 0 w 5156200"/>
                <a:gd name="connsiteY1" fmla="*/ 0 h 3740150"/>
                <a:gd name="connsiteX2" fmla="*/ 76200 w 5156200"/>
                <a:gd name="connsiteY2" fmla="*/ 2400300 h 3740150"/>
                <a:gd name="connsiteX3" fmla="*/ 152400 w 5156200"/>
                <a:gd name="connsiteY3" fmla="*/ 2819400 h 3740150"/>
                <a:gd name="connsiteX4" fmla="*/ 165100 w 5156200"/>
                <a:gd name="connsiteY4" fmla="*/ 514350 h 3740150"/>
                <a:gd name="connsiteX5" fmla="*/ 215900 w 5156200"/>
                <a:gd name="connsiteY5" fmla="*/ 1930400 h 3740150"/>
                <a:gd name="connsiteX6" fmla="*/ 304800 w 5156200"/>
                <a:gd name="connsiteY6" fmla="*/ 2184400 h 3740150"/>
                <a:gd name="connsiteX7" fmla="*/ 317500 w 5156200"/>
                <a:gd name="connsiteY7" fmla="*/ 1816100 h 3740150"/>
                <a:gd name="connsiteX8" fmla="*/ 330200 w 5156200"/>
                <a:gd name="connsiteY8" fmla="*/ 2012950 h 3740150"/>
                <a:gd name="connsiteX9" fmla="*/ 977900 w 5156200"/>
                <a:gd name="connsiteY9" fmla="*/ 2336800 h 3740150"/>
                <a:gd name="connsiteX10" fmla="*/ 5156200 w 5156200"/>
                <a:gd name="connsiteY10" fmla="*/ 2457450 h 3740150"/>
                <a:gd name="connsiteX0" fmla="*/ 19050 w 5156200"/>
                <a:gd name="connsiteY0" fmla="*/ 3740150 h 3740150"/>
                <a:gd name="connsiteX1" fmla="*/ 0 w 5156200"/>
                <a:gd name="connsiteY1" fmla="*/ 0 h 3740150"/>
                <a:gd name="connsiteX2" fmla="*/ 76200 w 5156200"/>
                <a:gd name="connsiteY2" fmla="*/ 2400300 h 3740150"/>
                <a:gd name="connsiteX3" fmla="*/ 152400 w 5156200"/>
                <a:gd name="connsiteY3" fmla="*/ 2819400 h 3740150"/>
                <a:gd name="connsiteX4" fmla="*/ 165100 w 5156200"/>
                <a:gd name="connsiteY4" fmla="*/ 514350 h 3740150"/>
                <a:gd name="connsiteX5" fmla="*/ 215900 w 5156200"/>
                <a:gd name="connsiteY5" fmla="*/ 1930400 h 3740150"/>
                <a:gd name="connsiteX6" fmla="*/ 304800 w 5156200"/>
                <a:gd name="connsiteY6" fmla="*/ 2184400 h 3740150"/>
                <a:gd name="connsiteX7" fmla="*/ 317500 w 5156200"/>
                <a:gd name="connsiteY7" fmla="*/ 1816100 h 3740150"/>
                <a:gd name="connsiteX8" fmla="*/ 330200 w 5156200"/>
                <a:gd name="connsiteY8" fmla="*/ 2012950 h 3740150"/>
                <a:gd name="connsiteX9" fmla="*/ 977900 w 5156200"/>
                <a:gd name="connsiteY9" fmla="*/ 2336800 h 3740150"/>
                <a:gd name="connsiteX10" fmla="*/ 5156200 w 5156200"/>
                <a:gd name="connsiteY10" fmla="*/ 2457450 h 3740150"/>
                <a:gd name="connsiteX0" fmla="*/ 12700 w 5156200"/>
                <a:gd name="connsiteY0" fmla="*/ 4076700 h 4076700"/>
                <a:gd name="connsiteX1" fmla="*/ 0 w 5156200"/>
                <a:gd name="connsiteY1" fmla="*/ 0 h 4076700"/>
                <a:gd name="connsiteX2" fmla="*/ 76200 w 5156200"/>
                <a:gd name="connsiteY2" fmla="*/ 2400300 h 4076700"/>
                <a:gd name="connsiteX3" fmla="*/ 152400 w 5156200"/>
                <a:gd name="connsiteY3" fmla="*/ 2819400 h 4076700"/>
                <a:gd name="connsiteX4" fmla="*/ 165100 w 5156200"/>
                <a:gd name="connsiteY4" fmla="*/ 514350 h 4076700"/>
                <a:gd name="connsiteX5" fmla="*/ 215900 w 5156200"/>
                <a:gd name="connsiteY5" fmla="*/ 1930400 h 4076700"/>
                <a:gd name="connsiteX6" fmla="*/ 304800 w 5156200"/>
                <a:gd name="connsiteY6" fmla="*/ 2184400 h 4076700"/>
                <a:gd name="connsiteX7" fmla="*/ 317500 w 5156200"/>
                <a:gd name="connsiteY7" fmla="*/ 1816100 h 4076700"/>
                <a:gd name="connsiteX8" fmla="*/ 330200 w 5156200"/>
                <a:gd name="connsiteY8" fmla="*/ 2012950 h 4076700"/>
                <a:gd name="connsiteX9" fmla="*/ 977900 w 5156200"/>
                <a:gd name="connsiteY9" fmla="*/ 2336800 h 4076700"/>
                <a:gd name="connsiteX10" fmla="*/ 5156200 w 5156200"/>
                <a:gd name="connsiteY10" fmla="*/ 2457450 h 4076700"/>
                <a:gd name="connsiteX0" fmla="*/ 12700 w 5156200"/>
                <a:gd name="connsiteY0" fmla="*/ 4076700 h 4076700"/>
                <a:gd name="connsiteX1" fmla="*/ 0 w 5156200"/>
                <a:gd name="connsiteY1" fmla="*/ 0 h 4076700"/>
                <a:gd name="connsiteX2" fmla="*/ 76200 w 5156200"/>
                <a:gd name="connsiteY2" fmla="*/ 2400300 h 4076700"/>
                <a:gd name="connsiteX3" fmla="*/ 152400 w 5156200"/>
                <a:gd name="connsiteY3" fmla="*/ 2819400 h 4076700"/>
                <a:gd name="connsiteX4" fmla="*/ 165100 w 5156200"/>
                <a:gd name="connsiteY4" fmla="*/ 514350 h 4076700"/>
                <a:gd name="connsiteX5" fmla="*/ 215900 w 5156200"/>
                <a:gd name="connsiteY5" fmla="*/ 1930400 h 4076700"/>
                <a:gd name="connsiteX6" fmla="*/ 304800 w 5156200"/>
                <a:gd name="connsiteY6" fmla="*/ 2184400 h 4076700"/>
                <a:gd name="connsiteX7" fmla="*/ 311150 w 5156200"/>
                <a:gd name="connsiteY7" fmla="*/ 1727200 h 4076700"/>
                <a:gd name="connsiteX8" fmla="*/ 330200 w 5156200"/>
                <a:gd name="connsiteY8" fmla="*/ 2012950 h 4076700"/>
                <a:gd name="connsiteX9" fmla="*/ 977900 w 5156200"/>
                <a:gd name="connsiteY9" fmla="*/ 2336800 h 4076700"/>
                <a:gd name="connsiteX10" fmla="*/ 5156200 w 5156200"/>
                <a:gd name="connsiteY10" fmla="*/ 2457450 h 4076700"/>
                <a:gd name="connsiteX0" fmla="*/ 12700 w 5156200"/>
                <a:gd name="connsiteY0" fmla="*/ 4076700 h 4076700"/>
                <a:gd name="connsiteX1" fmla="*/ 0 w 5156200"/>
                <a:gd name="connsiteY1" fmla="*/ 0 h 4076700"/>
                <a:gd name="connsiteX2" fmla="*/ 76200 w 5156200"/>
                <a:gd name="connsiteY2" fmla="*/ 2400300 h 4076700"/>
                <a:gd name="connsiteX3" fmla="*/ 152400 w 5156200"/>
                <a:gd name="connsiteY3" fmla="*/ 2819400 h 4076700"/>
                <a:gd name="connsiteX4" fmla="*/ 165100 w 5156200"/>
                <a:gd name="connsiteY4" fmla="*/ 514350 h 4076700"/>
                <a:gd name="connsiteX5" fmla="*/ 215900 w 5156200"/>
                <a:gd name="connsiteY5" fmla="*/ 1930400 h 4076700"/>
                <a:gd name="connsiteX6" fmla="*/ 304800 w 5156200"/>
                <a:gd name="connsiteY6" fmla="*/ 2184400 h 4076700"/>
                <a:gd name="connsiteX7" fmla="*/ 311150 w 5156200"/>
                <a:gd name="connsiteY7" fmla="*/ 1727200 h 4076700"/>
                <a:gd name="connsiteX8" fmla="*/ 330200 w 5156200"/>
                <a:gd name="connsiteY8" fmla="*/ 2012950 h 4076700"/>
                <a:gd name="connsiteX9" fmla="*/ 984250 w 5156200"/>
                <a:gd name="connsiteY9" fmla="*/ 2305050 h 4076700"/>
                <a:gd name="connsiteX10" fmla="*/ 5156200 w 5156200"/>
                <a:gd name="connsiteY10" fmla="*/ 24574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76200 w 5226050"/>
                <a:gd name="connsiteY2" fmla="*/ 2400300 h 4076700"/>
                <a:gd name="connsiteX3" fmla="*/ 152400 w 5226050"/>
                <a:gd name="connsiteY3" fmla="*/ 2819400 h 4076700"/>
                <a:gd name="connsiteX4" fmla="*/ 165100 w 5226050"/>
                <a:gd name="connsiteY4" fmla="*/ 514350 h 4076700"/>
                <a:gd name="connsiteX5" fmla="*/ 215900 w 5226050"/>
                <a:gd name="connsiteY5" fmla="*/ 1930400 h 4076700"/>
                <a:gd name="connsiteX6" fmla="*/ 304800 w 5226050"/>
                <a:gd name="connsiteY6" fmla="*/ 2184400 h 4076700"/>
                <a:gd name="connsiteX7" fmla="*/ 311150 w 5226050"/>
                <a:gd name="connsiteY7" fmla="*/ 1727200 h 4076700"/>
                <a:gd name="connsiteX8" fmla="*/ 330200 w 5226050"/>
                <a:gd name="connsiteY8" fmla="*/ 2012950 h 4076700"/>
                <a:gd name="connsiteX9" fmla="*/ 984250 w 5226050"/>
                <a:gd name="connsiteY9" fmla="*/ 2305050 h 4076700"/>
                <a:gd name="connsiteX10" fmla="*/ 5226050 w 5226050"/>
                <a:gd name="connsiteY10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76200 w 5226050"/>
                <a:gd name="connsiteY2" fmla="*/ 2400300 h 4076700"/>
                <a:gd name="connsiteX3" fmla="*/ 152400 w 5226050"/>
                <a:gd name="connsiteY3" fmla="*/ 2819400 h 4076700"/>
                <a:gd name="connsiteX4" fmla="*/ 165100 w 5226050"/>
                <a:gd name="connsiteY4" fmla="*/ 514350 h 4076700"/>
                <a:gd name="connsiteX5" fmla="*/ 215900 w 5226050"/>
                <a:gd name="connsiteY5" fmla="*/ 1930400 h 4076700"/>
                <a:gd name="connsiteX6" fmla="*/ 304800 w 5226050"/>
                <a:gd name="connsiteY6" fmla="*/ 2184400 h 4076700"/>
                <a:gd name="connsiteX7" fmla="*/ 311150 w 5226050"/>
                <a:gd name="connsiteY7" fmla="*/ 1727200 h 4076700"/>
                <a:gd name="connsiteX8" fmla="*/ 330200 w 5226050"/>
                <a:gd name="connsiteY8" fmla="*/ 2012950 h 4076700"/>
                <a:gd name="connsiteX9" fmla="*/ 984250 w 5226050"/>
                <a:gd name="connsiteY9" fmla="*/ 2305050 h 4076700"/>
                <a:gd name="connsiteX10" fmla="*/ 5226050 w 5226050"/>
                <a:gd name="connsiteY10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76200 w 5226050"/>
                <a:gd name="connsiteY2" fmla="*/ 2400300 h 4076700"/>
                <a:gd name="connsiteX3" fmla="*/ 152400 w 5226050"/>
                <a:gd name="connsiteY3" fmla="*/ 2819400 h 4076700"/>
                <a:gd name="connsiteX4" fmla="*/ 165100 w 5226050"/>
                <a:gd name="connsiteY4" fmla="*/ 514350 h 4076700"/>
                <a:gd name="connsiteX5" fmla="*/ 215900 w 5226050"/>
                <a:gd name="connsiteY5" fmla="*/ 1930400 h 4076700"/>
                <a:gd name="connsiteX6" fmla="*/ 304800 w 5226050"/>
                <a:gd name="connsiteY6" fmla="*/ 2184400 h 4076700"/>
                <a:gd name="connsiteX7" fmla="*/ 311150 w 5226050"/>
                <a:gd name="connsiteY7" fmla="*/ 1727200 h 4076700"/>
                <a:gd name="connsiteX8" fmla="*/ 330200 w 5226050"/>
                <a:gd name="connsiteY8" fmla="*/ 2012950 h 4076700"/>
                <a:gd name="connsiteX9" fmla="*/ 984250 w 5226050"/>
                <a:gd name="connsiteY9" fmla="*/ 2305050 h 4076700"/>
                <a:gd name="connsiteX10" fmla="*/ 5226050 w 5226050"/>
                <a:gd name="connsiteY10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76200 w 5226050"/>
                <a:gd name="connsiteY2" fmla="*/ 2400300 h 4076700"/>
                <a:gd name="connsiteX3" fmla="*/ 152400 w 5226050"/>
                <a:gd name="connsiteY3" fmla="*/ 2819400 h 4076700"/>
                <a:gd name="connsiteX4" fmla="*/ 165100 w 5226050"/>
                <a:gd name="connsiteY4" fmla="*/ 514350 h 4076700"/>
                <a:gd name="connsiteX5" fmla="*/ 215900 w 5226050"/>
                <a:gd name="connsiteY5" fmla="*/ 1930400 h 4076700"/>
                <a:gd name="connsiteX6" fmla="*/ 304800 w 5226050"/>
                <a:gd name="connsiteY6" fmla="*/ 2184400 h 4076700"/>
                <a:gd name="connsiteX7" fmla="*/ 311150 w 5226050"/>
                <a:gd name="connsiteY7" fmla="*/ 1727200 h 4076700"/>
                <a:gd name="connsiteX8" fmla="*/ 330200 w 5226050"/>
                <a:gd name="connsiteY8" fmla="*/ 2012950 h 4076700"/>
                <a:gd name="connsiteX9" fmla="*/ 984250 w 5226050"/>
                <a:gd name="connsiteY9" fmla="*/ 2305050 h 4076700"/>
                <a:gd name="connsiteX10" fmla="*/ 5226050 w 5226050"/>
                <a:gd name="connsiteY10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76200 w 5226050"/>
                <a:gd name="connsiteY2" fmla="*/ 2400300 h 4076700"/>
                <a:gd name="connsiteX3" fmla="*/ 152400 w 5226050"/>
                <a:gd name="connsiteY3" fmla="*/ 2819400 h 4076700"/>
                <a:gd name="connsiteX4" fmla="*/ 165100 w 5226050"/>
                <a:gd name="connsiteY4" fmla="*/ 514350 h 4076700"/>
                <a:gd name="connsiteX5" fmla="*/ 215900 w 5226050"/>
                <a:gd name="connsiteY5" fmla="*/ 1930400 h 4076700"/>
                <a:gd name="connsiteX6" fmla="*/ 304800 w 5226050"/>
                <a:gd name="connsiteY6" fmla="*/ 2184400 h 4076700"/>
                <a:gd name="connsiteX7" fmla="*/ 311150 w 5226050"/>
                <a:gd name="connsiteY7" fmla="*/ 1727200 h 4076700"/>
                <a:gd name="connsiteX8" fmla="*/ 330200 w 5226050"/>
                <a:gd name="connsiteY8" fmla="*/ 2012950 h 4076700"/>
                <a:gd name="connsiteX9" fmla="*/ 984250 w 5226050"/>
                <a:gd name="connsiteY9" fmla="*/ 2305050 h 4076700"/>
                <a:gd name="connsiteX10" fmla="*/ 5226050 w 5226050"/>
                <a:gd name="connsiteY10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4763 w 5226050"/>
                <a:gd name="connsiteY2" fmla="*/ 46038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215900 w 5226050"/>
                <a:gd name="connsiteY6" fmla="*/ 1930400 h 4076700"/>
                <a:gd name="connsiteX7" fmla="*/ 304800 w 5226050"/>
                <a:gd name="connsiteY7" fmla="*/ 2184400 h 4076700"/>
                <a:gd name="connsiteX8" fmla="*/ 311150 w 5226050"/>
                <a:gd name="connsiteY8" fmla="*/ 1727200 h 4076700"/>
                <a:gd name="connsiteX9" fmla="*/ 330200 w 5226050"/>
                <a:gd name="connsiteY9" fmla="*/ 2012950 h 4076700"/>
                <a:gd name="connsiteX10" fmla="*/ 984250 w 5226050"/>
                <a:gd name="connsiteY10" fmla="*/ 2305050 h 4076700"/>
                <a:gd name="connsiteX11" fmla="*/ 5226050 w 5226050"/>
                <a:gd name="connsiteY11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4763 w 5226050"/>
                <a:gd name="connsiteY2" fmla="*/ 46038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163513 w 5226050"/>
                <a:gd name="connsiteY6" fmla="*/ 552450 h 4076700"/>
                <a:gd name="connsiteX7" fmla="*/ 215900 w 5226050"/>
                <a:gd name="connsiteY7" fmla="*/ 1930400 h 4076700"/>
                <a:gd name="connsiteX8" fmla="*/ 304800 w 5226050"/>
                <a:gd name="connsiteY8" fmla="*/ 2184400 h 4076700"/>
                <a:gd name="connsiteX9" fmla="*/ 311150 w 5226050"/>
                <a:gd name="connsiteY9" fmla="*/ 1727200 h 4076700"/>
                <a:gd name="connsiteX10" fmla="*/ 330200 w 5226050"/>
                <a:gd name="connsiteY10" fmla="*/ 2012950 h 4076700"/>
                <a:gd name="connsiteX11" fmla="*/ 984250 w 5226050"/>
                <a:gd name="connsiteY11" fmla="*/ 2305050 h 4076700"/>
                <a:gd name="connsiteX12" fmla="*/ 5226050 w 5226050"/>
                <a:gd name="connsiteY12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4763 w 5226050"/>
                <a:gd name="connsiteY2" fmla="*/ 46038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173038 w 5226050"/>
                <a:gd name="connsiteY6" fmla="*/ 549275 h 4076700"/>
                <a:gd name="connsiteX7" fmla="*/ 215900 w 5226050"/>
                <a:gd name="connsiteY7" fmla="*/ 1930400 h 4076700"/>
                <a:gd name="connsiteX8" fmla="*/ 304800 w 5226050"/>
                <a:gd name="connsiteY8" fmla="*/ 2184400 h 4076700"/>
                <a:gd name="connsiteX9" fmla="*/ 311150 w 5226050"/>
                <a:gd name="connsiteY9" fmla="*/ 1727200 h 4076700"/>
                <a:gd name="connsiteX10" fmla="*/ 330200 w 5226050"/>
                <a:gd name="connsiteY10" fmla="*/ 2012950 h 4076700"/>
                <a:gd name="connsiteX11" fmla="*/ 984250 w 5226050"/>
                <a:gd name="connsiteY11" fmla="*/ 2305050 h 4076700"/>
                <a:gd name="connsiteX12" fmla="*/ 5226050 w 5226050"/>
                <a:gd name="connsiteY12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4763 w 5226050"/>
                <a:gd name="connsiteY2" fmla="*/ 46038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163513 w 5226050"/>
                <a:gd name="connsiteY6" fmla="*/ 525462 h 4076700"/>
                <a:gd name="connsiteX7" fmla="*/ 215900 w 5226050"/>
                <a:gd name="connsiteY7" fmla="*/ 1930400 h 4076700"/>
                <a:gd name="connsiteX8" fmla="*/ 304800 w 5226050"/>
                <a:gd name="connsiteY8" fmla="*/ 2184400 h 4076700"/>
                <a:gd name="connsiteX9" fmla="*/ 311150 w 5226050"/>
                <a:gd name="connsiteY9" fmla="*/ 1727200 h 4076700"/>
                <a:gd name="connsiteX10" fmla="*/ 330200 w 5226050"/>
                <a:gd name="connsiteY10" fmla="*/ 2012950 h 4076700"/>
                <a:gd name="connsiteX11" fmla="*/ 984250 w 5226050"/>
                <a:gd name="connsiteY11" fmla="*/ 2305050 h 4076700"/>
                <a:gd name="connsiteX12" fmla="*/ 5226050 w 5226050"/>
                <a:gd name="connsiteY12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4763 w 5226050"/>
                <a:gd name="connsiteY2" fmla="*/ 46038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180976 w 5226050"/>
                <a:gd name="connsiteY6" fmla="*/ 525462 h 4076700"/>
                <a:gd name="connsiteX7" fmla="*/ 215900 w 5226050"/>
                <a:gd name="connsiteY7" fmla="*/ 1930400 h 4076700"/>
                <a:gd name="connsiteX8" fmla="*/ 304800 w 5226050"/>
                <a:gd name="connsiteY8" fmla="*/ 2184400 h 4076700"/>
                <a:gd name="connsiteX9" fmla="*/ 311150 w 5226050"/>
                <a:gd name="connsiteY9" fmla="*/ 1727200 h 4076700"/>
                <a:gd name="connsiteX10" fmla="*/ 330200 w 5226050"/>
                <a:gd name="connsiteY10" fmla="*/ 2012950 h 4076700"/>
                <a:gd name="connsiteX11" fmla="*/ 984250 w 5226050"/>
                <a:gd name="connsiteY11" fmla="*/ 2305050 h 4076700"/>
                <a:gd name="connsiteX12" fmla="*/ 5226050 w 5226050"/>
                <a:gd name="connsiteY12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12701 w 5226050"/>
                <a:gd name="connsiteY2" fmla="*/ 11113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180976 w 5226050"/>
                <a:gd name="connsiteY6" fmla="*/ 525462 h 4076700"/>
                <a:gd name="connsiteX7" fmla="*/ 215900 w 5226050"/>
                <a:gd name="connsiteY7" fmla="*/ 1930400 h 4076700"/>
                <a:gd name="connsiteX8" fmla="*/ 304800 w 5226050"/>
                <a:gd name="connsiteY8" fmla="*/ 2184400 h 4076700"/>
                <a:gd name="connsiteX9" fmla="*/ 311150 w 5226050"/>
                <a:gd name="connsiteY9" fmla="*/ 1727200 h 4076700"/>
                <a:gd name="connsiteX10" fmla="*/ 330200 w 5226050"/>
                <a:gd name="connsiteY10" fmla="*/ 2012950 h 4076700"/>
                <a:gd name="connsiteX11" fmla="*/ 984250 w 5226050"/>
                <a:gd name="connsiteY11" fmla="*/ 2305050 h 4076700"/>
                <a:gd name="connsiteX12" fmla="*/ 5226050 w 5226050"/>
                <a:gd name="connsiteY12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12701 w 5226050"/>
                <a:gd name="connsiteY2" fmla="*/ 11113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180976 w 5226050"/>
                <a:gd name="connsiteY6" fmla="*/ 525462 h 4076700"/>
                <a:gd name="connsiteX7" fmla="*/ 215900 w 5226050"/>
                <a:gd name="connsiteY7" fmla="*/ 1930400 h 4076700"/>
                <a:gd name="connsiteX8" fmla="*/ 304800 w 5226050"/>
                <a:gd name="connsiteY8" fmla="*/ 2184400 h 4076700"/>
                <a:gd name="connsiteX9" fmla="*/ 311150 w 5226050"/>
                <a:gd name="connsiteY9" fmla="*/ 1727200 h 4076700"/>
                <a:gd name="connsiteX10" fmla="*/ 320675 w 5226050"/>
                <a:gd name="connsiteY10" fmla="*/ 1733550 h 4076700"/>
                <a:gd name="connsiteX11" fmla="*/ 330200 w 5226050"/>
                <a:gd name="connsiteY11" fmla="*/ 2012950 h 4076700"/>
                <a:gd name="connsiteX12" fmla="*/ 984250 w 5226050"/>
                <a:gd name="connsiteY12" fmla="*/ 2305050 h 4076700"/>
                <a:gd name="connsiteX13" fmla="*/ 5226050 w 5226050"/>
                <a:gd name="connsiteY13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12701 w 5226050"/>
                <a:gd name="connsiteY2" fmla="*/ 11113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180976 w 5226050"/>
                <a:gd name="connsiteY6" fmla="*/ 525462 h 4076700"/>
                <a:gd name="connsiteX7" fmla="*/ 215900 w 5226050"/>
                <a:gd name="connsiteY7" fmla="*/ 1930400 h 4076700"/>
                <a:gd name="connsiteX8" fmla="*/ 304800 w 5226050"/>
                <a:gd name="connsiteY8" fmla="*/ 2184400 h 4076700"/>
                <a:gd name="connsiteX9" fmla="*/ 311150 w 5226050"/>
                <a:gd name="connsiteY9" fmla="*/ 1727200 h 4076700"/>
                <a:gd name="connsiteX10" fmla="*/ 320675 w 5226050"/>
                <a:gd name="connsiteY10" fmla="*/ 1733550 h 4076700"/>
                <a:gd name="connsiteX11" fmla="*/ 330200 w 5226050"/>
                <a:gd name="connsiteY11" fmla="*/ 2012950 h 4076700"/>
                <a:gd name="connsiteX12" fmla="*/ 984250 w 5226050"/>
                <a:gd name="connsiteY12" fmla="*/ 2305050 h 4076700"/>
                <a:gd name="connsiteX13" fmla="*/ 5226050 w 5226050"/>
                <a:gd name="connsiteY13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12701 w 5226050"/>
                <a:gd name="connsiteY2" fmla="*/ 11113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180976 w 5226050"/>
                <a:gd name="connsiteY6" fmla="*/ 525462 h 4076700"/>
                <a:gd name="connsiteX7" fmla="*/ 215900 w 5226050"/>
                <a:gd name="connsiteY7" fmla="*/ 1930400 h 4076700"/>
                <a:gd name="connsiteX8" fmla="*/ 304800 w 5226050"/>
                <a:gd name="connsiteY8" fmla="*/ 2184400 h 4076700"/>
                <a:gd name="connsiteX9" fmla="*/ 311150 w 5226050"/>
                <a:gd name="connsiteY9" fmla="*/ 1727200 h 4076700"/>
                <a:gd name="connsiteX10" fmla="*/ 320675 w 5226050"/>
                <a:gd name="connsiteY10" fmla="*/ 1733550 h 4076700"/>
                <a:gd name="connsiteX11" fmla="*/ 342900 w 5226050"/>
                <a:gd name="connsiteY11" fmla="*/ 1990725 h 4076700"/>
                <a:gd name="connsiteX12" fmla="*/ 984250 w 5226050"/>
                <a:gd name="connsiteY12" fmla="*/ 2305050 h 4076700"/>
                <a:gd name="connsiteX13" fmla="*/ 5226050 w 5226050"/>
                <a:gd name="connsiteY13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12701 w 5226050"/>
                <a:gd name="connsiteY2" fmla="*/ 11113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180976 w 5226050"/>
                <a:gd name="connsiteY6" fmla="*/ 525462 h 4076700"/>
                <a:gd name="connsiteX7" fmla="*/ 215900 w 5226050"/>
                <a:gd name="connsiteY7" fmla="*/ 1930400 h 4076700"/>
                <a:gd name="connsiteX8" fmla="*/ 304800 w 5226050"/>
                <a:gd name="connsiteY8" fmla="*/ 2184400 h 4076700"/>
                <a:gd name="connsiteX9" fmla="*/ 311150 w 5226050"/>
                <a:gd name="connsiteY9" fmla="*/ 1727200 h 4076700"/>
                <a:gd name="connsiteX10" fmla="*/ 320675 w 5226050"/>
                <a:gd name="connsiteY10" fmla="*/ 1733550 h 4076700"/>
                <a:gd name="connsiteX11" fmla="*/ 342900 w 5226050"/>
                <a:gd name="connsiteY11" fmla="*/ 1990725 h 4076700"/>
                <a:gd name="connsiteX12" fmla="*/ 984250 w 5226050"/>
                <a:gd name="connsiteY12" fmla="*/ 2305050 h 4076700"/>
                <a:gd name="connsiteX13" fmla="*/ 5226050 w 5226050"/>
                <a:gd name="connsiteY13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12701 w 5226050"/>
                <a:gd name="connsiteY2" fmla="*/ 11113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180976 w 5226050"/>
                <a:gd name="connsiteY6" fmla="*/ 525462 h 4076700"/>
                <a:gd name="connsiteX7" fmla="*/ 215900 w 5226050"/>
                <a:gd name="connsiteY7" fmla="*/ 1930400 h 4076700"/>
                <a:gd name="connsiteX8" fmla="*/ 304800 w 5226050"/>
                <a:gd name="connsiteY8" fmla="*/ 2184400 h 4076700"/>
                <a:gd name="connsiteX9" fmla="*/ 311150 w 5226050"/>
                <a:gd name="connsiteY9" fmla="*/ 1727200 h 4076700"/>
                <a:gd name="connsiteX10" fmla="*/ 320675 w 5226050"/>
                <a:gd name="connsiteY10" fmla="*/ 1733550 h 4076700"/>
                <a:gd name="connsiteX11" fmla="*/ 406400 w 5226050"/>
                <a:gd name="connsiteY11" fmla="*/ 2051050 h 4076700"/>
                <a:gd name="connsiteX12" fmla="*/ 984250 w 5226050"/>
                <a:gd name="connsiteY12" fmla="*/ 2305050 h 4076700"/>
                <a:gd name="connsiteX13" fmla="*/ 5226050 w 5226050"/>
                <a:gd name="connsiteY13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12701 w 5226050"/>
                <a:gd name="connsiteY2" fmla="*/ 11113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180976 w 5226050"/>
                <a:gd name="connsiteY6" fmla="*/ 525462 h 4076700"/>
                <a:gd name="connsiteX7" fmla="*/ 215900 w 5226050"/>
                <a:gd name="connsiteY7" fmla="*/ 1930400 h 4076700"/>
                <a:gd name="connsiteX8" fmla="*/ 304800 w 5226050"/>
                <a:gd name="connsiteY8" fmla="*/ 2184400 h 4076700"/>
                <a:gd name="connsiteX9" fmla="*/ 311150 w 5226050"/>
                <a:gd name="connsiteY9" fmla="*/ 1727200 h 4076700"/>
                <a:gd name="connsiteX10" fmla="*/ 320675 w 5226050"/>
                <a:gd name="connsiteY10" fmla="*/ 1733550 h 4076700"/>
                <a:gd name="connsiteX11" fmla="*/ 406400 w 5226050"/>
                <a:gd name="connsiteY11" fmla="*/ 2051050 h 4076700"/>
                <a:gd name="connsiteX12" fmla="*/ 984250 w 5226050"/>
                <a:gd name="connsiteY12" fmla="*/ 2305050 h 4076700"/>
                <a:gd name="connsiteX13" fmla="*/ 5226050 w 5226050"/>
                <a:gd name="connsiteY13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12701 w 5226050"/>
                <a:gd name="connsiteY2" fmla="*/ 11113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180976 w 5226050"/>
                <a:gd name="connsiteY6" fmla="*/ 525462 h 4076700"/>
                <a:gd name="connsiteX7" fmla="*/ 215900 w 5226050"/>
                <a:gd name="connsiteY7" fmla="*/ 1930400 h 4076700"/>
                <a:gd name="connsiteX8" fmla="*/ 304800 w 5226050"/>
                <a:gd name="connsiteY8" fmla="*/ 2184400 h 4076700"/>
                <a:gd name="connsiteX9" fmla="*/ 311150 w 5226050"/>
                <a:gd name="connsiteY9" fmla="*/ 1727200 h 4076700"/>
                <a:gd name="connsiteX10" fmla="*/ 320675 w 5226050"/>
                <a:gd name="connsiteY10" fmla="*/ 1733550 h 4076700"/>
                <a:gd name="connsiteX11" fmla="*/ 381000 w 5226050"/>
                <a:gd name="connsiteY11" fmla="*/ 2060575 h 4076700"/>
                <a:gd name="connsiteX12" fmla="*/ 984250 w 5226050"/>
                <a:gd name="connsiteY12" fmla="*/ 2305050 h 4076700"/>
                <a:gd name="connsiteX13" fmla="*/ 5226050 w 5226050"/>
                <a:gd name="connsiteY13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12701 w 5226050"/>
                <a:gd name="connsiteY2" fmla="*/ 11113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180976 w 5226050"/>
                <a:gd name="connsiteY6" fmla="*/ 525462 h 4076700"/>
                <a:gd name="connsiteX7" fmla="*/ 215900 w 5226050"/>
                <a:gd name="connsiteY7" fmla="*/ 1930400 h 4076700"/>
                <a:gd name="connsiteX8" fmla="*/ 304800 w 5226050"/>
                <a:gd name="connsiteY8" fmla="*/ 2184400 h 4076700"/>
                <a:gd name="connsiteX9" fmla="*/ 311150 w 5226050"/>
                <a:gd name="connsiteY9" fmla="*/ 1727200 h 4076700"/>
                <a:gd name="connsiteX10" fmla="*/ 320675 w 5226050"/>
                <a:gd name="connsiteY10" fmla="*/ 1733550 h 4076700"/>
                <a:gd name="connsiteX11" fmla="*/ 400050 w 5226050"/>
                <a:gd name="connsiteY11" fmla="*/ 2105025 h 4076700"/>
                <a:gd name="connsiteX12" fmla="*/ 984250 w 5226050"/>
                <a:gd name="connsiteY12" fmla="*/ 2305050 h 4076700"/>
                <a:gd name="connsiteX13" fmla="*/ 5226050 w 5226050"/>
                <a:gd name="connsiteY13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12701 w 5226050"/>
                <a:gd name="connsiteY2" fmla="*/ 11113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180976 w 5226050"/>
                <a:gd name="connsiteY6" fmla="*/ 525462 h 4076700"/>
                <a:gd name="connsiteX7" fmla="*/ 215900 w 5226050"/>
                <a:gd name="connsiteY7" fmla="*/ 1930400 h 4076700"/>
                <a:gd name="connsiteX8" fmla="*/ 304800 w 5226050"/>
                <a:gd name="connsiteY8" fmla="*/ 2184400 h 4076700"/>
                <a:gd name="connsiteX9" fmla="*/ 311150 w 5226050"/>
                <a:gd name="connsiteY9" fmla="*/ 1727200 h 4076700"/>
                <a:gd name="connsiteX10" fmla="*/ 320675 w 5226050"/>
                <a:gd name="connsiteY10" fmla="*/ 1733550 h 4076700"/>
                <a:gd name="connsiteX11" fmla="*/ 400050 w 5226050"/>
                <a:gd name="connsiteY11" fmla="*/ 2105025 h 4076700"/>
                <a:gd name="connsiteX12" fmla="*/ 984250 w 5226050"/>
                <a:gd name="connsiteY12" fmla="*/ 2305050 h 4076700"/>
                <a:gd name="connsiteX13" fmla="*/ 5226050 w 5226050"/>
                <a:gd name="connsiteY13" fmla="*/ 2432050 h 4076700"/>
                <a:gd name="connsiteX0" fmla="*/ 12700 w 5226050"/>
                <a:gd name="connsiteY0" fmla="*/ 4076700 h 4076700"/>
                <a:gd name="connsiteX1" fmla="*/ 0 w 5226050"/>
                <a:gd name="connsiteY1" fmla="*/ 0 h 4076700"/>
                <a:gd name="connsiteX2" fmla="*/ 12701 w 5226050"/>
                <a:gd name="connsiteY2" fmla="*/ 11113 h 4076700"/>
                <a:gd name="connsiteX3" fmla="*/ 76200 w 5226050"/>
                <a:gd name="connsiteY3" fmla="*/ 2400300 h 4076700"/>
                <a:gd name="connsiteX4" fmla="*/ 152400 w 5226050"/>
                <a:gd name="connsiteY4" fmla="*/ 2819400 h 4076700"/>
                <a:gd name="connsiteX5" fmla="*/ 165100 w 5226050"/>
                <a:gd name="connsiteY5" fmla="*/ 514350 h 4076700"/>
                <a:gd name="connsiteX6" fmla="*/ 180976 w 5226050"/>
                <a:gd name="connsiteY6" fmla="*/ 525462 h 4076700"/>
                <a:gd name="connsiteX7" fmla="*/ 215900 w 5226050"/>
                <a:gd name="connsiteY7" fmla="*/ 1930400 h 4076700"/>
                <a:gd name="connsiteX8" fmla="*/ 276225 w 5226050"/>
                <a:gd name="connsiteY8" fmla="*/ 2171700 h 4076700"/>
                <a:gd name="connsiteX9" fmla="*/ 304800 w 5226050"/>
                <a:gd name="connsiteY9" fmla="*/ 2184400 h 4076700"/>
                <a:gd name="connsiteX10" fmla="*/ 311150 w 5226050"/>
                <a:gd name="connsiteY10" fmla="*/ 1727200 h 4076700"/>
                <a:gd name="connsiteX11" fmla="*/ 320675 w 5226050"/>
                <a:gd name="connsiteY11" fmla="*/ 1733550 h 4076700"/>
                <a:gd name="connsiteX12" fmla="*/ 400050 w 5226050"/>
                <a:gd name="connsiteY12" fmla="*/ 2105025 h 4076700"/>
                <a:gd name="connsiteX13" fmla="*/ 984250 w 5226050"/>
                <a:gd name="connsiteY13" fmla="*/ 2305050 h 4076700"/>
                <a:gd name="connsiteX14" fmla="*/ 5226050 w 5226050"/>
                <a:gd name="connsiteY14" fmla="*/ 243205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6050" h="4076700">
                  <a:moveTo>
                    <a:pt x="12700" y="4076700"/>
                  </a:moveTo>
                  <a:cubicBezTo>
                    <a:pt x="8467" y="2717800"/>
                    <a:pt x="4233" y="1358900"/>
                    <a:pt x="0" y="0"/>
                  </a:cubicBezTo>
                  <a:lnTo>
                    <a:pt x="12701" y="11113"/>
                  </a:lnTo>
                  <a:lnTo>
                    <a:pt x="76200" y="2400300"/>
                  </a:lnTo>
                  <a:lnTo>
                    <a:pt x="152400" y="2819400"/>
                  </a:lnTo>
                  <a:cubicBezTo>
                    <a:pt x="156633" y="2051050"/>
                    <a:pt x="160867" y="1282700"/>
                    <a:pt x="165100" y="514350"/>
                  </a:cubicBezTo>
                  <a:lnTo>
                    <a:pt x="180976" y="525462"/>
                  </a:lnTo>
                  <a:lnTo>
                    <a:pt x="215900" y="1930400"/>
                  </a:lnTo>
                  <a:cubicBezTo>
                    <a:pt x="228600" y="1971675"/>
                    <a:pt x="263525" y="2130425"/>
                    <a:pt x="276225" y="2171700"/>
                  </a:cubicBezTo>
                  <a:lnTo>
                    <a:pt x="304800" y="2184400"/>
                  </a:lnTo>
                  <a:cubicBezTo>
                    <a:pt x="306917" y="2032000"/>
                    <a:pt x="309033" y="1879600"/>
                    <a:pt x="311150" y="1727200"/>
                  </a:cubicBezTo>
                  <a:cubicBezTo>
                    <a:pt x="313267" y="1747308"/>
                    <a:pt x="318558" y="1713442"/>
                    <a:pt x="320675" y="1733550"/>
                  </a:cubicBezTo>
                  <a:cubicBezTo>
                    <a:pt x="328083" y="1819275"/>
                    <a:pt x="335492" y="2047875"/>
                    <a:pt x="400050" y="2105025"/>
                  </a:cubicBezTo>
                  <a:cubicBezTo>
                    <a:pt x="514350" y="2193925"/>
                    <a:pt x="555625" y="2216150"/>
                    <a:pt x="984250" y="2305050"/>
                  </a:cubicBezTo>
                  <a:cubicBezTo>
                    <a:pt x="1412875" y="2393950"/>
                    <a:pt x="3744383" y="2436283"/>
                    <a:pt x="5226050" y="24320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C364AC-5E59-6B78-0000-914770FB914B}"/>
                </a:ext>
              </a:extLst>
            </p:cNvPr>
            <p:cNvSpPr txBox="1"/>
            <p:nvPr/>
          </p:nvSpPr>
          <p:spPr>
            <a:xfrm>
              <a:off x="1143000" y="6286501"/>
              <a:ext cx="890603" cy="521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1980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44865D-22A2-E663-6697-8AA4BBBDE1C9}"/>
                </a:ext>
              </a:extLst>
            </p:cNvPr>
            <p:cNvSpPr txBox="1"/>
            <p:nvPr/>
          </p:nvSpPr>
          <p:spPr>
            <a:xfrm>
              <a:off x="3070779" y="6261100"/>
              <a:ext cx="890603" cy="521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056E08-1A47-AA49-9DFA-3CB8A78CAB49}"/>
                </a:ext>
              </a:extLst>
            </p:cNvPr>
            <p:cNvSpPr txBox="1"/>
            <p:nvPr/>
          </p:nvSpPr>
          <p:spPr>
            <a:xfrm>
              <a:off x="5049263" y="6263162"/>
              <a:ext cx="890603" cy="521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6517D7F-E1A0-A9A5-A803-20F2D3545C18}"/>
                </a:ext>
              </a:extLst>
            </p:cNvPr>
            <p:cNvCxnSpPr/>
            <p:nvPr/>
          </p:nvCxnSpPr>
          <p:spPr>
            <a:xfrm>
              <a:off x="2628900" y="6267450"/>
              <a:ext cx="0" cy="114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37A0E1-8C4C-AC1C-42A0-987A0FEA76FA}"/>
                </a:ext>
              </a:extLst>
            </p:cNvPr>
            <p:cNvCxnSpPr/>
            <p:nvPr/>
          </p:nvCxnSpPr>
          <p:spPr>
            <a:xfrm>
              <a:off x="1625600" y="6261100"/>
              <a:ext cx="0" cy="114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5C84D6E-EC8D-D210-02DF-C554D139F76E}"/>
                </a:ext>
              </a:extLst>
            </p:cNvPr>
            <p:cNvCxnSpPr/>
            <p:nvPr/>
          </p:nvCxnSpPr>
          <p:spPr>
            <a:xfrm>
              <a:off x="3575050" y="6261100"/>
              <a:ext cx="0" cy="114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46A9F5-5EFE-4633-DE7B-D38F7E9939E3}"/>
                </a:ext>
              </a:extLst>
            </p:cNvPr>
            <p:cNvCxnSpPr/>
            <p:nvPr/>
          </p:nvCxnSpPr>
          <p:spPr>
            <a:xfrm>
              <a:off x="4572000" y="6242050"/>
              <a:ext cx="0" cy="114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61134A9-CA45-FD88-E517-F39A77E3A40F}"/>
                </a:ext>
              </a:extLst>
            </p:cNvPr>
            <p:cNvCxnSpPr/>
            <p:nvPr/>
          </p:nvCxnSpPr>
          <p:spPr>
            <a:xfrm>
              <a:off x="5568950" y="6267450"/>
              <a:ext cx="0" cy="1143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2D42A9-EF51-B3FC-C29F-A86B1AA0A89F}"/>
                </a:ext>
              </a:extLst>
            </p:cNvPr>
            <p:cNvCxnSpPr>
              <a:cxnSpLocks/>
            </p:cNvCxnSpPr>
            <p:nvPr/>
          </p:nvCxnSpPr>
          <p:spPr>
            <a:xfrm>
              <a:off x="962876" y="5226050"/>
              <a:ext cx="975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F3B32A-C871-D222-1168-9AB7B94912AD}"/>
                </a:ext>
              </a:extLst>
            </p:cNvPr>
            <p:cNvCxnSpPr>
              <a:cxnSpLocks/>
            </p:cNvCxnSpPr>
            <p:nvPr/>
          </p:nvCxnSpPr>
          <p:spPr>
            <a:xfrm>
              <a:off x="962876" y="4260850"/>
              <a:ext cx="975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8A9E4CD-C08D-4CC4-C935-7792589B1BF0}"/>
                </a:ext>
              </a:extLst>
            </p:cNvPr>
            <p:cNvCxnSpPr>
              <a:cxnSpLocks/>
            </p:cNvCxnSpPr>
            <p:nvPr/>
          </p:nvCxnSpPr>
          <p:spPr>
            <a:xfrm>
              <a:off x="969226" y="3282950"/>
              <a:ext cx="975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6B361BA-D52D-E59B-B17C-C5D50E1630D6}"/>
                </a:ext>
              </a:extLst>
            </p:cNvPr>
            <p:cNvCxnSpPr>
              <a:cxnSpLocks/>
            </p:cNvCxnSpPr>
            <p:nvPr/>
          </p:nvCxnSpPr>
          <p:spPr>
            <a:xfrm>
              <a:off x="975576" y="2317750"/>
              <a:ext cx="97574" cy="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746BE2A-1EA6-DA23-C857-E5DEF1B4EB9F}"/>
                    </a:ext>
                  </a:extLst>
                </p:cNvPr>
                <p:cNvSpPr txBox="1"/>
                <p:nvPr/>
              </p:nvSpPr>
              <p:spPr>
                <a:xfrm>
                  <a:off x="-26446" y="2117036"/>
                  <a:ext cx="1099596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4×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GB" sz="200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746BE2A-1EA6-DA23-C857-E5DEF1B4EB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446" y="2117036"/>
                  <a:ext cx="1099596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C944650-F284-A5C5-0882-78E8EC7C6709}"/>
                    </a:ext>
                  </a:extLst>
                </p:cNvPr>
                <p:cNvSpPr txBox="1"/>
                <p:nvPr/>
              </p:nvSpPr>
              <p:spPr>
                <a:xfrm>
                  <a:off x="-26446" y="3082235"/>
                  <a:ext cx="1099596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3×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GB" sz="200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C944650-F284-A5C5-0882-78E8EC7C67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446" y="3082235"/>
                  <a:ext cx="1099596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C116967-8CDC-B1D6-1C27-371FBF989343}"/>
                    </a:ext>
                  </a:extLst>
                </p:cNvPr>
                <p:cNvSpPr txBox="1"/>
                <p:nvPr/>
              </p:nvSpPr>
              <p:spPr>
                <a:xfrm>
                  <a:off x="-37940" y="4047434"/>
                  <a:ext cx="1099596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2×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GB" sz="200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C116967-8CDC-B1D6-1C27-371FBF989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940" y="4047434"/>
                  <a:ext cx="1099596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474E44E-C745-CEE2-BD08-9EE5AFD4E925}"/>
                    </a:ext>
                  </a:extLst>
                </p:cNvPr>
                <p:cNvSpPr txBox="1"/>
                <p:nvPr/>
              </p:nvSpPr>
              <p:spPr>
                <a:xfrm>
                  <a:off x="-26446" y="5012633"/>
                  <a:ext cx="1099596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1×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GB" sz="2000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474E44E-C745-CEE2-BD08-9EE5AFD4E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446" y="5012633"/>
                  <a:ext cx="1099596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C85593-0EE5-4821-758F-2A8B8B1C75FF}"/>
                </a:ext>
              </a:extLst>
            </p:cNvPr>
            <p:cNvSpPr txBox="1"/>
            <p:nvPr/>
          </p:nvSpPr>
          <p:spPr>
            <a:xfrm>
              <a:off x="2390440" y="2196151"/>
              <a:ext cx="1394243" cy="521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defRPr sz="2400">
                  <a:solidFill>
                    <a:srgbClr val="923F00"/>
                  </a:solidFill>
                </a:defRPr>
              </a:lvl1pPr>
            </a:lstStyle>
            <a:p>
              <a:r>
                <a:rPr lang="en-IE" dirty="0" err="1"/>
                <a:t>Satarn</a:t>
              </a:r>
              <a:endParaRPr lang="en-IE" dirty="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F2C55EE-0871-2611-E5B3-4A5C01A9B3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6083" y="2579970"/>
              <a:ext cx="604662" cy="155690"/>
            </a:xfrm>
            <a:prstGeom prst="straightConnector1">
              <a:avLst/>
            </a:prstGeom>
            <a:ln w="19050" cap="flat" cmpd="sng" algn="ctr">
              <a:solidFill>
                <a:srgbClr val="923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631A19E-8D7A-720B-4C9D-C2FC26F10D96}"/>
                </a:ext>
              </a:extLst>
            </p:cNvPr>
            <p:cNvSpPr txBox="1"/>
            <p:nvPr/>
          </p:nvSpPr>
          <p:spPr>
            <a:xfrm>
              <a:off x="2452047" y="3535461"/>
              <a:ext cx="1394243" cy="521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defRPr sz="2400">
                  <a:solidFill>
                    <a:srgbClr val="923F00"/>
                  </a:solidFill>
                </a:defRPr>
              </a:lvl1pPr>
            </a:lstStyle>
            <a:p>
              <a:r>
                <a:rPr lang="en-US" dirty="0"/>
                <a:t>I</a:t>
              </a:r>
              <a:r>
                <a:rPr lang="en-IE" dirty="0" err="1"/>
                <a:t>úpatar</a:t>
              </a:r>
              <a:endParaRPr lang="en-IE" dirty="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19D5735-89F7-255B-3283-F57A1A79C0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1284" y="3785816"/>
              <a:ext cx="604662" cy="155690"/>
            </a:xfrm>
            <a:prstGeom prst="straightConnector1">
              <a:avLst/>
            </a:prstGeom>
            <a:ln w="19050" cap="flat" cmpd="sng" algn="ctr">
              <a:solidFill>
                <a:srgbClr val="923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B5A2BE-AAD5-AAB2-5341-1F2DEE21948F}"/>
              </a:ext>
            </a:extLst>
          </p:cNvPr>
          <p:cNvSpPr txBox="1"/>
          <p:nvPr/>
        </p:nvSpPr>
        <p:spPr>
          <a:xfrm>
            <a:off x="6011319" y="6317383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Am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Blianta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57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23FB1B-F7EA-AB4C-AA80-E270FAECAC3F}"/>
              </a:ext>
            </a:extLst>
          </p:cNvPr>
          <p:cNvSpPr txBox="1"/>
          <p:nvPr/>
        </p:nvSpPr>
        <p:spPr>
          <a:xfrm>
            <a:off x="228600" y="3505673"/>
            <a:ext cx="8724900" cy="1384995"/>
          </a:xfrm>
          <a:prstGeom prst="rect">
            <a:avLst/>
          </a:prstGeom>
          <a:solidFill>
            <a:srgbClr val="D7F29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Nuair a </a:t>
            </a:r>
            <a:r>
              <a:rPr lang="en-IE" sz="2800" dirty="0" err="1"/>
              <a:t>stopann</a:t>
            </a:r>
            <a:r>
              <a:rPr lang="en-IE" sz="2800" dirty="0"/>
              <a:t> an </a:t>
            </a:r>
            <a:r>
              <a:rPr lang="en-IE" sz="2800" dirty="0" err="1"/>
              <a:t>rothar</a:t>
            </a:r>
            <a:r>
              <a:rPr lang="en-IE" sz="2800" dirty="0"/>
              <a:t> go </a:t>
            </a:r>
            <a:r>
              <a:rPr lang="en-IE" sz="2800" dirty="0" err="1"/>
              <a:t>tobann</a:t>
            </a:r>
            <a:r>
              <a:rPr lang="en-IE" sz="2800" dirty="0"/>
              <a:t>, is </a:t>
            </a:r>
            <a:r>
              <a:rPr lang="en-IE" sz="2800" dirty="0" err="1"/>
              <a:t>beag</a:t>
            </a:r>
            <a:r>
              <a:rPr lang="en-IE" sz="2800" dirty="0"/>
              <a:t> </a:t>
            </a:r>
            <a:r>
              <a:rPr lang="en-IE" sz="2800" dirty="0" err="1"/>
              <a:t>fórsa</a:t>
            </a:r>
            <a:r>
              <a:rPr lang="en-IE" sz="2800" dirty="0"/>
              <a:t> a </a:t>
            </a:r>
            <a:r>
              <a:rPr lang="en-IE" sz="2800" dirty="0" err="1"/>
              <a:t>chuireann</a:t>
            </a:r>
            <a:r>
              <a:rPr lang="en-IE" sz="2800" dirty="0"/>
              <a:t> stop leis an </a:t>
            </a:r>
            <a:r>
              <a:rPr lang="en-IE" sz="2800" dirty="0" err="1"/>
              <a:t>rothaí</a:t>
            </a:r>
            <a:r>
              <a:rPr lang="en-IE" sz="2800" dirty="0"/>
              <a:t> </a:t>
            </a:r>
            <a:r>
              <a:rPr lang="en-IE" sz="2800" dirty="0" err="1"/>
              <a:t>agus</a:t>
            </a:r>
            <a:r>
              <a:rPr lang="en-IE" sz="2800" dirty="0"/>
              <a:t> </a:t>
            </a:r>
            <a:r>
              <a:rPr lang="en-IE" sz="2800" dirty="0" err="1"/>
              <a:t>leanann</a:t>
            </a:r>
            <a:r>
              <a:rPr lang="en-IE" sz="2800" dirty="0"/>
              <a:t> </a:t>
            </a:r>
            <a:r>
              <a:rPr lang="en-IE" sz="2800" dirty="0" err="1"/>
              <a:t>sé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</a:t>
            </a:r>
            <a:r>
              <a:rPr lang="en-IE" sz="2800" dirty="0" err="1"/>
              <a:t>aghaigh</a:t>
            </a:r>
            <a:r>
              <a:rPr lang="en-IE" sz="2800" dirty="0"/>
              <a:t>.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0B0EF5-6B2D-3DFA-9471-CA88A3C9CE9C}"/>
              </a:ext>
            </a:extLst>
          </p:cNvPr>
          <p:cNvGrpSpPr/>
          <p:nvPr/>
        </p:nvGrpSpPr>
        <p:grpSpPr>
          <a:xfrm rot="3106451">
            <a:off x="2867025" y="1507724"/>
            <a:ext cx="1800773" cy="1081901"/>
            <a:chOff x="2856865" y="1259840"/>
            <a:chExt cx="2849245" cy="1711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400D5E1-F5FB-E610-876A-9ACB5D3DCAB7}"/>
                </a:ext>
              </a:extLst>
            </p:cNvPr>
            <p:cNvSpPr/>
            <p:nvPr/>
          </p:nvSpPr>
          <p:spPr>
            <a:xfrm>
              <a:off x="2856865" y="1975981"/>
              <a:ext cx="995680" cy="99568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A75276-A0D2-307A-6B0E-F6071414F433}"/>
                </a:ext>
              </a:extLst>
            </p:cNvPr>
            <p:cNvSpPr/>
            <p:nvPr/>
          </p:nvSpPr>
          <p:spPr>
            <a:xfrm>
              <a:off x="4710430" y="1936768"/>
              <a:ext cx="995680" cy="99568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A83FC6-5117-4108-BCB9-851D7F9D3504}"/>
                </a:ext>
              </a:extLst>
            </p:cNvPr>
            <p:cNvSpPr/>
            <p:nvPr/>
          </p:nvSpPr>
          <p:spPr>
            <a:xfrm>
              <a:off x="4429760" y="1259840"/>
              <a:ext cx="772160" cy="1198880"/>
            </a:xfrm>
            <a:custGeom>
              <a:avLst/>
              <a:gdLst>
                <a:gd name="connsiteX0" fmla="*/ 772160 w 772160"/>
                <a:gd name="connsiteY0" fmla="*/ 1198880 h 1198880"/>
                <a:gd name="connsiteX1" fmla="*/ 284480 w 772160"/>
                <a:gd name="connsiteY1" fmla="*/ 274320 h 1198880"/>
                <a:gd name="connsiteX2" fmla="*/ 325120 w 772160"/>
                <a:gd name="connsiteY2" fmla="*/ 10160 h 1198880"/>
                <a:gd name="connsiteX3" fmla="*/ 0 w 772160"/>
                <a:gd name="connsiteY3" fmla="*/ 0 h 119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160" h="1198880">
                  <a:moveTo>
                    <a:pt x="772160" y="1198880"/>
                  </a:moveTo>
                  <a:lnTo>
                    <a:pt x="284480" y="274320"/>
                  </a:lnTo>
                  <a:lnTo>
                    <a:pt x="325120" y="1016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C14337-BA34-AC72-8EDE-73D1250D04BA}"/>
                </a:ext>
              </a:extLst>
            </p:cNvPr>
            <p:cNvCxnSpPr>
              <a:cxnSpLocks/>
            </p:cNvCxnSpPr>
            <p:nvPr/>
          </p:nvCxnSpPr>
          <p:spPr>
            <a:xfrm>
              <a:off x="3669956" y="1428004"/>
              <a:ext cx="456274" cy="1079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145C3D-D02E-6810-2130-B87D1EBE5355}"/>
                </a:ext>
              </a:extLst>
            </p:cNvPr>
            <p:cNvCxnSpPr>
              <a:cxnSpLocks/>
            </p:cNvCxnSpPr>
            <p:nvPr/>
          </p:nvCxnSpPr>
          <p:spPr>
            <a:xfrm>
              <a:off x="3728720" y="1662448"/>
              <a:ext cx="10469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4798DB-3A2F-403E-DDE6-6F3F51413ED2}"/>
                </a:ext>
              </a:extLst>
            </p:cNvPr>
            <p:cNvSpPr/>
            <p:nvPr/>
          </p:nvSpPr>
          <p:spPr>
            <a:xfrm>
              <a:off x="3376930" y="1311147"/>
              <a:ext cx="548640" cy="233714"/>
            </a:xfrm>
            <a:custGeom>
              <a:avLst/>
              <a:gdLst>
                <a:gd name="connsiteX0" fmla="*/ 20320 w 1341120"/>
                <a:gd name="connsiteY0" fmla="*/ 0 h 406400"/>
                <a:gd name="connsiteX1" fmla="*/ 1341120 w 1341120"/>
                <a:gd name="connsiteY1" fmla="*/ 0 h 406400"/>
                <a:gd name="connsiteX2" fmla="*/ 1249680 w 1341120"/>
                <a:gd name="connsiteY2" fmla="*/ 193040 h 406400"/>
                <a:gd name="connsiteX3" fmla="*/ 162560 w 1341120"/>
                <a:gd name="connsiteY3" fmla="*/ 406400 h 406400"/>
                <a:gd name="connsiteX4" fmla="*/ 0 w 1341120"/>
                <a:gd name="connsiteY4" fmla="*/ 203200 h 406400"/>
                <a:gd name="connsiteX5" fmla="*/ 20320 w 1341120"/>
                <a:gd name="connsiteY5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1120" h="406400">
                  <a:moveTo>
                    <a:pt x="20320" y="0"/>
                  </a:moveTo>
                  <a:lnTo>
                    <a:pt x="1341120" y="0"/>
                  </a:lnTo>
                  <a:lnTo>
                    <a:pt x="1249680" y="193040"/>
                  </a:lnTo>
                  <a:lnTo>
                    <a:pt x="162560" y="406400"/>
                  </a:lnTo>
                  <a:lnTo>
                    <a:pt x="0" y="2032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chemeClr val="tx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17DF22-0554-A170-BE04-C6C60C56B5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7090" y="1666308"/>
              <a:ext cx="397510" cy="772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FCC9EE8-A061-6E88-B4CF-85118210F2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6075" y="1823887"/>
              <a:ext cx="755703" cy="7023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881EBCF-AF86-2383-D2EC-6D811564969E}"/>
                </a:ext>
              </a:extLst>
            </p:cNvPr>
            <p:cNvSpPr/>
            <p:nvPr/>
          </p:nvSpPr>
          <p:spPr>
            <a:xfrm>
              <a:off x="3976748" y="2361681"/>
              <a:ext cx="312042" cy="3120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461ED94-B1F6-9F9F-C99A-FDDE3E51DF2C}"/>
                </a:ext>
              </a:extLst>
            </p:cNvPr>
            <p:cNvCxnSpPr>
              <a:cxnSpLocks/>
            </p:cNvCxnSpPr>
            <p:nvPr/>
          </p:nvCxnSpPr>
          <p:spPr>
            <a:xfrm>
              <a:off x="3410171" y="2450755"/>
              <a:ext cx="745904" cy="6694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7FD8D9C-A83E-C9D9-C00B-3121A2FC0740}"/>
              </a:ext>
            </a:extLst>
          </p:cNvPr>
          <p:cNvSpPr/>
          <p:nvPr/>
        </p:nvSpPr>
        <p:spPr>
          <a:xfrm>
            <a:off x="1696720" y="2674158"/>
            <a:ext cx="4348480" cy="416560"/>
          </a:xfrm>
          <a:custGeom>
            <a:avLst/>
            <a:gdLst>
              <a:gd name="connsiteX0" fmla="*/ 0 w 4348480"/>
              <a:gd name="connsiteY0" fmla="*/ 10160 h 416560"/>
              <a:gd name="connsiteX1" fmla="*/ 1930400 w 4348480"/>
              <a:gd name="connsiteY1" fmla="*/ 0 h 416560"/>
              <a:gd name="connsiteX2" fmla="*/ 1971040 w 4348480"/>
              <a:gd name="connsiteY2" fmla="*/ 416560 h 416560"/>
              <a:gd name="connsiteX3" fmla="*/ 2529840 w 4348480"/>
              <a:gd name="connsiteY3" fmla="*/ 406400 h 416560"/>
              <a:gd name="connsiteX4" fmla="*/ 2590800 w 4348480"/>
              <a:gd name="connsiteY4" fmla="*/ 10160 h 416560"/>
              <a:gd name="connsiteX5" fmla="*/ 4348480 w 4348480"/>
              <a:gd name="connsiteY5" fmla="*/ 10160 h 41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8480" h="416560">
                <a:moveTo>
                  <a:pt x="0" y="10160"/>
                </a:moveTo>
                <a:lnTo>
                  <a:pt x="1930400" y="0"/>
                </a:lnTo>
                <a:lnTo>
                  <a:pt x="1971040" y="416560"/>
                </a:lnTo>
                <a:lnTo>
                  <a:pt x="2529840" y="406400"/>
                </a:lnTo>
                <a:lnTo>
                  <a:pt x="2590800" y="10160"/>
                </a:lnTo>
                <a:lnTo>
                  <a:pt x="4348480" y="10160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5D467D5-BF1B-1CCE-CD6C-A9F2730ECC89}"/>
              </a:ext>
            </a:extLst>
          </p:cNvPr>
          <p:cNvSpPr/>
          <p:nvPr/>
        </p:nvSpPr>
        <p:spPr>
          <a:xfrm>
            <a:off x="5437077" y="1262525"/>
            <a:ext cx="330596" cy="312047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0E8A4CA-1D99-FADE-2F0E-42EC79D7C165}"/>
              </a:ext>
            </a:extLst>
          </p:cNvPr>
          <p:cNvSpPr/>
          <p:nvPr/>
        </p:nvSpPr>
        <p:spPr>
          <a:xfrm rot="576005">
            <a:off x="5358412" y="1479757"/>
            <a:ext cx="743055" cy="10730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8835532-488D-F551-3D4B-458FA2B82D9E}"/>
              </a:ext>
            </a:extLst>
          </p:cNvPr>
          <p:cNvSpPr/>
          <p:nvPr/>
        </p:nvSpPr>
        <p:spPr>
          <a:xfrm rot="21412456">
            <a:off x="4832789" y="1384192"/>
            <a:ext cx="664788" cy="17238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49883DE-3F1C-BBF2-DE7D-BD1997173A1B}"/>
              </a:ext>
            </a:extLst>
          </p:cNvPr>
          <p:cNvSpPr/>
          <p:nvPr/>
        </p:nvSpPr>
        <p:spPr>
          <a:xfrm rot="576005">
            <a:off x="4098224" y="1306230"/>
            <a:ext cx="743055" cy="10730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CB621D0-B863-7532-18E5-F1C2B8D38F2D}"/>
              </a:ext>
            </a:extLst>
          </p:cNvPr>
          <p:cNvSpPr/>
          <p:nvPr/>
        </p:nvSpPr>
        <p:spPr>
          <a:xfrm rot="20686071">
            <a:off x="4141752" y="1538537"/>
            <a:ext cx="743055" cy="10730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2FC5766-C545-3AB4-EAC4-44993C12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55" y="5285249"/>
            <a:ext cx="8367274" cy="95410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1</a:t>
            </a:r>
            <a:r>
              <a:rPr lang="en-US" altLang="en-US" sz="2800" b="1" baseline="30000" dirty="0"/>
              <a:t>ú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dlí</a:t>
            </a:r>
            <a:r>
              <a:rPr lang="en-US" altLang="en-US" sz="2800" dirty="0"/>
              <a:t>: Fanann </a:t>
            </a:r>
            <a:r>
              <a:rPr lang="en-US" altLang="en-US" sz="2800" dirty="0" err="1"/>
              <a:t>corp</a:t>
            </a:r>
            <a:r>
              <a:rPr lang="en-US" altLang="en-US" sz="2800" dirty="0"/>
              <a:t> ag </a:t>
            </a:r>
            <a:r>
              <a:rPr lang="en-US" altLang="en-US" sz="2800" dirty="0" err="1"/>
              <a:t>treoluas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tairiseach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seachas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gníomhaíonn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fórsa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seachtrach</a:t>
            </a:r>
            <a:r>
              <a:rPr lang="en-US" altLang="en-US" sz="2800" dirty="0"/>
              <a:t> air.</a:t>
            </a:r>
            <a:endParaRPr lang="en-GB" alt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9997EF-1FFD-5614-13CF-85A71393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IE" dirty="0"/>
              <a:t>Mínigh </a:t>
            </a:r>
            <a:r>
              <a:rPr lang="en-IE" dirty="0" err="1"/>
              <a:t>seo</a:t>
            </a:r>
            <a:r>
              <a:rPr lang="en-IE" dirty="0"/>
              <a:t> leis an 1ú </a:t>
            </a:r>
            <a:r>
              <a:rPr lang="en-IE" dirty="0" err="1"/>
              <a:t>Dlí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5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11B93-E82F-2CD5-2C44-D7B95E0B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3201D-A7BF-9B27-C87F-B9808FF54B11}"/>
              </a:ext>
            </a:extLst>
          </p:cNvPr>
          <p:cNvSpPr txBox="1"/>
          <p:nvPr/>
        </p:nvSpPr>
        <p:spPr>
          <a:xfrm>
            <a:off x="241300" y="2489771"/>
            <a:ext cx="8724900" cy="2677656"/>
          </a:xfrm>
          <a:prstGeom prst="rect">
            <a:avLst/>
          </a:prstGeom>
          <a:solidFill>
            <a:srgbClr val="D7F29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Nuair a </a:t>
            </a:r>
            <a:r>
              <a:rPr lang="en-IE" sz="2800" dirty="0" err="1"/>
              <a:t>stopann</a:t>
            </a:r>
            <a:r>
              <a:rPr lang="en-IE" sz="2800" dirty="0"/>
              <a:t> </a:t>
            </a:r>
            <a:r>
              <a:rPr lang="en-IE" sz="2800" dirty="0" err="1"/>
              <a:t>carr</a:t>
            </a:r>
            <a:r>
              <a:rPr lang="en-IE" sz="2800" dirty="0"/>
              <a:t> go </a:t>
            </a:r>
            <a:r>
              <a:rPr lang="en-IE" sz="2800" dirty="0" err="1"/>
              <a:t>tobann</a:t>
            </a:r>
            <a:r>
              <a:rPr lang="en-IE" sz="2800" dirty="0"/>
              <a:t>, </a:t>
            </a:r>
            <a:r>
              <a:rPr lang="en-IE" sz="2800" dirty="0" err="1"/>
              <a:t>leanann</a:t>
            </a:r>
            <a:r>
              <a:rPr lang="en-IE" sz="2800" dirty="0"/>
              <a:t> </a:t>
            </a:r>
            <a:r>
              <a:rPr lang="en-IE" sz="2800" dirty="0" err="1"/>
              <a:t>aon</a:t>
            </a:r>
            <a:r>
              <a:rPr lang="en-IE" sz="2800" dirty="0"/>
              <a:t> </a:t>
            </a:r>
            <a:r>
              <a:rPr lang="en-IE" sz="2800" dirty="0" err="1"/>
              <a:t>rud</a:t>
            </a:r>
            <a:r>
              <a:rPr lang="en-IE" sz="2800" dirty="0"/>
              <a:t> </a:t>
            </a:r>
            <a:r>
              <a:rPr lang="en-IE" sz="2800" dirty="0" err="1"/>
              <a:t>scaoilte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</a:t>
            </a:r>
            <a:r>
              <a:rPr lang="en-IE" sz="2800" dirty="0" err="1"/>
              <a:t>aghaigh</a:t>
            </a:r>
            <a:r>
              <a:rPr lang="en-IE" sz="2800" dirty="0"/>
              <a:t> ag </a:t>
            </a:r>
            <a:r>
              <a:rPr lang="en-IE" sz="2800" dirty="0" err="1"/>
              <a:t>bogadh</a:t>
            </a:r>
            <a:r>
              <a:rPr lang="en-IE" sz="2800" dirty="0"/>
              <a:t>. Mura </a:t>
            </a:r>
            <a:r>
              <a:rPr lang="en-IE" sz="2800" dirty="0" err="1"/>
              <a:t>mbíonn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paisnéirí</a:t>
            </a:r>
            <a:r>
              <a:rPr lang="en-IE" sz="2800" dirty="0"/>
              <a:t> ag </a:t>
            </a:r>
            <a:r>
              <a:rPr lang="en-IE" sz="2800" dirty="0" err="1"/>
              <a:t>caitheamh</a:t>
            </a:r>
            <a:r>
              <a:rPr lang="en-IE" sz="2800" dirty="0"/>
              <a:t> </a:t>
            </a:r>
            <a:r>
              <a:rPr lang="en-IE" sz="2800" dirty="0" err="1"/>
              <a:t>criosanna</a:t>
            </a:r>
            <a:r>
              <a:rPr lang="en-IE" sz="2800" dirty="0"/>
              <a:t> </a:t>
            </a:r>
            <a:r>
              <a:rPr lang="en-IE" sz="2800" dirty="0" err="1"/>
              <a:t>sábhála</a:t>
            </a:r>
            <a:r>
              <a:rPr lang="en-IE" sz="2800" dirty="0"/>
              <a:t>, </a:t>
            </a:r>
            <a:r>
              <a:rPr lang="en-IE" sz="2800" dirty="0" err="1"/>
              <a:t>leanfadh</a:t>
            </a:r>
            <a:r>
              <a:rPr lang="en-IE" sz="2800" dirty="0"/>
              <a:t> </a:t>
            </a:r>
            <a:r>
              <a:rPr lang="en-IE" sz="2800" dirty="0" err="1"/>
              <a:t>siadsan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</a:t>
            </a:r>
            <a:r>
              <a:rPr lang="en-IE" sz="2800" dirty="0" err="1"/>
              <a:t>aghaigh</a:t>
            </a:r>
            <a:r>
              <a:rPr lang="en-IE" sz="2800" dirty="0"/>
              <a:t> ag </a:t>
            </a:r>
            <a:r>
              <a:rPr lang="en-IE" sz="2800" dirty="0" err="1"/>
              <a:t>gluaiseacht</a:t>
            </a:r>
            <a:r>
              <a:rPr lang="en-IE" sz="2800" dirty="0"/>
              <a:t> </a:t>
            </a:r>
            <a:r>
              <a:rPr lang="en-IE" sz="2800" dirty="0" err="1"/>
              <a:t>chomh</a:t>
            </a:r>
            <a:r>
              <a:rPr lang="en-IE" sz="2800" dirty="0"/>
              <a:t> </a:t>
            </a:r>
            <a:r>
              <a:rPr lang="en-IE" sz="2800" dirty="0" err="1"/>
              <a:t>maith</a:t>
            </a:r>
            <a:r>
              <a:rPr lang="en-IE" sz="2800" dirty="0"/>
              <a:t>. </a:t>
            </a:r>
            <a:r>
              <a:rPr lang="en-IE" sz="2800" dirty="0" err="1"/>
              <a:t>Buailfidh</a:t>
            </a:r>
            <a:r>
              <a:rPr lang="en-IE" sz="2800" dirty="0"/>
              <a:t> </a:t>
            </a:r>
            <a:r>
              <a:rPr lang="en-IE" sz="2800" dirty="0" err="1"/>
              <a:t>siad</a:t>
            </a:r>
            <a:r>
              <a:rPr lang="en-IE" sz="2800" dirty="0"/>
              <a:t> leis an </a:t>
            </a:r>
            <a:r>
              <a:rPr lang="en-IE" sz="2800" dirty="0" err="1"/>
              <a:t>ngaothscáth</a:t>
            </a:r>
            <a:r>
              <a:rPr lang="en-IE" sz="2800" dirty="0"/>
              <a:t> </a:t>
            </a:r>
            <a:r>
              <a:rPr lang="en-IE" sz="2800" dirty="0" err="1"/>
              <a:t>nó</a:t>
            </a:r>
            <a:r>
              <a:rPr lang="en-IE" sz="2800" dirty="0"/>
              <a:t> </a:t>
            </a:r>
            <a:r>
              <a:rPr lang="en-IE" sz="2800" dirty="0" err="1"/>
              <a:t>codanna</a:t>
            </a:r>
            <a:r>
              <a:rPr lang="en-IE" sz="2800" dirty="0"/>
              <a:t> </a:t>
            </a:r>
            <a:r>
              <a:rPr lang="en-IE" sz="2800" dirty="0" err="1"/>
              <a:t>eile</a:t>
            </a:r>
            <a:r>
              <a:rPr lang="en-IE" sz="2800" dirty="0"/>
              <a:t> den charr.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376297D-A9BC-523D-D359-0A9332FC74FB}"/>
              </a:ext>
            </a:extLst>
          </p:cNvPr>
          <p:cNvSpPr/>
          <p:nvPr/>
        </p:nvSpPr>
        <p:spPr>
          <a:xfrm>
            <a:off x="2264228" y="1317170"/>
            <a:ext cx="2629807" cy="926193"/>
          </a:xfrm>
          <a:custGeom>
            <a:avLst/>
            <a:gdLst>
              <a:gd name="connsiteX0" fmla="*/ 0 w 2645228"/>
              <a:gd name="connsiteY0" fmla="*/ 783772 h 1001486"/>
              <a:gd name="connsiteX1" fmla="*/ 54428 w 2645228"/>
              <a:gd name="connsiteY1" fmla="*/ 402772 h 1001486"/>
              <a:gd name="connsiteX2" fmla="*/ 696685 w 2645228"/>
              <a:gd name="connsiteY2" fmla="*/ 10886 h 1001486"/>
              <a:gd name="connsiteX3" fmla="*/ 1807028 w 2645228"/>
              <a:gd name="connsiteY3" fmla="*/ 0 h 1001486"/>
              <a:gd name="connsiteX4" fmla="*/ 2231571 w 2645228"/>
              <a:gd name="connsiteY4" fmla="*/ 489858 h 1001486"/>
              <a:gd name="connsiteX5" fmla="*/ 2307771 w 2645228"/>
              <a:gd name="connsiteY5" fmla="*/ 402772 h 1001486"/>
              <a:gd name="connsiteX6" fmla="*/ 2373085 w 2645228"/>
              <a:gd name="connsiteY6" fmla="*/ 522515 h 1001486"/>
              <a:gd name="connsiteX7" fmla="*/ 2481942 w 2645228"/>
              <a:gd name="connsiteY7" fmla="*/ 359229 h 1001486"/>
              <a:gd name="connsiteX8" fmla="*/ 2569028 w 2645228"/>
              <a:gd name="connsiteY8" fmla="*/ 533400 h 1001486"/>
              <a:gd name="connsiteX9" fmla="*/ 2623457 w 2645228"/>
              <a:gd name="connsiteY9" fmla="*/ 359229 h 1001486"/>
              <a:gd name="connsiteX10" fmla="*/ 2645228 w 2645228"/>
              <a:gd name="connsiteY10" fmla="*/ 990600 h 1001486"/>
              <a:gd name="connsiteX11" fmla="*/ 2558142 w 2645228"/>
              <a:gd name="connsiteY11" fmla="*/ 936172 h 1001486"/>
              <a:gd name="connsiteX12" fmla="*/ 2536371 w 2645228"/>
              <a:gd name="connsiteY12" fmla="*/ 1001486 h 1001486"/>
              <a:gd name="connsiteX13" fmla="*/ 2416628 w 2645228"/>
              <a:gd name="connsiteY13" fmla="*/ 849086 h 1001486"/>
              <a:gd name="connsiteX14" fmla="*/ 2416628 w 2645228"/>
              <a:gd name="connsiteY14" fmla="*/ 957943 h 1001486"/>
              <a:gd name="connsiteX15" fmla="*/ 2166257 w 2645228"/>
              <a:gd name="connsiteY15" fmla="*/ 794658 h 1001486"/>
              <a:gd name="connsiteX16" fmla="*/ 1926771 w 2645228"/>
              <a:gd name="connsiteY16" fmla="*/ 903515 h 1001486"/>
              <a:gd name="connsiteX17" fmla="*/ 881742 w 2645228"/>
              <a:gd name="connsiteY17" fmla="*/ 859972 h 1001486"/>
              <a:gd name="connsiteX18" fmla="*/ 555171 w 2645228"/>
              <a:gd name="connsiteY18" fmla="*/ 729343 h 1001486"/>
              <a:gd name="connsiteX19" fmla="*/ 381000 w 2645228"/>
              <a:gd name="connsiteY19" fmla="*/ 859972 h 1001486"/>
              <a:gd name="connsiteX20" fmla="*/ 0 w 2645228"/>
              <a:gd name="connsiteY20" fmla="*/ 783772 h 1001486"/>
              <a:gd name="connsiteX0" fmla="*/ 0 w 2645228"/>
              <a:gd name="connsiteY0" fmla="*/ 783772 h 1001486"/>
              <a:gd name="connsiteX1" fmla="*/ 54428 w 2645228"/>
              <a:gd name="connsiteY1" fmla="*/ 402772 h 1001486"/>
              <a:gd name="connsiteX2" fmla="*/ 696685 w 2645228"/>
              <a:gd name="connsiteY2" fmla="*/ 10886 h 1001486"/>
              <a:gd name="connsiteX3" fmla="*/ 1807028 w 2645228"/>
              <a:gd name="connsiteY3" fmla="*/ 0 h 1001486"/>
              <a:gd name="connsiteX4" fmla="*/ 2231571 w 2645228"/>
              <a:gd name="connsiteY4" fmla="*/ 489858 h 1001486"/>
              <a:gd name="connsiteX5" fmla="*/ 2307771 w 2645228"/>
              <a:gd name="connsiteY5" fmla="*/ 402772 h 1001486"/>
              <a:gd name="connsiteX6" fmla="*/ 2373085 w 2645228"/>
              <a:gd name="connsiteY6" fmla="*/ 522515 h 1001486"/>
              <a:gd name="connsiteX7" fmla="*/ 2481942 w 2645228"/>
              <a:gd name="connsiteY7" fmla="*/ 359229 h 1001486"/>
              <a:gd name="connsiteX8" fmla="*/ 2569028 w 2645228"/>
              <a:gd name="connsiteY8" fmla="*/ 533400 h 1001486"/>
              <a:gd name="connsiteX9" fmla="*/ 2623457 w 2645228"/>
              <a:gd name="connsiteY9" fmla="*/ 359229 h 1001486"/>
              <a:gd name="connsiteX10" fmla="*/ 2645228 w 2645228"/>
              <a:gd name="connsiteY10" fmla="*/ 990600 h 1001486"/>
              <a:gd name="connsiteX11" fmla="*/ 2561317 w 2645228"/>
              <a:gd name="connsiteY11" fmla="*/ 815522 h 1001486"/>
              <a:gd name="connsiteX12" fmla="*/ 2536371 w 2645228"/>
              <a:gd name="connsiteY12" fmla="*/ 1001486 h 1001486"/>
              <a:gd name="connsiteX13" fmla="*/ 2416628 w 2645228"/>
              <a:gd name="connsiteY13" fmla="*/ 849086 h 1001486"/>
              <a:gd name="connsiteX14" fmla="*/ 2416628 w 2645228"/>
              <a:gd name="connsiteY14" fmla="*/ 957943 h 1001486"/>
              <a:gd name="connsiteX15" fmla="*/ 2166257 w 2645228"/>
              <a:gd name="connsiteY15" fmla="*/ 794658 h 1001486"/>
              <a:gd name="connsiteX16" fmla="*/ 1926771 w 2645228"/>
              <a:gd name="connsiteY16" fmla="*/ 903515 h 1001486"/>
              <a:gd name="connsiteX17" fmla="*/ 881742 w 2645228"/>
              <a:gd name="connsiteY17" fmla="*/ 859972 h 1001486"/>
              <a:gd name="connsiteX18" fmla="*/ 555171 w 2645228"/>
              <a:gd name="connsiteY18" fmla="*/ 729343 h 1001486"/>
              <a:gd name="connsiteX19" fmla="*/ 381000 w 2645228"/>
              <a:gd name="connsiteY19" fmla="*/ 859972 h 1001486"/>
              <a:gd name="connsiteX20" fmla="*/ 0 w 2645228"/>
              <a:gd name="connsiteY20" fmla="*/ 783772 h 1001486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89858 h 990600"/>
              <a:gd name="connsiteX5" fmla="*/ 2307771 w 2645228"/>
              <a:gd name="connsiteY5" fmla="*/ 402772 h 990600"/>
              <a:gd name="connsiteX6" fmla="*/ 2373085 w 2645228"/>
              <a:gd name="connsiteY6" fmla="*/ 522515 h 990600"/>
              <a:gd name="connsiteX7" fmla="*/ 2481942 w 2645228"/>
              <a:gd name="connsiteY7" fmla="*/ 359229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23671 w 2645228"/>
              <a:gd name="connsiteY12" fmla="*/ 953861 h 990600"/>
              <a:gd name="connsiteX13" fmla="*/ 2416628 w 2645228"/>
              <a:gd name="connsiteY13" fmla="*/ 849086 h 990600"/>
              <a:gd name="connsiteX14" fmla="*/ 2416628 w 2645228"/>
              <a:gd name="connsiteY14" fmla="*/ 957943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89858 h 990600"/>
              <a:gd name="connsiteX5" fmla="*/ 2307771 w 2645228"/>
              <a:gd name="connsiteY5" fmla="*/ 402772 h 990600"/>
              <a:gd name="connsiteX6" fmla="*/ 2373085 w 2645228"/>
              <a:gd name="connsiteY6" fmla="*/ 522515 h 990600"/>
              <a:gd name="connsiteX7" fmla="*/ 2481942 w 2645228"/>
              <a:gd name="connsiteY7" fmla="*/ 359229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23671 w 2645228"/>
              <a:gd name="connsiteY12" fmla="*/ 953861 h 990600"/>
              <a:gd name="connsiteX13" fmla="*/ 2416628 w 2645228"/>
              <a:gd name="connsiteY13" fmla="*/ 849086 h 990600"/>
              <a:gd name="connsiteX14" fmla="*/ 2416628 w 2645228"/>
              <a:gd name="connsiteY14" fmla="*/ 948418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89858 h 990600"/>
              <a:gd name="connsiteX5" fmla="*/ 2307771 w 2645228"/>
              <a:gd name="connsiteY5" fmla="*/ 402772 h 990600"/>
              <a:gd name="connsiteX6" fmla="*/ 2373085 w 2645228"/>
              <a:gd name="connsiteY6" fmla="*/ 522515 h 990600"/>
              <a:gd name="connsiteX7" fmla="*/ 2481942 w 2645228"/>
              <a:gd name="connsiteY7" fmla="*/ 359229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23671 w 2645228"/>
              <a:gd name="connsiteY12" fmla="*/ 953861 h 990600"/>
              <a:gd name="connsiteX13" fmla="*/ 2438853 w 2645228"/>
              <a:gd name="connsiteY13" fmla="*/ 830036 h 990600"/>
              <a:gd name="connsiteX14" fmla="*/ 2416628 w 2645228"/>
              <a:gd name="connsiteY14" fmla="*/ 948418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89858 h 990600"/>
              <a:gd name="connsiteX5" fmla="*/ 2307771 w 2645228"/>
              <a:gd name="connsiteY5" fmla="*/ 402772 h 990600"/>
              <a:gd name="connsiteX6" fmla="*/ 2373085 w 2645228"/>
              <a:gd name="connsiteY6" fmla="*/ 522515 h 990600"/>
              <a:gd name="connsiteX7" fmla="*/ 2481942 w 2645228"/>
              <a:gd name="connsiteY7" fmla="*/ 359229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14146 w 2645228"/>
              <a:gd name="connsiteY12" fmla="*/ 922111 h 990600"/>
              <a:gd name="connsiteX13" fmla="*/ 2438853 w 2645228"/>
              <a:gd name="connsiteY13" fmla="*/ 830036 h 990600"/>
              <a:gd name="connsiteX14" fmla="*/ 2416628 w 2645228"/>
              <a:gd name="connsiteY14" fmla="*/ 948418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89858 h 990600"/>
              <a:gd name="connsiteX5" fmla="*/ 2307771 w 2645228"/>
              <a:gd name="connsiteY5" fmla="*/ 402772 h 990600"/>
              <a:gd name="connsiteX6" fmla="*/ 2373085 w 2645228"/>
              <a:gd name="connsiteY6" fmla="*/ 522515 h 990600"/>
              <a:gd name="connsiteX7" fmla="*/ 2481942 w 2645228"/>
              <a:gd name="connsiteY7" fmla="*/ 359229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14146 w 2645228"/>
              <a:gd name="connsiteY12" fmla="*/ 922111 h 990600"/>
              <a:gd name="connsiteX13" fmla="*/ 2438853 w 2645228"/>
              <a:gd name="connsiteY13" fmla="*/ 830036 h 990600"/>
              <a:gd name="connsiteX14" fmla="*/ 2403928 w 2645228"/>
              <a:gd name="connsiteY14" fmla="*/ 926193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99383 h 990600"/>
              <a:gd name="connsiteX5" fmla="*/ 2307771 w 2645228"/>
              <a:gd name="connsiteY5" fmla="*/ 402772 h 990600"/>
              <a:gd name="connsiteX6" fmla="*/ 2373085 w 2645228"/>
              <a:gd name="connsiteY6" fmla="*/ 522515 h 990600"/>
              <a:gd name="connsiteX7" fmla="*/ 2481942 w 2645228"/>
              <a:gd name="connsiteY7" fmla="*/ 359229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14146 w 2645228"/>
              <a:gd name="connsiteY12" fmla="*/ 922111 h 990600"/>
              <a:gd name="connsiteX13" fmla="*/ 2438853 w 2645228"/>
              <a:gd name="connsiteY13" fmla="*/ 830036 h 990600"/>
              <a:gd name="connsiteX14" fmla="*/ 2403928 w 2645228"/>
              <a:gd name="connsiteY14" fmla="*/ 926193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99383 h 990600"/>
              <a:gd name="connsiteX5" fmla="*/ 2314121 w 2645228"/>
              <a:gd name="connsiteY5" fmla="*/ 412297 h 990600"/>
              <a:gd name="connsiteX6" fmla="*/ 2373085 w 2645228"/>
              <a:gd name="connsiteY6" fmla="*/ 522515 h 990600"/>
              <a:gd name="connsiteX7" fmla="*/ 2481942 w 2645228"/>
              <a:gd name="connsiteY7" fmla="*/ 359229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14146 w 2645228"/>
              <a:gd name="connsiteY12" fmla="*/ 922111 h 990600"/>
              <a:gd name="connsiteX13" fmla="*/ 2438853 w 2645228"/>
              <a:gd name="connsiteY13" fmla="*/ 830036 h 990600"/>
              <a:gd name="connsiteX14" fmla="*/ 2403928 w 2645228"/>
              <a:gd name="connsiteY14" fmla="*/ 926193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99383 h 990600"/>
              <a:gd name="connsiteX5" fmla="*/ 2314121 w 2645228"/>
              <a:gd name="connsiteY5" fmla="*/ 412297 h 990600"/>
              <a:gd name="connsiteX6" fmla="*/ 2373085 w 2645228"/>
              <a:gd name="connsiteY6" fmla="*/ 522515 h 990600"/>
              <a:gd name="connsiteX7" fmla="*/ 2491467 w 2645228"/>
              <a:gd name="connsiteY7" fmla="*/ 419554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14146 w 2645228"/>
              <a:gd name="connsiteY12" fmla="*/ 922111 h 990600"/>
              <a:gd name="connsiteX13" fmla="*/ 2438853 w 2645228"/>
              <a:gd name="connsiteY13" fmla="*/ 830036 h 990600"/>
              <a:gd name="connsiteX14" fmla="*/ 2403928 w 2645228"/>
              <a:gd name="connsiteY14" fmla="*/ 926193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99383 h 990600"/>
              <a:gd name="connsiteX5" fmla="*/ 2314121 w 2645228"/>
              <a:gd name="connsiteY5" fmla="*/ 412297 h 990600"/>
              <a:gd name="connsiteX6" fmla="*/ 2373085 w 2645228"/>
              <a:gd name="connsiteY6" fmla="*/ 522515 h 990600"/>
              <a:gd name="connsiteX7" fmla="*/ 2491467 w 2645228"/>
              <a:gd name="connsiteY7" fmla="*/ 419554 h 990600"/>
              <a:gd name="connsiteX8" fmla="*/ 2569028 w 2645228"/>
              <a:gd name="connsiteY8" fmla="*/ 533400 h 990600"/>
              <a:gd name="connsiteX9" fmla="*/ 2629807 w 2645228"/>
              <a:gd name="connsiteY9" fmla="*/ 4354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14146 w 2645228"/>
              <a:gd name="connsiteY12" fmla="*/ 922111 h 990600"/>
              <a:gd name="connsiteX13" fmla="*/ 2438853 w 2645228"/>
              <a:gd name="connsiteY13" fmla="*/ 830036 h 990600"/>
              <a:gd name="connsiteX14" fmla="*/ 2403928 w 2645228"/>
              <a:gd name="connsiteY14" fmla="*/ 926193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29807"/>
              <a:gd name="connsiteY0" fmla="*/ 783772 h 926193"/>
              <a:gd name="connsiteX1" fmla="*/ 54428 w 2629807"/>
              <a:gd name="connsiteY1" fmla="*/ 402772 h 926193"/>
              <a:gd name="connsiteX2" fmla="*/ 696685 w 2629807"/>
              <a:gd name="connsiteY2" fmla="*/ 10886 h 926193"/>
              <a:gd name="connsiteX3" fmla="*/ 1807028 w 2629807"/>
              <a:gd name="connsiteY3" fmla="*/ 0 h 926193"/>
              <a:gd name="connsiteX4" fmla="*/ 2231571 w 2629807"/>
              <a:gd name="connsiteY4" fmla="*/ 499383 h 926193"/>
              <a:gd name="connsiteX5" fmla="*/ 2314121 w 2629807"/>
              <a:gd name="connsiteY5" fmla="*/ 412297 h 926193"/>
              <a:gd name="connsiteX6" fmla="*/ 2373085 w 2629807"/>
              <a:gd name="connsiteY6" fmla="*/ 522515 h 926193"/>
              <a:gd name="connsiteX7" fmla="*/ 2491467 w 2629807"/>
              <a:gd name="connsiteY7" fmla="*/ 419554 h 926193"/>
              <a:gd name="connsiteX8" fmla="*/ 2569028 w 2629807"/>
              <a:gd name="connsiteY8" fmla="*/ 533400 h 926193"/>
              <a:gd name="connsiteX9" fmla="*/ 2629807 w 2629807"/>
              <a:gd name="connsiteY9" fmla="*/ 435429 h 926193"/>
              <a:gd name="connsiteX10" fmla="*/ 2629353 w 2629807"/>
              <a:gd name="connsiteY10" fmla="*/ 911225 h 926193"/>
              <a:gd name="connsiteX11" fmla="*/ 2561317 w 2629807"/>
              <a:gd name="connsiteY11" fmla="*/ 815522 h 926193"/>
              <a:gd name="connsiteX12" fmla="*/ 2514146 w 2629807"/>
              <a:gd name="connsiteY12" fmla="*/ 922111 h 926193"/>
              <a:gd name="connsiteX13" fmla="*/ 2438853 w 2629807"/>
              <a:gd name="connsiteY13" fmla="*/ 830036 h 926193"/>
              <a:gd name="connsiteX14" fmla="*/ 2403928 w 2629807"/>
              <a:gd name="connsiteY14" fmla="*/ 926193 h 926193"/>
              <a:gd name="connsiteX15" fmla="*/ 2166257 w 2629807"/>
              <a:gd name="connsiteY15" fmla="*/ 794658 h 926193"/>
              <a:gd name="connsiteX16" fmla="*/ 1926771 w 2629807"/>
              <a:gd name="connsiteY16" fmla="*/ 903515 h 926193"/>
              <a:gd name="connsiteX17" fmla="*/ 881742 w 2629807"/>
              <a:gd name="connsiteY17" fmla="*/ 859972 h 926193"/>
              <a:gd name="connsiteX18" fmla="*/ 555171 w 2629807"/>
              <a:gd name="connsiteY18" fmla="*/ 729343 h 926193"/>
              <a:gd name="connsiteX19" fmla="*/ 381000 w 2629807"/>
              <a:gd name="connsiteY19" fmla="*/ 859972 h 926193"/>
              <a:gd name="connsiteX20" fmla="*/ 0 w 2629807"/>
              <a:gd name="connsiteY20" fmla="*/ 783772 h 92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29807" h="926193">
                <a:moveTo>
                  <a:pt x="0" y="783772"/>
                </a:moveTo>
                <a:lnTo>
                  <a:pt x="54428" y="402772"/>
                </a:lnTo>
                <a:lnTo>
                  <a:pt x="696685" y="10886"/>
                </a:lnTo>
                <a:lnTo>
                  <a:pt x="1807028" y="0"/>
                </a:lnTo>
                <a:lnTo>
                  <a:pt x="2231571" y="499383"/>
                </a:lnTo>
                <a:lnTo>
                  <a:pt x="2314121" y="412297"/>
                </a:lnTo>
                <a:lnTo>
                  <a:pt x="2373085" y="522515"/>
                </a:lnTo>
                <a:lnTo>
                  <a:pt x="2491467" y="419554"/>
                </a:lnTo>
                <a:lnTo>
                  <a:pt x="2569028" y="533400"/>
                </a:lnTo>
                <a:lnTo>
                  <a:pt x="2629807" y="435429"/>
                </a:lnTo>
                <a:cubicBezTo>
                  <a:pt x="2629656" y="594028"/>
                  <a:pt x="2629504" y="752626"/>
                  <a:pt x="2629353" y="911225"/>
                </a:cubicBezTo>
                <a:lnTo>
                  <a:pt x="2561317" y="815522"/>
                </a:lnTo>
                <a:lnTo>
                  <a:pt x="2514146" y="922111"/>
                </a:lnTo>
                <a:lnTo>
                  <a:pt x="2438853" y="830036"/>
                </a:lnTo>
                <a:lnTo>
                  <a:pt x="2403928" y="926193"/>
                </a:lnTo>
                <a:lnTo>
                  <a:pt x="2166257" y="794658"/>
                </a:lnTo>
                <a:lnTo>
                  <a:pt x="1926771" y="903515"/>
                </a:lnTo>
                <a:lnTo>
                  <a:pt x="881742" y="859972"/>
                </a:lnTo>
                <a:lnTo>
                  <a:pt x="555171" y="729343"/>
                </a:lnTo>
                <a:lnTo>
                  <a:pt x="381000" y="859972"/>
                </a:lnTo>
                <a:lnTo>
                  <a:pt x="0" y="783772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700F03-925F-0BCB-CC0C-D37AA4F9643F}"/>
              </a:ext>
            </a:extLst>
          </p:cNvPr>
          <p:cNvSpPr/>
          <p:nvPr/>
        </p:nvSpPr>
        <p:spPr>
          <a:xfrm>
            <a:off x="3962399" y="1436914"/>
            <a:ext cx="195944" cy="185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FD8280-0F70-CB91-BF7B-548D8442B3B2}"/>
              </a:ext>
            </a:extLst>
          </p:cNvPr>
          <p:cNvSpPr/>
          <p:nvPr/>
        </p:nvSpPr>
        <p:spPr>
          <a:xfrm>
            <a:off x="3831771" y="1556656"/>
            <a:ext cx="228600" cy="130629"/>
          </a:xfrm>
          <a:custGeom>
            <a:avLst/>
            <a:gdLst>
              <a:gd name="connsiteX0" fmla="*/ 119742 w 228600"/>
              <a:gd name="connsiteY0" fmla="*/ 0 h 130629"/>
              <a:gd name="connsiteX1" fmla="*/ 0 w 228600"/>
              <a:gd name="connsiteY1" fmla="*/ 130629 h 130629"/>
              <a:gd name="connsiteX2" fmla="*/ 206828 w 228600"/>
              <a:gd name="connsiteY2" fmla="*/ 130629 h 130629"/>
              <a:gd name="connsiteX3" fmla="*/ 228600 w 228600"/>
              <a:gd name="connsiteY3" fmla="*/ 54429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" h="130629">
                <a:moveTo>
                  <a:pt x="119742" y="0"/>
                </a:moveTo>
                <a:lnTo>
                  <a:pt x="0" y="130629"/>
                </a:lnTo>
                <a:lnTo>
                  <a:pt x="206828" y="130629"/>
                </a:lnTo>
                <a:lnTo>
                  <a:pt x="228600" y="54429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93991C-9256-D315-4657-B6E580286D1B}"/>
              </a:ext>
            </a:extLst>
          </p:cNvPr>
          <p:cNvSpPr/>
          <p:nvPr/>
        </p:nvSpPr>
        <p:spPr>
          <a:xfrm>
            <a:off x="3624944" y="1415143"/>
            <a:ext cx="707571" cy="283028"/>
          </a:xfrm>
          <a:custGeom>
            <a:avLst/>
            <a:gdLst>
              <a:gd name="connsiteX0" fmla="*/ 10885 w 707571"/>
              <a:gd name="connsiteY0" fmla="*/ 0 h 283028"/>
              <a:gd name="connsiteX1" fmla="*/ 446314 w 707571"/>
              <a:gd name="connsiteY1" fmla="*/ 0 h 283028"/>
              <a:gd name="connsiteX2" fmla="*/ 707571 w 707571"/>
              <a:gd name="connsiteY2" fmla="*/ 283028 h 283028"/>
              <a:gd name="connsiteX3" fmla="*/ 0 w 707571"/>
              <a:gd name="connsiteY3" fmla="*/ 272143 h 283028"/>
              <a:gd name="connsiteX4" fmla="*/ 10885 w 707571"/>
              <a:gd name="connsiteY4" fmla="*/ 0 h 28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71" h="283028">
                <a:moveTo>
                  <a:pt x="10885" y="0"/>
                </a:moveTo>
                <a:lnTo>
                  <a:pt x="446314" y="0"/>
                </a:lnTo>
                <a:lnTo>
                  <a:pt x="707571" y="283028"/>
                </a:lnTo>
                <a:lnTo>
                  <a:pt x="0" y="272143"/>
                </a:lnTo>
                <a:lnTo>
                  <a:pt x="1088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8BC254-C80A-4FC1-2F3D-CBA4C8123B6D}"/>
              </a:ext>
            </a:extLst>
          </p:cNvPr>
          <p:cNvSpPr/>
          <p:nvPr/>
        </p:nvSpPr>
        <p:spPr>
          <a:xfrm flipH="1">
            <a:off x="2890157" y="1415143"/>
            <a:ext cx="604157" cy="283028"/>
          </a:xfrm>
          <a:custGeom>
            <a:avLst/>
            <a:gdLst>
              <a:gd name="connsiteX0" fmla="*/ 10885 w 707571"/>
              <a:gd name="connsiteY0" fmla="*/ 0 h 283028"/>
              <a:gd name="connsiteX1" fmla="*/ 446314 w 707571"/>
              <a:gd name="connsiteY1" fmla="*/ 0 h 283028"/>
              <a:gd name="connsiteX2" fmla="*/ 707571 w 707571"/>
              <a:gd name="connsiteY2" fmla="*/ 283028 h 283028"/>
              <a:gd name="connsiteX3" fmla="*/ 0 w 707571"/>
              <a:gd name="connsiteY3" fmla="*/ 272143 h 283028"/>
              <a:gd name="connsiteX4" fmla="*/ 10885 w 707571"/>
              <a:gd name="connsiteY4" fmla="*/ 0 h 28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71" h="283028">
                <a:moveTo>
                  <a:pt x="10885" y="0"/>
                </a:moveTo>
                <a:lnTo>
                  <a:pt x="446314" y="0"/>
                </a:lnTo>
                <a:lnTo>
                  <a:pt x="707571" y="283028"/>
                </a:lnTo>
                <a:lnTo>
                  <a:pt x="0" y="272143"/>
                </a:lnTo>
                <a:lnTo>
                  <a:pt x="1088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A6CFDF-EEBB-C68C-F287-4E7C9A6CB25F}"/>
              </a:ext>
            </a:extLst>
          </p:cNvPr>
          <p:cNvSpPr/>
          <p:nvPr/>
        </p:nvSpPr>
        <p:spPr>
          <a:xfrm>
            <a:off x="2721428" y="1997528"/>
            <a:ext cx="337457" cy="315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52D9C0-C4F6-980A-BD25-4365923CBCC6}"/>
              </a:ext>
            </a:extLst>
          </p:cNvPr>
          <p:cNvSpPr/>
          <p:nvPr/>
        </p:nvSpPr>
        <p:spPr>
          <a:xfrm>
            <a:off x="4218214" y="2015196"/>
            <a:ext cx="337457" cy="315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46AEFB0-8484-8DCC-A79A-E8B782536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33" y="5442857"/>
            <a:ext cx="8555533" cy="95410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1</a:t>
            </a:r>
            <a:r>
              <a:rPr lang="en-US" altLang="en-US" sz="2800" b="1" baseline="30000" dirty="0"/>
              <a:t>ú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Dlí</a:t>
            </a:r>
            <a:r>
              <a:rPr lang="en-US" altLang="en-US" sz="2800" dirty="0"/>
              <a:t>: Fanann </a:t>
            </a:r>
            <a:r>
              <a:rPr lang="en-US" altLang="en-US" sz="2800" dirty="0" err="1"/>
              <a:t>corp</a:t>
            </a:r>
            <a:r>
              <a:rPr lang="en-US" altLang="en-US" sz="2800" dirty="0"/>
              <a:t> ag </a:t>
            </a:r>
            <a:r>
              <a:rPr lang="en-US" altLang="en-US" sz="2800" dirty="0" err="1"/>
              <a:t>treoluas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tairiseach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seachas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gníomhaíonn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fórsa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seachtrach</a:t>
            </a:r>
            <a:r>
              <a:rPr lang="en-US" altLang="en-US" sz="2800" dirty="0"/>
              <a:t> air.</a:t>
            </a:r>
            <a:endParaRPr lang="en-GB" altLang="en-US" sz="28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C62B83-1A6F-AF48-7059-85777B602A09}"/>
              </a:ext>
            </a:extLst>
          </p:cNvPr>
          <p:cNvGrpSpPr/>
          <p:nvPr/>
        </p:nvGrpSpPr>
        <p:grpSpPr>
          <a:xfrm>
            <a:off x="4894035" y="1091330"/>
            <a:ext cx="818517" cy="1239552"/>
            <a:chOff x="6148244" y="1092892"/>
            <a:chExt cx="818517" cy="1239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E81F20C-B2DE-6D99-9671-560EEE80F8E4}"/>
                </a:ext>
              </a:extLst>
            </p:cNvPr>
            <p:cNvSpPr/>
            <p:nvPr/>
          </p:nvSpPr>
          <p:spPr>
            <a:xfrm>
              <a:off x="6148244" y="2128881"/>
              <a:ext cx="547552" cy="2035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BE6DA0-CBD6-10EC-D8D9-BE1917D9802C}"/>
                </a:ext>
              </a:extLst>
            </p:cNvPr>
            <p:cNvSpPr/>
            <p:nvPr/>
          </p:nvSpPr>
          <p:spPr>
            <a:xfrm>
              <a:off x="6419209" y="1916248"/>
              <a:ext cx="547552" cy="2035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6236FB-D6E5-3AD8-0CDE-3D5551A7A027}"/>
                </a:ext>
              </a:extLst>
            </p:cNvPr>
            <p:cNvSpPr/>
            <p:nvPr/>
          </p:nvSpPr>
          <p:spPr>
            <a:xfrm>
              <a:off x="6148244" y="1716315"/>
              <a:ext cx="547552" cy="2035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2D4A6C-B35C-52AB-3844-B24F7BC2C064}"/>
                </a:ext>
              </a:extLst>
            </p:cNvPr>
            <p:cNvSpPr/>
            <p:nvPr/>
          </p:nvSpPr>
          <p:spPr>
            <a:xfrm>
              <a:off x="6419209" y="1503682"/>
              <a:ext cx="547552" cy="2035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4B4E2E-415F-B5A0-064B-DE8E0800A86C}"/>
                </a:ext>
              </a:extLst>
            </p:cNvPr>
            <p:cNvSpPr/>
            <p:nvPr/>
          </p:nvSpPr>
          <p:spPr>
            <a:xfrm>
              <a:off x="6148244" y="1294855"/>
              <a:ext cx="547552" cy="2035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BBE42A-3998-8284-8D75-7141421C98BC}"/>
                </a:ext>
              </a:extLst>
            </p:cNvPr>
            <p:cNvSpPr/>
            <p:nvPr/>
          </p:nvSpPr>
          <p:spPr>
            <a:xfrm>
              <a:off x="6419209" y="1092892"/>
              <a:ext cx="547552" cy="2035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6203248-FB0F-35BD-2DCB-80367D68CB15}"/>
                </a:ext>
              </a:extLst>
            </p:cNvPr>
            <p:cNvSpPr/>
            <p:nvPr/>
          </p:nvSpPr>
          <p:spPr>
            <a:xfrm>
              <a:off x="6148244" y="1092892"/>
              <a:ext cx="273776" cy="2035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A65EDAB-3213-1C6F-3414-F57DD74F3405}"/>
                </a:ext>
              </a:extLst>
            </p:cNvPr>
            <p:cNvSpPr/>
            <p:nvPr/>
          </p:nvSpPr>
          <p:spPr>
            <a:xfrm>
              <a:off x="6692985" y="1289198"/>
              <a:ext cx="273776" cy="209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80018EB-C594-9189-9E9F-FF561B65E3C7}"/>
                </a:ext>
              </a:extLst>
            </p:cNvPr>
            <p:cNvSpPr/>
            <p:nvPr/>
          </p:nvSpPr>
          <p:spPr>
            <a:xfrm>
              <a:off x="6148244" y="1496407"/>
              <a:ext cx="273776" cy="209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F84CE4-2BBA-D910-78B7-7FA2BF8AFF49}"/>
                </a:ext>
              </a:extLst>
            </p:cNvPr>
            <p:cNvSpPr/>
            <p:nvPr/>
          </p:nvSpPr>
          <p:spPr>
            <a:xfrm>
              <a:off x="6692985" y="1709978"/>
              <a:ext cx="273776" cy="209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818D77-A377-0623-A5A1-23F58AFD1FAC}"/>
                </a:ext>
              </a:extLst>
            </p:cNvPr>
            <p:cNvSpPr/>
            <p:nvPr/>
          </p:nvSpPr>
          <p:spPr>
            <a:xfrm>
              <a:off x="6148244" y="1917883"/>
              <a:ext cx="273776" cy="209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65CB0F-D0DD-469E-696C-A5AA4C9FB307}"/>
                </a:ext>
              </a:extLst>
            </p:cNvPr>
            <p:cNvSpPr/>
            <p:nvPr/>
          </p:nvSpPr>
          <p:spPr>
            <a:xfrm>
              <a:off x="6692985" y="2122264"/>
              <a:ext cx="273776" cy="209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BFD1A4BD-0A4F-9C9E-F915-0AD8BABB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IE" dirty="0"/>
              <a:t>Mínigh an </a:t>
            </a:r>
            <a:r>
              <a:rPr lang="en-IE" dirty="0" err="1"/>
              <a:t>úsáid</a:t>
            </a:r>
            <a:r>
              <a:rPr lang="en-IE" dirty="0"/>
              <a:t> de </a:t>
            </a:r>
            <a:r>
              <a:rPr lang="en-IE" dirty="0" err="1"/>
              <a:t>chriosanna</a:t>
            </a:r>
            <a:r>
              <a:rPr lang="en-IE" dirty="0"/>
              <a:t> </a:t>
            </a:r>
            <a:r>
              <a:rPr lang="en-IE" dirty="0" err="1"/>
              <a:t>sábhála</a:t>
            </a:r>
            <a:r>
              <a:rPr lang="en-IE" dirty="0"/>
              <a:t> leis an 1ú </a:t>
            </a:r>
            <a:r>
              <a:rPr lang="en-IE" dirty="0" err="1"/>
              <a:t>Dlí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70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23FB1B-F7EA-AB4C-AA80-E270FAECAC3F}"/>
                  </a:ext>
                </a:extLst>
              </p:cNvPr>
              <p:cNvSpPr txBox="1"/>
              <p:nvPr/>
            </p:nvSpPr>
            <p:spPr>
              <a:xfrm>
                <a:off x="185540" y="6056423"/>
                <a:ext cx="8640960" cy="461665"/>
              </a:xfrm>
              <a:prstGeom prst="rect">
                <a:avLst/>
              </a:prstGeom>
              <a:solidFill>
                <a:srgbClr val="D7F29C"/>
              </a:solidFill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>
                  <a:defRPr sz="2800"/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IE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E" sz="24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IE" sz="2400" i="1" dirty="0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IE" sz="2400" dirty="0" err="1"/>
                  <a:t>cás</a:t>
                </a:r>
                <a:r>
                  <a:rPr lang="en-IE" sz="2400" dirty="0"/>
                  <a:t> </a:t>
                </a:r>
                <a:r>
                  <a:rPr lang="en-IE" sz="2400" dirty="0" err="1"/>
                  <a:t>speisialta</a:t>
                </a:r>
                <a:r>
                  <a:rPr lang="en-IE" sz="2400" dirty="0"/>
                  <a:t> den </a:t>
                </a:r>
                <a:r>
                  <a:rPr lang="en-IE" sz="2400" dirty="0" err="1"/>
                  <a:t>dara</a:t>
                </a:r>
                <a:r>
                  <a:rPr lang="en-IE" sz="2400" dirty="0"/>
                  <a:t> </a:t>
                </a:r>
                <a:r>
                  <a:rPr lang="en-IE" sz="2400" dirty="0" err="1"/>
                  <a:t>dlí</a:t>
                </a:r>
                <a:r>
                  <a:rPr lang="en-IE" sz="2400" dirty="0"/>
                  <a:t> (</a:t>
                </a:r>
                <a:r>
                  <a:rPr lang="en-IE" sz="2400" dirty="0" err="1"/>
                  <a:t>i</a:t>
                </a:r>
                <a:r>
                  <a:rPr lang="en-IE" sz="2400" dirty="0"/>
                  <a:t> </a:t>
                </a:r>
                <a:r>
                  <a:rPr lang="en-IE" sz="2400" dirty="0" err="1"/>
                  <a:t>gcás</a:t>
                </a:r>
                <a:r>
                  <a:rPr lang="en-IE" sz="2400" dirty="0"/>
                  <a:t> </a:t>
                </a:r>
                <a:r>
                  <a:rPr lang="en-IE" sz="2400" dirty="0" err="1"/>
                  <a:t>mais</a:t>
                </a:r>
                <a:r>
                  <a:rPr lang="en-IE" sz="2400" dirty="0"/>
                  <a:t> </a:t>
                </a:r>
                <a:r>
                  <a:rPr lang="en-IE" sz="2400" dirty="0" err="1"/>
                  <a:t>tairiseach</a:t>
                </a:r>
                <a:r>
                  <a:rPr lang="en-IE" sz="240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23FB1B-F7EA-AB4C-AA80-E270FAEC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0" y="6056423"/>
                <a:ext cx="8640960" cy="461665"/>
              </a:xfrm>
              <a:prstGeom prst="rect">
                <a:avLst/>
              </a:prstGeom>
              <a:blipFill>
                <a:blip r:embed="rId2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3841AE-5F2A-883A-6B0A-DF38F15ED2B6}"/>
                  </a:ext>
                </a:extLst>
              </p:cNvPr>
              <p:cNvSpPr txBox="1"/>
              <p:nvPr/>
            </p:nvSpPr>
            <p:spPr>
              <a:xfrm>
                <a:off x="317500" y="1950600"/>
                <a:ext cx="8455140" cy="4157998"/>
              </a:xfrm>
              <a:prstGeom prst="rect">
                <a:avLst/>
              </a:prstGeom>
              <a:solidFill>
                <a:srgbClr val="D7F29C"/>
              </a:solidFill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>
                  <a:defRPr sz="2800"/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𝑎𝑡h𝑟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ú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𝑖𝑚𝑖𝑛𝑡𝑖𝑚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𝑓𝑎𝑑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𝑎𝑚𝑎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𝑎𝑡h𝑟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</m:den>
                      </m:f>
                    </m:oMath>
                  </m:oMathPara>
                </a14:m>
                <a:endParaRPr lang="en-IE" b="0" dirty="0"/>
              </a:p>
              <a:p>
                <a:pPr algn="ctr"/>
                <a:endParaRPr lang="en-IE" sz="1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𝑚𝑢</m:t>
                          </m:r>
                        </m:num>
                        <m:den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IE" b="0" dirty="0"/>
              </a:p>
              <a:p>
                <a:pPr algn="ctr"/>
                <a:endParaRPr lang="en-IE" sz="12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I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IE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𝑘𝑚𝑎</m:t>
                      </m:r>
                    </m:oMath>
                  </m:oMathPara>
                </a14:m>
                <a:endParaRPr lang="en-IE" dirty="0"/>
              </a:p>
              <a:p>
                <a:pPr algn="ctr"/>
                <a:r>
                  <a:rPr lang="en-IE" dirty="0" err="1"/>
                  <a:t>Sna</a:t>
                </a:r>
                <a:r>
                  <a:rPr lang="en-IE" dirty="0"/>
                  <a:t> </a:t>
                </a:r>
                <a:r>
                  <a:rPr lang="en-IE" dirty="0" err="1"/>
                  <a:t>haonaid</a:t>
                </a:r>
                <a:r>
                  <a:rPr lang="en-IE" dirty="0"/>
                  <a:t> SI,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E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E" dirty="0"/>
                  <a:t> =&gt; 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E" i="1" dirty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3841AE-5F2A-883A-6B0A-DF38F15ED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" y="1950600"/>
                <a:ext cx="8455140" cy="4157998"/>
              </a:xfrm>
              <a:prstGeom prst="rect">
                <a:avLst/>
              </a:prstGeom>
              <a:blipFill>
                <a:blip r:embed="rId3"/>
                <a:stretch>
                  <a:fillRect b="-307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7">
            <a:extLst>
              <a:ext uri="{FF2B5EF4-FFF2-40B4-BE49-F238E27FC236}">
                <a16:creationId xmlns:a16="http://schemas.microsoft.com/office/drawing/2014/main" id="{76F1A20E-9D58-526E-AD83-B31F6A5F7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816126"/>
            <a:ext cx="8640960" cy="83099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2</a:t>
            </a:r>
            <a:r>
              <a:rPr lang="en-US" altLang="en-US" sz="2400" b="1" baseline="30000" dirty="0"/>
              <a:t>ú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Dlí</a:t>
            </a:r>
            <a:r>
              <a:rPr lang="en-US" altLang="en-US" sz="2400" b="1" dirty="0"/>
              <a:t>: </a:t>
            </a:r>
            <a:r>
              <a:rPr lang="en-US" altLang="en-US" sz="2400" dirty="0"/>
              <a:t>Nuair a </a:t>
            </a:r>
            <a:r>
              <a:rPr lang="en-US" altLang="en-US" sz="2400" dirty="0" err="1"/>
              <a:t>ghníomhaíonn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fórsa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chorp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bíonn</a:t>
            </a:r>
            <a:r>
              <a:rPr lang="en-US" altLang="en-US" sz="2400" dirty="0"/>
              <a:t> an </a:t>
            </a:r>
            <a:r>
              <a:rPr lang="en-US" altLang="en-US" sz="2400" dirty="0" err="1"/>
              <a:t>fórsa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gcomhréir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dhíreach</a:t>
            </a:r>
            <a:r>
              <a:rPr lang="en-US" altLang="en-US" sz="2400" dirty="0"/>
              <a:t> le </a:t>
            </a:r>
            <a:r>
              <a:rPr lang="en-US" altLang="en-US" sz="2400" dirty="0" err="1"/>
              <a:t>ráta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athraithe</a:t>
            </a:r>
            <a:r>
              <a:rPr lang="en-US" altLang="en-US" sz="2400" dirty="0"/>
              <a:t> an </a:t>
            </a:r>
            <a:r>
              <a:rPr lang="en-US" altLang="en-US" sz="2400" dirty="0" err="1"/>
              <a:t>mhóimintim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35AA31C1-1DF7-662E-6E7D-EAC165D1D6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41300" y="155246"/>
                <a:ext cx="8724900" cy="480131"/>
              </a:xfrm>
            </p:spPr>
            <p:txBody>
              <a:bodyPr/>
              <a:lstStyle/>
              <a:p>
                <a:r>
                  <a:rPr lang="en-IE" sz="2800" dirty="0"/>
                  <a:t>Taispeánn </a:t>
                </a:r>
                <a:r>
                  <a:rPr lang="en-IE" sz="2800" dirty="0" err="1"/>
                  <a:t>gur</a:t>
                </a:r>
                <a:r>
                  <a:rPr lang="en-IE" sz="2800" dirty="0"/>
                  <a:t> </a:t>
                </a:r>
                <a:r>
                  <a:rPr lang="en-IE" sz="2800" dirty="0" err="1"/>
                  <a:t>cás</a:t>
                </a:r>
                <a:r>
                  <a:rPr lang="en-IE" sz="2800" dirty="0"/>
                  <a:t> </a:t>
                </a:r>
                <a:r>
                  <a:rPr lang="en-IE" sz="2800" dirty="0" err="1"/>
                  <a:t>speisialta</a:t>
                </a:r>
                <a:r>
                  <a:rPr lang="en-IE" sz="2800" dirty="0"/>
                  <a:t> den 2</a:t>
                </a:r>
                <a:r>
                  <a:rPr lang="en-IE" sz="2800" baseline="30000" dirty="0"/>
                  <a:t>ú </a:t>
                </a:r>
                <a:r>
                  <a:rPr lang="en-IE" sz="2800" dirty="0" err="1"/>
                  <a:t>Dlí</a:t>
                </a:r>
                <a:r>
                  <a:rPr lang="en-IE" sz="2800" dirty="0"/>
                  <a:t> é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𝒎𝒂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35AA31C1-1DF7-662E-6E7D-EAC165D1D6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1300" y="155246"/>
                <a:ext cx="8724900" cy="480131"/>
              </a:xfrm>
              <a:blipFill>
                <a:blip r:embed="rId4"/>
                <a:stretch>
                  <a:fillRect l="-1468" t="-21519" b="-341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94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4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>
            <a:extLst>
              <a:ext uri="{FF2B5EF4-FFF2-40B4-BE49-F238E27FC236}">
                <a16:creationId xmlns:a16="http://schemas.microsoft.com/office/drawing/2014/main" id="{41786DED-22E6-D55E-74A9-CC3AFE7A9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880516"/>
            <a:ext cx="8424837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IE" altLang="en-US" sz="2800" dirty="0" err="1"/>
              <a:t>Gníomhaíonn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ghealach</a:t>
            </a:r>
            <a:r>
              <a:rPr lang="en-IE" altLang="en-US" sz="2800" dirty="0"/>
              <a:t> </a:t>
            </a:r>
            <a:r>
              <a:rPr lang="en-IE" altLang="en-US" sz="2800" dirty="0" err="1"/>
              <a:t>fórsa</a:t>
            </a:r>
            <a:r>
              <a:rPr lang="en-IE" altLang="en-US" sz="2800" dirty="0"/>
              <a:t> </a:t>
            </a:r>
            <a:r>
              <a:rPr lang="en-IE" altLang="en-US" sz="2800" dirty="0" err="1"/>
              <a:t>imtharraingthe</a:t>
            </a:r>
            <a:r>
              <a:rPr lang="en-IE" altLang="en-US" sz="2800" dirty="0"/>
              <a:t> de 2 x 10²⁰ N </a:t>
            </a:r>
            <a:r>
              <a:rPr lang="en-IE" altLang="en-US" sz="2800" dirty="0" err="1"/>
              <a:t>ar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domhain</a:t>
            </a:r>
            <a:r>
              <a:rPr lang="en-IE" altLang="en-US" sz="2800" dirty="0"/>
              <a:t>.</a:t>
            </a:r>
          </a:p>
          <a:p>
            <a:pPr eaLnBrk="1" hangingPunct="1">
              <a:spcAft>
                <a:spcPts val="1200"/>
              </a:spcAft>
            </a:pPr>
            <a:r>
              <a:rPr lang="en-IE" altLang="en-US" sz="2800" dirty="0"/>
              <a:t>Bíonn </a:t>
            </a:r>
            <a:r>
              <a:rPr lang="en-IE" altLang="en-US" sz="2800" dirty="0" err="1"/>
              <a:t>mais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domhain</a:t>
            </a:r>
            <a:r>
              <a:rPr lang="en-IE" altLang="en-US" sz="2800" dirty="0"/>
              <a:t> 81 </a:t>
            </a:r>
            <a:r>
              <a:rPr lang="en-IE" altLang="en-US" sz="2800" dirty="0" err="1"/>
              <a:t>oiread</a:t>
            </a:r>
            <a:r>
              <a:rPr lang="en-IE" altLang="en-US" sz="2800" dirty="0"/>
              <a:t> </a:t>
            </a:r>
            <a:r>
              <a:rPr lang="en-IE" altLang="en-US" sz="2800" dirty="0" err="1"/>
              <a:t>mais</a:t>
            </a:r>
            <a:r>
              <a:rPr lang="en-IE" altLang="en-US" sz="2800" dirty="0"/>
              <a:t> </a:t>
            </a:r>
            <a:r>
              <a:rPr lang="en-IE" altLang="en-US" sz="2800" dirty="0" err="1"/>
              <a:t>na</a:t>
            </a:r>
            <a:r>
              <a:rPr lang="en-IE" altLang="en-US" sz="2800" dirty="0"/>
              <a:t> </a:t>
            </a:r>
            <a:r>
              <a:rPr lang="en-IE" altLang="en-US" sz="2800" dirty="0" err="1"/>
              <a:t>gealaí</a:t>
            </a:r>
            <a:r>
              <a:rPr lang="en-IE" altLang="en-US" sz="2800" dirty="0"/>
              <a:t>.</a:t>
            </a:r>
          </a:p>
          <a:p>
            <a:pPr eaLnBrk="1" hangingPunct="1">
              <a:spcAft>
                <a:spcPts val="1200"/>
              </a:spcAft>
            </a:pPr>
            <a:r>
              <a:rPr lang="en-IE" altLang="en-US" sz="2800" dirty="0"/>
              <a:t>Cad é </a:t>
            </a:r>
            <a:r>
              <a:rPr lang="en-IE" altLang="en-US" sz="2800" dirty="0" err="1"/>
              <a:t>fórsa</a:t>
            </a:r>
            <a:r>
              <a:rPr lang="en-IE" altLang="en-US" sz="2800" dirty="0"/>
              <a:t> </a:t>
            </a:r>
            <a:r>
              <a:rPr lang="en-IE" altLang="en-US" sz="2800" dirty="0" err="1"/>
              <a:t>na</a:t>
            </a:r>
            <a:r>
              <a:rPr lang="en-IE" altLang="en-US" sz="2800" dirty="0"/>
              <a:t> </a:t>
            </a:r>
            <a:r>
              <a:rPr lang="en-IE" altLang="en-US" sz="2800" dirty="0" err="1"/>
              <a:t>himtharraingthe</a:t>
            </a:r>
            <a:r>
              <a:rPr lang="en-IE" altLang="en-US" sz="2800" dirty="0"/>
              <a:t> a </a:t>
            </a:r>
            <a:r>
              <a:rPr lang="en-IE" altLang="en-US" sz="2800" dirty="0" err="1"/>
              <a:t>ghníomhaíonn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domhain</a:t>
            </a:r>
            <a:r>
              <a:rPr lang="en-IE" altLang="en-US" sz="2800" dirty="0"/>
              <a:t> </a:t>
            </a:r>
            <a:r>
              <a:rPr lang="en-IE" altLang="en-US" sz="2800" dirty="0" err="1"/>
              <a:t>ar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ngealach</a:t>
            </a:r>
            <a:r>
              <a:rPr lang="en-IE" altLang="en-US" sz="2800" dirty="0"/>
              <a:t>?</a:t>
            </a:r>
            <a:endParaRPr lang="en-GB" altLang="en-US" sz="280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F6B2DB-D862-6A9A-EF84-13C4934A6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326" y="5367132"/>
            <a:ext cx="76328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 err="1"/>
              <a:t>Bunaithe</a:t>
            </a:r>
            <a:r>
              <a:rPr lang="en-IE" altLang="en-US" sz="2800" dirty="0"/>
              <a:t> </a:t>
            </a:r>
            <a:r>
              <a:rPr lang="en-IE" altLang="en-US" sz="2800" dirty="0" err="1"/>
              <a:t>ar</a:t>
            </a:r>
            <a:r>
              <a:rPr lang="en-IE" altLang="en-US" sz="2800" dirty="0"/>
              <a:t> </a:t>
            </a:r>
            <a:r>
              <a:rPr lang="en-IE" altLang="en-US" sz="2800" dirty="0" err="1"/>
              <a:t>dhlí</a:t>
            </a:r>
            <a:r>
              <a:rPr lang="en-IE" altLang="en-US" sz="2800" dirty="0"/>
              <a:t> 3, </a:t>
            </a:r>
            <a:r>
              <a:rPr lang="en-IE" altLang="en-US" sz="2800" dirty="0" err="1"/>
              <a:t>bíonn</a:t>
            </a:r>
            <a:r>
              <a:rPr lang="en-IE" altLang="en-US" sz="2800" dirty="0"/>
              <a:t> </a:t>
            </a:r>
            <a:r>
              <a:rPr lang="en-IE" altLang="en-US" sz="2800" dirty="0" err="1"/>
              <a:t>na</a:t>
            </a:r>
            <a:r>
              <a:rPr lang="en-IE" altLang="en-US" sz="2800" dirty="0"/>
              <a:t> </a:t>
            </a:r>
            <a:r>
              <a:rPr lang="en-IE" altLang="en-US" sz="2800" dirty="0" err="1"/>
              <a:t>fórsaí</a:t>
            </a:r>
            <a:r>
              <a:rPr lang="en-IE" altLang="en-US" sz="2800" dirty="0"/>
              <a:t> </a:t>
            </a:r>
            <a:r>
              <a:rPr lang="en-IE" altLang="en-US" sz="2800" dirty="0" err="1"/>
              <a:t>comhionanna</a:t>
            </a:r>
            <a:r>
              <a:rPr lang="en-IE" altLang="en-US" sz="2800" dirty="0"/>
              <a:t>, i.e. </a:t>
            </a:r>
            <a:r>
              <a:rPr lang="en-IE" altLang="en-US" sz="2800" dirty="0" err="1"/>
              <a:t>gníomhaíonn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domhain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fórsa</a:t>
            </a:r>
            <a:r>
              <a:rPr lang="en-IE" altLang="en-US" sz="2800" dirty="0"/>
              <a:t> </a:t>
            </a:r>
            <a:r>
              <a:rPr lang="en-IE" altLang="en-US" sz="2800" dirty="0" err="1"/>
              <a:t>céanna</a:t>
            </a:r>
            <a:r>
              <a:rPr lang="en-IE" altLang="en-US" sz="2800" dirty="0"/>
              <a:t> de 2 x 10²⁰ N </a:t>
            </a:r>
            <a:r>
              <a:rPr lang="en-IE" altLang="en-US" sz="2800" dirty="0" err="1"/>
              <a:t>ar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ngealach</a:t>
            </a:r>
            <a:r>
              <a:rPr lang="en-IE" altLang="en-US" sz="2800" dirty="0"/>
              <a:t>.</a:t>
            </a:r>
            <a:endParaRPr lang="en-GB" altLang="en-US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75B9B8-6522-E32A-6E7F-626C8457C93E}"/>
              </a:ext>
            </a:extLst>
          </p:cNvPr>
          <p:cNvSpPr/>
          <p:nvPr/>
        </p:nvSpPr>
        <p:spPr>
          <a:xfrm>
            <a:off x="1475696" y="4402822"/>
            <a:ext cx="792088" cy="7920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A4B60C-0B7D-2F1D-1078-C23D55BBB537}"/>
              </a:ext>
            </a:extLst>
          </p:cNvPr>
          <p:cNvSpPr/>
          <p:nvPr/>
        </p:nvSpPr>
        <p:spPr>
          <a:xfrm>
            <a:off x="7013918" y="4209689"/>
            <a:ext cx="288032" cy="26509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3478530-A81A-DCA5-9BEC-051E13267776}"/>
              </a:ext>
            </a:extLst>
          </p:cNvPr>
          <p:cNvSpPr/>
          <p:nvPr/>
        </p:nvSpPr>
        <p:spPr>
          <a:xfrm>
            <a:off x="1852836" y="4496544"/>
            <a:ext cx="354330" cy="514350"/>
          </a:xfrm>
          <a:custGeom>
            <a:avLst/>
            <a:gdLst>
              <a:gd name="connsiteX0" fmla="*/ 68580 w 354330"/>
              <a:gd name="connsiteY0" fmla="*/ 0 h 514350"/>
              <a:gd name="connsiteX1" fmla="*/ 0 w 354330"/>
              <a:gd name="connsiteY1" fmla="*/ 182880 h 514350"/>
              <a:gd name="connsiteX2" fmla="*/ 217170 w 354330"/>
              <a:gd name="connsiteY2" fmla="*/ 217170 h 514350"/>
              <a:gd name="connsiteX3" fmla="*/ 194310 w 354330"/>
              <a:gd name="connsiteY3" fmla="*/ 331470 h 514350"/>
              <a:gd name="connsiteX4" fmla="*/ 194310 w 354330"/>
              <a:gd name="connsiteY4" fmla="*/ 514350 h 514350"/>
              <a:gd name="connsiteX5" fmla="*/ 354330 w 354330"/>
              <a:gd name="connsiteY5" fmla="*/ 297180 h 514350"/>
              <a:gd name="connsiteX6" fmla="*/ 205740 w 354330"/>
              <a:gd name="connsiteY6" fmla="*/ 251460 h 514350"/>
              <a:gd name="connsiteX7" fmla="*/ 205740 w 354330"/>
              <a:gd name="connsiteY7" fmla="*/ 57150 h 514350"/>
              <a:gd name="connsiteX8" fmla="*/ 68580 w 354330"/>
              <a:gd name="connsiteY8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330" h="514350">
                <a:moveTo>
                  <a:pt x="68580" y="0"/>
                </a:moveTo>
                <a:lnTo>
                  <a:pt x="0" y="182880"/>
                </a:lnTo>
                <a:lnTo>
                  <a:pt x="217170" y="217170"/>
                </a:lnTo>
                <a:lnTo>
                  <a:pt x="194310" y="331470"/>
                </a:lnTo>
                <a:lnTo>
                  <a:pt x="194310" y="514350"/>
                </a:lnTo>
                <a:lnTo>
                  <a:pt x="354330" y="297180"/>
                </a:lnTo>
                <a:lnTo>
                  <a:pt x="205740" y="251460"/>
                </a:lnTo>
                <a:lnTo>
                  <a:pt x="205740" y="57150"/>
                </a:lnTo>
                <a:lnTo>
                  <a:pt x="68580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844BC0-8050-3CAC-6132-94DD58F3FFEA}"/>
              </a:ext>
            </a:extLst>
          </p:cNvPr>
          <p:cNvCxnSpPr>
            <a:cxnSpLocks/>
          </p:cNvCxnSpPr>
          <p:nvPr/>
        </p:nvCxnSpPr>
        <p:spPr>
          <a:xfrm flipV="1">
            <a:off x="2555816" y="4660900"/>
            <a:ext cx="593784" cy="521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536E65-DBB7-6D6F-78CC-14DFAC0D91B7}"/>
              </a:ext>
            </a:extLst>
          </p:cNvPr>
          <p:cNvCxnSpPr>
            <a:cxnSpLocks/>
          </p:cNvCxnSpPr>
          <p:nvPr/>
        </p:nvCxnSpPr>
        <p:spPr>
          <a:xfrm flipH="1">
            <a:off x="6058514" y="4410893"/>
            <a:ext cx="912906" cy="919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7">
            <a:extLst>
              <a:ext uri="{FF2B5EF4-FFF2-40B4-BE49-F238E27FC236}">
                <a16:creationId xmlns:a16="http://schemas.microsoft.com/office/drawing/2014/main" id="{088A30C2-C110-6B70-A445-B634AF2B9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672178"/>
            <a:ext cx="8424837" cy="120032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400" dirty="0"/>
              <a:t>Nuair a </a:t>
            </a:r>
            <a:r>
              <a:rPr lang="en-GB" sz="2400" dirty="0" err="1"/>
              <a:t>chuireann</a:t>
            </a:r>
            <a:r>
              <a:rPr lang="en-GB" sz="2400" dirty="0"/>
              <a:t> </a:t>
            </a:r>
            <a:r>
              <a:rPr lang="en-GB" sz="2400" dirty="0" err="1"/>
              <a:t>corp</a:t>
            </a:r>
            <a:r>
              <a:rPr lang="en-GB" sz="2400" dirty="0"/>
              <a:t> A fórsa i </a:t>
            </a:r>
            <a:r>
              <a:rPr lang="en-GB" sz="2400" dirty="0" err="1"/>
              <a:t>bhfeidhm</a:t>
            </a:r>
            <a:r>
              <a:rPr lang="en-GB" sz="2400" dirty="0"/>
              <a:t> ar </a:t>
            </a:r>
            <a:r>
              <a:rPr lang="en-GB" sz="2400" dirty="0" err="1"/>
              <a:t>chorp</a:t>
            </a:r>
            <a:r>
              <a:rPr lang="en-GB" sz="2400" dirty="0"/>
              <a:t> B, </a:t>
            </a:r>
            <a:r>
              <a:rPr lang="en-IE" sz="2400" dirty="0" err="1"/>
              <a:t>cuireann</a:t>
            </a:r>
            <a:r>
              <a:rPr lang="en-IE" sz="2400" dirty="0"/>
              <a:t> </a:t>
            </a:r>
            <a:r>
              <a:rPr lang="en-IE" sz="2400" dirty="0" err="1"/>
              <a:t>corp</a:t>
            </a:r>
            <a:r>
              <a:rPr lang="en-IE" sz="2400" dirty="0"/>
              <a:t> B </a:t>
            </a:r>
            <a:r>
              <a:rPr lang="en-IE" sz="2400" dirty="0" err="1"/>
              <a:t>fórsa</a:t>
            </a:r>
            <a:r>
              <a:rPr lang="en-IE" sz="2400" dirty="0"/>
              <a:t> </a:t>
            </a:r>
            <a:r>
              <a:rPr lang="en-IE" sz="2400" dirty="0" err="1"/>
              <a:t>urchomhaireach</a:t>
            </a:r>
            <a:r>
              <a:rPr lang="en-IE" sz="2400" dirty="0"/>
              <a:t> </a:t>
            </a:r>
            <a:r>
              <a:rPr lang="en-IE" sz="2400" dirty="0" err="1"/>
              <a:t>atá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cóimhéid</a:t>
            </a:r>
            <a:r>
              <a:rPr lang="en-IE" sz="2400" dirty="0"/>
              <a:t> leis </a:t>
            </a:r>
            <a:r>
              <a:rPr lang="en-IE" sz="2400" dirty="0" err="1"/>
              <a:t>i</a:t>
            </a:r>
            <a:r>
              <a:rPr lang="en-IE" sz="2400" dirty="0"/>
              <a:t> </a:t>
            </a:r>
            <a:r>
              <a:rPr lang="en-IE" sz="2400" dirty="0" err="1"/>
              <a:t>bhfeidhm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chorp</a:t>
            </a:r>
            <a:r>
              <a:rPr lang="en-IE" sz="2400" dirty="0"/>
              <a:t> A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88E311-B9AF-7CC0-D22C-11C5B4215739}"/>
              </a:ext>
            </a:extLst>
          </p:cNvPr>
          <p:cNvSpPr txBox="1"/>
          <p:nvPr/>
        </p:nvSpPr>
        <p:spPr>
          <a:xfrm>
            <a:off x="122733" y="4933300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Domhain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2A8CC-58F0-3A51-E3B0-03E480F7339D}"/>
              </a:ext>
            </a:extLst>
          </p:cNvPr>
          <p:cNvSpPr txBox="1"/>
          <p:nvPr/>
        </p:nvSpPr>
        <p:spPr>
          <a:xfrm>
            <a:off x="7361390" y="3973324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Gealach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240B4B-9F30-4070-A82B-BAE3734C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IE" dirty="0" err="1"/>
              <a:t>Sampla</a:t>
            </a:r>
            <a:r>
              <a:rPr lang="en-IE" dirty="0"/>
              <a:t> den 3</a:t>
            </a:r>
            <a:r>
              <a:rPr lang="en-IE" baseline="30000" dirty="0"/>
              <a:t>ú</a:t>
            </a:r>
            <a:r>
              <a:rPr lang="en-IE" dirty="0"/>
              <a:t> </a:t>
            </a:r>
            <a:r>
              <a:rPr lang="en-IE" dirty="0" err="1"/>
              <a:t>Dlí</a:t>
            </a:r>
            <a:r>
              <a:rPr lang="en-I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8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2" grpId="0" animBg="1"/>
      <p:bldP spid="3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>
            <a:extLst>
              <a:ext uri="{FF2B5EF4-FFF2-40B4-BE49-F238E27FC236}">
                <a16:creationId xmlns:a16="http://schemas.microsoft.com/office/drawing/2014/main" id="{41786DED-22E6-D55E-74A9-CC3AFE7A9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334" y="899264"/>
            <a:ext cx="420576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 err="1"/>
              <a:t>Éalaíonn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gás</a:t>
            </a:r>
            <a:r>
              <a:rPr lang="en-IE" altLang="en-US" sz="2800" dirty="0"/>
              <a:t> </a:t>
            </a:r>
            <a:r>
              <a:rPr lang="en-IE" altLang="en-US" sz="2800" dirty="0" err="1"/>
              <a:t>dóchán</a:t>
            </a:r>
            <a:r>
              <a:rPr lang="en-IE" altLang="en-US" sz="2800" dirty="0"/>
              <a:t> </a:t>
            </a:r>
            <a:r>
              <a:rPr lang="en-IE" altLang="en-US" sz="2800" dirty="0" err="1"/>
              <a:t>síos</a:t>
            </a:r>
            <a:r>
              <a:rPr lang="en-IE" altLang="en-US" sz="2800" dirty="0"/>
              <a:t>. </a:t>
            </a:r>
            <a:r>
              <a:rPr lang="en-IE" altLang="en-US" sz="2800" dirty="0" err="1"/>
              <a:t>Laistigh</a:t>
            </a:r>
            <a:r>
              <a:rPr lang="en-IE" altLang="en-US" sz="2800" dirty="0"/>
              <a:t> den </a:t>
            </a:r>
            <a:r>
              <a:rPr lang="en-IE" altLang="en-US" sz="2800" dirty="0" err="1"/>
              <a:t>chuasán</a:t>
            </a:r>
            <a:r>
              <a:rPr lang="en-IE" altLang="en-US" sz="2800" dirty="0"/>
              <a:t> </a:t>
            </a:r>
            <a:r>
              <a:rPr lang="en-IE" altLang="en-US" sz="2800" dirty="0" err="1"/>
              <a:t>dó</a:t>
            </a:r>
            <a:r>
              <a:rPr lang="en-IE" altLang="en-US" sz="2800" dirty="0"/>
              <a:t>, </a:t>
            </a:r>
            <a:r>
              <a:rPr lang="en-IE" altLang="en-US" sz="2800" dirty="0" err="1"/>
              <a:t>brúann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gás</a:t>
            </a:r>
            <a:r>
              <a:rPr lang="en-IE" altLang="en-US" sz="2800" dirty="0"/>
              <a:t> </a:t>
            </a:r>
            <a:r>
              <a:rPr lang="en-IE" altLang="en-US" sz="2800" dirty="0" err="1"/>
              <a:t>suas</a:t>
            </a:r>
            <a:r>
              <a:rPr lang="en-IE" altLang="en-US" sz="2800" dirty="0"/>
              <a:t> </a:t>
            </a:r>
            <a:r>
              <a:rPr lang="en-IE" altLang="en-US" sz="2800" dirty="0" err="1"/>
              <a:t>ar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roicéad</a:t>
            </a:r>
            <a:r>
              <a:rPr lang="en-IE" altLang="en-US" sz="2800" dirty="0"/>
              <a:t> ach </a:t>
            </a:r>
            <a:r>
              <a:rPr lang="en-IE" altLang="en-US" sz="2800" dirty="0" err="1"/>
              <a:t>ní</a:t>
            </a:r>
            <a:r>
              <a:rPr lang="en-IE" altLang="en-US" sz="2800" dirty="0"/>
              <a:t> leis an </a:t>
            </a:r>
            <a:r>
              <a:rPr lang="en-IE" altLang="en-US" sz="2800" dirty="0" err="1"/>
              <a:t>bhfórsa</a:t>
            </a:r>
            <a:r>
              <a:rPr lang="en-IE" altLang="en-US" sz="2800" dirty="0"/>
              <a:t> </a:t>
            </a:r>
            <a:r>
              <a:rPr lang="en-IE" altLang="en-US" sz="2800" dirty="0" err="1"/>
              <a:t>céanna</a:t>
            </a:r>
            <a:r>
              <a:rPr lang="en-IE" altLang="en-US" sz="2800" dirty="0"/>
              <a:t> a </a:t>
            </a:r>
            <a:r>
              <a:rPr lang="en-IE" altLang="en-US" sz="2800" dirty="0" err="1"/>
              <a:t>mbrúann</a:t>
            </a:r>
            <a:r>
              <a:rPr lang="en-IE" altLang="en-US" sz="2800" dirty="0"/>
              <a:t> </a:t>
            </a:r>
            <a:r>
              <a:rPr lang="en-IE" altLang="en-US" sz="2800" dirty="0" err="1"/>
              <a:t>sé</a:t>
            </a:r>
            <a:r>
              <a:rPr lang="en-IE" altLang="en-US" sz="2800" dirty="0"/>
              <a:t> </a:t>
            </a:r>
            <a:r>
              <a:rPr lang="en-IE" altLang="en-US" sz="2800" dirty="0" err="1"/>
              <a:t>síos</a:t>
            </a:r>
            <a:r>
              <a:rPr lang="en-IE" altLang="en-US" sz="2800" dirty="0"/>
              <a:t> (mar </a:t>
            </a:r>
            <a:r>
              <a:rPr lang="en-IE" altLang="en-US" sz="2800" dirty="0" err="1"/>
              <a:t>éalaíonn</a:t>
            </a:r>
            <a:r>
              <a:rPr lang="en-IE" altLang="en-US" sz="2800" dirty="0"/>
              <a:t> an </a:t>
            </a:r>
            <a:r>
              <a:rPr lang="en-IE" altLang="en-US" sz="2800" dirty="0" err="1"/>
              <a:t>gás</a:t>
            </a:r>
            <a:r>
              <a:rPr lang="en-IE" altLang="en-US" sz="2800" dirty="0"/>
              <a:t> </a:t>
            </a:r>
            <a:r>
              <a:rPr lang="en-IE" altLang="en-US" sz="2800" dirty="0" err="1"/>
              <a:t>amach</a:t>
            </a:r>
            <a:r>
              <a:rPr lang="en-IE" altLang="en-US" sz="2800" dirty="0"/>
              <a:t>, </a:t>
            </a:r>
            <a:r>
              <a:rPr lang="en-IE" altLang="en-US" sz="2800" dirty="0" err="1"/>
              <a:t>síos</a:t>
            </a:r>
            <a:r>
              <a:rPr lang="en-IE" altLang="en-US" sz="2800" dirty="0"/>
              <a:t>). Bíonn an </a:t>
            </a:r>
            <a:r>
              <a:rPr lang="en-IE" altLang="en-US" sz="2800" dirty="0" err="1"/>
              <a:t>fórsa</a:t>
            </a:r>
            <a:r>
              <a:rPr lang="en-IE" altLang="en-US" sz="2800" dirty="0"/>
              <a:t> </a:t>
            </a:r>
            <a:r>
              <a:rPr lang="en-IE" altLang="en-US" sz="2800" dirty="0" err="1"/>
              <a:t>comhthoraidh</a:t>
            </a:r>
            <a:r>
              <a:rPr lang="en-IE" altLang="en-US" sz="2800" dirty="0"/>
              <a:t> </a:t>
            </a:r>
            <a:r>
              <a:rPr lang="en-IE" altLang="en-US" sz="2800" dirty="0" err="1"/>
              <a:t>suas</a:t>
            </a:r>
            <a:r>
              <a:rPr lang="en-IE" altLang="en-US" sz="2800" dirty="0"/>
              <a:t>.</a:t>
            </a:r>
            <a:endParaRPr lang="en-GB" altLang="en-US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041DF6-E1E8-8BE0-DBA3-E07AD14633F4}"/>
              </a:ext>
            </a:extLst>
          </p:cNvPr>
          <p:cNvGrpSpPr/>
          <p:nvPr/>
        </p:nvGrpSpPr>
        <p:grpSpPr>
          <a:xfrm>
            <a:off x="355599" y="755650"/>
            <a:ext cx="3860801" cy="5143500"/>
            <a:chOff x="355599" y="755650"/>
            <a:chExt cx="3860801" cy="5143500"/>
          </a:xfrm>
        </p:grpSpPr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4D7FC7AD-E15E-A765-1BAA-C99469A5B5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22" r="28556"/>
            <a:stretch>
              <a:fillRect/>
            </a:stretch>
          </p:blipFill>
          <p:spPr bwMode="auto">
            <a:xfrm>
              <a:off x="355599" y="755650"/>
              <a:ext cx="3860801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rId3"/>
              <a:extLst>
                <a:ext uri="{FF2B5EF4-FFF2-40B4-BE49-F238E27FC236}">
                  <a16:creationId xmlns:a16="http://schemas.microsoft.com/office/drawing/2014/main" id="{E9991230-899A-1A9F-2EA2-D7F7C454D8AD}"/>
                </a:ext>
              </a:extLst>
            </p:cNvPr>
            <p:cNvSpPr txBox="1"/>
            <p:nvPr/>
          </p:nvSpPr>
          <p:spPr>
            <a:xfrm>
              <a:off x="3622968" y="5531291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/>
                <a:t>CC0</a:t>
              </a:r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:a16="http://schemas.microsoft.com/office/drawing/2014/main" id="{3AB5BA74-0831-0FFC-DB9A-C34CDF60D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240" y="5860136"/>
            <a:ext cx="57099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(Is </a:t>
            </a:r>
            <a:r>
              <a:rPr lang="en-IE" altLang="en-US" sz="2800" dirty="0" err="1"/>
              <a:t>féidir</a:t>
            </a:r>
            <a:r>
              <a:rPr lang="en-IE" altLang="en-US" sz="2800" dirty="0"/>
              <a:t> é a </a:t>
            </a:r>
            <a:r>
              <a:rPr lang="en-IE" altLang="en-US" sz="2800" dirty="0" err="1"/>
              <a:t>mhíniú</a:t>
            </a:r>
            <a:r>
              <a:rPr lang="en-IE" altLang="en-US" sz="2800" dirty="0"/>
              <a:t> le Prionsiobal Imchoimeád an </a:t>
            </a:r>
            <a:r>
              <a:rPr lang="en-IE" altLang="en-US" sz="2800" dirty="0" err="1"/>
              <a:t>Mhóimintim</a:t>
            </a:r>
            <a:r>
              <a:rPr lang="en-IE" altLang="en-US" sz="2800" dirty="0"/>
              <a:t>)</a:t>
            </a:r>
            <a:endParaRPr lang="en-GB" altLang="en-US" sz="28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465AD8-B756-0083-8D1D-C3039E25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IE" dirty="0" err="1"/>
              <a:t>Conas</a:t>
            </a:r>
            <a:r>
              <a:rPr lang="en-IE" dirty="0"/>
              <a:t> a </a:t>
            </a:r>
            <a:r>
              <a:rPr lang="en-IE" dirty="0" err="1"/>
              <a:t>luasghearaíonn</a:t>
            </a:r>
            <a:r>
              <a:rPr lang="en-IE" dirty="0"/>
              <a:t> </a:t>
            </a:r>
            <a:r>
              <a:rPr lang="en-IE" dirty="0" err="1"/>
              <a:t>roicéad</a:t>
            </a:r>
            <a:r>
              <a:rPr lang="en-IE" dirty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8F8D1-B594-C95F-0108-12F450120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F1F7-1F38-B39F-596D-9F673FCE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Achoimre ar an Athbhreithniú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13843D-F6C0-16E4-E61F-6E948D9C2383}"/>
                  </a:ext>
                </a:extLst>
              </p:cNvPr>
              <p:cNvSpPr txBox="1"/>
              <p:nvPr/>
            </p:nvSpPr>
            <p:spPr>
              <a:xfrm>
                <a:off x="277067" y="827054"/>
                <a:ext cx="8519885" cy="5865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Príomh-sainmhínithe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fórsa,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frithchuimilt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maislár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meáchanlár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niútain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móiminteam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dlús, brú.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Luaigh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&amp;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cuir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bhfeidhm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Na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dlíthe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Newton,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prionsiobal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imchoimeád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mhóimintim</a:t>
                </a:r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Sainmhínithe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eile: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mais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meáchan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frithghníomh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normalach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fórsa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comthoraidh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sreathán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buacachta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
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Learáidí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fórsa 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tharraingt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maidir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le: Imtharraingt,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leictreostatach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frithchuimilt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normalach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friotaíochta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teannas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agus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buacachta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Úsáid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F = ma,        m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m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m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m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GB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num>
                      <m:den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  <m:r>
                      <a:rPr lang="en-GB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</m:oMath>
                </a14:m>
                <a:endParaRPr lang="en-GB" sz="2200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Réitigh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imbhuailtí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1-T, </a:t>
                </a:r>
                <a:r>
                  <a:rPr lang="en-GB" sz="2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imbhuailtí</a:t>
                </a:r>
                <a:r>
                  <a:rPr lang="en-GB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2-T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Mínigh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dímheáchan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Léirigh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na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dlí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gluaisne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Turgnaimh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F = ma 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fhíorú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imchoimeád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móiminteam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fhíorú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Sonraí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tánaisteacha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na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dlíthe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gluaisne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fhíorú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linn</a:t>
                </a: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imbhuailtí</a:t>
                </a:r>
                <a:endParaRPr lang="en-US" sz="22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13843D-F6C0-16E4-E61F-6E948D9C2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67" y="827054"/>
                <a:ext cx="8519885" cy="5865067"/>
              </a:xfrm>
              <a:prstGeom prst="rect">
                <a:avLst/>
              </a:prstGeom>
              <a:blipFill>
                <a:blip r:embed="rId2"/>
                <a:stretch>
                  <a:fillRect l="-930" t="-624" b="-114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3663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F0B7C1-F1E3-18C3-18D3-5C13E11A3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57" y="84637"/>
            <a:ext cx="6487886" cy="57472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2C2908-CA5B-84BA-EBD2-6B5854CF978F}"/>
              </a:ext>
            </a:extLst>
          </p:cNvPr>
          <p:cNvSpPr txBox="1"/>
          <p:nvPr/>
        </p:nvSpPr>
        <p:spPr>
          <a:xfrm>
            <a:off x="194114" y="6020696"/>
            <a:ext cx="894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/>
              <a:t>Úsáidtear</a:t>
            </a:r>
            <a:r>
              <a:rPr lang="en-GB" sz="2800" dirty="0"/>
              <a:t> an </a:t>
            </a:r>
            <a:r>
              <a:rPr lang="en-GB" sz="2800" dirty="0" err="1"/>
              <a:t>prionsiobal</a:t>
            </a:r>
            <a:r>
              <a:rPr lang="en-GB" sz="2800" dirty="0"/>
              <a:t> </a:t>
            </a:r>
            <a:r>
              <a:rPr lang="en-GB" sz="2800" dirty="0" err="1"/>
              <a:t>céanna</a:t>
            </a:r>
            <a:r>
              <a:rPr lang="en-GB" sz="2800" dirty="0"/>
              <a:t> ag an </a:t>
            </a:r>
            <a:r>
              <a:rPr lang="en-GB" sz="2800" dirty="0" err="1"/>
              <a:t>mbréagán</a:t>
            </a:r>
            <a:r>
              <a:rPr lang="en-GB" sz="2800" dirty="0"/>
              <a:t> </a:t>
            </a:r>
            <a:r>
              <a:rPr lang="en-GB" sz="2800" dirty="0" err="1"/>
              <a:t>seo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558528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233CFFB-0B83-5D1A-649C-769FA7449C1B}"/>
              </a:ext>
            </a:extLst>
          </p:cNvPr>
          <p:cNvSpPr/>
          <p:nvPr/>
        </p:nvSpPr>
        <p:spPr>
          <a:xfrm>
            <a:off x="6732240" y="2380305"/>
            <a:ext cx="45719" cy="2451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0BC6C3-28C9-BDE7-F928-B2E35852A996}"/>
              </a:ext>
            </a:extLst>
          </p:cNvPr>
          <p:cNvSpPr/>
          <p:nvPr/>
        </p:nvSpPr>
        <p:spPr>
          <a:xfrm>
            <a:off x="7382847" y="2549822"/>
            <a:ext cx="89482" cy="16546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A83DBE-6942-5C23-42C0-FC4ABCA0199B}"/>
              </a:ext>
            </a:extLst>
          </p:cNvPr>
          <p:cNvSpPr/>
          <p:nvPr/>
        </p:nvSpPr>
        <p:spPr>
          <a:xfrm>
            <a:off x="8455310" y="2021435"/>
            <a:ext cx="45719" cy="105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2E4749-84AD-64FF-CB43-B5F8AB709D78}"/>
              </a:ext>
            </a:extLst>
          </p:cNvPr>
          <p:cNvSpPr/>
          <p:nvPr/>
        </p:nvSpPr>
        <p:spPr>
          <a:xfrm rot="21438696">
            <a:off x="5552090" y="1933971"/>
            <a:ext cx="45719" cy="13681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Graphic 3" descr="Books outline">
            <a:extLst>
              <a:ext uri="{FF2B5EF4-FFF2-40B4-BE49-F238E27FC236}">
                <a16:creationId xmlns:a16="http://schemas.microsoft.com/office/drawing/2014/main" id="{CA9C6F6F-4F18-B9E7-7DB7-E95A9E51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6255" y="1332654"/>
            <a:ext cx="914400" cy="9144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D84CF8B-ACD4-03C3-3C01-A40B85BB3C6F}"/>
              </a:ext>
            </a:extLst>
          </p:cNvPr>
          <p:cNvSpPr/>
          <p:nvPr/>
        </p:nvSpPr>
        <p:spPr>
          <a:xfrm>
            <a:off x="5472080" y="1905411"/>
            <a:ext cx="2000250" cy="800100"/>
          </a:xfrm>
          <a:custGeom>
            <a:avLst/>
            <a:gdLst>
              <a:gd name="connsiteX0" fmla="*/ 0 w 2000250"/>
              <a:gd name="connsiteY0" fmla="*/ 0 h 800100"/>
              <a:gd name="connsiteX1" fmla="*/ 1988820 w 2000250"/>
              <a:gd name="connsiteY1" fmla="*/ 628650 h 800100"/>
              <a:gd name="connsiteX2" fmla="*/ 2000250 w 2000250"/>
              <a:gd name="connsiteY2" fmla="*/ 800100 h 800100"/>
              <a:gd name="connsiteX3" fmla="*/ 11430 w 2000250"/>
              <a:gd name="connsiteY3" fmla="*/ 102870 h 800100"/>
              <a:gd name="connsiteX4" fmla="*/ 0 w 200025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50" h="800100">
                <a:moveTo>
                  <a:pt x="0" y="0"/>
                </a:moveTo>
                <a:lnTo>
                  <a:pt x="1988820" y="628650"/>
                </a:lnTo>
                <a:lnTo>
                  <a:pt x="2000250" y="800100"/>
                </a:lnTo>
                <a:lnTo>
                  <a:pt x="11430" y="1028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C90F2AD-956D-6F55-DC7C-48BB1E1322A7}"/>
              </a:ext>
            </a:extLst>
          </p:cNvPr>
          <p:cNvSpPr/>
          <p:nvPr/>
        </p:nvSpPr>
        <p:spPr>
          <a:xfrm flipH="1">
            <a:off x="7472330" y="1905411"/>
            <a:ext cx="1050374" cy="800100"/>
          </a:xfrm>
          <a:custGeom>
            <a:avLst/>
            <a:gdLst>
              <a:gd name="connsiteX0" fmla="*/ 0 w 2000250"/>
              <a:gd name="connsiteY0" fmla="*/ 0 h 800100"/>
              <a:gd name="connsiteX1" fmla="*/ 1988820 w 2000250"/>
              <a:gd name="connsiteY1" fmla="*/ 628650 h 800100"/>
              <a:gd name="connsiteX2" fmla="*/ 2000250 w 2000250"/>
              <a:gd name="connsiteY2" fmla="*/ 800100 h 800100"/>
              <a:gd name="connsiteX3" fmla="*/ 11430 w 2000250"/>
              <a:gd name="connsiteY3" fmla="*/ 102870 h 800100"/>
              <a:gd name="connsiteX4" fmla="*/ 0 w 200025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50" h="800100">
                <a:moveTo>
                  <a:pt x="0" y="0"/>
                </a:moveTo>
                <a:lnTo>
                  <a:pt x="1988820" y="628650"/>
                </a:lnTo>
                <a:lnTo>
                  <a:pt x="2000250" y="800100"/>
                </a:lnTo>
                <a:lnTo>
                  <a:pt x="11430" y="1028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0F291-FE9B-0D1F-8938-36E73F60328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472080" y="1535087"/>
            <a:ext cx="1175008" cy="3703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5ADD7D-D4ED-86B8-2FDE-4C681274D892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7295160" y="1535087"/>
            <a:ext cx="1227544" cy="3703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5D72107-83A0-4485-6893-3A9D26ACA960}"/>
              </a:ext>
            </a:extLst>
          </p:cNvPr>
          <p:cNvSpPr txBox="1"/>
          <p:nvPr/>
        </p:nvSpPr>
        <p:spPr>
          <a:xfrm>
            <a:off x="201865" y="752658"/>
            <a:ext cx="8942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/>
              <a:t>Déan</a:t>
            </a:r>
            <a:r>
              <a:rPr lang="en-IE" sz="2800" dirty="0"/>
              <a:t> cur </a:t>
            </a:r>
            <a:r>
              <a:rPr lang="en-IE" sz="2800" dirty="0" err="1"/>
              <a:t>síos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an 3ú </a:t>
            </a:r>
            <a:r>
              <a:rPr lang="en-IE" sz="2800" dirty="0" err="1"/>
              <a:t>dlí</a:t>
            </a:r>
            <a:r>
              <a:rPr lang="en-IE" sz="2800" dirty="0"/>
              <a:t> do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leabhair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an </a:t>
            </a:r>
            <a:r>
              <a:rPr lang="en-IE" sz="2800" dirty="0" err="1"/>
              <a:t>mbord</a:t>
            </a:r>
            <a:endParaRPr lang="en-IE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E742D-4A62-09D1-9D26-89CFAC4D105F}"/>
              </a:ext>
            </a:extLst>
          </p:cNvPr>
          <p:cNvSpPr txBox="1"/>
          <p:nvPr/>
        </p:nvSpPr>
        <p:spPr>
          <a:xfrm>
            <a:off x="665745" y="1256996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/>
              <a:t>Tá</a:t>
            </a:r>
            <a:r>
              <a:rPr lang="en-IE" sz="2800" dirty="0"/>
              <a:t> an </a:t>
            </a:r>
            <a:r>
              <a:rPr lang="en-IE" sz="2800" dirty="0" err="1"/>
              <a:t>domhain</a:t>
            </a:r>
            <a:r>
              <a:rPr lang="en-IE" sz="2800" dirty="0"/>
              <a:t> ag </a:t>
            </a:r>
            <a:r>
              <a:rPr lang="en-IE" sz="2800" dirty="0" err="1"/>
              <a:t>tarraingt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leabhair</a:t>
            </a:r>
            <a:r>
              <a:rPr lang="en-IE" sz="2800" dirty="0"/>
              <a:t> </a:t>
            </a:r>
            <a:r>
              <a:rPr lang="en-IE" sz="2800" dirty="0" err="1"/>
              <a:t>anuas</a:t>
            </a:r>
            <a:r>
              <a:rPr lang="en-IE" sz="2800" dirty="0"/>
              <a:t> &amp;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leabhair</a:t>
            </a:r>
            <a:r>
              <a:rPr lang="en-IE" sz="2800" dirty="0"/>
              <a:t> ag </a:t>
            </a:r>
            <a:r>
              <a:rPr lang="en-IE" sz="2800" dirty="0" err="1"/>
              <a:t>tarraingt</a:t>
            </a:r>
            <a:r>
              <a:rPr lang="en-IE" sz="2800" dirty="0"/>
              <a:t> an </a:t>
            </a:r>
            <a:r>
              <a:rPr lang="en-IE" sz="2800" dirty="0" err="1"/>
              <a:t>domhain</a:t>
            </a:r>
            <a:r>
              <a:rPr lang="en-IE" sz="2800" dirty="0"/>
              <a:t> </a:t>
            </a:r>
            <a:r>
              <a:rPr lang="en-IE" sz="2800" dirty="0" err="1"/>
              <a:t>aníos</a:t>
            </a:r>
            <a:r>
              <a:rPr lang="en-IE" sz="28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4CE12A-2C22-9655-7E25-6B98503716DA}"/>
              </a:ext>
            </a:extLst>
          </p:cNvPr>
          <p:cNvSpPr txBox="1"/>
          <p:nvPr/>
        </p:nvSpPr>
        <p:spPr>
          <a:xfrm>
            <a:off x="678349" y="3003001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E" sz="2800" dirty="0" err="1"/>
              <a:t>Tá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leabhair</a:t>
            </a:r>
            <a:r>
              <a:rPr lang="en-IE" sz="2800" dirty="0"/>
              <a:t> ag brú </a:t>
            </a:r>
            <a:r>
              <a:rPr lang="en-IE" sz="2800" dirty="0" err="1"/>
              <a:t>ar</a:t>
            </a:r>
            <a:r>
              <a:rPr lang="en-IE" sz="2800" dirty="0"/>
              <a:t> an </a:t>
            </a:r>
            <a:r>
              <a:rPr lang="en-IE" sz="2800" dirty="0" err="1"/>
              <a:t>tábla</a:t>
            </a:r>
            <a:r>
              <a:rPr lang="en-IE" sz="2800" dirty="0"/>
              <a:t> </a:t>
            </a:r>
            <a:r>
              <a:rPr lang="en-IE" sz="2800" dirty="0" err="1"/>
              <a:t>agus</a:t>
            </a:r>
            <a:r>
              <a:rPr lang="en-IE" sz="2800" dirty="0"/>
              <a:t> an bord ag brú </a:t>
            </a:r>
            <a:r>
              <a:rPr lang="en-IE" sz="2800" dirty="0" err="1"/>
              <a:t>ar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leabhair</a:t>
            </a:r>
            <a:r>
              <a:rPr lang="en-IE" sz="28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483756-3CC0-90B1-185B-07B7EBCEA781}"/>
              </a:ext>
            </a:extLst>
          </p:cNvPr>
          <p:cNvSpPr txBox="1"/>
          <p:nvPr/>
        </p:nvSpPr>
        <p:spPr>
          <a:xfrm>
            <a:off x="0" y="5009983"/>
            <a:ext cx="908463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E" sz="2800" dirty="0" err="1">
                <a:solidFill>
                  <a:srgbClr val="C00000"/>
                </a:solidFill>
              </a:rPr>
              <a:t>Ní</a:t>
            </a:r>
            <a:r>
              <a:rPr lang="en-IE" sz="2800" dirty="0">
                <a:solidFill>
                  <a:srgbClr val="C00000"/>
                </a:solidFill>
              </a:rPr>
              <a:t> </a:t>
            </a:r>
            <a:r>
              <a:rPr lang="en-IE" sz="2800" dirty="0" err="1">
                <a:solidFill>
                  <a:srgbClr val="C00000"/>
                </a:solidFill>
              </a:rPr>
              <a:t>féidir</a:t>
            </a:r>
            <a:r>
              <a:rPr lang="en-IE" sz="2800" dirty="0">
                <a:solidFill>
                  <a:srgbClr val="C00000"/>
                </a:solidFill>
              </a:rPr>
              <a:t> a </a:t>
            </a:r>
            <a:r>
              <a:rPr lang="en-IE" sz="2800" dirty="0" err="1">
                <a:solidFill>
                  <a:srgbClr val="C00000"/>
                </a:solidFill>
              </a:rPr>
              <a:t>rá</a:t>
            </a:r>
            <a:r>
              <a:rPr lang="en-IE" sz="2800" dirty="0">
                <a:solidFill>
                  <a:srgbClr val="C00000"/>
                </a:solidFill>
              </a:rPr>
              <a:t> go </a:t>
            </a:r>
            <a:r>
              <a:rPr lang="en-IE" sz="2800" dirty="0" err="1">
                <a:solidFill>
                  <a:srgbClr val="C00000"/>
                </a:solidFill>
              </a:rPr>
              <a:t>bhfuil</a:t>
            </a:r>
            <a:r>
              <a:rPr lang="en-IE" sz="2800" dirty="0">
                <a:solidFill>
                  <a:srgbClr val="C00000"/>
                </a:solidFill>
              </a:rPr>
              <a:t> an bord ag </a:t>
            </a:r>
            <a:r>
              <a:rPr lang="en-IE" sz="2800" dirty="0" err="1">
                <a:solidFill>
                  <a:srgbClr val="C00000"/>
                </a:solidFill>
              </a:rPr>
              <a:t>frithghníomhú</a:t>
            </a:r>
            <a:r>
              <a:rPr lang="en-IE" sz="2800" dirty="0">
                <a:solidFill>
                  <a:srgbClr val="C00000"/>
                </a:solidFill>
              </a:rPr>
              <a:t> </a:t>
            </a:r>
            <a:r>
              <a:rPr lang="en-IE" sz="2800" dirty="0" err="1">
                <a:solidFill>
                  <a:srgbClr val="C00000"/>
                </a:solidFill>
              </a:rPr>
              <a:t>i</a:t>
            </a:r>
            <a:r>
              <a:rPr lang="en-IE" sz="2800" dirty="0">
                <a:solidFill>
                  <a:srgbClr val="C00000"/>
                </a:solidFill>
              </a:rPr>
              <a:t> </a:t>
            </a:r>
            <a:r>
              <a:rPr lang="en-IE" sz="2800" dirty="0" err="1">
                <a:solidFill>
                  <a:srgbClr val="C00000"/>
                </a:solidFill>
              </a:rPr>
              <a:t>gcoinne</a:t>
            </a:r>
            <a:r>
              <a:rPr lang="en-IE" sz="2800" dirty="0">
                <a:solidFill>
                  <a:srgbClr val="C00000"/>
                </a:solidFill>
              </a:rPr>
              <a:t> </a:t>
            </a:r>
            <a:r>
              <a:rPr lang="en-IE" sz="2800" dirty="0" err="1">
                <a:solidFill>
                  <a:srgbClr val="C00000"/>
                </a:solidFill>
              </a:rPr>
              <a:t>imtharraingt</a:t>
            </a:r>
            <a:r>
              <a:rPr lang="en-IE" sz="2800" dirty="0">
                <a:solidFill>
                  <a:srgbClr val="C00000"/>
                </a:solidFill>
              </a:rPr>
              <a:t> </a:t>
            </a:r>
            <a:r>
              <a:rPr lang="en-IE" sz="2800" dirty="0" err="1">
                <a:solidFill>
                  <a:srgbClr val="C00000"/>
                </a:solidFill>
              </a:rPr>
              <a:t>na</a:t>
            </a:r>
            <a:r>
              <a:rPr lang="en-IE" sz="2800" dirty="0">
                <a:solidFill>
                  <a:srgbClr val="C00000"/>
                </a:solidFill>
              </a:rPr>
              <a:t> </a:t>
            </a:r>
            <a:r>
              <a:rPr lang="en-IE" sz="2800" dirty="0" err="1">
                <a:solidFill>
                  <a:srgbClr val="C00000"/>
                </a:solidFill>
              </a:rPr>
              <a:t>leabhair</a:t>
            </a:r>
            <a:r>
              <a:rPr lang="en-IE" sz="2800" dirty="0">
                <a:solidFill>
                  <a:srgbClr val="C00000"/>
                </a:solidFill>
              </a:rPr>
              <a:t> mar </a:t>
            </a:r>
            <a:r>
              <a:rPr lang="en-IE" sz="2800" dirty="0" err="1">
                <a:solidFill>
                  <a:srgbClr val="C00000"/>
                </a:solidFill>
              </a:rPr>
              <a:t>shampla</a:t>
            </a:r>
            <a:r>
              <a:rPr lang="en-IE" sz="2800" dirty="0">
                <a:solidFill>
                  <a:srgbClr val="C00000"/>
                </a:solidFill>
              </a:rPr>
              <a:t> den </a:t>
            </a:r>
            <a:r>
              <a:rPr lang="en-IE" sz="2800" dirty="0" err="1">
                <a:solidFill>
                  <a:srgbClr val="C00000"/>
                </a:solidFill>
              </a:rPr>
              <a:t>dhlí</a:t>
            </a:r>
            <a:r>
              <a:rPr lang="en-IE" sz="2800" dirty="0">
                <a:solidFill>
                  <a:srgbClr val="C00000"/>
                </a:solidFill>
              </a:rPr>
              <a:t> </a:t>
            </a:r>
          </a:p>
          <a:p>
            <a:pPr algn="l"/>
            <a:r>
              <a:rPr lang="en-IE" sz="2400" b="1" dirty="0" err="1">
                <a:solidFill>
                  <a:srgbClr val="002060"/>
                </a:solidFill>
              </a:rPr>
              <a:t>Ní</a:t>
            </a:r>
            <a:r>
              <a:rPr lang="en-IE" sz="2400" b="1" dirty="0">
                <a:solidFill>
                  <a:srgbClr val="002060"/>
                </a:solidFill>
              </a:rPr>
              <a:t> </a:t>
            </a:r>
            <a:r>
              <a:rPr lang="en-IE" sz="2400" b="1" dirty="0" err="1">
                <a:solidFill>
                  <a:srgbClr val="002060"/>
                </a:solidFill>
              </a:rPr>
              <a:t>mór</a:t>
            </a:r>
            <a:r>
              <a:rPr lang="en-IE" sz="2400" b="1" dirty="0">
                <a:solidFill>
                  <a:srgbClr val="002060"/>
                </a:solidFill>
              </a:rPr>
              <a:t> do </a:t>
            </a:r>
            <a:r>
              <a:rPr lang="en-IE" sz="2400" b="1" dirty="0" err="1">
                <a:solidFill>
                  <a:srgbClr val="002060"/>
                </a:solidFill>
              </a:rPr>
              <a:t>phéirí</a:t>
            </a:r>
            <a:r>
              <a:rPr lang="en-IE" sz="2400" b="1" dirty="0">
                <a:solidFill>
                  <a:srgbClr val="002060"/>
                </a:solidFill>
              </a:rPr>
              <a:t> </a:t>
            </a:r>
            <a:r>
              <a:rPr lang="en-IE" sz="2400" b="1" dirty="0" err="1">
                <a:solidFill>
                  <a:srgbClr val="002060"/>
                </a:solidFill>
              </a:rPr>
              <a:t>gníomhú</a:t>
            </a:r>
            <a:r>
              <a:rPr lang="en-IE" sz="2400" b="1" dirty="0">
                <a:solidFill>
                  <a:srgbClr val="002060"/>
                </a:solidFill>
              </a:rPr>
              <a:t> – </a:t>
            </a:r>
            <a:r>
              <a:rPr lang="en-IE" sz="2400" b="1" dirty="0" err="1">
                <a:solidFill>
                  <a:srgbClr val="002060"/>
                </a:solidFill>
              </a:rPr>
              <a:t>frithghníomhú</a:t>
            </a:r>
            <a:r>
              <a:rPr lang="en-IE" sz="2400" b="1" dirty="0">
                <a:solidFill>
                  <a:srgbClr val="002060"/>
                </a:solidFill>
              </a:rPr>
              <a:t> a </a:t>
            </a:r>
            <a:r>
              <a:rPr lang="en-IE" sz="2400" b="1" dirty="0" err="1">
                <a:solidFill>
                  <a:srgbClr val="002060"/>
                </a:solidFill>
              </a:rPr>
              <a:t>bheith</a:t>
            </a:r>
            <a:r>
              <a:rPr lang="en-IE" sz="2400" b="1" dirty="0">
                <a:solidFill>
                  <a:srgbClr val="002060"/>
                </a:solidFill>
              </a:rPr>
              <a:t> den </a:t>
            </a:r>
            <a:r>
              <a:rPr lang="en-IE" sz="2400" b="1" dirty="0" err="1">
                <a:solidFill>
                  <a:srgbClr val="002060"/>
                </a:solidFill>
              </a:rPr>
              <a:t>chineál</a:t>
            </a:r>
            <a:r>
              <a:rPr lang="en-IE" sz="2400" b="1" dirty="0">
                <a:solidFill>
                  <a:srgbClr val="002060"/>
                </a:solidFill>
              </a:rPr>
              <a:t> </a:t>
            </a:r>
            <a:r>
              <a:rPr lang="en-IE" sz="2400" b="1" dirty="0" err="1">
                <a:solidFill>
                  <a:srgbClr val="002060"/>
                </a:solidFill>
              </a:rPr>
              <a:t>fórsa</a:t>
            </a:r>
            <a:r>
              <a:rPr lang="en-IE" sz="2400" b="1" dirty="0">
                <a:solidFill>
                  <a:srgbClr val="002060"/>
                </a:solidFill>
              </a:rPr>
              <a:t> </a:t>
            </a:r>
            <a:r>
              <a:rPr lang="en-IE" sz="2400" b="1" dirty="0" err="1">
                <a:solidFill>
                  <a:srgbClr val="002060"/>
                </a:solidFill>
              </a:rPr>
              <a:t>céanna</a:t>
            </a:r>
            <a:r>
              <a:rPr lang="en-IE" sz="2400" b="1" dirty="0">
                <a:solidFill>
                  <a:srgbClr val="002060"/>
                </a:solidFill>
              </a:rPr>
              <a:t>. </a:t>
            </a:r>
            <a:r>
              <a:rPr lang="en-IE" sz="2400" b="1" dirty="0" err="1">
                <a:solidFill>
                  <a:srgbClr val="002060"/>
                </a:solidFill>
              </a:rPr>
              <a:t>Msh</a:t>
            </a:r>
            <a:r>
              <a:rPr lang="en-IE" sz="2400" b="1" dirty="0">
                <a:solidFill>
                  <a:srgbClr val="002060"/>
                </a:solidFill>
              </a:rPr>
              <a:t>. </a:t>
            </a:r>
            <a:r>
              <a:rPr lang="en-IE" sz="2400" b="1" dirty="0" err="1">
                <a:solidFill>
                  <a:srgbClr val="002060"/>
                </a:solidFill>
              </a:rPr>
              <a:t>Imtharrainght</a:t>
            </a:r>
            <a:r>
              <a:rPr lang="en-IE" sz="2400" b="1" dirty="0">
                <a:solidFill>
                  <a:srgbClr val="002060"/>
                </a:solidFill>
              </a:rPr>
              <a:t>, </a:t>
            </a:r>
            <a:r>
              <a:rPr lang="en-IE" sz="2400" b="1" dirty="0" err="1">
                <a:solidFill>
                  <a:srgbClr val="002060"/>
                </a:solidFill>
              </a:rPr>
              <a:t>teannas</a:t>
            </a:r>
            <a:r>
              <a:rPr lang="en-IE" sz="2400" b="1" dirty="0">
                <a:solidFill>
                  <a:srgbClr val="002060"/>
                </a:solidFill>
              </a:rPr>
              <a:t>, </a:t>
            </a:r>
            <a:r>
              <a:rPr lang="en-IE" sz="2400" b="1" dirty="0" err="1">
                <a:solidFill>
                  <a:srgbClr val="002060"/>
                </a:solidFill>
              </a:rPr>
              <a:t>teagmháil</a:t>
            </a:r>
            <a:endParaRPr lang="en-IE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26CFBA-71C0-4BE4-EE9C-D3C5CB01D6D0}"/>
              </a:ext>
            </a:extLst>
          </p:cNvPr>
          <p:cNvSpPr txBox="1"/>
          <p:nvPr/>
        </p:nvSpPr>
        <p:spPr>
          <a:xfrm>
            <a:off x="201865" y="125699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1C7311-BD6E-D7DB-A988-5ED7521369C7}"/>
              </a:ext>
            </a:extLst>
          </p:cNvPr>
          <p:cNvSpPr txBox="1"/>
          <p:nvPr/>
        </p:nvSpPr>
        <p:spPr>
          <a:xfrm>
            <a:off x="136308" y="3003001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743BE-0D83-30B7-AA26-AE1E97B2BC7C}"/>
              </a:ext>
            </a:extLst>
          </p:cNvPr>
          <p:cNvSpPr txBox="1"/>
          <p:nvPr/>
        </p:nvSpPr>
        <p:spPr>
          <a:xfrm>
            <a:off x="665745" y="4456241"/>
            <a:ext cx="4572000" cy="523220"/>
          </a:xfrm>
          <a:prstGeom prst="rect">
            <a:avLst/>
          </a:prstGeom>
          <a:solidFill>
            <a:srgbClr val="FCA304"/>
          </a:solidFill>
        </p:spPr>
        <p:txBody>
          <a:bodyPr wrap="square">
            <a:spAutoFit/>
          </a:bodyPr>
          <a:lstStyle/>
          <a:p>
            <a:pPr algn="l"/>
            <a:r>
              <a:rPr lang="en-IE" sz="2800" dirty="0"/>
              <a:t>Is </a:t>
            </a:r>
            <a:r>
              <a:rPr lang="en-IE" sz="2800" b="1" dirty="0" err="1"/>
              <a:t>péirí</a:t>
            </a:r>
            <a:r>
              <a:rPr lang="en-IE" sz="2800" b="1" dirty="0"/>
              <a:t> </a:t>
            </a:r>
            <a:r>
              <a:rPr lang="en-IE" sz="2800" b="1" dirty="0" err="1"/>
              <a:t>fórsaí</a:t>
            </a:r>
            <a:r>
              <a:rPr lang="en-IE" sz="2800" b="1" dirty="0"/>
              <a:t> </a:t>
            </a:r>
            <a:r>
              <a:rPr lang="en-IE" sz="2800" dirty="0" err="1"/>
              <a:t>iad</a:t>
            </a:r>
            <a:r>
              <a:rPr lang="en-IE" sz="2800" dirty="0"/>
              <a:t> </a:t>
            </a:r>
            <a:r>
              <a:rPr lang="en-IE" sz="2800" dirty="0" err="1"/>
              <a:t>seo</a:t>
            </a:r>
            <a:endParaRPr lang="en-IE" sz="28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DCF29E-7094-2E16-8232-4EF4DABB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IE" dirty="0" err="1"/>
              <a:t>éirí</a:t>
            </a:r>
            <a:r>
              <a:rPr lang="en-IE" dirty="0"/>
              <a:t> </a:t>
            </a:r>
            <a:r>
              <a:rPr lang="en-IE" dirty="0" err="1"/>
              <a:t>fórsaí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6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500650-4D34-BC29-45D1-809B0890C5D7}"/>
              </a:ext>
            </a:extLst>
          </p:cNvPr>
          <p:cNvSpPr txBox="1"/>
          <p:nvPr/>
        </p:nvSpPr>
        <p:spPr>
          <a:xfrm>
            <a:off x="539552" y="1340768"/>
            <a:ext cx="8352988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GB" sz="3200" b="0" i="0" dirty="0" err="1">
                <a:solidFill>
                  <a:srgbClr val="000000"/>
                </a:solidFill>
                <a:effectLst/>
                <a:latin typeface="FranklinGothic"/>
              </a:rPr>
              <a:t>Bíonn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FranklinGothic"/>
              </a:rPr>
              <a:t> an </a:t>
            </a:r>
            <a:r>
              <a:rPr lang="en-GB" sz="3200" b="0" i="0" dirty="0" err="1">
                <a:solidFill>
                  <a:srgbClr val="000000"/>
                </a:solidFill>
                <a:effectLst/>
                <a:latin typeface="FranklinGothic"/>
              </a:rPr>
              <a:t>dá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FranklinGothic"/>
              </a:rPr>
              <a:t> </a:t>
            </a:r>
            <a:r>
              <a:rPr lang="en-GB" sz="3200" b="0" i="0" dirty="0" err="1">
                <a:solidFill>
                  <a:srgbClr val="000000"/>
                </a:solidFill>
                <a:effectLst/>
                <a:latin typeface="FranklinGothic"/>
              </a:rPr>
              <a:t>fhórsa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FranklinGothic"/>
              </a:rPr>
              <a:t> ag </a:t>
            </a:r>
            <a:r>
              <a:rPr lang="en-GB" sz="3200" b="0" i="0" dirty="0" err="1">
                <a:solidFill>
                  <a:srgbClr val="000000"/>
                </a:solidFill>
                <a:effectLst/>
                <a:latin typeface="FranklinGothic"/>
              </a:rPr>
              <a:t>gníomhú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FranklinGothic"/>
              </a:rPr>
              <a:t> ar </a:t>
            </a:r>
            <a:r>
              <a:rPr lang="en-GB" sz="3200" b="0" i="0" dirty="0" err="1">
                <a:solidFill>
                  <a:srgbClr val="000000"/>
                </a:solidFill>
                <a:effectLst/>
                <a:latin typeface="FranklinGothic"/>
              </a:rPr>
              <a:t>dhá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FranklinGothic"/>
              </a:rPr>
              <a:t> </a:t>
            </a:r>
            <a:r>
              <a:rPr lang="en-GB" sz="3200" b="0" i="0" dirty="0" err="1">
                <a:solidFill>
                  <a:srgbClr val="000000"/>
                </a:solidFill>
                <a:effectLst/>
                <a:latin typeface="FranklinGothic"/>
              </a:rPr>
              <a:t>chorp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FranklinGothic"/>
              </a:rPr>
              <a:t> </a:t>
            </a:r>
            <a:r>
              <a:rPr lang="en-GB" sz="3200" b="0" i="0" dirty="0" err="1">
                <a:solidFill>
                  <a:srgbClr val="000000"/>
                </a:solidFill>
                <a:effectLst/>
                <a:latin typeface="FranklinGothic"/>
              </a:rPr>
              <a:t>éagsúil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FranklinGothic"/>
              </a:rPr>
              <a:t>.</a:t>
            </a:r>
          </a:p>
          <a:p>
            <a:pPr marL="457200" indent="-457200" algn="l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GB" sz="3200" b="0" i="0" dirty="0" err="1">
                <a:solidFill>
                  <a:srgbClr val="000000"/>
                </a:solidFill>
                <a:effectLst/>
                <a:latin typeface="FranklinGothic"/>
              </a:rPr>
              <a:t>Bíonn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FranklinGothic"/>
              </a:rPr>
              <a:t> na fórsaí den </a:t>
            </a:r>
            <a:r>
              <a:rPr lang="en-GB" sz="3200" b="0" i="0" dirty="0" err="1">
                <a:solidFill>
                  <a:srgbClr val="000000"/>
                </a:solidFill>
                <a:effectLst/>
                <a:latin typeface="FranklinGothic"/>
              </a:rPr>
              <a:t>chineál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FranklinGothic"/>
              </a:rPr>
              <a:t> </a:t>
            </a:r>
            <a:r>
              <a:rPr lang="en-GB" sz="3200" b="0" i="0" dirty="0" err="1">
                <a:solidFill>
                  <a:srgbClr val="000000"/>
                </a:solidFill>
                <a:effectLst/>
                <a:latin typeface="FranklinGothic"/>
              </a:rPr>
              <a:t>céanna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FranklinGothic"/>
              </a:rPr>
              <a:t> i </a:t>
            </a:r>
            <a:r>
              <a:rPr lang="en-GB" sz="3200" b="0" i="0" dirty="0" err="1">
                <a:solidFill>
                  <a:srgbClr val="000000"/>
                </a:solidFill>
                <a:effectLst/>
                <a:latin typeface="FranklinGothic"/>
              </a:rPr>
              <a:t>gcónaí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FranklinGothic"/>
              </a:rPr>
              <a:t> </a:t>
            </a:r>
          </a:p>
          <a:p>
            <a:pPr marL="457200" indent="-457200" algn="l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GB" sz="3200" dirty="0" err="1">
                <a:solidFill>
                  <a:srgbClr val="000000"/>
                </a:solidFill>
                <a:latin typeface="FranklinGothic"/>
              </a:rPr>
              <a:t>Samplaí</a:t>
            </a:r>
            <a:endParaRPr lang="en-GB" sz="3200" dirty="0">
              <a:solidFill>
                <a:srgbClr val="000000"/>
              </a:solidFill>
              <a:latin typeface="FranklinGothic"/>
            </a:endParaRPr>
          </a:p>
          <a:p>
            <a:pPr marL="457200" indent="-4572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FranklinGothic"/>
              </a:rPr>
              <a:t>Imtharraingt</a:t>
            </a:r>
            <a:r>
              <a:rPr lang="en-GB" sz="3200" dirty="0">
                <a:solidFill>
                  <a:srgbClr val="000000"/>
                </a:solidFill>
                <a:latin typeface="FranklinGothic"/>
              </a:rPr>
              <a:t> - A ar B, B ar A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FranklinGothic"/>
              </a:rPr>
              <a:t>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b="0" i="0" dirty="0" err="1">
                <a:solidFill>
                  <a:srgbClr val="000000"/>
                </a:solidFill>
                <a:effectLst/>
                <a:latin typeface="FranklinGothic"/>
              </a:rPr>
              <a:t>Leictreastatach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FranklinGothic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FranklinGothic"/>
              </a:rPr>
              <a:t>- A ar B, B ar A </a:t>
            </a:r>
            <a:endParaRPr lang="en-GB" sz="3200" b="0" i="0" dirty="0">
              <a:solidFill>
                <a:srgbClr val="000000"/>
              </a:solidFill>
              <a:effectLst/>
              <a:latin typeface="FranklinGothic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000000"/>
                </a:solidFill>
                <a:latin typeface="FranklinGothic"/>
              </a:rPr>
              <a:t>Frithghíomh</a:t>
            </a:r>
            <a:r>
              <a:rPr lang="en-GB" sz="3200" dirty="0">
                <a:solidFill>
                  <a:srgbClr val="000000"/>
                </a:solidFill>
                <a:latin typeface="FranklinGothic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FranklinGothic"/>
              </a:rPr>
              <a:t>normalach</a:t>
            </a:r>
            <a:r>
              <a:rPr lang="en-GB" sz="3200" dirty="0">
                <a:solidFill>
                  <a:srgbClr val="000000"/>
                </a:solidFill>
                <a:latin typeface="FranklinGothic"/>
              </a:rPr>
              <a:t> – </a:t>
            </a:r>
            <a:r>
              <a:rPr lang="en-GB" sz="3200" dirty="0" err="1">
                <a:solidFill>
                  <a:srgbClr val="000000"/>
                </a:solidFill>
                <a:latin typeface="FranklinGothic"/>
              </a:rPr>
              <a:t>Brúann</a:t>
            </a:r>
            <a:r>
              <a:rPr lang="en-GB" sz="3200" dirty="0">
                <a:solidFill>
                  <a:srgbClr val="000000"/>
                </a:solidFill>
                <a:latin typeface="FranklinGothic"/>
              </a:rPr>
              <a:t> A ar B, </a:t>
            </a:r>
            <a:r>
              <a:rPr lang="en-GB" sz="3200" dirty="0" err="1">
                <a:solidFill>
                  <a:srgbClr val="000000"/>
                </a:solidFill>
                <a:latin typeface="FranklinGothic"/>
              </a:rPr>
              <a:t>brúann</a:t>
            </a:r>
            <a:r>
              <a:rPr lang="en-GB" sz="3200" dirty="0">
                <a:solidFill>
                  <a:srgbClr val="000000"/>
                </a:solidFill>
                <a:latin typeface="FranklinGothic"/>
              </a:rPr>
              <a:t> B ar 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C1D7BA-F5EA-B234-7BA1-B5256C5610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300" y="155575"/>
            <a:ext cx="87249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 err="1"/>
              <a:t>Triú</a:t>
            </a:r>
            <a:r>
              <a:rPr lang="en-IE" dirty="0"/>
              <a:t> </a:t>
            </a:r>
            <a:r>
              <a:rPr lang="en-IE" dirty="0" err="1"/>
              <a:t>Dlí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Péirí</a:t>
            </a:r>
            <a:r>
              <a:rPr lang="en-IE" dirty="0"/>
              <a:t> </a:t>
            </a:r>
            <a:r>
              <a:rPr lang="en-IE" dirty="0" err="1"/>
              <a:t>Fórsaí</a:t>
            </a:r>
            <a:endParaRPr lang="en-IE" sz="3600" b="1" dirty="0"/>
          </a:p>
        </p:txBody>
      </p:sp>
    </p:spTree>
    <p:extLst>
      <p:ext uri="{BB962C8B-B14F-4D97-AF65-F5344CB8AC3E}">
        <p14:creationId xmlns:p14="http://schemas.microsoft.com/office/powerpoint/2010/main" val="23014783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755A6F-A50F-712E-DD2A-6CB5B868FD3F}"/>
              </a:ext>
            </a:extLst>
          </p:cNvPr>
          <p:cNvSpPr txBox="1"/>
          <p:nvPr/>
        </p:nvSpPr>
        <p:spPr>
          <a:xfrm>
            <a:off x="863587" y="140596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IE" sz="2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8D76ED-229F-0459-2D1C-9B4B19DC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7A62E-D10F-CCC1-0E32-640089C13B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383969"/>
          </a:xfrm>
        </p:spPr>
        <p:txBody>
          <a:bodyPr/>
          <a:lstStyle/>
          <a:p>
            <a:r>
              <a:rPr lang="en-IE" dirty="0"/>
              <a:t>Bíonn </a:t>
            </a:r>
            <a:r>
              <a:rPr lang="en-IE" dirty="0" err="1"/>
              <a:t>uasfórsa</a:t>
            </a:r>
            <a:r>
              <a:rPr lang="en-IE" dirty="0"/>
              <a:t> </a:t>
            </a:r>
            <a:r>
              <a:rPr lang="en-IE" dirty="0" err="1"/>
              <a:t>gluaisteán</a:t>
            </a:r>
            <a:r>
              <a:rPr lang="en-IE" dirty="0"/>
              <a:t> 6000 N (</a:t>
            </a:r>
            <a:r>
              <a:rPr lang="en-IE" dirty="0" err="1"/>
              <a:t>chun</a:t>
            </a:r>
            <a:r>
              <a:rPr lang="en-IE" dirty="0"/>
              <a:t> stop a chur leis) ag </a:t>
            </a:r>
            <a:r>
              <a:rPr lang="en-IE" dirty="0" err="1"/>
              <a:t>carr</a:t>
            </a:r>
            <a:r>
              <a:rPr lang="en-IE" dirty="0"/>
              <a:t> de </a:t>
            </a:r>
            <a:r>
              <a:rPr lang="en-IE" dirty="0" err="1"/>
              <a:t>mhais</a:t>
            </a:r>
            <a:r>
              <a:rPr lang="en-IE" dirty="0"/>
              <a:t> 800 kg.</a:t>
            </a:r>
          </a:p>
          <a:p>
            <a:r>
              <a:rPr lang="en-IE" dirty="0" err="1"/>
              <a:t>Faigh</a:t>
            </a:r>
            <a:r>
              <a:rPr lang="en-IE" dirty="0"/>
              <a:t> an </a:t>
            </a:r>
            <a:r>
              <a:rPr lang="en-IE" dirty="0" err="1"/>
              <a:t>luasghéarú</a:t>
            </a:r>
            <a:r>
              <a:rPr lang="en-IE" dirty="0"/>
              <a:t> </a:t>
            </a:r>
            <a:r>
              <a:rPr lang="en-IE" dirty="0" err="1"/>
              <a:t>uasta</a:t>
            </a:r>
            <a:r>
              <a:rPr lang="en-IE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15ABA-6661-25A2-6691-12D12F86DFBA}"/>
                  </a:ext>
                </a:extLst>
              </p:cNvPr>
              <p:cNvSpPr txBox="1"/>
              <p:nvPr/>
            </p:nvSpPr>
            <p:spPr>
              <a:xfrm>
                <a:off x="7793867" y="6165503"/>
                <a:ext cx="9730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7.5 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F15ABA-6661-25A2-6691-12D12F86D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867" y="6165503"/>
                <a:ext cx="97308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4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AA390-A5B9-D6D4-2FC9-D01388241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79B895-2712-7D18-12AE-2E0C0326FA96}"/>
              </a:ext>
            </a:extLst>
          </p:cNvPr>
          <p:cNvSpPr txBox="1"/>
          <p:nvPr/>
        </p:nvSpPr>
        <p:spPr>
          <a:xfrm>
            <a:off x="863587" y="140596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IE" sz="2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D72FA-329A-A003-473A-5D34D9A4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4E67110-5279-AB9E-03D8-193A0FD552B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3" y="461664"/>
                <a:ext cx="7684398" cy="2675604"/>
              </a:xfrm>
            </p:spPr>
            <p:txBody>
              <a:bodyPr/>
              <a:lstStyle/>
              <a:p>
                <a:r>
                  <a:rPr lang="en-IE" dirty="0"/>
                  <a:t>Bíonn </a:t>
                </a:r>
                <a:r>
                  <a:rPr lang="en-IE" dirty="0" err="1"/>
                  <a:t>uasfórsa</a:t>
                </a:r>
                <a:r>
                  <a:rPr lang="en-IE" dirty="0"/>
                  <a:t> </a:t>
                </a:r>
                <a:r>
                  <a:rPr lang="en-IE" dirty="0" err="1"/>
                  <a:t>gluaisteán</a:t>
                </a:r>
                <a:r>
                  <a:rPr lang="en-IE" dirty="0"/>
                  <a:t> 6000 N (</a:t>
                </a:r>
                <a:r>
                  <a:rPr lang="en-IE" dirty="0" err="1"/>
                  <a:t>chun</a:t>
                </a:r>
                <a:r>
                  <a:rPr lang="en-IE" dirty="0"/>
                  <a:t> stop a chur leis) ag </a:t>
                </a:r>
                <a:r>
                  <a:rPr lang="en-IE" dirty="0" err="1"/>
                  <a:t>carr</a:t>
                </a:r>
                <a:r>
                  <a:rPr lang="en-IE" dirty="0"/>
                  <a:t> de </a:t>
                </a:r>
                <a:r>
                  <a:rPr lang="en-IE" dirty="0" err="1"/>
                  <a:t>mhais</a:t>
                </a:r>
                <a:r>
                  <a:rPr lang="en-IE" dirty="0"/>
                  <a:t> 800 kg.</a:t>
                </a:r>
              </a:p>
              <a:p>
                <a:r>
                  <a:rPr lang="en-IE" dirty="0"/>
                  <a:t>a) Cén fad a </a:t>
                </a:r>
                <a:r>
                  <a:rPr lang="en-IE" dirty="0" err="1"/>
                  <a:t>theastaíonn</a:t>
                </a:r>
                <a:r>
                  <a:rPr lang="en-IE" dirty="0"/>
                  <a:t> </a:t>
                </a:r>
                <a:r>
                  <a:rPr lang="en-IE" dirty="0" err="1"/>
                  <a:t>chun</a:t>
                </a:r>
                <a:r>
                  <a:rPr lang="en-IE" dirty="0"/>
                  <a:t> </a:t>
                </a:r>
                <a:r>
                  <a:rPr lang="en-IE" dirty="0" err="1"/>
                  <a:t>stopadh</a:t>
                </a:r>
                <a:r>
                  <a:rPr lang="en-IE" dirty="0"/>
                  <a:t> </a:t>
                </a:r>
                <a:r>
                  <a:rPr lang="en-IE" dirty="0" err="1"/>
                  <a:t>má</a:t>
                </a:r>
                <a:r>
                  <a:rPr lang="en-IE" dirty="0"/>
                  <a:t> </a:t>
                </a:r>
                <a:r>
                  <a:rPr lang="en-IE" dirty="0" err="1"/>
                  <a:t>tá</a:t>
                </a:r>
                <a:r>
                  <a:rPr lang="en-IE" dirty="0"/>
                  <a:t> an treoluas 30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IE" dirty="0"/>
              </a:p>
              <a:p>
                <a:r>
                  <a:rPr lang="en-IE" dirty="0"/>
                  <a:t>b) Cén fad a </a:t>
                </a:r>
                <a:r>
                  <a:rPr lang="en-IE" dirty="0" err="1"/>
                  <a:t>theastaíonn</a:t>
                </a:r>
                <a:r>
                  <a:rPr lang="en-IE" dirty="0"/>
                  <a:t> </a:t>
                </a:r>
                <a:r>
                  <a:rPr lang="en-IE" dirty="0" err="1"/>
                  <a:t>chun</a:t>
                </a:r>
                <a:r>
                  <a:rPr lang="en-IE" dirty="0"/>
                  <a:t> </a:t>
                </a:r>
                <a:r>
                  <a:rPr lang="en-IE" dirty="0" err="1"/>
                  <a:t>stopadh</a:t>
                </a:r>
                <a:r>
                  <a:rPr lang="en-IE" dirty="0"/>
                  <a:t> </a:t>
                </a:r>
                <a:r>
                  <a:rPr lang="en-IE" dirty="0" err="1"/>
                  <a:t>má</a:t>
                </a:r>
                <a:r>
                  <a:rPr lang="en-IE" dirty="0"/>
                  <a:t> </a:t>
                </a:r>
                <a:r>
                  <a:rPr lang="en-IE" dirty="0" err="1"/>
                  <a:t>tá</a:t>
                </a:r>
                <a:r>
                  <a:rPr lang="en-IE" dirty="0"/>
                  <a:t> an treoluas 60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IE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4E67110-5279-AB9E-03D8-193A0FD55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3" y="461664"/>
                <a:ext cx="7684398" cy="2675604"/>
              </a:xfrm>
              <a:blipFill>
                <a:blip r:embed="rId2"/>
                <a:stretch>
                  <a:fillRect l="-1586" t="-4100" r="-1903" b="-523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021D5E-7F60-4FEC-D2D1-FEA36F242AF6}"/>
                  </a:ext>
                </a:extLst>
              </p:cNvPr>
              <p:cNvSpPr txBox="1"/>
              <p:nvPr/>
            </p:nvSpPr>
            <p:spPr>
              <a:xfrm>
                <a:off x="7131698" y="4317902"/>
                <a:ext cx="1349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𝑎𝑠</m:t>
                      </m:r>
                    </m:oMath>
                  </m:oMathPara>
                </a14:m>
                <a:endParaRPr lang="en-GB" sz="14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021D5E-7F60-4FEC-D2D1-FEA36F242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698" y="4317902"/>
                <a:ext cx="134998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D797CE-9E42-E9F5-BDEE-AAAE8A3D1121}"/>
                  </a:ext>
                </a:extLst>
              </p:cNvPr>
              <p:cNvSpPr txBox="1"/>
              <p:nvPr/>
            </p:nvSpPr>
            <p:spPr>
              <a:xfrm>
                <a:off x="7166159" y="4694472"/>
                <a:ext cx="956352" cy="428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14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D797CE-9E42-E9F5-BDEE-AAAE8A3D1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159" y="4694472"/>
                <a:ext cx="956352" cy="4283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2CD056-E494-2CCE-C337-9F178F11721C}"/>
                  </a:ext>
                </a:extLst>
              </p:cNvPr>
              <p:cNvSpPr txBox="1"/>
              <p:nvPr/>
            </p:nvSpPr>
            <p:spPr>
              <a:xfrm>
                <a:off x="7166159" y="5202837"/>
                <a:ext cx="807144" cy="428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14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2CD056-E494-2CCE-C337-9F178F117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159" y="5202837"/>
                <a:ext cx="807144" cy="4283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18D41-0950-CAC5-FC93-57A3EB7FFB91}"/>
                  </a:ext>
                </a:extLst>
              </p:cNvPr>
              <p:cNvSpPr txBox="1"/>
              <p:nvPr/>
            </p:nvSpPr>
            <p:spPr>
              <a:xfrm>
                <a:off x="6919500" y="3822903"/>
                <a:ext cx="1804405" cy="398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=−7.5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14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18D41-0950-CAC5-FC93-57A3EB7FF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500" y="3822903"/>
                <a:ext cx="1804405" cy="3982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28D9BE-8EED-33F8-B0C8-EE6DE5A83C70}"/>
                  </a:ext>
                </a:extLst>
              </p:cNvPr>
              <p:cNvSpPr txBox="1"/>
              <p:nvPr/>
            </p:nvSpPr>
            <p:spPr>
              <a:xfrm>
                <a:off x="6919500" y="5671180"/>
                <a:ext cx="1954445" cy="678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8.333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=4.6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GB" sz="14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28D9BE-8EED-33F8-B0C8-EE6DE5A83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500" y="5671180"/>
                <a:ext cx="1954445" cy="6784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C0F053-9224-F17A-7DF4-59E8E1805B4B}"/>
                  </a:ext>
                </a:extLst>
              </p:cNvPr>
              <p:cNvSpPr txBox="1"/>
              <p:nvPr/>
            </p:nvSpPr>
            <p:spPr>
              <a:xfrm>
                <a:off x="6753140" y="2980302"/>
                <a:ext cx="2137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30 </m:t>
                      </m:r>
                      <m:r>
                        <a:rPr lang="en-GB" sz="1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𝑘𝑚𝑝h</m:t>
                      </m:r>
                      <m:r>
                        <a:rPr lang="en-GB" sz="1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=8.333 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1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C0F053-9224-F17A-7DF4-59E8E1805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140" y="2980302"/>
                <a:ext cx="21371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5A9176-314A-2212-1D0E-BD4117E7D456}"/>
                  </a:ext>
                </a:extLst>
              </p:cNvPr>
              <p:cNvSpPr txBox="1"/>
              <p:nvPr/>
            </p:nvSpPr>
            <p:spPr>
              <a:xfrm>
                <a:off x="6730411" y="3362057"/>
                <a:ext cx="22365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GB" sz="1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0 </m:t>
                      </m:r>
                      <m:r>
                        <a:rPr lang="en-GB" sz="1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𝑘𝑚𝑝h</m:t>
                      </m:r>
                      <m:r>
                        <a:rPr lang="en-GB" sz="1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=16.667 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1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5A9176-314A-2212-1D0E-BD4117E7D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411" y="3362057"/>
                <a:ext cx="223651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0F4C45-CA3E-3FF2-90BD-E67C21AFFB8B}"/>
                  </a:ext>
                </a:extLst>
              </p:cNvPr>
              <p:cNvSpPr txBox="1"/>
              <p:nvPr/>
            </p:nvSpPr>
            <p:spPr>
              <a:xfrm>
                <a:off x="6821910" y="6179545"/>
                <a:ext cx="2149627" cy="678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16.667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=18.5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GB" sz="14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0F4C45-CA3E-3FF2-90BD-E67C21AFF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10" y="6179545"/>
                <a:ext cx="2149627" cy="6784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55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3187-DE66-82B0-2221-743935DA8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504750"/>
            <a:ext cx="7886700" cy="1638041"/>
          </a:xfrm>
          <a:solidFill>
            <a:srgbClr val="CEFA8E"/>
          </a:solidFill>
        </p:spPr>
        <p:txBody>
          <a:bodyPr>
            <a:normAutofit/>
          </a:bodyPr>
          <a:lstStyle/>
          <a:p>
            <a:br>
              <a:rPr lang="en-GB" baseline="30000" dirty="0"/>
            </a:br>
            <a:r>
              <a:rPr lang="en-GB" baseline="30000" dirty="0" err="1"/>
              <a:t>Fíoraigh</a:t>
            </a:r>
            <a:r>
              <a:rPr lang="en-GB" baseline="30000" dirty="0"/>
              <a:t> </a:t>
            </a:r>
            <a:r>
              <a:rPr lang="en-GB" baseline="30000" dirty="0" err="1"/>
              <a:t>Dlíthe</a:t>
            </a:r>
            <a:r>
              <a:rPr lang="en-GB" baseline="30000" dirty="0"/>
              <a:t> Newton ag </a:t>
            </a:r>
            <a:r>
              <a:rPr lang="en-GB" baseline="30000" dirty="0" err="1"/>
              <a:t>úsáid</a:t>
            </a:r>
            <a:r>
              <a:rPr lang="en-GB" baseline="30000" dirty="0"/>
              <a:t> </a:t>
            </a:r>
            <a:r>
              <a:rPr lang="en-GB" baseline="30000" dirty="0" err="1"/>
              <a:t>sonraí</a:t>
            </a:r>
            <a:r>
              <a:rPr lang="en-GB" baseline="30000" dirty="0"/>
              <a:t> </a:t>
            </a:r>
            <a:r>
              <a:rPr lang="en-GB" baseline="30000" dirty="0" err="1"/>
              <a:t>tánaisteacha</a:t>
            </a:r>
            <a:r>
              <a:rPr lang="en-GB" baseline="30000" dirty="0"/>
              <a:t> </a:t>
            </a:r>
            <a:r>
              <a:rPr lang="en-GB" baseline="30000" dirty="0" err="1"/>
              <a:t>imbhuailte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7197415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E687-EB38-CB7B-E67C-FD463B39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Fíoraigh</a:t>
            </a:r>
            <a:r>
              <a:rPr lang="en-GB" dirty="0"/>
              <a:t> an </a:t>
            </a:r>
            <a:r>
              <a:rPr lang="en-GB" dirty="0" err="1"/>
              <a:t>Chéad</a:t>
            </a:r>
            <a:r>
              <a:rPr lang="en-GB" dirty="0"/>
              <a:t> </a:t>
            </a:r>
            <a:r>
              <a:rPr lang="en-GB" dirty="0" err="1"/>
              <a:t>Dlí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4A04D67-C7A7-D34B-35AD-59F52742863D}"/>
              </a:ext>
            </a:extLst>
          </p:cNvPr>
          <p:cNvSpPr/>
          <p:nvPr/>
        </p:nvSpPr>
        <p:spPr>
          <a:xfrm>
            <a:off x="2264228" y="1317170"/>
            <a:ext cx="2629807" cy="926193"/>
          </a:xfrm>
          <a:custGeom>
            <a:avLst/>
            <a:gdLst>
              <a:gd name="connsiteX0" fmla="*/ 0 w 2645228"/>
              <a:gd name="connsiteY0" fmla="*/ 783772 h 1001486"/>
              <a:gd name="connsiteX1" fmla="*/ 54428 w 2645228"/>
              <a:gd name="connsiteY1" fmla="*/ 402772 h 1001486"/>
              <a:gd name="connsiteX2" fmla="*/ 696685 w 2645228"/>
              <a:gd name="connsiteY2" fmla="*/ 10886 h 1001486"/>
              <a:gd name="connsiteX3" fmla="*/ 1807028 w 2645228"/>
              <a:gd name="connsiteY3" fmla="*/ 0 h 1001486"/>
              <a:gd name="connsiteX4" fmla="*/ 2231571 w 2645228"/>
              <a:gd name="connsiteY4" fmla="*/ 489858 h 1001486"/>
              <a:gd name="connsiteX5" fmla="*/ 2307771 w 2645228"/>
              <a:gd name="connsiteY5" fmla="*/ 402772 h 1001486"/>
              <a:gd name="connsiteX6" fmla="*/ 2373085 w 2645228"/>
              <a:gd name="connsiteY6" fmla="*/ 522515 h 1001486"/>
              <a:gd name="connsiteX7" fmla="*/ 2481942 w 2645228"/>
              <a:gd name="connsiteY7" fmla="*/ 359229 h 1001486"/>
              <a:gd name="connsiteX8" fmla="*/ 2569028 w 2645228"/>
              <a:gd name="connsiteY8" fmla="*/ 533400 h 1001486"/>
              <a:gd name="connsiteX9" fmla="*/ 2623457 w 2645228"/>
              <a:gd name="connsiteY9" fmla="*/ 359229 h 1001486"/>
              <a:gd name="connsiteX10" fmla="*/ 2645228 w 2645228"/>
              <a:gd name="connsiteY10" fmla="*/ 990600 h 1001486"/>
              <a:gd name="connsiteX11" fmla="*/ 2558142 w 2645228"/>
              <a:gd name="connsiteY11" fmla="*/ 936172 h 1001486"/>
              <a:gd name="connsiteX12" fmla="*/ 2536371 w 2645228"/>
              <a:gd name="connsiteY12" fmla="*/ 1001486 h 1001486"/>
              <a:gd name="connsiteX13" fmla="*/ 2416628 w 2645228"/>
              <a:gd name="connsiteY13" fmla="*/ 849086 h 1001486"/>
              <a:gd name="connsiteX14" fmla="*/ 2416628 w 2645228"/>
              <a:gd name="connsiteY14" fmla="*/ 957943 h 1001486"/>
              <a:gd name="connsiteX15" fmla="*/ 2166257 w 2645228"/>
              <a:gd name="connsiteY15" fmla="*/ 794658 h 1001486"/>
              <a:gd name="connsiteX16" fmla="*/ 1926771 w 2645228"/>
              <a:gd name="connsiteY16" fmla="*/ 903515 h 1001486"/>
              <a:gd name="connsiteX17" fmla="*/ 881742 w 2645228"/>
              <a:gd name="connsiteY17" fmla="*/ 859972 h 1001486"/>
              <a:gd name="connsiteX18" fmla="*/ 555171 w 2645228"/>
              <a:gd name="connsiteY18" fmla="*/ 729343 h 1001486"/>
              <a:gd name="connsiteX19" fmla="*/ 381000 w 2645228"/>
              <a:gd name="connsiteY19" fmla="*/ 859972 h 1001486"/>
              <a:gd name="connsiteX20" fmla="*/ 0 w 2645228"/>
              <a:gd name="connsiteY20" fmla="*/ 783772 h 1001486"/>
              <a:gd name="connsiteX0" fmla="*/ 0 w 2645228"/>
              <a:gd name="connsiteY0" fmla="*/ 783772 h 1001486"/>
              <a:gd name="connsiteX1" fmla="*/ 54428 w 2645228"/>
              <a:gd name="connsiteY1" fmla="*/ 402772 h 1001486"/>
              <a:gd name="connsiteX2" fmla="*/ 696685 w 2645228"/>
              <a:gd name="connsiteY2" fmla="*/ 10886 h 1001486"/>
              <a:gd name="connsiteX3" fmla="*/ 1807028 w 2645228"/>
              <a:gd name="connsiteY3" fmla="*/ 0 h 1001486"/>
              <a:gd name="connsiteX4" fmla="*/ 2231571 w 2645228"/>
              <a:gd name="connsiteY4" fmla="*/ 489858 h 1001486"/>
              <a:gd name="connsiteX5" fmla="*/ 2307771 w 2645228"/>
              <a:gd name="connsiteY5" fmla="*/ 402772 h 1001486"/>
              <a:gd name="connsiteX6" fmla="*/ 2373085 w 2645228"/>
              <a:gd name="connsiteY6" fmla="*/ 522515 h 1001486"/>
              <a:gd name="connsiteX7" fmla="*/ 2481942 w 2645228"/>
              <a:gd name="connsiteY7" fmla="*/ 359229 h 1001486"/>
              <a:gd name="connsiteX8" fmla="*/ 2569028 w 2645228"/>
              <a:gd name="connsiteY8" fmla="*/ 533400 h 1001486"/>
              <a:gd name="connsiteX9" fmla="*/ 2623457 w 2645228"/>
              <a:gd name="connsiteY9" fmla="*/ 359229 h 1001486"/>
              <a:gd name="connsiteX10" fmla="*/ 2645228 w 2645228"/>
              <a:gd name="connsiteY10" fmla="*/ 990600 h 1001486"/>
              <a:gd name="connsiteX11" fmla="*/ 2561317 w 2645228"/>
              <a:gd name="connsiteY11" fmla="*/ 815522 h 1001486"/>
              <a:gd name="connsiteX12" fmla="*/ 2536371 w 2645228"/>
              <a:gd name="connsiteY12" fmla="*/ 1001486 h 1001486"/>
              <a:gd name="connsiteX13" fmla="*/ 2416628 w 2645228"/>
              <a:gd name="connsiteY13" fmla="*/ 849086 h 1001486"/>
              <a:gd name="connsiteX14" fmla="*/ 2416628 w 2645228"/>
              <a:gd name="connsiteY14" fmla="*/ 957943 h 1001486"/>
              <a:gd name="connsiteX15" fmla="*/ 2166257 w 2645228"/>
              <a:gd name="connsiteY15" fmla="*/ 794658 h 1001486"/>
              <a:gd name="connsiteX16" fmla="*/ 1926771 w 2645228"/>
              <a:gd name="connsiteY16" fmla="*/ 903515 h 1001486"/>
              <a:gd name="connsiteX17" fmla="*/ 881742 w 2645228"/>
              <a:gd name="connsiteY17" fmla="*/ 859972 h 1001486"/>
              <a:gd name="connsiteX18" fmla="*/ 555171 w 2645228"/>
              <a:gd name="connsiteY18" fmla="*/ 729343 h 1001486"/>
              <a:gd name="connsiteX19" fmla="*/ 381000 w 2645228"/>
              <a:gd name="connsiteY19" fmla="*/ 859972 h 1001486"/>
              <a:gd name="connsiteX20" fmla="*/ 0 w 2645228"/>
              <a:gd name="connsiteY20" fmla="*/ 783772 h 1001486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89858 h 990600"/>
              <a:gd name="connsiteX5" fmla="*/ 2307771 w 2645228"/>
              <a:gd name="connsiteY5" fmla="*/ 402772 h 990600"/>
              <a:gd name="connsiteX6" fmla="*/ 2373085 w 2645228"/>
              <a:gd name="connsiteY6" fmla="*/ 522515 h 990600"/>
              <a:gd name="connsiteX7" fmla="*/ 2481942 w 2645228"/>
              <a:gd name="connsiteY7" fmla="*/ 359229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23671 w 2645228"/>
              <a:gd name="connsiteY12" fmla="*/ 953861 h 990600"/>
              <a:gd name="connsiteX13" fmla="*/ 2416628 w 2645228"/>
              <a:gd name="connsiteY13" fmla="*/ 849086 h 990600"/>
              <a:gd name="connsiteX14" fmla="*/ 2416628 w 2645228"/>
              <a:gd name="connsiteY14" fmla="*/ 957943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89858 h 990600"/>
              <a:gd name="connsiteX5" fmla="*/ 2307771 w 2645228"/>
              <a:gd name="connsiteY5" fmla="*/ 402772 h 990600"/>
              <a:gd name="connsiteX6" fmla="*/ 2373085 w 2645228"/>
              <a:gd name="connsiteY6" fmla="*/ 522515 h 990600"/>
              <a:gd name="connsiteX7" fmla="*/ 2481942 w 2645228"/>
              <a:gd name="connsiteY7" fmla="*/ 359229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23671 w 2645228"/>
              <a:gd name="connsiteY12" fmla="*/ 953861 h 990600"/>
              <a:gd name="connsiteX13" fmla="*/ 2416628 w 2645228"/>
              <a:gd name="connsiteY13" fmla="*/ 849086 h 990600"/>
              <a:gd name="connsiteX14" fmla="*/ 2416628 w 2645228"/>
              <a:gd name="connsiteY14" fmla="*/ 948418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89858 h 990600"/>
              <a:gd name="connsiteX5" fmla="*/ 2307771 w 2645228"/>
              <a:gd name="connsiteY5" fmla="*/ 402772 h 990600"/>
              <a:gd name="connsiteX6" fmla="*/ 2373085 w 2645228"/>
              <a:gd name="connsiteY6" fmla="*/ 522515 h 990600"/>
              <a:gd name="connsiteX7" fmla="*/ 2481942 w 2645228"/>
              <a:gd name="connsiteY7" fmla="*/ 359229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23671 w 2645228"/>
              <a:gd name="connsiteY12" fmla="*/ 953861 h 990600"/>
              <a:gd name="connsiteX13" fmla="*/ 2438853 w 2645228"/>
              <a:gd name="connsiteY13" fmla="*/ 830036 h 990600"/>
              <a:gd name="connsiteX14" fmla="*/ 2416628 w 2645228"/>
              <a:gd name="connsiteY14" fmla="*/ 948418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89858 h 990600"/>
              <a:gd name="connsiteX5" fmla="*/ 2307771 w 2645228"/>
              <a:gd name="connsiteY5" fmla="*/ 402772 h 990600"/>
              <a:gd name="connsiteX6" fmla="*/ 2373085 w 2645228"/>
              <a:gd name="connsiteY6" fmla="*/ 522515 h 990600"/>
              <a:gd name="connsiteX7" fmla="*/ 2481942 w 2645228"/>
              <a:gd name="connsiteY7" fmla="*/ 359229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14146 w 2645228"/>
              <a:gd name="connsiteY12" fmla="*/ 922111 h 990600"/>
              <a:gd name="connsiteX13" fmla="*/ 2438853 w 2645228"/>
              <a:gd name="connsiteY13" fmla="*/ 830036 h 990600"/>
              <a:gd name="connsiteX14" fmla="*/ 2416628 w 2645228"/>
              <a:gd name="connsiteY14" fmla="*/ 948418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89858 h 990600"/>
              <a:gd name="connsiteX5" fmla="*/ 2307771 w 2645228"/>
              <a:gd name="connsiteY5" fmla="*/ 402772 h 990600"/>
              <a:gd name="connsiteX6" fmla="*/ 2373085 w 2645228"/>
              <a:gd name="connsiteY6" fmla="*/ 522515 h 990600"/>
              <a:gd name="connsiteX7" fmla="*/ 2481942 w 2645228"/>
              <a:gd name="connsiteY7" fmla="*/ 359229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14146 w 2645228"/>
              <a:gd name="connsiteY12" fmla="*/ 922111 h 990600"/>
              <a:gd name="connsiteX13" fmla="*/ 2438853 w 2645228"/>
              <a:gd name="connsiteY13" fmla="*/ 830036 h 990600"/>
              <a:gd name="connsiteX14" fmla="*/ 2403928 w 2645228"/>
              <a:gd name="connsiteY14" fmla="*/ 926193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99383 h 990600"/>
              <a:gd name="connsiteX5" fmla="*/ 2307771 w 2645228"/>
              <a:gd name="connsiteY5" fmla="*/ 402772 h 990600"/>
              <a:gd name="connsiteX6" fmla="*/ 2373085 w 2645228"/>
              <a:gd name="connsiteY6" fmla="*/ 522515 h 990600"/>
              <a:gd name="connsiteX7" fmla="*/ 2481942 w 2645228"/>
              <a:gd name="connsiteY7" fmla="*/ 359229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14146 w 2645228"/>
              <a:gd name="connsiteY12" fmla="*/ 922111 h 990600"/>
              <a:gd name="connsiteX13" fmla="*/ 2438853 w 2645228"/>
              <a:gd name="connsiteY13" fmla="*/ 830036 h 990600"/>
              <a:gd name="connsiteX14" fmla="*/ 2403928 w 2645228"/>
              <a:gd name="connsiteY14" fmla="*/ 926193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99383 h 990600"/>
              <a:gd name="connsiteX5" fmla="*/ 2314121 w 2645228"/>
              <a:gd name="connsiteY5" fmla="*/ 412297 h 990600"/>
              <a:gd name="connsiteX6" fmla="*/ 2373085 w 2645228"/>
              <a:gd name="connsiteY6" fmla="*/ 522515 h 990600"/>
              <a:gd name="connsiteX7" fmla="*/ 2481942 w 2645228"/>
              <a:gd name="connsiteY7" fmla="*/ 359229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14146 w 2645228"/>
              <a:gd name="connsiteY12" fmla="*/ 922111 h 990600"/>
              <a:gd name="connsiteX13" fmla="*/ 2438853 w 2645228"/>
              <a:gd name="connsiteY13" fmla="*/ 830036 h 990600"/>
              <a:gd name="connsiteX14" fmla="*/ 2403928 w 2645228"/>
              <a:gd name="connsiteY14" fmla="*/ 926193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99383 h 990600"/>
              <a:gd name="connsiteX5" fmla="*/ 2314121 w 2645228"/>
              <a:gd name="connsiteY5" fmla="*/ 412297 h 990600"/>
              <a:gd name="connsiteX6" fmla="*/ 2373085 w 2645228"/>
              <a:gd name="connsiteY6" fmla="*/ 522515 h 990600"/>
              <a:gd name="connsiteX7" fmla="*/ 2491467 w 2645228"/>
              <a:gd name="connsiteY7" fmla="*/ 419554 h 990600"/>
              <a:gd name="connsiteX8" fmla="*/ 2569028 w 2645228"/>
              <a:gd name="connsiteY8" fmla="*/ 533400 h 990600"/>
              <a:gd name="connsiteX9" fmla="*/ 2623457 w 2645228"/>
              <a:gd name="connsiteY9" fmla="*/ 3592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14146 w 2645228"/>
              <a:gd name="connsiteY12" fmla="*/ 922111 h 990600"/>
              <a:gd name="connsiteX13" fmla="*/ 2438853 w 2645228"/>
              <a:gd name="connsiteY13" fmla="*/ 830036 h 990600"/>
              <a:gd name="connsiteX14" fmla="*/ 2403928 w 2645228"/>
              <a:gd name="connsiteY14" fmla="*/ 926193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45228"/>
              <a:gd name="connsiteY0" fmla="*/ 783772 h 990600"/>
              <a:gd name="connsiteX1" fmla="*/ 54428 w 2645228"/>
              <a:gd name="connsiteY1" fmla="*/ 402772 h 990600"/>
              <a:gd name="connsiteX2" fmla="*/ 696685 w 2645228"/>
              <a:gd name="connsiteY2" fmla="*/ 10886 h 990600"/>
              <a:gd name="connsiteX3" fmla="*/ 1807028 w 2645228"/>
              <a:gd name="connsiteY3" fmla="*/ 0 h 990600"/>
              <a:gd name="connsiteX4" fmla="*/ 2231571 w 2645228"/>
              <a:gd name="connsiteY4" fmla="*/ 499383 h 990600"/>
              <a:gd name="connsiteX5" fmla="*/ 2314121 w 2645228"/>
              <a:gd name="connsiteY5" fmla="*/ 412297 h 990600"/>
              <a:gd name="connsiteX6" fmla="*/ 2373085 w 2645228"/>
              <a:gd name="connsiteY6" fmla="*/ 522515 h 990600"/>
              <a:gd name="connsiteX7" fmla="*/ 2491467 w 2645228"/>
              <a:gd name="connsiteY7" fmla="*/ 419554 h 990600"/>
              <a:gd name="connsiteX8" fmla="*/ 2569028 w 2645228"/>
              <a:gd name="connsiteY8" fmla="*/ 533400 h 990600"/>
              <a:gd name="connsiteX9" fmla="*/ 2629807 w 2645228"/>
              <a:gd name="connsiteY9" fmla="*/ 435429 h 990600"/>
              <a:gd name="connsiteX10" fmla="*/ 2645228 w 2645228"/>
              <a:gd name="connsiteY10" fmla="*/ 990600 h 990600"/>
              <a:gd name="connsiteX11" fmla="*/ 2561317 w 2645228"/>
              <a:gd name="connsiteY11" fmla="*/ 815522 h 990600"/>
              <a:gd name="connsiteX12" fmla="*/ 2514146 w 2645228"/>
              <a:gd name="connsiteY12" fmla="*/ 922111 h 990600"/>
              <a:gd name="connsiteX13" fmla="*/ 2438853 w 2645228"/>
              <a:gd name="connsiteY13" fmla="*/ 830036 h 990600"/>
              <a:gd name="connsiteX14" fmla="*/ 2403928 w 2645228"/>
              <a:gd name="connsiteY14" fmla="*/ 926193 h 990600"/>
              <a:gd name="connsiteX15" fmla="*/ 2166257 w 2645228"/>
              <a:gd name="connsiteY15" fmla="*/ 794658 h 990600"/>
              <a:gd name="connsiteX16" fmla="*/ 1926771 w 2645228"/>
              <a:gd name="connsiteY16" fmla="*/ 903515 h 990600"/>
              <a:gd name="connsiteX17" fmla="*/ 881742 w 2645228"/>
              <a:gd name="connsiteY17" fmla="*/ 859972 h 990600"/>
              <a:gd name="connsiteX18" fmla="*/ 555171 w 2645228"/>
              <a:gd name="connsiteY18" fmla="*/ 729343 h 990600"/>
              <a:gd name="connsiteX19" fmla="*/ 381000 w 2645228"/>
              <a:gd name="connsiteY19" fmla="*/ 859972 h 990600"/>
              <a:gd name="connsiteX20" fmla="*/ 0 w 2645228"/>
              <a:gd name="connsiteY20" fmla="*/ 783772 h 990600"/>
              <a:gd name="connsiteX0" fmla="*/ 0 w 2629807"/>
              <a:gd name="connsiteY0" fmla="*/ 783772 h 926193"/>
              <a:gd name="connsiteX1" fmla="*/ 54428 w 2629807"/>
              <a:gd name="connsiteY1" fmla="*/ 402772 h 926193"/>
              <a:gd name="connsiteX2" fmla="*/ 696685 w 2629807"/>
              <a:gd name="connsiteY2" fmla="*/ 10886 h 926193"/>
              <a:gd name="connsiteX3" fmla="*/ 1807028 w 2629807"/>
              <a:gd name="connsiteY3" fmla="*/ 0 h 926193"/>
              <a:gd name="connsiteX4" fmla="*/ 2231571 w 2629807"/>
              <a:gd name="connsiteY4" fmla="*/ 499383 h 926193"/>
              <a:gd name="connsiteX5" fmla="*/ 2314121 w 2629807"/>
              <a:gd name="connsiteY5" fmla="*/ 412297 h 926193"/>
              <a:gd name="connsiteX6" fmla="*/ 2373085 w 2629807"/>
              <a:gd name="connsiteY6" fmla="*/ 522515 h 926193"/>
              <a:gd name="connsiteX7" fmla="*/ 2491467 w 2629807"/>
              <a:gd name="connsiteY7" fmla="*/ 419554 h 926193"/>
              <a:gd name="connsiteX8" fmla="*/ 2569028 w 2629807"/>
              <a:gd name="connsiteY8" fmla="*/ 533400 h 926193"/>
              <a:gd name="connsiteX9" fmla="*/ 2629807 w 2629807"/>
              <a:gd name="connsiteY9" fmla="*/ 435429 h 926193"/>
              <a:gd name="connsiteX10" fmla="*/ 2629353 w 2629807"/>
              <a:gd name="connsiteY10" fmla="*/ 911225 h 926193"/>
              <a:gd name="connsiteX11" fmla="*/ 2561317 w 2629807"/>
              <a:gd name="connsiteY11" fmla="*/ 815522 h 926193"/>
              <a:gd name="connsiteX12" fmla="*/ 2514146 w 2629807"/>
              <a:gd name="connsiteY12" fmla="*/ 922111 h 926193"/>
              <a:gd name="connsiteX13" fmla="*/ 2438853 w 2629807"/>
              <a:gd name="connsiteY13" fmla="*/ 830036 h 926193"/>
              <a:gd name="connsiteX14" fmla="*/ 2403928 w 2629807"/>
              <a:gd name="connsiteY14" fmla="*/ 926193 h 926193"/>
              <a:gd name="connsiteX15" fmla="*/ 2166257 w 2629807"/>
              <a:gd name="connsiteY15" fmla="*/ 794658 h 926193"/>
              <a:gd name="connsiteX16" fmla="*/ 1926771 w 2629807"/>
              <a:gd name="connsiteY16" fmla="*/ 903515 h 926193"/>
              <a:gd name="connsiteX17" fmla="*/ 881742 w 2629807"/>
              <a:gd name="connsiteY17" fmla="*/ 859972 h 926193"/>
              <a:gd name="connsiteX18" fmla="*/ 555171 w 2629807"/>
              <a:gd name="connsiteY18" fmla="*/ 729343 h 926193"/>
              <a:gd name="connsiteX19" fmla="*/ 381000 w 2629807"/>
              <a:gd name="connsiteY19" fmla="*/ 859972 h 926193"/>
              <a:gd name="connsiteX20" fmla="*/ 0 w 2629807"/>
              <a:gd name="connsiteY20" fmla="*/ 783772 h 92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29807" h="926193">
                <a:moveTo>
                  <a:pt x="0" y="783772"/>
                </a:moveTo>
                <a:lnTo>
                  <a:pt x="54428" y="402772"/>
                </a:lnTo>
                <a:lnTo>
                  <a:pt x="696685" y="10886"/>
                </a:lnTo>
                <a:lnTo>
                  <a:pt x="1807028" y="0"/>
                </a:lnTo>
                <a:lnTo>
                  <a:pt x="2231571" y="499383"/>
                </a:lnTo>
                <a:lnTo>
                  <a:pt x="2314121" y="412297"/>
                </a:lnTo>
                <a:lnTo>
                  <a:pt x="2373085" y="522515"/>
                </a:lnTo>
                <a:lnTo>
                  <a:pt x="2491467" y="419554"/>
                </a:lnTo>
                <a:lnTo>
                  <a:pt x="2569028" y="533400"/>
                </a:lnTo>
                <a:lnTo>
                  <a:pt x="2629807" y="435429"/>
                </a:lnTo>
                <a:cubicBezTo>
                  <a:pt x="2629656" y="594028"/>
                  <a:pt x="2629504" y="752626"/>
                  <a:pt x="2629353" y="911225"/>
                </a:cubicBezTo>
                <a:lnTo>
                  <a:pt x="2561317" y="815522"/>
                </a:lnTo>
                <a:lnTo>
                  <a:pt x="2514146" y="922111"/>
                </a:lnTo>
                <a:lnTo>
                  <a:pt x="2438853" y="830036"/>
                </a:lnTo>
                <a:lnTo>
                  <a:pt x="2403928" y="926193"/>
                </a:lnTo>
                <a:lnTo>
                  <a:pt x="2166257" y="794658"/>
                </a:lnTo>
                <a:lnTo>
                  <a:pt x="1926771" y="903515"/>
                </a:lnTo>
                <a:lnTo>
                  <a:pt x="881742" y="859972"/>
                </a:lnTo>
                <a:lnTo>
                  <a:pt x="555171" y="729343"/>
                </a:lnTo>
                <a:lnTo>
                  <a:pt x="381000" y="859972"/>
                </a:lnTo>
                <a:lnTo>
                  <a:pt x="0" y="783772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46596B-0E54-4943-3554-61DF9576751F}"/>
              </a:ext>
            </a:extLst>
          </p:cNvPr>
          <p:cNvSpPr/>
          <p:nvPr/>
        </p:nvSpPr>
        <p:spPr>
          <a:xfrm>
            <a:off x="3962399" y="1436914"/>
            <a:ext cx="195944" cy="185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6EE8D6-40A1-BF82-3C92-727A5D3E517C}"/>
              </a:ext>
            </a:extLst>
          </p:cNvPr>
          <p:cNvSpPr/>
          <p:nvPr/>
        </p:nvSpPr>
        <p:spPr>
          <a:xfrm>
            <a:off x="3624944" y="1415143"/>
            <a:ext cx="707571" cy="283028"/>
          </a:xfrm>
          <a:custGeom>
            <a:avLst/>
            <a:gdLst>
              <a:gd name="connsiteX0" fmla="*/ 10885 w 707571"/>
              <a:gd name="connsiteY0" fmla="*/ 0 h 283028"/>
              <a:gd name="connsiteX1" fmla="*/ 446314 w 707571"/>
              <a:gd name="connsiteY1" fmla="*/ 0 h 283028"/>
              <a:gd name="connsiteX2" fmla="*/ 707571 w 707571"/>
              <a:gd name="connsiteY2" fmla="*/ 283028 h 283028"/>
              <a:gd name="connsiteX3" fmla="*/ 0 w 707571"/>
              <a:gd name="connsiteY3" fmla="*/ 272143 h 283028"/>
              <a:gd name="connsiteX4" fmla="*/ 10885 w 707571"/>
              <a:gd name="connsiteY4" fmla="*/ 0 h 28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71" h="283028">
                <a:moveTo>
                  <a:pt x="10885" y="0"/>
                </a:moveTo>
                <a:lnTo>
                  <a:pt x="446314" y="0"/>
                </a:lnTo>
                <a:lnTo>
                  <a:pt x="707571" y="283028"/>
                </a:lnTo>
                <a:lnTo>
                  <a:pt x="0" y="272143"/>
                </a:lnTo>
                <a:lnTo>
                  <a:pt x="1088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19FE11-CDCC-261F-E497-6785A54DB669}"/>
              </a:ext>
            </a:extLst>
          </p:cNvPr>
          <p:cNvSpPr/>
          <p:nvPr/>
        </p:nvSpPr>
        <p:spPr>
          <a:xfrm flipH="1">
            <a:off x="2890157" y="1415143"/>
            <a:ext cx="604157" cy="283028"/>
          </a:xfrm>
          <a:custGeom>
            <a:avLst/>
            <a:gdLst>
              <a:gd name="connsiteX0" fmla="*/ 10885 w 707571"/>
              <a:gd name="connsiteY0" fmla="*/ 0 h 283028"/>
              <a:gd name="connsiteX1" fmla="*/ 446314 w 707571"/>
              <a:gd name="connsiteY1" fmla="*/ 0 h 283028"/>
              <a:gd name="connsiteX2" fmla="*/ 707571 w 707571"/>
              <a:gd name="connsiteY2" fmla="*/ 283028 h 283028"/>
              <a:gd name="connsiteX3" fmla="*/ 0 w 707571"/>
              <a:gd name="connsiteY3" fmla="*/ 272143 h 283028"/>
              <a:gd name="connsiteX4" fmla="*/ 10885 w 707571"/>
              <a:gd name="connsiteY4" fmla="*/ 0 h 28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71" h="283028">
                <a:moveTo>
                  <a:pt x="10885" y="0"/>
                </a:moveTo>
                <a:lnTo>
                  <a:pt x="446314" y="0"/>
                </a:lnTo>
                <a:lnTo>
                  <a:pt x="707571" y="283028"/>
                </a:lnTo>
                <a:lnTo>
                  <a:pt x="0" y="272143"/>
                </a:lnTo>
                <a:lnTo>
                  <a:pt x="1088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A87788-6F67-3E49-EF0A-E7132282DBC5}"/>
              </a:ext>
            </a:extLst>
          </p:cNvPr>
          <p:cNvSpPr/>
          <p:nvPr/>
        </p:nvSpPr>
        <p:spPr>
          <a:xfrm>
            <a:off x="2721428" y="1997528"/>
            <a:ext cx="337457" cy="315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58B798-8CB4-FCE8-2F73-57D26F484B12}"/>
              </a:ext>
            </a:extLst>
          </p:cNvPr>
          <p:cNvSpPr/>
          <p:nvPr/>
        </p:nvSpPr>
        <p:spPr>
          <a:xfrm>
            <a:off x="4218214" y="2015196"/>
            <a:ext cx="337457" cy="315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FECA7C-7187-C7A3-E1D0-5AFF985262FB}"/>
              </a:ext>
            </a:extLst>
          </p:cNvPr>
          <p:cNvGrpSpPr/>
          <p:nvPr/>
        </p:nvGrpSpPr>
        <p:grpSpPr>
          <a:xfrm>
            <a:off x="4894035" y="1091330"/>
            <a:ext cx="818517" cy="1239552"/>
            <a:chOff x="6148244" y="1092892"/>
            <a:chExt cx="818517" cy="123955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022F23-C09B-8959-5DF2-3D4B6BADEE00}"/>
                </a:ext>
              </a:extLst>
            </p:cNvPr>
            <p:cNvSpPr/>
            <p:nvPr/>
          </p:nvSpPr>
          <p:spPr>
            <a:xfrm>
              <a:off x="6148244" y="2128881"/>
              <a:ext cx="547552" cy="2035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F05E18-DAAB-AFC2-0320-B0653D461DA1}"/>
                </a:ext>
              </a:extLst>
            </p:cNvPr>
            <p:cNvSpPr/>
            <p:nvPr/>
          </p:nvSpPr>
          <p:spPr>
            <a:xfrm>
              <a:off x="6419209" y="1916248"/>
              <a:ext cx="547552" cy="2035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ABED95-9CBC-4AD7-E0CF-A898D39CD13A}"/>
                </a:ext>
              </a:extLst>
            </p:cNvPr>
            <p:cNvSpPr/>
            <p:nvPr/>
          </p:nvSpPr>
          <p:spPr>
            <a:xfrm>
              <a:off x="6148244" y="1716315"/>
              <a:ext cx="547552" cy="2035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659E41-0822-4F6D-E0E0-E904E37DFB07}"/>
                </a:ext>
              </a:extLst>
            </p:cNvPr>
            <p:cNvSpPr/>
            <p:nvPr/>
          </p:nvSpPr>
          <p:spPr>
            <a:xfrm>
              <a:off x="6419209" y="1503682"/>
              <a:ext cx="547552" cy="2035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B278D9-CDE8-930E-9CBF-E5F33B1E5E1F}"/>
                </a:ext>
              </a:extLst>
            </p:cNvPr>
            <p:cNvSpPr/>
            <p:nvPr/>
          </p:nvSpPr>
          <p:spPr>
            <a:xfrm>
              <a:off x="6148244" y="1294855"/>
              <a:ext cx="547552" cy="2035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060770-898E-F08B-4B8C-570EB648E7C1}"/>
                </a:ext>
              </a:extLst>
            </p:cNvPr>
            <p:cNvSpPr/>
            <p:nvPr/>
          </p:nvSpPr>
          <p:spPr>
            <a:xfrm>
              <a:off x="6419209" y="1092892"/>
              <a:ext cx="547552" cy="2035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92EB1F-5853-72BA-0328-AE4423BC7900}"/>
                </a:ext>
              </a:extLst>
            </p:cNvPr>
            <p:cNvSpPr/>
            <p:nvPr/>
          </p:nvSpPr>
          <p:spPr>
            <a:xfrm>
              <a:off x="6148244" y="1092892"/>
              <a:ext cx="273776" cy="2035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14329B-C2AD-58F0-8002-6BCE80808A68}"/>
                </a:ext>
              </a:extLst>
            </p:cNvPr>
            <p:cNvSpPr/>
            <p:nvPr/>
          </p:nvSpPr>
          <p:spPr>
            <a:xfrm>
              <a:off x="6692985" y="1289198"/>
              <a:ext cx="273776" cy="209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5DDF77-1CC7-C0B7-3D7A-48DDA81C0BBC}"/>
                </a:ext>
              </a:extLst>
            </p:cNvPr>
            <p:cNvSpPr/>
            <p:nvPr/>
          </p:nvSpPr>
          <p:spPr>
            <a:xfrm>
              <a:off x="6148244" y="1496407"/>
              <a:ext cx="273776" cy="209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BFBA98-346C-1CCD-C895-43E3DE5A018E}"/>
                </a:ext>
              </a:extLst>
            </p:cNvPr>
            <p:cNvSpPr/>
            <p:nvPr/>
          </p:nvSpPr>
          <p:spPr>
            <a:xfrm>
              <a:off x="6692985" y="1709978"/>
              <a:ext cx="273776" cy="209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5DC5CC-E4D6-FA02-CBAF-9BB76E566895}"/>
                </a:ext>
              </a:extLst>
            </p:cNvPr>
            <p:cNvSpPr/>
            <p:nvPr/>
          </p:nvSpPr>
          <p:spPr>
            <a:xfrm>
              <a:off x="6148244" y="1917883"/>
              <a:ext cx="273776" cy="209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FA0641-56D9-B7F6-5652-C872CB6FCA97}"/>
                </a:ext>
              </a:extLst>
            </p:cNvPr>
            <p:cNvSpPr/>
            <p:nvPr/>
          </p:nvSpPr>
          <p:spPr>
            <a:xfrm>
              <a:off x="6692985" y="2122264"/>
              <a:ext cx="273776" cy="209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3217101-653A-2854-F530-AC63594D1A8D}"/>
              </a:ext>
            </a:extLst>
          </p:cNvPr>
          <p:cNvSpPr txBox="1"/>
          <p:nvPr/>
        </p:nvSpPr>
        <p:spPr>
          <a:xfrm>
            <a:off x="817077" y="2923721"/>
            <a:ext cx="7573346" cy="2677656"/>
          </a:xfrm>
          <a:prstGeom prst="rect">
            <a:avLst/>
          </a:prstGeom>
          <a:solidFill>
            <a:srgbClr val="CEFA8E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imbhualadh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tugtar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faoi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dheara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bhfanann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codanna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socraithe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charr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gluaisecht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dtí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mbuaileann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siad le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rud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éigin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Léiríonn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leanann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coirp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gluaiseacht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seachas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mura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gníomhaíonn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fórsa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orthu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063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E687-EB38-CB7B-E67C-FD463B39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Fíoraigh</a:t>
            </a:r>
            <a:r>
              <a:rPr lang="en-GB" dirty="0"/>
              <a:t> an 2ú </a:t>
            </a:r>
            <a:r>
              <a:rPr lang="en-GB" dirty="0" err="1"/>
              <a:t>dlí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217101-653A-2854-F530-AC63594D1A8D}"/>
              </a:ext>
            </a:extLst>
          </p:cNvPr>
          <p:cNvSpPr txBox="1"/>
          <p:nvPr/>
        </p:nvSpPr>
        <p:spPr>
          <a:xfrm>
            <a:off x="254000" y="3169666"/>
            <a:ext cx="8712200" cy="2246769"/>
          </a:xfrm>
          <a:prstGeom prst="rect">
            <a:avLst/>
          </a:prstGeom>
          <a:solidFill>
            <a:srgbClr val="CEFA8E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Claraíonn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braiteoir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fórsa ar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bharr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tralaí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mhais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240 g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taisteal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treoluas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2.5 m/s fórsa 1.3 N ar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feadh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0.46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nuair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bhuaileann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constaic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agus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stopann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Bain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úsáid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as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sonraí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dara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dlí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Newton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fhíorú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E1316-2F48-5FA3-2960-9A3E95015F43}"/>
              </a:ext>
            </a:extLst>
          </p:cNvPr>
          <p:cNvSpPr/>
          <p:nvPr/>
        </p:nvSpPr>
        <p:spPr>
          <a:xfrm rot="60000">
            <a:off x="855196" y="2355802"/>
            <a:ext cx="7388583" cy="1364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F1E50B-7275-8D84-AEA7-811F8ACCC7DE}"/>
              </a:ext>
            </a:extLst>
          </p:cNvPr>
          <p:cNvSpPr/>
          <p:nvPr/>
        </p:nvSpPr>
        <p:spPr>
          <a:xfrm>
            <a:off x="5102128" y="1670521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39AB85-8E5E-CD2B-B426-BEB5EF021FB4}"/>
              </a:ext>
            </a:extLst>
          </p:cNvPr>
          <p:cNvSpPr/>
          <p:nvPr/>
        </p:nvSpPr>
        <p:spPr>
          <a:xfrm>
            <a:off x="5476353" y="1621325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49B93B-F01C-1F6F-41FF-F1504BABDD8A}"/>
              </a:ext>
            </a:extLst>
          </p:cNvPr>
          <p:cNvSpPr/>
          <p:nvPr/>
        </p:nvSpPr>
        <p:spPr>
          <a:xfrm>
            <a:off x="5870097" y="1675038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CECBAD-CBB9-84FC-79A2-81A72EFC6D0F}"/>
              </a:ext>
            </a:extLst>
          </p:cNvPr>
          <p:cNvSpPr/>
          <p:nvPr/>
        </p:nvSpPr>
        <p:spPr>
          <a:xfrm rot="60000">
            <a:off x="5054316" y="1802884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845765-7671-DCC5-FFB6-5497E38EFED0}"/>
              </a:ext>
            </a:extLst>
          </p:cNvPr>
          <p:cNvSpPr/>
          <p:nvPr/>
        </p:nvSpPr>
        <p:spPr>
          <a:xfrm>
            <a:off x="5102128" y="2100794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BF5FE14-FE10-1464-5F8C-A9A727C5169D}"/>
              </a:ext>
            </a:extLst>
          </p:cNvPr>
          <p:cNvSpPr/>
          <p:nvPr/>
        </p:nvSpPr>
        <p:spPr>
          <a:xfrm>
            <a:off x="5915221" y="2126142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AA2DE0-D843-A801-3CFE-972EF828F88E}"/>
              </a:ext>
            </a:extLst>
          </p:cNvPr>
          <p:cNvSpPr/>
          <p:nvPr/>
        </p:nvSpPr>
        <p:spPr>
          <a:xfrm>
            <a:off x="6206720" y="1959365"/>
            <a:ext cx="91845" cy="18500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5E7EF1-E6BF-B0B5-11F9-C3E01989F795}"/>
              </a:ext>
            </a:extLst>
          </p:cNvPr>
          <p:cNvSpPr/>
          <p:nvPr/>
        </p:nvSpPr>
        <p:spPr>
          <a:xfrm rot="60000">
            <a:off x="6296415" y="1905138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81489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E687-EB38-CB7B-E67C-FD463B39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Fíoraigh</a:t>
            </a:r>
            <a:r>
              <a:rPr lang="en-GB" dirty="0"/>
              <a:t> an 3ú </a:t>
            </a:r>
            <a:r>
              <a:rPr lang="en-GB" dirty="0" err="1"/>
              <a:t>dlí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217101-653A-2854-F530-AC63594D1A8D}"/>
              </a:ext>
            </a:extLst>
          </p:cNvPr>
          <p:cNvSpPr txBox="1"/>
          <p:nvPr/>
        </p:nvSpPr>
        <p:spPr>
          <a:xfrm>
            <a:off x="254000" y="3169666"/>
            <a:ext cx="8712200" cy="1384995"/>
          </a:xfrm>
          <a:prstGeom prst="rect">
            <a:avLst/>
          </a:prstGeom>
          <a:solidFill>
            <a:srgbClr val="CEFA8E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braiteoir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fórsa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ceangailte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leis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tralaí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agus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braiteoir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eile leis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gconstaic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Cén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tuairim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dhéanfá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3ú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dlí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Newton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fhíorú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E1316-2F48-5FA3-2960-9A3E95015F43}"/>
              </a:ext>
            </a:extLst>
          </p:cNvPr>
          <p:cNvSpPr/>
          <p:nvPr/>
        </p:nvSpPr>
        <p:spPr>
          <a:xfrm rot="60000">
            <a:off x="777440" y="2355802"/>
            <a:ext cx="7388583" cy="1364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F1E50B-7275-8D84-AEA7-811F8ACCC7DE}"/>
              </a:ext>
            </a:extLst>
          </p:cNvPr>
          <p:cNvSpPr/>
          <p:nvPr/>
        </p:nvSpPr>
        <p:spPr>
          <a:xfrm>
            <a:off x="5102128" y="1670521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39AB85-8E5E-CD2B-B426-BEB5EF021FB4}"/>
              </a:ext>
            </a:extLst>
          </p:cNvPr>
          <p:cNvSpPr/>
          <p:nvPr/>
        </p:nvSpPr>
        <p:spPr>
          <a:xfrm>
            <a:off x="5476353" y="1621325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49B93B-F01C-1F6F-41FF-F1504BABDD8A}"/>
              </a:ext>
            </a:extLst>
          </p:cNvPr>
          <p:cNvSpPr/>
          <p:nvPr/>
        </p:nvSpPr>
        <p:spPr>
          <a:xfrm>
            <a:off x="5870097" y="1675038"/>
            <a:ext cx="317497" cy="3316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CECBAD-CBB9-84FC-79A2-81A72EFC6D0F}"/>
              </a:ext>
            </a:extLst>
          </p:cNvPr>
          <p:cNvSpPr/>
          <p:nvPr/>
        </p:nvSpPr>
        <p:spPr>
          <a:xfrm rot="60000">
            <a:off x="5054316" y="1802884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845765-7671-DCC5-FFB6-5497E38EFED0}"/>
              </a:ext>
            </a:extLst>
          </p:cNvPr>
          <p:cNvSpPr/>
          <p:nvPr/>
        </p:nvSpPr>
        <p:spPr>
          <a:xfrm>
            <a:off x="5102128" y="2100794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BF5FE14-FE10-1464-5F8C-A9A727C5169D}"/>
              </a:ext>
            </a:extLst>
          </p:cNvPr>
          <p:cNvSpPr/>
          <p:nvPr/>
        </p:nvSpPr>
        <p:spPr>
          <a:xfrm>
            <a:off x="5915221" y="2126142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AA2DE0-D843-A801-3CFE-972EF828F88E}"/>
              </a:ext>
            </a:extLst>
          </p:cNvPr>
          <p:cNvSpPr/>
          <p:nvPr/>
        </p:nvSpPr>
        <p:spPr>
          <a:xfrm>
            <a:off x="6206720" y="1959365"/>
            <a:ext cx="91845" cy="18500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5E7EF1-E6BF-B0B5-11F9-C3E01989F795}"/>
              </a:ext>
            </a:extLst>
          </p:cNvPr>
          <p:cNvSpPr/>
          <p:nvPr/>
        </p:nvSpPr>
        <p:spPr>
          <a:xfrm rot="60000">
            <a:off x="6419658" y="1905137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695B57-3BE2-990A-F69D-E5DAA880E61A}"/>
              </a:ext>
            </a:extLst>
          </p:cNvPr>
          <p:cNvSpPr/>
          <p:nvPr/>
        </p:nvSpPr>
        <p:spPr>
          <a:xfrm>
            <a:off x="6323725" y="1959365"/>
            <a:ext cx="91845" cy="18500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70302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3187-DE66-82B0-2221-743935DA8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535" y="1270724"/>
            <a:ext cx="6044930" cy="1319837"/>
          </a:xfrm>
        </p:spPr>
        <p:txBody>
          <a:bodyPr>
            <a:normAutofit/>
          </a:bodyPr>
          <a:lstStyle/>
          <a:p>
            <a:r>
              <a:rPr lang="en-GB" dirty="0" err="1"/>
              <a:t>Léaráidí</a:t>
            </a:r>
            <a:r>
              <a:rPr lang="en-GB" dirty="0"/>
              <a:t> fórsa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cineálach</a:t>
            </a:r>
            <a:r>
              <a:rPr lang="en-GB" dirty="0"/>
              <a:t> </a:t>
            </a:r>
            <a:r>
              <a:rPr lang="en-GB" dirty="0" err="1"/>
              <a:t>fósaí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F2A42-3439-67DA-09EB-F373025F96FA}"/>
              </a:ext>
            </a:extLst>
          </p:cNvPr>
          <p:cNvSpPr txBox="1"/>
          <p:nvPr/>
        </p:nvSpPr>
        <p:spPr>
          <a:xfrm>
            <a:off x="5139252" y="2637932"/>
            <a:ext cx="4086375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/>
              <a:t>Imtharraingthe</a:t>
            </a:r>
            <a:r>
              <a:rPr lang="en-GB" sz="2800" dirty="0"/>
              <a:t>
</a:t>
            </a:r>
            <a:r>
              <a:rPr lang="en-GB" sz="2800" dirty="0" err="1"/>
              <a:t>Frithchuimilte</a:t>
            </a:r>
            <a:r>
              <a:rPr lang="en-GB" sz="2800" dirty="0"/>
              <a:t>
Frithghníomh </a:t>
            </a:r>
            <a:r>
              <a:rPr lang="en-GB" sz="2800" dirty="0" err="1"/>
              <a:t>normalach</a:t>
            </a:r>
            <a:r>
              <a:rPr lang="en-GB" sz="2800" dirty="0"/>
              <a:t>
</a:t>
            </a:r>
            <a:r>
              <a:rPr lang="en-GB" sz="2800" dirty="0" err="1"/>
              <a:t>Friotaíocht</a:t>
            </a:r>
            <a:r>
              <a:rPr lang="en-GB" sz="2800" dirty="0"/>
              <a:t>
</a:t>
            </a:r>
            <a:r>
              <a:rPr lang="en-GB" sz="2800" dirty="0" err="1"/>
              <a:t>Teannas</a:t>
            </a:r>
            <a:r>
              <a:rPr lang="en-GB" sz="2800" dirty="0"/>
              <a:t>
</a:t>
            </a:r>
            <a:r>
              <a:rPr lang="en-GB" sz="2800" dirty="0" err="1"/>
              <a:t>Buacacht</a:t>
            </a:r>
            <a:endParaRPr lang="en-GB" sz="28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918B89-7481-77DF-5EF8-E7CF39567387}"/>
              </a:ext>
            </a:extLst>
          </p:cNvPr>
          <p:cNvGrpSpPr/>
          <p:nvPr/>
        </p:nvGrpSpPr>
        <p:grpSpPr>
          <a:xfrm rot="20890325">
            <a:off x="3058119" y="3593488"/>
            <a:ext cx="1502028" cy="1603338"/>
            <a:chOff x="1224662" y="3305529"/>
            <a:chExt cx="1277457" cy="13636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EC94C4D-40D3-ABDE-2091-8A1F23046E4C}"/>
                </a:ext>
              </a:extLst>
            </p:cNvPr>
            <p:cNvGrpSpPr/>
            <p:nvPr/>
          </p:nvGrpSpPr>
          <p:grpSpPr>
            <a:xfrm>
              <a:off x="1224662" y="3901655"/>
              <a:ext cx="1277457" cy="767494"/>
              <a:chOff x="2856865" y="1259840"/>
              <a:chExt cx="2849245" cy="171182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D5148DA-43DC-6D64-F7C6-FBCBF13D4A3A}"/>
                  </a:ext>
                </a:extLst>
              </p:cNvPr>
              <p:cNvSpPr/>
              <p:nvPr/>
            </p:nvSpPr>
            <p:spPr>
              <a:xfrm>
                <a:off x="2856865" y="1975981"/>
                <a:ext cx="995680" cy="995680"/>
              </a:xfrm>
              <a:prstGeom prst="ellips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65E3533-295A-8EFE-70D6-2F822A1E949B}"/>
                  </a:ext>
                </a:extLst>
              </p:cNvPr>
              <p:cNvSpPr/>
              <p:nvPr/>
            </p:nvSpPr>
            <p:spPr>
              <a:xfrm>
                <a:off x="4710430" y="1936768"/>
                <a:ext cx="995680" cy="995680"/>
              </a:xfrm>
              <a:prstGeom prst="ellips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3887C27-06C1-88F4-1CCF-5FE573062DB2}"/>
                  </a:ext>
                </a:extLst>
              </p:cNvPr>
              <p:cNvSpPr/>
              <p:nvPr/>
            </p:nvSpPr>
            <p:spPr>
              <a:xfrm>
                <a:off x="4429760" y="1259840"/>
                <a:ext cx="772160" cy="1198880"/>
              </a:xfrm>
              <a:custGeom>
                <a:avLst/>
                <a:gdLst>
                  <a:gd name="connsiteX0" fmla="*/ 772160 w 772160"/>
                  <a:gd name="connsiteY0" fmla="*/ 1198880 h 1198880"/>
                  <a:gd name="connsiteX1" fmla="*/ 284480 w 772160"/>
                  <a:gd name="connsiteY1" fmla="*/ 274320 h 1198880"/>
                  <a:gd name="connsiteX2" fmla="*/ 325120 w 772160"/>
                  <a:gd name="connsiteY2" fmla="*/ 10160 h 1198880"/>
                  <a:gd name="connsiteX3" fmla="*/ 0 w 772160"/>
                  <a:gd name="connsiteY3" fmla="*/ 0 h 119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160" h="1198880">
                    <a:moveTo>
                      <a:pt x="772160" y="1198880"/>
                    </a:moveTo>
                    <a:lnTo>
                      <a:pt x="284480" y="274320"/>
                    </a:lnTo>
                    <a:lnTo>
                      <a:pt x="325120" y="10160"/>
                    </a:lnTo>
                    <a:lnTo>
                      <a:pt x="0" y="0"/>
                    </a:lnTo>
                  </a:path>
                </a:pathLst>
              </a:cu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2827BA5-4E9B-9CFB-0589-3D48978BF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9956" y="1428004"/>
                <a:ext cx="456274" cy="1079768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EF9E105-C319-07C0-8E3E-E69E8C15F3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8720" y="1662448"/>
                <a:ext cx="1046974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A3C3208-0BCA-1B5E-8671-854C948B6D22}"/>
                  </a:ext>
                </a:extLst>
              </p:cNvPr>
              <p:cNvSpPr/>
              <p:nvPr/>
            </p:nvSpPr>
            <p:spPr>
              <a:xfrm>
                <a:off x="3376930" y="1311147"/>
                <a:ext cx="548640" cy="233714"/>
              </a:xfrm>
              <a:custGeom>
                <a:avLst/>
                <a:gdLst>
                  <a:gd name="connsiteX0" fmla="*/ 20320 w 1341120"/>
                  <a:gd name="connsiteY0" fmla="*/ 0 h 406400"/>
                  <a:gd name="connsiteX1" fmla="*/ 1341120 w 1341120"/>
                  <a:gd name="connsiteY1" fmla="*/ 0 h 406400"/>
                  <a:gd name="connsiteX2" fmla="*/ 1249680 w 1341120"/>
                  <a:gd name="connsiteY2" fmla="*/ 193040 h 406400"/>
                  <a:gd name="connsiteX3" fmla="*/ 162560 w 1341120"/>
                  <a:gd name="connsiteY3" fmla="*/ 406400 h 406400"/>
                  <a:gd name="connsiteX4" fmla="*/ 0 w 1341120"/>
                  <a:gd name="connsiteY4" fmla="*/ 203200 h 406400"/>
                  <a:gd name="connsiteX5" fmla="*/ 20320 w 1341120"/>
                  <a:gd name="connsiteY5" fmla="*/ 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1120" h="406400">
                    <a:moveTo>
                      <a:pt x="20320" y="0"/>
                    </a:moveTo>
                    <a:lnTo>
                      <a:pt x="1341120" y="0"/>
                    </a:lnTo>
                    <a:lnTo>
                      <a:pt x="1249680" y="193040"/>
                    </a:lnTo>
                    <a:lnTo>
                      <a:pt x="162560" y="406400"/>
                    </a:lnTo>
                    <a:lnTo>
                      <a:pt x="0" y="203200"/>
                    </a:lnTo>
                    <a:lnTo>
                      <a:pt x="2032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B8E5F9A-5CDF-F0D3-42AF-079B2BE8F4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87090" y="1666308"/>
                <a:ext cx="397510" cy="77216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C526273-CF1F-9678-2C4C-6F408B09FD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56075" y="1823887"/>
                <a:ext cx="755703" cy="702313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1291FA9-03A4-0FD3-7FA4-E5FC19E7AA89}"/>
                  </a:ext>
                </a:extLst>
              </p:cNvPr>
              <p:cNvSpPr/>
              <p:nvPr/>
            </p:nvSpPr>
            <p:spPr>
              <a:xfrm>
                <a:off x="3976748" y="2361681"/>
                <a:ext cx="312042" cy="31204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534D338-516B-56D0-0755-F6A4C902AE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0171" y="2450755"/>
                <a:ext cx="745904" cy="66947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DFB06E-E398-77BE-5B45-CE4FF172CCBA}"/>
                </a:ext>
              </a:extLst>
            </p:cNvPr>
            <p:cNvGrpSpPr/>
            <p:nvPr/>
          </p:nvGrpSpPr>
          <p:grpSpPr>
            <a:xfrm>
              <a:off x="1442288" y="3305529"/>
              <a:ext cx="672262" cy="1122832"/>
              <a:chOff x="1442288" y="3305529"/>
              <a:chExt cx="672262" cy="1122832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E5C21CF-9BDF-5E39-8B08-AEEDD7B66CBA}"/>
                  </a:ext>
                </a:extLst>
              </p:cNvPr>
              <p:cNvSpPr/>
              <p:nvPr/>
            </p:nvSpPr>
            <p:spPr>
              <a:xfrm>
                <a:off x="1442288" y="3473956"/>
                <a:ext cx="498415" cy="954405"/>
              </a:xfrm>
              <a:custGeom>
                <a:avLst/>
                <a:gdLst>
                  <a:gd name="connsiteX0" fmla="*/ 431800 w 609600"/>
                  <a:gd name="connsiteY0" fmla="*/ 704850 h 1035050"/>
                  <a:gd name="connsiteX1" fmla="*/ 22225 w 609600"/>
                  <a:gd name="connsiteY1" fmla="*/ 530225 h 1035050"/>
                  <a:gd name="connsiteX2" fmla="*/ 6350 w 609600"/>
                  <a:gd name="connsiteY2" fmla="*/ 466725 h 1035050"/>
                  <a:gd name="connsiteX3" fmla="*/ 0 w 609600"/>
                  <a:gd name="connsiteY3" fmla="*/ 466725 h 1035050"/>
                  <a:gd name="connsiteX4" fmla="*/ 0 w 609600"/>
                  <a:gd name="connsiteY4" fmla="*/ 466725 h 1035050"/>
                  <a:gd name="connsiteX5" fmla="*/ 34925 w 609600"/>
                  <a:gd name="connsiteY5" fmla="*/ 396875 h 1035050"/>
                  <a:gd name="connsiteX6" fmla="*/ 438150 w 609600"/>
                  <a:gd name="connsiteY6" fmla="*/ 9525 h 1035050"/>
                  <a:gd name="connsiteX7" fmla="*/ 527050 w 609600"/>
                  <a:gd name="connsiteY7" fmla="*/ 0 h 1035050"/>
                  <a:gd name="connsiteX8" fmla="*/ 603250 w 609600"/>
                  <a:gd name="connsiteY8" fmla="*/ 41275 h 1035050"/>
                  <a:gd name="connsiteX9" fmla="*/ 609600 w 609600"/>
                  <a:gd name="connsiteY9" fmla="*/ 142875 h 1035050"/>
                  <a:gd name="connsiteX10" fmla="*/ 285750 w 609600"/>
                  <a:gd name="connsiteY10" fmla="*/ 473075 h 1035050"/>
                  <a:gd name="connsiteX11" fmla="*/ 577850 w 609600"/>
                  <a:gd name="connsiteY11" fmla="*/ 679450 h 1035050"/>
                  <a:gd name="connsiteX12" fmla="*/ 403225 w 609600"/>
                  <a:gd name="connsiteY12" fmla="*/ 898525 h 1035050"/>
                  <a:gd name="connsiteX13" fmla="*/ 527050 w 609600"/>
                  <a:gd name="connsiteY13" fmla="*/ 968375 h 1035050"/>
                  <a:gd name="connsiteX14" fmla="*/ 488950 w 609600"/>
                  <a:gd name="connsiteY14" fmla="*/ 1035050 h 1035050"/>
                  <a:gd name="connsiteX15" fmla="*/ 298450 w 609600"/>
                  <a:gd name="connsiteY15" fmla="*/ 914400 h 1035050"/>
                  <a:gd name="connsiteX16" fmla="*/ 431800 w 609600"/>
                  <a:gd name="connsiteY16" fmla="*/ 70485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9600" h="1035050">
                    <a:moveTo>
                      <a:pt x="431800" y="704850"/>
                    </a:moveTo>
                    <a:lnTo>
                      <a:pt x="22225" y="530225"/>
                    </a:lnTo>
                    <a:cubicBezTo>
                      <a:pt x="19393" y="511817"/>
                      <a:pt x="18612" y="483892"/>
                      <a:pt x="6350" y="466725"/>
                    </a:cubicBezTo>
                    <a:cubicBezTo>
                      <a:pt x="5120" y="465003"/>
                      <a:pt x="2117" y="466725"/>
                      <a:pt x="0" y="466725"/>
                    </a:cubicBezTo>
                    <a:lnTo>
                      <a:pt x="0" y="466725"/>
                    </a:lnTo>
                    <a:lnTo>
                      <a:pt x="34925" y="396875"/>
                    </a:lnTo>
                    <a:lnTo>
                      <a:pt x="438150" y="9525"/>
                    </a:lnTo>
                    <a:lnTo>
                      <a:pt x="527050" y="0"/>
                    </a:lnTo>
                    <a:lnTo>
                      <a:pt x="603250" y="41275"/>
                    </a:lnTo>
                    <a:lnTo>
                      <a:pt x="609600" y="142875"/>
                    </a:lnTo>
                    <a:lnTo>
                      <a:pt x="285750" y="473075"/>
                    </a:lnTo>
                    <a:lnTo>
                      <a:pt x="577850" y="679450"/>
                    </a:lnTo>
                    <a:lnTo>
                      <a:pt x="403225" y="898525"/>
                    </a:lnTo>
                    <a:lnTo>
                      <a:pt x="527050" y="968375"/>
                    </a:lnTo>
                    <a:lnTo>
                      <a:pt x="488950" y="1035050"/>
                    </a:lnTo>
                    <a:lnTo>
                      <a:pt x="298450" y="914400"/>
                    </a:lnTo>
                    <a:lnTo>
                      <a:pt x="431800" y="704850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EB09111-040C-88D9-0067-BE2093C9E3C4}"/>
                  </a:ext>
                </a:extLst>
              </p:cNvPr>
              <p:cNvSpPr/>
              <p:nvPr/>
            </p:nvSpPr>
            <p:spPr>
              <a:xfrm>
                <a:off x="1790700" y="3596217"/>
                <a:ext cx="323850" cy="321733"/>
              </a:xfrm>
              <a:custGeom>
                <a:avLst/>
                <a:gdLst>
                  <a:gd name="connsiteX0" fmla="*/ 91016 w 315383"/>
                  <a:gd name="connsiteY0" fmla="*/ 0 h 368300"/>
                  <a:gd name="connsiteX1" fmla="*/ 158750 w 315383"/>
                  <a:gd name="connsiteY1" fmla="*/ 234950 h 368300"/>
                  <a:gd name="connsiteX2" fmla="*/ 315383 w 315383"/>
                  <a:gd name="connsiteY2" fmla="*/ 336550 h 368300"/>
                  <a:gd name="connsiteX3" fmla="*/ 194733 w 315383"/>
                  <a:gd name="connsiteY3" fmla="*/ 368300 h 368300"/>
                  <a:gd name="connsiteX4" fmla="*/ 74083 w 315383"/>
                  <a:gd name="connsiteY4" fmla="*/ 279400 h 368300"/>
                  <a:gd name="connsiteX5" fmla="*/ 0 w 315383"/>
                  <a:gd name="connsiteY5" fmla="*/ 2117 h 368300"/>
                  <a:gd name="connsiteX0" fmla="*/ 101599 w 315383"/>
                  <a:gd name="connsiteY0" fmla="*/ 44450 h 366183"/>
                  <a:gd name="connsiteX1" fmla="*/ 158750 w 315383"/>
                  <a:gd name="connsiteY1" fmla="*/ 232833 h 366183"/>
                  <a:gd name="connsiteX2" fmla="*/ 315383 w 315383"/>
                  <a:gd name="connsiteY2" fmla="*/ 334433 h 366183"/>
                  <a:gd name="connsiteX3" fmla="*/ 194733 w 315383"/>
                  <a:gd name="connsiteY3" fmla="*/ 366183 h 366183"/>
                  <a:gd name="connsiteX4" fmla="*/ 74083 w 315383"/>
                  <a:gd name="connsiteY4" fmla="*/ 277283 h 366183"/>
                  <a:gd name="connsiteX5" fmla="*/ 0 w 315383"/>
                  <a:gd name="connsiteY5" fmla="*/ 0 h 366183"/>
                  <a:gd name="connsiteX0" fmla="*/ 110066 w 323850"/>
                  <a:gd name="connsiteY0" fmla="*/ 0 h 321733"/>
                  <a:gd name="connsiteX1" fmla="*/ 167217 w 323850"/>
                  <a:gd name="connsiteY1" fmla="*/ 188383 h 321733"/>
                  <a:gd name="connsiteX2" fmla="*/ 323850 w 323850"/>
                  <a:gd name="connsiteY2" fmla="*/ 289983 h 321733"/>
                  <a:gd name="connsiteX3" fmla="*/ 203200 w 323850"/>
                  <a:gd name="connsiteY3" fmla="*/ 321733 h 321733"/>
                  <a:gd name="connsiteX4" fmla="*/ 82550 w 323850"/>
                  <a:gd name="connsiteY4" fmla="*/ 232833 h 321733"/>
                  <a:gd name="connsiteX5" fmla="*/ 0 w 323850"/>
                  <a:gd name="connsiteY5" fmla="*/ 12700 h 32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850" h="321733">
                    <a:moveTo>
                      <a:pt x="110066" y="0"/>
                    </a:moveTo>
                    <a:lnTo>
                      <a:pt x="167217" y="188383"/>
                    </a:lnTo>
                    <a:lnTo>
                      <a:pt x="323850" y="289983"/>
                    </a:lnTo>
                    <a:lnTo>
                      <a:pt x="203200" y="321733"/>
                    </a:lnTo>
                    <a:lnTo>
                      <a:pt x="82550" y="232833"/>
                    </a:lnTo>
                    <a:lnTo>
                      <a:pt x="0" y="12700"/>
                    </a:ln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8324057-1DA7-952A-F2F1-0D281B9C9623}"/>
                  </a:ext>
                </a:extLst>
              </p:cNvPr>
              <p:cNvSpPr/>
              <p:nvPr/>
            </p:nvSpPr>
            <p:spPr>
              <a:xfrm>
                <a:off x="1878368" y="3305529"/>
                <a:ext cx="230016" cy="229557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ECB5C2-A168-752D-4F11-1DE087E82E0C}"/>
              </a:ext>
            </a:extLst>
          </p:cNvPr>
          <p:cNvCxnSpPr/>
          <p:nvPr/>
        </p:nvCxnSpPr>
        <p:spPr>
          <a:xfrm flipV="1">
            <a:off x="2970982" y="4876610"/>
            <a:ext cx="2196005" cy="51584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rrow: Down 25">
            <a:extLst>
              <a:ext uri="{FF2B5EF4-FFF2-40B4-BE49-F238E27FC236}">
                <a16:creationId xmlns:a16="http://schemas.microsoft.com/office/drawing/2014/main" id="{6397FAAF-EC3A-D3B2-97D8-CD3AD8835F5A}"/>
              </a:ext>
            </a:extLst>
          </p:cNvPr>
          <p:cNvSpPr/>
          <p:nvPr/>
        </p:nvSpPr>
        <p:spPr>
          <a:xfrm rot="20488555" flipV="1">
            <a:off x="3243911" y="2768653"/>
            <a:ext cx="254012" cy="1150539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7B5DF47B-2189-DE3C-80BE-A042895B5273}"/>
              </a:ext>
            </a:extLst>
          </p:cNvPr>
          <p:cNvSpPr/>
          <p:nvPr/>
        </p:nvSpPr>
        <p:spPr>
          <a:xfrm>
            <a:off x="3737980" y="5102992"/>
            <a:ext cx="254012" cy="1150539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F33D084D-423F-6C39-5D4B-238B8B0FA18F}"/>
              </a:ext>
            </a:extLst>
          </p:cNvPr>
          <p:cNvSpPr/>
          <p:nvPr/>
        </p:nvSpPr>
        <p:spPr>
          <a:xfrm rot="4355183">
            <a:off x="4606056" y="4016201"/>
            <a:ext cx="279193" cy="392918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2E1422E-2831-87BE-C80B-49137F639339}"/>
              </a:ext>
            </a:extLst>
          </p:cNvPr>
          <p:cNvSpPr/>
          <p:nvPr/>
        </p:nvSpPr>
        <p:spPr>
          <a:xfrm rot="15136806">
            <a:off x="2844641" y="5160513"/>
            <a:ext cx="252888" cy="478556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9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BB5AA9ED-8AEF-06E2-AF84-92FA37D4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35" y="1268639"/>
            <a:ext cx="7992685" cy="10772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b="1" dirty="0"/>
              <a:t>Fórsa: cúis</a:t>
            </a:r>
            <a:r>
              <a:rPr lang="en-IE" altLang="en-US" sz="3200" dirty="0"/>
              <a:t> le </a:t>
            </a:r>
            <a:r>
              <a:rPr lang="en-IE" altLang="en-US" sz="3200" b="1" dirty="0"/>
              <a:t>luasghéarú</a:t>
            </a:r>
            <a:br>
              <a:rPr lang="en-GB" altLang="en-US" sz="3200" dirty="0"/>
            </a:br>
            <a:endParaRPr lang="en-IE" alt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F6E61A-4168-0958-77FB-3D6FB00AE5CE}"/>
              </a:ext>
            </a:extLst>
          </p:cNvPr>
          <p:cNvGrpSpPr/>
          <p:nvPr/>
        </p:nvGrpSpPr>
        <p:grpSpPr>
          <a:xfrm>
            <a:off x="2773940" y="2561826"/>
            <a:ext cx="3207759" cy="3900635"/>
            <a:chOff x="3295733" y="3653715"/>
            <a:chExt cx="2552533" cy="310388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02B3B00E-780E-C2E0-9CE5-2F1E4C56D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733" y="3653715"/>
              <a:ext cx="2552533" cy="310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hlinkClick r:id="rId4"/>
              <a:extLst>
                <a:ext uri="{FF2B5EF4-FFF2-40B4-BE49-F238E27FC236}">
                  <a16:creationId xmlns:a16="http://schemas.microsoft.com/office/drawing/2014/main" id="{B3A5629A-462C-F47A-14CE-73ED2093405E}"/>
                </a:ext>
              </a:extLst>
            </p:cNvPr>
            <p:cNvSpPr txBox="1"/>
            <p:nvPr/>
          </p:nvSpPr>
          <p:spPr>
            <a:xfrm>
              <a:off x="5103782" y="6419041"/>
              <a:ext cx="5934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>
                  <a:solidFill>
                    <a:schemeClr val="bg1">
                      <a:lumMod val="75000"/>
                    </a:schemeClr>
                  </a:solidFill>
                </a:rPr>
                <a:t>CC0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360D077-9916-7264-BF94-6D04E5FAA98F}"/>
              </a:ext>
            </a:extLst>
          </p:cNvPr>
          <p:cNvSpPr txBox="1"/>
          <p:nvPr/>
        </p:nvSpPr>
        <p:spPr>
          <a:xfrm>
            <a:off x="7145020" y="1930358"/>
            <a:ext cx="1144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/>
              <a:t>HL 2019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A70B2B-FB3B-FD2A-C3FC-79FA4D09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862114"/>
          </a:xfrm>
        </p:spPr>
        <p:txBody>
          <a:bodyPr/>
          <a:lstStyle/>
          <a:p>
            <a:r>
              <a:rPr lang="en-IE" altLang="en-US" dirty="0"/>
              <a:t>Cad is fórsa </a:t>
            </a:r>
            <a:r>
              <a:rPr lang="en-IE" altLang="en-US" dirty="0" err="1"/>
              <a:t>ann</a:t>
            </a:r>
            <a:r>
              <a:rPr lang="en-IE" altLang="en-US" dirty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6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8F8FE-B6C1-09C7-4842-4B5A601A9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4B0573-E69D-6A71-9943-514977F9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 err="1"/>
              <a:t>Céard</a:t>
            </a:r>
            <a:r>
              <a:rPr lang="en-GB" dirty="0"/>
              <a:t> is </a:t>
            </a:r>
            <a:r>
              <a:rPr lang="en-GB" dirty="0" err="1"/>
              <a:t>léaráid</a:t>
            </a:r>
            <a:r>
              <a:rPr lang="en-GB" dirty="0"/>
              <a:t> fórsa </a:t>
            </a:r>
            <a:r>
              <a:rPr lang="en-GB" dirty="0" err="1"/>
              <a:t>ann</a:t>
            </a:r>
            <a:r>
              <a:rPr lang="en-GB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791DC-CB30-C004-D8E3-C500F5E84276}"/>
              </a:ext>
            </a:extLst>
          </p:cNvPr>
          <p:cNvSpPr txBox="1"/>
          <p:nvPr/>
        </p:nvSpPr>
        <p:spPr>
          <a:xfrm>
            <a:off x="401401" y="1014427"/>
            <a:ext cx="8404698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Léaráid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thaispeánann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na fórsaí go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léir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gníomhú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chorp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26B715-C13A-B861-6C66-BD808D66C4FD}"/>
              </a:ext>
            </a:extLst>
          </p:cNvPr>
          <p:cNvGrpSpPr/>
          <p:nvPr/>
        </p:nvGrpSpPr>
        <p:grpSpPr>
          <a:xfrm rot="20890325">
            <a:off x="3949032" y="3183530"/>
            <a:ext cx="1502028" cy="1603338"/>
            <a:chOff x="1224662" y="3305529"/>
            <a:chExt cx="1277457" cy="1363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96D8A6-4D56-5AF7-4F31-82877B9A8AC8}"/>
                </a:ext>
              </a:extLst>
            </p:cNvPr>
            <p:cNvGrpSpPr/>
            <p:nvPr/>
          </p:nvGrpSpPr>
          <p:grpSpPr>
            <a:xfrm>
              <a:off x="1224662" y="3901655"/>
              <a:ext cx="1277457" cy="767494"/>
              <a:chOff x="2856865" y="1259840"/>
              <a:chExt cx="2849245" cy="171182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C800A31-5C44-ADD3-AEBE-B91B6F3E281C}"/>
                  </a:ext>
                </a:extLst>
              </p:cNvPr>
              <p:cNvSpPr/>
              <p:nvPr/>
            </p:nvSpPr>
            <p:spPr>
              <a:xfrm>
                <a:off x="2856865" y="1975981"/>
                <a:ext cx="995680" cy="995680"/>
              </a:xfrm>
              <a:prstGeom prst="ellips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DFBD0A8-1E33-2741-8A02-DCFC9DE25E22}"/>
                  </a:ext>
                </a:extLst>
              </p:cNvPr>
              <p:cNvSpPr/>
              <p:nvPr/>
            </p:nvSpPr>
            <p:spPr>
              <a:xfrm>
                <a:off x="4710430" y="1936768"/>
                <a:ext cx="995680" cy="995680"/>
              </a:xfrm>
              <a:prstGeom prst="ellips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0CD404F-30BE-3A42-948C-668E7A360361}"/>
                  </a:ext>
                </a:extLst>
              </p:cNvPr>
              <p:cNvSpPr/>
              <p:nvPr/>
            </p:nvSpPr>
            <p:spPr>
              <a:xfrm>
                <a:off x="4429760" y="1259840"/>
                <a:ext cx="772160" cy="1198880"/>
              </a:xfrm>
              <a:custGeom>
                <a:avLst/>
                <a:gdLst>
                  <a:gd name="connsiteX0" fmla="*/ 772160 w 772160"/>
                  <a:gd name="connsiteY0" fmla="*/ 1198880 h 1198880"/>
                  <a:gd name="connsiteX1" fmla="*/ 284480 w 772160"/>
                  <a:gd name="connsiteY1" fmla="*/ 274320 h 1198880"/>
                  <a:gd name="connsiteX2" fmla="*/ 325120 w 772160"/>
                  <a:gd name="connsiteY2" fmla="*/ 10160 h 1198880"/>
                  <a:gd name="connsiteX3" fmla="*/ 0 w 772160"/>
                  <a:gd name="connsiteY3" fmla="*/ 0 h 119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160" h="1198880">
                    <a:moveTo>
                      <a:pt x="772160" y="1198880"/>
                    </a:moveTo>
                    <a:lnTo>
                      <a:pt x="284480" y="274320"/>
                    </a:lnTo>
                    <a:lnTo>
                      <a:pt x="325120" y="10160"/>
                    </a:lnTo>
                    <a:lnTo>
                      <a:pt x="0" y="0"/>
                    </a:lnTo>
                  </a:path>
                </a:pathLst>
              </a:cu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BF104EE-1C78-9672-1933-98FB4090A5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9956" y="1428004"/>
                <a:ext cx="456274" cy="1079768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3A1278E-D9B2-3EE6-5B4C-ED1F94B53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8720" y="1662448"/>
                <a:ext cx="1046974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8F9D1B8-1435-FE21-CEC9-17A26954C8EF}"/>
                  </a:ext>
                </a:extLst>
              </p:cNvPr>
              <p:cNvSpPr/>
              <p:nvPr/>
            </p:nvSpPr>
            <p:spPr>
              <a:xfrm>
                <a:off x="3376930" y="1311147"/>
                <a:ext cx="548640" cy="233714"/>
              </a:xfrm>
              <a:custGeom>
                <a:avLst/>
                <a:gdLst>
                  <a:gd name="connsiteX0" fmla="*/ 20320 w 1341120"/>
                  <a:gd name="connsiteY0" fmla="*/ 0 h 406400"/>
                  <a:gd name="connsiteX1" fmla="*/ 1341120 w 1341120"/>
                  <a:gd name="connsiteY1" fmla="*/ 0 h 406400"/>
                  <a:gd name="connsiteX2" fmla="*/ 1249680 w 1341120"/>
                  <a:gd name="connsiteY2" fmla="*/ 193040 h 406400"/>
                  <a:gd name="connsiteX3" fmla="*/ 162560 w 1341120"/>
                  <a:gd name="connsiteY3" fmla="*/ 406400 h 406400"/>
                  <a:gd name="connsiteX4" fmla="*/ 0 w 1341120"/>
                  <a:gd name="connsiteY4" fmla="*/ 203200 h 406400"/>
                  <a:gd name="connsiteX5" fmla="*/ 20320 w 1341120"/>
                  <a:gd name="connsiteY5" fmla="*/ 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1120" h="406400">
                    <a:moveTo>
                      <a:pt x="20320" y="0"/>
                    </a:moveTo>
                    <a:lnTo>
                      <a:pt x="1341120" y="0"/>
                    </a:lnTo>
                    <a:lnTo>
                      <a:pt x="1249680" y="193040"/>
                    </a:lnTo>
                    <a:lnTo>
                      <a:pt x="162560" y="406400"/>
                    </a:lnTo>
                    <a:lnTo>
                      <a:pt x="0" y="203200"/>
                    </a:lnTo>
                    <a:lnTo>
                      <a:pt x="2032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7F603F1-46EA-9D9E-D94B-BB985C2C1A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87090" y="1666308"/>
                <a:ext cx="397510" cy="77216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2A61F75-45A3-2DB8-EAF8-8CF10A559D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56075" y="1823887"/>
                <a:ext cx="755703" cy="702313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314EBB1-3637-D5C1-C7F9-A37839664285}"/>
                  </a:ext>
                </a:extLst>
              </p:cNvPr>
              <p:cNvSpPr/>
              <p:nvPr/>
            </p:nvSpPr>
            <p:spPr>
              <a:xfrm>
                <a:off x="3976748" y="2361681"/>
                <a:ext cx="312042" cy="31204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4971332-5EED-7B51-FEBE-44D392136C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0171" y="2450755"/>
                <a:ext cx="745904" cy="66947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A4DD28E-BFE2-8A8E-5CB2-5C691053D9BB}"/>
                </a:ext>
              </a:extLst>
            </p:cNvPr>
            <p:cNvGrpSpPr/>
            <p:nvPr/>
          </p:nvGrpSpPr>
          <p:grpSpPr>
            <a:xfrm>
              <a:off x="1442288" y="3305529"/>
              <a:ext cx="672262" cy="1122832"/>
              <a:chOff x="1442288" y="3305529"/>
              <a:chExt cx="672262" cy="1122832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EE02443-5B76-0E7B-A86E-EE1A95CB60EF}"/>
                  </a:ext>
                </a:extLst>
              </p:cNvPr>
              <p:cNvSpPr/>
              <p:nvPr/>
            </p:nvSpPr>
            <p:spPr>
              <a:xfrm>
                <a:off x="1442288" y="3473956"/>
                <a:ext cx="498415" cy="954405"/>
              </a:xfrm>
              <a:custGeom>
                <a:avLst/>
                <a:gdLst>
                  <a:gd name="connsiteX0" fmla="*/ 431800 w 609600"/>
                  <a:gd name="connsiteY0" fmla="*/ 704850 h 1035050"/>
                  <a:gd name="connsiteX1" fmla="*/ 22225 w 609600"/>
                  <a:gd name="connsiteY1" fmla="*/ 530225 h 1035050"/>
                  <a:gd name="connsiteX2" fmla="*/ 6350 w 609600"/>
                  <a:gd name="connsiteY2" fmla="*/ 466725 h 1035050"/>
                  <a:gd name="connsiteX3" fmla="*/ 0 w 609600"/>
                  <a:gd name="connsiteY3" fmla="*/ 466725 h 1035050"/>
                  <a:gd name="connsiteX4" fmla="*/ 0 w 609600"/>
                  <a:gd name="connsiteY4" fmla="*/ 466725 h 1035050"/>
                  <a:gd name="connsiteX5" fmla="*/ 34925 w 609600"/>
                  <a:gd name="connsiteY5" fmla="*/ 396875 h 1035050"/>
                  <a:gd name="connsiteX6" fmla="*/ 438150 w 609600"/>
                  <a:gd name="connsiteY6" fmla="*/ 9525 h 1035050"/>
                  <a:gd name="connsiteX7" fmla="*/ 527050 w 609600"/>
                  <a:gd name="connsiteY7" fmla="*/ 0 h 1035050"/>
                  <a:gd name="connsiteX8" fmla="*/ 603250 w 609600"/>
                  <a:gd name="connsiteY8" fmla="*/ 41275 h 1035050"/>
                  <a:gd name="connsiteX9" fmla="*/ 609600 w 609600"/>
                  <a:gd name="connsiteY9" fmla="*/ 142875 h 1035050"/>
                  <a:gd name="connsiteX10" fmla="*/ 285750 w 609600"/>
                  <a:gd name="connsiteY10" fmla="*/ 473075 h 1035050"/>
                  <a:gd name="connsiteX11" fmla="*/ 577850 w 609600"/>
                  <a:gd name="connsiteY11" fmla="*/ 679450 h 1035050"/>
                  <a:gd name="connsiteX12" fmla="*/ 403225 w 609600"/>
                  <a:gd name="connsiteY12" fmla="*/ 898525 h 1035050"/>
                  <a:gd name="connsiteX13" fmla="*/ 527050 w 609600"/>
                  <a:gd name="connsiteY13" fmla="*/ 968375 h 1035050"/>
                  <a:gd name="connsiteX14" fmla="*/ 488950 w 609600"/>
                  <a:gd name="connsiteY14" fmla="*/ 1035050 h 1035050"/>
                  <a:gd name="connsiteX15" fmla="*/ 298450 w 609600"/>
                  <a:gd name="connsiteY15" fmla="*/ 914400 h 1035050"/>
                  <a:gd name="connsiteX16" fmla="*/ 431800 w 609600"/>
                  <a:gd name="connsiteY16" fmla="*/ 70485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9600" h="1035050">
                    <a:moveTo>
                      <a:pt x="431800" y="704850"/>
                    </a:moveTo>
                    <a:lnTo>
                      <a:pt x="22225" y="530225"/>
                    </a:lnTo>
                    <a:cubicBezTo>
                      <a:pt x="19393" y="511817"/>
                      <a:pt x="18612" y="483892"/>
                      <a:pt x="6350" y="466725"/>
                    </a:cubicBezTo>
                    <a:cubicBezTo>
                      <a:pt x="5120" y="465003"/>
                      <a:pt x="2117" y="466725"/>
                      <a:pt x="0" y="466725"/>
                    </a:cubicBezTo>
                    <a:lnTo>
                      <a:pt x="0" y="466725"/>
                    </a:lnTo>
                    <a:lnTo>
                      <a:pt x="34925" y="396875"/>
                    </a:lnTo>
                    <a:lnTo>
                      <a:pt x="438150" y="9525"/>
                    </a:lnTo>
                    <a:lnTo>
                      <a:pt x="527050" y="0"/>
                    </a:lnTo>
                    <a:lnTo>
                      <a:pt x="603250" y="41275"/>
                    </a:lnTo>
                    <a:lnTo>
                      <a:pt x="609600" y="142875"/>
                    </a:lnTo>
                    <a:lnTo>
                      <a:pt x="285750" y="473075"/>
                    </a:lnTo>
                    <a:lnTo>
                      <a:pt x="577850" y="679450"/>
                    </a:lnTo>
                    <a:lnTo>
                      <a:pt x="403225" y="898525"/>
                    </a:lnTo>
                    <a:lnTo>
                      <a:pt x="527050" y="968375"/>
                    </a:lnTo>
                    <a:lnTo>
                      <a:pt x="488950" y="1035050"/>
                    </a:lnTo>
                    <a:lnTo>
                      <a:pt x="298450" y="914400"/>
                    </a:lnTo>
                    <a:lnTo>
                      <a:pt x="431800" y="704850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CD6CE35-79A2-D198-4903-8CDC11B8E801}"/>
                  </a:ext>
                </a:extLst>
              </p:cNvPr>
              <p:cNvSpPr/>
              <p:nvPr/>
            </p:nvSpPr>
            <p:spPr>
              <a:xfrm>
                <a:off x="1790700" y="3596217"/>
                <a:ext cx="323850" cy="321733"/>
              </a:xfrm>
              <a:custGeom>
                <a:avLst/>
                <a:gdLst>
                  <a:gd name="connsiteX0" fmla="*/ 91016 w 315383"/>
                  <a:gd name="connsiteY0" fmla="*/ 0 h 368300"/>
                  <a:gd name="connsiteX1" fmla="*/ 158750 w 315383"/>
                  <a:gd name="connsiteY1" fmla="*/ 234950 h 368300"/>
                  <a:gd name="connsiteX2" fmla="*/ 315383 w 315383"/>
                  <a:gd name="connsiteY2" fmla="*/ 336550 h 368300"/>
                  <a:gd name="connsiteX3" fmla="*/ 194733 w 315383"/>
                  <a:gd name="connsiteY3" fmla="*/ 368300 h 368300"/>
                  <a:gd name="connsiteX4" fmla="*/ 74083 w 315383"/>
                  <a:gd name="connsiteY4" fmla="*/ 279400 h 368300"/>
                  <a:gd name="connsiteX5" fmla="*/ 0 w 315383"/>
                  <a:gd name="connsiteY5" fmla="*/ 2117 h 368300"/>
                  <a:gd name="connsiteX0" fmla="*/ 101599 w 315383"/>
                  <a:gd name="connsiteY0" fmla="*/ 44450 h 366183"/>
                  <a:gd name="connsiteX1" fmla="*/ 158750 w 315383"/>
                  <a:gd name="connsiteY1" fmla="*/ 232833 h 366183"/>
                  <a:gd name="connsiteX2" fmla="*/ 315383 w 315383"/>
                  <a:gd name="connsiteY2" fmla="*/ 334433 h 366183"/>
                  <a:gd name="connsiteX3" fmla="*/ 194733 w 315383"/>
                  <a:gd name="connsiteY3" fmla="*/ 366183 h 366183"/>
                  <a:gd name="connsiteX4" fmla="*/ 74083 w 315383"/>
                  <a:gd name="connsiteY4" fmla="*/ 277283 h 366183"/>
                  <a:gd name="connsiteX5" fmla="*/ 0 w 315383"/>
                  <a:gd name="connsiteY5" fmla="*/ 0 h 366183"/>
                  <a:gd name="connsiteX0" fmla="*/ 110066 w 323850"/>
                  <a:gd name="connsiteY0" fmla="*/ 0 h 321733"/>
                  <a:gd name="connsiteX1" fmla="*/ 167217 w 323850"/>
                  <a:gd name="connsiteY1" fmla="*/ 188383 h 321733"/>
                  <a:gd name="connsiteX2" fmla="*/ 323850 w 323850"/>
                  <a:gd name="connsiteY2" fmla="*/ 289983 h 321733"/>
                  <a:gd name="connsiteX3" fmla="*/ 203200 w 323850"/>
                  <a:gd name="connsiteY3" fmla="*/ 321733 h 321733"/>
                  <a:gd name="connsiteX4" fmla="*/ 82550 w 323850"/>
                  <a:gd name="connsiteY4" fmla="*/ 232833 h 321733"/>
                  <a:gd name="connsiteX5" fmla="*/ 0 w 323850"/>
                  <a:gd name="connsiteY5" fmla="*/ 12700 h 32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850" h="321733">
                    <a:moveTo>
                      <a:pt x="110066" y="0"/>
                    </a:moveTo>
                    <a:lnTo>
                      <a:pt x="167217" y="188383"/>
                    </a:lnTo>
                    <a:lnTo>
                      <a:pt x="323850" y="289983"/>
                    </a:lnTo>
                    <a:lnTo>
                      <a:pt x="203200" y="321733"/>
                    </a:lnTo>
                    <a:lnTo>
                      <a:pt x="82550" y="232833"/>
                    </a:lnTo>
                    <a:lnTo>
                      <a:pt x="0" y="12700"/>
                    </a:ln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B5324F8-AD7B-3101-AE21-74D992CC7542}"/>
                  </a:ext>
                </a:extLst>
              </p:cNvPr>
              <p:cNvSpPr/>
              <p:nvPr/>
            </p:nvSpPr>
            <p:spPr>
              <a:xfrm>
                <a:off x="1878368" y="3305529"/>
                <a:ext cx="230016" cy="229557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4E18106-1B09-BE35-DB68-CA543019C74A}"/>
              </a:ext>
            </a:extLst>
          </p:cNvPr>
          <p:cNvCxnSpPr/>
          <p:nvPr/>
        </p:nvCxnSpPr>
        <p:spPr>
          <a:xfrm flipV="1">
            <a:off x="3861895" y="4466652"/>
            <a:ext cx="2196005" cy="515842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row: Down 53">
            <a:extLst>
              <a:ext uri="{FF2B5EF4-FFF2-40B4-BE49-F238E27FC236}">
                <a16:creationId xmlns:a16="http://schemas.microsoft.com/office/drawing/2014/main" id="{9A3E0C2F-A487-E23D-2AA3-F23985AD5B9E}"/>
              </a:ext>
            </a:extLst>
          </p:cNvPr>
          <p:cNvSpPr/>
          <p:nvPr/>
        </p:nvSpPr>
        <p:spPr>
          <a:xfrm rot="20488555" flipV="1">
            <a:off x="4150765" y="2353090"/>
            <a:ext cx="254012" cy="1150539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4A5C6BAB-7A7D-0B24-1AF6-FCBF82AF47E0}"/>
              </a:ext>
            </a:extLst>
          </p:cNvPr>
          <p:cNvSpPr/>
          <p:nvPr/>
        </p:nvSpPr>
        <p:spPr>
          <a:xfrm>
            <a:off x="4652422" y="4605886"/>
            <a:ext cx="266416" cy="1236332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931187CF-8C0A-B3C5-B877-70946AF92F07}"/>
              </a:ext>
            </a:extLst>
          </p:cNvPr>
          <p:cNvSpPr/>
          <p:nvPr/>
        </p:nvSpPr>
        <p:spPr>
          <a:xfrm rot="4355183">
            <a:off x="5237001" y="3749084"/>
            <a:ext cx="279193" cy="323810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CC8FC131-6891-DEF5-4749-CD235F27136F}"/>
              </a:ext>
            </a:extLst>
          </p:cNvPr>
          <p:cNvSpPr/>
          <p:nvPr/>
        </p:nvSpPr>
        <p:spPr>
          <a:xfrm rot="15355621">
            <a:off x="3704227" y="4528985"/>
            <a:ext cx="252888" cy="719825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0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C318F-675A-9722-B721-1B27E7C25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E7FE54-5316-0D1E-93BA-6C0ECB46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 is </a:t>
            </a:r>
            <a:r>
              <a:rPr lang="en-US" dirty="0" err="1"/>
              <a:t>fórsa</a:t>
            </a:r>
            <a:r>
              <a:rPr lang="en-US" dirty="0"/>
              <a:t> </a:t>
            </a:r>
            <a:r>
              <a:rPr lang="en-US" dirty="0" err="1"/>
              <a:t>imtharraingthe</a:t>
            </a:r>
            <a:r>
              <a:rPr lang="en-US" dirty="0"/>
              <a:t> </a:t>
            </a:r>
            <a:r>
              <a:rPr lang="en-US" dirty="0" err="1"/>
              <a:t>ann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988421-5EBF-75CA-4BF4-18CB002B8988}"/>
              </a:ext>
            </a:extLst>
          </p:cNvPr>
          <p:cNvSpPr txBox="1"/>
          <p:nvPr/>
        </p:nvSpPr>
        <p:spPr>
          <a:xfrm>
            <a:off x="401401" y="1014427"/>
            <a:ext cx="8404698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An fórsa idir choirp atá ann mar gheall ar mhaiseanna na gcoirp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1D0273-6BDA-C263-3D55-C7031E948508}"/>
              </a:ext>
            </a:extLst>
          </p:cNvPr>
          <p:cNvSpPr/>
          <p:nvPr/>
        </p:nvSpPr>
        <p:spPr>
          <a:xfrm>
            <a:off x="4033391" y="2495268"/>
            <a:ext cx="1077218" cy="10772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0F7D395-59DF-54CC-0AAC-12C7CF279DEF}"/>
              </a:ext>
            </a:extLst>
          </p:cNvPr>
          <p:cNvSpPr/>
          <p:nvPr/>
        </p:nvSpPr>
        <p:spPr>
          <a:xfrm>
            <a:off x="431540" y="2638754"/>
            <a:ext cx="8280920" cy="790246"/>
          </a:xfrm>
          <a:custGeom>
            <a:avLst/>
            <a:gdLst>
              <a:gd name="connsiteX0" fmla="*/ 4521646 w 8280920"/>
              <a:gd name="connsiteY0" fmla="*/ 0 h 790246"/>
              <a:gd name="connsiteX1" fmla="*/ 4563798 w 8280920"/>
              <a:gd name="connsiteY1" fmla="*/ 203 h 790246"/>
              <a:gd name="connsiteX2" fmla="*/ 8280920 w 8280920"/>
              <a:gd name="connsiteY2" fmla="*/ 394202 h 790246"/>
              <a:gd name="connsiteX3" fmla="*/ 4140460 w 8280920"/>
              <a:gd name="connsiteY3" fmla="*/ 790246 h 790246"/>
              <a:gd name="connsiteX4" fmla="*/ 0 w 8280920"/>
              <a:gd name="connsiteY4" fmla="*/ 394202 h 790246"/>
              <a:gd name="connsiteX5" fmla="*/ 3717122 w 8280920"/>
              <a:gd name="connsiteY5" fmla="*/ 203 h 790246"/>
              <a:gd name="connsiteX6" fmla="*/ 3757144 w 8280920"/>
              <a:gd name="connsiteY6" fmla="*/ 10 h 790246"/>
              <a:gd name="connsiteX7" fmla="*/ 3773489 w 8280920"/>
              <a:gd name="connsiteY7" fmla="*/ 52524 h 790246"/>
              <a:gd name="connsiteX8" fmla="*/ 4139393 w 8280920"/>
              <a:gd name="connsiteY8" fmla="*/ 294410 h 790246"/>
              <a:gd name="connsiteX9" fmla="*/ 4505297 w 8280920"/>
              <a:gd name="connsiteY9" fmla="*/ 52524 h 790246"/>
              <a:gd name="connsiteX10" fmla="*/ 4521646 w 8280920"/>
              <a:gd name="connsiteY10" fmla="*/ 0 h 790246"/>
              <a:gd name="connsiteX0" fmla="*/ 4139393 w 8280920"/>
              <a:gd name="connsiteY0" fmla="*/ 294410 h 790246"/>
              <a:gd name="connsiteX1" fmla="*/ 4505297 w 8280920"/>
              <a:gd name="connsiteY1" fmla="*/ 52524 h 790246"/>
              <a:gd name="connsiteX2" fmla="*/ 4521646 w 8280920"/>
              <a:gd name="connsiteY2" fmla="*/ 0 h 790246"/>
              <a:gd name="connsiteX3" fmla="*/ 4563798 w 8280920"/>
              <a:gd name="connsiteY3" fmla="*/ 203 h 790246"/>
              <a:gd name="connsiteX4" fmla="*/ 8280920 w 8280920"/>
              <a:gd name="connsiteY4" fmla="*/ 394202 h 790246"/>
              <a:gd name="connsiteX5" fmla="*/ 4140460 w 8280920"/>
              <a:gd name="connsiteY5" fmla="*/ 790246 h 790246"/>
              <a:gd name="connsiteX6" fmla="*/ 0 w 8280920"/>
              <a:gd name="connsiteY6" fmla="*/ 394202 h 790246"/>
              <a:gd name="connsiteX7" fmla="*/ 3717122 w 8280920"/>
              <a:gd name="connsiteY7" fmla="*/ 203 h 790246"/>
              <a:gd name="connsiteX8" fmla="*/ 3757144 w 8280920"/>
              <a:gd name="connsiteY8" fmla="*/ 10 h 790246"/>
              <a:gd name="connsiteX9" fmla="*/ 3773489 w 8280920"/>
              <a:gd name="connsiteY9" fmla="*/ 52524 h 790246"/>
              <a:gd name="connsiteX10" fmla="*/ 4230833 w 8280920"/>
              <a:gd name="connsiteY10" fmla="*/ 385850 h 790246"/>
              <a:gd name="connsiteX0" fmla="*/ 4139393 w 8280920"/>
              <a:gd name="connsiteY0" fmla="*/ 294410 h 790246"/>
              <a:gd name="connsiteX1" fmla="*/ 4505297 w 8280920"/>
              <a:gd name="connsiteY1" fmla="*/ 52524 h 790246"/>
              <a:gd name="connsiteX2" fmla="*/ 4521646 w 8280920"/>
              <a:gd name="connsiteY2" fmla="*/ 0 h 790246"/>
              <a:gd name="connsiteX3" fmla="*/ 4563798 w 8280920"/>
              <a:gd name="connsiteY3" fmla="*/ 203 h 790246"/>
              <a:gd name="connsiteX4" fmla="*/ 8280920 w 8280920"/>
              <a:gd name="connsiteY4" fmla="*/ 394202 h 790246"/>
              <a:gd name="connsiteX5" fmla="*/ 4140460 w 8280920"/>
              <a:gd name="connsiteY5" fmla="*/ 790246 h 790246"/>
              <a:gd name="connsiteX6" fmla="*/ 0 w 8280920"/>
              <a:gd name="connsiteY6" fmla="*/ 394202 h 790246"/>
              <a:gd name="connsiteX7" fmla="*/ 3717122 w 8280920"/>
              <a:gd name="connsiteY7" fmla="*/ 203 h 790246"/>
              <a:gd name="connsiteX8" fmla="*/ 3757144 w 8280920"/>
              <a:gd name="connsiteY8" fmla="*/ 10 h 790246"/>
              <a:gd name="connsiteX9" fmla="*/ 3773489 w 8280920"/>
              <a:gd name="connsiteY9" fmla="*/ 52524 h 790246"/>
              <a:gd name="connsiteX0" fmla="*/ 4139393 w 8280920"/>
              <a:gd name="connsiteY0" fmla="*/ 294410 h 790246"/>
              <a:gd name="connsiteX1" fmla="*/ 4505297 w 8280920"/>
              <a:gd name="connsiteY1" fmla="*/ 52524 h 790246"/>
              <a:gd name="connsiteX2" fmla="*/ 4521646 w 8280920"/>
              <a:gd name="connsiteY2" fmla="*/ 0 h 790246"/>
              <a:gd name="connsiteX3" fmla="*/ 4563798 w 8280920"/>
              <a:gd name="connsiteY3" fmla="*/ 203 h 790246"/>
              <a:gd name="connsiteX4" fmla="*/ 8280920 w 8280920"/>
              <a:gd name="connsiteY4" fmla="*/ 394202 h 790246"/>
              <a:gd name="connsiteX5" fmla="*/ 4140460 w 8280920"/>
              <a:gd name="connsiteY5" fmla="*/ 790246 h 790246"/>
              <a:gd name="connsiteX6" fmla="*/ 0 w 8280920"/>
              <a:gd name="connsiteY6" fmla="*/ 394202 h 790246"/>
              <a:gd name="connsiteX7" fmla="*/ 3717122 w 8280920"/>
              <a:gd name="connsiteY7" fmla="*/ 203 h 790246"/>
              <a:gd name="connsiteX8" fmla="*/ 3757144 w 8280920"/>
              <a:gd name="connsiteY8" fmla="*/ 10 h 790246"/>
              <a:gd name="connsiteX0" fmla="*/ 4505297 w 8280920"/>
              <a:gd name="connsiteY0" fmla="*/ 52524 h 790246"/>
              <a:gd name="connsiteX1" fmla="*/ 4521646 w 8280920"/>
              <a:gd name="connsiteY1" fmla="*/ 0 h 790246"/>
              <a:gd name="connsiteX2" fmla="*/ 4563798 w 8280920"/>
              <a:gd name="connsiteY2" fmla="*/ 203 h 790246"/>
              <a:gd name="connsiteX3" fmla="*/ 8280920 w 8280920"/>
              <a:gd name="connsiteY3" fmla="*/ 394202 h 790246"/>
              <a:gd name="connsiteX4" fmla="*/ 4140460 w 8280920"/>
              <a:gd name="connsiteY4" fmla="*/ 790246 h 790246"/>
              <a:gd name="connsiteX5" fmla="*/ 0 w 8280920"/>
              <a:gd name="connsiteY5" fmla="*/ 394202 h 790246"/>
              <a:gd name="connsiteX6" fmla="*/ 3717122 w 8280920"/>
              <a:gd name="connsiteY6" fmla="*/ 203 h 790246"/>
              <a:gd name="connsiteX7" fmla="*/ 3757144 w 8280920"/>
              <a:gd name="connsiteY7" fmla="*/ 10 h 790246"/>
              <a:gd name="connsiteX0" fmla="*/ 4521646 w 8280920"/>
              <a:gd name="connsiteY0" fmla="*/ 0 h 790246"/>
              <a:gd name="connsiteX1" fmla="*/ 4563798 w 8280920"/>
              <a:gd name="connsiteY1" fmla="*/ 203 h 790246"/>
              <a:gd name="connsiteX2" fmla="*/ 8280920 w 8280920"/>
              <a:gd name="connsiteY2" fmla="*/ 394202 h 790246"/>
              <a:gd name="connsiteX3" fmla="*/ 4140460 w 8280920"/>
              <a:gd name="connsiteY3" fmla="*/ 790246 h 790246"/>
              <a:gd name="connsiteX4" fmla="*/ 0 w 8280920"/>
              <a:gd name="connsiteY4" fmla="*/ 394202 h 790246"/>
              <a:gd name="connsiteX5" fmla="*/ 3717122 w 8280920"/>
              <a:gd name="connsiteY5" fmla="*/ 203 h 790246"/>
              <a:gd name="connsiteX6" fmla="*/ 3757144 w 8280920"/>
              <a:gd name="connsiteY6" fmla="*/ 10 h 79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0920" h="790246">
                <a:moveTo>
                  <a:pt x="4521646" y="0"/>
                </a:moveTo>
                <a:lnTo>
                  <a:pt x="4563798" y="203"/>
                </a:lnTo>
                <a:cubicBezTo>
                  <a:pt x="6651650" y="20484"/>
                  <a:pt x="8280920" y="189144"/>
                  <a:pt x="8280920" y="394202"/>
                </a:cubicBezTo>
                <a:cubicBezTo>
                  <a:pt x="8280920" y="612931"/>
                  <a:pt x="6427173" y="790246"/>
                  <a:pt x="4140460" y="790246"/>
                </a:cubicBezTo>
                <a:cubicBezTo>
                  <a:pt x="1853747" y="790246"/>
                  <a:pt x="0" y="612931"/>
                  <a:pt x="0" y="394202"/>
                </a:cubicBezTo>
                <a:cubicBezTo>
                  <a:pt x="0" y="189144"/>
                  <a:pt x="1629270" y="20484"/>
                  <a:pt x="3717122" y="203"/>
                </a:cubicBezTo>
                <a:lnTo>
                  <a:pt x="3757144" y="10"/>
                </a:lnTo>
              </a:path>
            </a:pathLst>
          </a:cu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BBB55AA-367B-F7EB-DFC8-7EB9F457983C}"/>
              </a:ext>
            </a:extLst>
          </p:cNvPr>
          <p:cNvSpPr/>
          <p:nvPr/>
        </p:nvSpPr>
        <p:spPr>
          <a:xfrm>
            <a:off x="8604448" y="29264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C4B264-0ACA-1586-8D5F-A844C5986982}"/>
              </a:ext>
            </a:extLst>
          </p:cNvPr>
          <p:cNvSpPr txBox="1"/>
          <p:nvPr/>
        </p:nvSpPr>
        <p:spPr>
          <a:xfrm>
            <a:off x="881825" y="4458578"/>
            <a:ext cx="7443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fórsa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imtharraingthe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idir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pláinéid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agus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ghrian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Coinníonn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mar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lena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iad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bhfithis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29E1013-8539-8F88-54A0-D5525CC52743}"/>
              </a:ext>
            </a:extLst>
          </p:cNvPr>
          <p:cNvSpPr/>
          <p:nvPr/>
        </p:nvSpPr>
        <p:spPr>
          <a:xfrm rot="5400000">
            <a:off x="7888535" y="2662115"/>
            <a:ext cx="268817" cy="74352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0685054-75E0-8443-D433-E0699AD281BA}"/>
              </a:ext>
            </a:extLst>
          </p:cNvPr>
          <p:cNvSpPr/>
          <p:nvPr/>
        </p:nvSpPr>
        <p:spPr>
          <a:xfrm rot="16200000" flipH="1">
            <a:off x="5353047" y="2689119"/>
            <a:ext cx="268817" cy="74352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5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2" grpId="0" animBg="1"/>
      <p:bldP spid="34" grpId="0"/>
      <p:bldP spid="7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CC822-26C0-B340-D3CB-97ADAE008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81EDE5-00D2-5850-EFFF-CFDFD535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 err="1"/>
              <a:t>Tabhair</a:t>
            </a:r>
            <a:r>
              <a:rPr lang="en-GB" dirty="0"/>
              <a:t> </a:t>
            </a:r>
            <a:r>
              <a:rPr lang="en-GB" dirty="0" err="1"/>
              <a:t>ainm</a:t>
            </a:r>
            <a:r>
              <a:rPr lang="en-GB" dirty="0"/>
              <a:t> eile ar </a:t>
            </a:r>
            <a:r>
              <a:rPr lang="en-GB" dirty="0" err="1"/>
              <a:t>fhórsa</a:t>
            </a:r>
            <a:r>
              <a:rPr lang="en-GB" dirty="0"/>
              <a:t> na </a:t>
            </a:r>
            <a:r>
              <a:rPr lang="en-GB" dirty="0" err="1"/>
              <a:t>himtharraingthe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05D2D-5B48-901B-188A-789AA847EB2B}"/>
              </a:ext>
            </a:extLst>
          </p:cNvPr>
          <p:cNvSpPr txBox="1"/>
          <p:nvPr/>
        </p:nvSpPr>
        <p:spPr>
          <a:xfrm>
            <a:off x="1470955" y="1477080"/>
            <a:ext cx="168484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ED64A-1EC7-A76B-580C-74105100C6ED}"/>
              </a:ext>
            </a:extLst>
          </p:cNvPr>
          <p:cNvSpPr txBox="1"/>
          <p:nvPr/>
        </p:nvSpPr>
        <p:spPr>
          <a:xfrm>
            <a:off x="154380" y="2616201"/>
            <a:ext cx="8811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Cad é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tsiombail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úsáidtear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haghaidh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meáchain?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899AF-6C7A-3D33-FBB5-3B32A1930990}"/>
              </a:ext>
            </a:extLst>
          </p:cNvPr>
          <p:cNvSpPr txBox="1"/>
          <p:nvPr/>
        </p:nvSpPr>
        <p:spPr>
          <a:xfrm>
            <a:off x="1955947" y="3429000"/>
            <a:ext cx="553077" cy="52321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D938C-645D-D4B1-3C02-73D8A2D3A521}"/>
              </a:ext>
            </a:extLst>
          </p:cNvPr>
          <p:cNvSpPr/>
          <p:nvPr/>
        </p:nvSpPr>
        <p:spPr>
          <a:xfrm>
            <a:off x="4927600" y="3543300"/>
            <a:ext cx="1155700" cy="673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EA9A14-9A4F-B60F-31EB-9DC03931E976}"/>
              </a:ext>
            </a:extLst>
          </p:cNvPr>
          <p:cNvSpPr txBox="1"/>
          <p:nvPr/>
        </p:nvSpPr>
        <p:spPr>
          <a:xfrm>
            <a:off x="5598501" y="4373890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D8AA21F-3181-115A-28E0-F0776D829D4D}"/>
              </a:ext>
            </a:extLst>
          </p:cNvPr>
          <p:cNvSpPr/>
          <p:nvPr/>
        </p:nvSpPr>
        <p:spPr>
          <a:xfrm>
            <a:off x="5318506" y="4216400"/>
            <a:ext cx="268817" cy="743523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5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12" grpId="0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F27DE-8805-233C-AF99-40CC21F68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9887CB-3C79-7C26-4E18-05BA7864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 err="1"/>
              <a:t>Cén</a:t>
            </a:r>
            <a:r>
              <a:rPr lang="en-GB" dirty="0"/>
              <a:t> </a:t>
            </a:r>
            <a:r>
              <a:rPr lang="en-GB" dirty="0" err="1"/>
              <a:t>treo</a:t>
            </a:r>
            <a:r>
              <a:rPr lang="en-GB" dirty="0"/>
              <a:t> </a:t>
            </a:r>
            <a:r>
              <a:rPr lang="en-GB" dirty="0" err="1"/>
              <a:t>atá</a:t>
            </a:r>
            <a:r>
              <a:rPr lang="en-GB" dirty="0"/>
              <a:t> ag fórsaí na </a:t>
            </a:r>
            <a:r>
              <a:rPr lang="en-GB" dirty="0" err="1"/>
              <a:t>himtharraingthe</a:t>
            </a:r>
            <a:r>
              <a:rPr lang="en-GB" dirty="0"/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4CC5E-8431-681D-5884-7CBD1D737536}"/>
              </a:ext>
            </a:extLst>
          </p:cNvPr>
          <p:cNvSpPr txBox="1"/>
          <p:nvPr/>
        </p:nvSpPr>
        <p:spPr>
          <a:xfrm>
            <a:off x="441325" y="1571903"/>
            <a:ext cx="8261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fórsaí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himtharraignthe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gníomhú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dtreo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maislár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coirp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1C3473-246F-FD4F-E236-F19E5D20B249}"/>
              </a:ext>
            </a:extLst>
          </p:cNvPr>
          <p:cNvGrpSpPr/>
          <p:nvPr/>
        </p:nvGrpSpPr>
        <p:grpSpPr>
          <a:xfrm rot="20163127">
            <a:off x="3620892" y="2706938"/>
            <a:ext cx="2431971" cy="2929308"/>
            <a:chOff x="3066702" y="3377422"/>
            <a:chExt cx="2431971" cy="292930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2AB9F01-F6D2-2F28-71BC-ECC1A6687C1D}"/>
                </a:ext>
              </a:extLst>
            </p:cNvPr>
            <p:cNvSpPr/>
            <p:nvPr/>
          </p:nvSpPr>
          <p:spPr>
            <a:xfrm rot="18822437">
              <a:off x="2364506" y="4079618"/>
              <a:ext cx="2929308" cy="1524915"/>
            </a:xfrm>
            <a:custGeom>
              <a:avLst/>
              <a:gdLst>
                <a:gd name="connsiteX0" fmla="*/ 0 w 2918298"/>
                <a:gd name="connsiteY0" fmla="*/ 1011676 h 1498059"/>
                <a:gd name="connsiteX1" fmla="*/ 622570 w 2918298"/>
                <a:gd name="connsiteY1" fmla="*/ 0 h 1498059"/>
                <a:gd name="connsiteX2" fmla="*/ 2918298 w 2918298"/>
                <a:gd name="connsiteY2" fmla="*/ 992221 h 1498059"/>
                <a:gd name="connsiteX3" fmla="*/ 856034 w 2918298"/>
                <a:gd name="connsiteY3" fmla="*/ 1498059 h 1498059"/>
                <a:gd name="connsiteX4" fmla="*/ 0 w 2918298"/>
                <a:gd name="connsiteY4" fmla="*/ 1011676 h 1498059"/>
                <a:gd name="connsiteX0" fmla="*/ 0 w 2918298"/>
                <a:gd name="connsiteY0" fmla="*/ 1015664 h 1502047"/>
                <a:gd name="connsiteX1" fmla="*/ 622570 w 2918298"/>
                <a:gd name="connsiteY1" fmla="*/ 3988 h 1502047"/>
                <a:gd name="connsiteX2" fmla="*/ 2918298 w 2918298"/>
                <a:gd name="connsiteY2" fmla="*/ 996209 h 1502047"/>
                <a:gd name="connsiteX3" fmla="*/ 856034 w 2918298"/>
                <a:gd name="connsiteY3" fmla="*/ 1502047 h 1502047"/>
                <a:gd name="connsiteX4" fmla="*/ 0 w 2918298"/>
                <a:gd name="connsiteY4" fmla="*/ 1015664 h 1502047"/>
                <a:gd name="connsiteX0" fmla="*/ 0 w 2920417"/>
                <a:gd name="connsiteY0" fmla="*/ 1015664 h 1502047"/>
                <a:gd name="connsiteX1" fmla="*/ 622570 w 2920417"/>
                <a:gd name="connsiteY1" fmla="*/ 3988 h 1502047"/>
                <a:gd name="connsiteX2" fmla="*/ 2918298 w 2920417"/>
                <a:gd name="connsiteY2" fmla="*/ 996209 h 1502047"/>
                <a:gd name="connsiteX3" fmla="*/ 856034 w 2920417"/>
                <a:gd name="connsiteY3" fmla="*/ 1502047 h 1502047"/>
                <a:gd name="connsiteX4" fmla="*/ 0 w 2920417"/>
                <a:gd name="connsiteY4" fmla="*/ 1015664 h 1502047"/>
                <a:gd name="connsiteX0" fmla="*/ 0 w 2920264"/>
                <a:gd name="connsiteY0" fmla="*/ 1015664 h 1522904"/>
                <a:gd name="connsiteX1" fmla="*/ 622570 w 2920264"/>
                <a:gd name="connsiteY1" fmla="*/ 3988 h 1522904"/>
                <a:gd name="connsiteX2" fmla="*/ 2918298 w 2920264"/>
                <a:gd name="connsiteY2" fmla="*/ 996209 h 1522904"/>
                <a:gd name="connsiteX3" fmla="*/ 856034 w 2920264"/>
                <a:gd name="connsiteY3" fmla="*/ 1502047 h 1522904"/>
                <a:gd name="connsiteX4" fmla="*/ 0 w 2920264"/>
                <a:gd name="connsiteY4" fmla="*/ 1015664 h 1522904"/>
                <a:gd name="connsiteX0" fmla="*/ 9044 w 2929308"/>
                <a:gd name="connsiteY0" fmla="*/ 1017675 h 1524915"/>
                <a:gd name="connsiteX1" fmla="*/ 631614 w 2929308"/>
                <a:gd name="connsiteY1" fmla="*/ 5999 h 1524915"/>
                <a:gd name="connsiteX2" fmla="*/ 2927342 w 2929308"/>
                <a:gd name="connsiteY2" fmla="*/ 998220 h 1524915"/>
                <a:gd name="connsiteX3" fmla="*/ 865078 w 2929308"/>
                <a:gd name="connsiteY3" fmla="*/ 1504058 h 1524915"/>
                <a:gd name="connsiteX4" fmla="*/ 9044 w 2929308"/>
                <a:gd name="connsiteY4" fmla="*/ 1017675 h 152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9308" h="1524915">
                  <a:moveTo>
                    <a:pt x="9044" y="1017675"/>
                  </a:moveTo>
                  <a:cubicBezTo>
                    <a:pt x="80379" y="408076"/>
                    <a:pt x="240974" y="-58708"/>
                    <a:pt x="631614" y="5999"/>
                  </a:cubicBezTo>
                  <a:cubicBezTo>
                    <a:pt x="1688687" y="181097"/>
                    <a:pt x="2862490" y="492382"/>
                    <a:pt x="2927342" y="998220"/>
                  </a:cubicBezTo>
                  <a:cubicBezTo>
                    <a:pt x="2992194" y="1504058"/>
                    <a:pt x="1435767" y="1568909"/>
                    <a:pt x="865078" y="1504058"/>
                  </a:cubicBezTo>
                  <a:cubicBezTo>
                    <a:pt x="294389" y="1439207"/>
                    <a:pt x="-62291" y="1627274"/>
                    <a:pt x="9044" y="1017675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3A0970E-A46B-86DF-62C0-03C50369BC9B}"/>
                </a:ext>
              </a:extLst>
            </p:cNvPr>
            <p:cNvSpPr/>
            <p:nvPr/>
          </p:nvSpPr>
          <p:spPr>
            <a:xfrm>
              <a:off x="3870910" y="4901588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328310F-9F75-5E3A-487E-9142AD582DE0}"/>
                </a:ext>
              </a:extLst>
            </p:cNvPr>
            <p:cNvSpPr/>
            <p:nvPr/>
          </p:nvSpPr>
          <p:spPr>
            <a:xfrm rot="1904794">
              <a:off x="4483228" y="3432847"/>
              <a:ext cx="177547" cy="545100"/>
            </a:xfrm>
            <a:custGeom>
              <a:avLst/>
              <a:gdLst>
                <a:gd name="connsiteX0" fmla="*/ 77821 w 428017"/>
                <a:gd name="connsiteY0" fmla="*/ 233464 h 1284052"/>
                <a:gd name="connsiteX1" fmla="*/ 38911 w 428017"/>
                <a:gd name="connsiteY1" fmla="*/ 58366 h 1284052"/>
                <a:gd name="connsiteX2" fmla="*/ 194553 w 428017"/>
                <a:gd name="connsiteY2" fmla="*/ 0 h 1284052"/>
                <a:gd name="connsiteX3" fmla="*/ 291830 w 428017"/>
                <a:gd name="connsiteY3" fmla="*/ 116732 h 1284052"/>
                <a:gd name="connsiteX4" fmla="*/ 252919 w 428017"/>
                <a:gd name="connsiteY4" fmla="*/ 252920 h 1284052"/>
                <a:gd name="connsiteX5" fmla="*/ 369651 w 428017"/>
                <a:gd name="connsiteY5" fmla="*/ 330741 h 1284052"/>
                <a:gd name="connsiteX6" fmla="*/ 428017 w 428017"/>
                <a:gd name="connsiteY6" fmla="*/ 719847 h 1284052"/>
                <a:gd name="connsiteX7" fmla="*/ 369651 w 428017"/>
                <a:gd name="connsiteY7" fmla="*/ 797669 h 1284052"/>
                <a:gd name="connsiteX8" fmla="*/ 330741 w 428017"/>
                <a:gd name="connsiteY8" fmla="*/ 1284052 h 1284052"/>
                <a:gd name="connsiteX9" fmla="*/ 155643 w 428017"/>
                <a:gd name="connsiteY9" fmla="*/ 1264596 h 1284052"/>
                <a:gd name="connsiteX10" fmla="*/ 136187 w 428017"/>
                <a:gd name="connsiteY10" fmla="*/ 836579 h 1284052"/>
                <a:gd name="connsiteX11" fmla="*/ 38911 w 428017"/>
                <a:gd name="connsiteY11" fmla="*/ 758758 h 1284052"/>
                <a:gd name="connsiteX12" fmla="*/ 0 w 428017"/>
                <a:gd name="connsiteY12" fmla="*/ 330741 h 1284052"/>
                <a:gd name="connsiteX13" fmla="*/ 77821 w 428017"/>
                <a:gd name="connsiteY13" fmla="*/ 233464 h 1284052"/>
                <a:gd name="connsiteX0" fmla="*/ 80185 w 430381"/>
                <a:gd name="connsiteY0" fmla="*/ 233464 h 1284052"/>
                <a:gd name="connsiteX1" fmla="*/ 41275 w 430381"/>
                <a:gd name="connsiteY1" fmla="*/ 58366 h 1284052"/>
                <a:gd name="connsiteX2" fmla="*/ 196917 w 430381"/>
                <a:gd name="connsiteY2" fmla="*/ 0 h 1284052"/>
                <a:gd name="connsiteX3" fmla="*/ 294194 w 430381"/>
                <a:gd name="connsiteY3" fmla="*/ 116732 h 1284052"/>
                <a:gd name="connsiteX4" fmla="*/ 255283 w 430381"/>
                <a:gd name="connsiteY4" fmla="*/ 252920 h 1284052"/>
                <a:gd name="connsiteX5" fmla="*/ 372015 w 430381"/>
                <a:gd name="connsiteY5" fmla="*/ 330741 h 1284052"/>
                <a:gd name="connsiteX6" fmla="*/ 430381 w 430381"/>
                <a:gd name="connsiteY6" fmla="*/ 719847 h 1284052"/>
                <a:gd name="connsiteX7" fmla="*/ 372015 w 430381"/>
                <a:gd name="connsiteY7" fmla="*/ 797669 h 1284052"/>
                <a:gd name="connsiteX8" fmla="*/ 333105 w 430381"/>
                <a:gd name="connsiteY8" fmla="*/ 1284052 h 1284052"/>
                <a:gd name="connsiteX9" fmla="*/ 158007 w 430381"/>
                <a:gd name="connsiteY9" fmla="*/ 1264596 h 1284052"/>
                <a:gd name="connsiteX10" fmla="*/ 138551 w 430381"/>
                <a:gd name="connsiteY10" fmla="*/ 836579 h 1284052"/>
                <a:gd name="connsiteX11" fmla="*/ 0 w 430381"/>
                <a:gd name="connsiteY11" fmla="*/ 758758 h 1284052"/>
                <a:gd name="connsiteX12" fmla="*/ 2364 w 430381"/>
                <a:gd name="connsiteY12" fmla="*/ 330741 h 1284052"/>
                <a:gd name="connsiteX13" fmla="*/ 80185 w 430381"/>
                <a:gd name="connsiteY13" fmla="*/ 233464 h 1284052"/>
                <a:gd name="connsiteX0" fmla="*/ 80185 w 430381"/>
                <a:gd name="connsiteY0" fmla="*/ 233464 h 1284052"/>
                <a:gd name="connsiteX1" fmla="*/ 41275 w 430381"/>
                <a:gd name="connsiteY1" fmla="*/ 58366 h 1284052"/>
                <a:gd name="connsiteX2" fmla="*/ 196917 w 430381"/>
                <a:gd name="connsiteY2" fmla="*/ 0 h 1284052"/>
                <a:gd name="connsiteX3" fmla="*/ 294194 w 430381"/>
                <a:gd name="connsiteY3" fmla="*/ 116732 h 1284052"/>
                <a:gd name="connsiteX4" fmla="*/ 255283 w 430381"/>
                <a:gd name="connsiteY4" fmla="*/ 252920 h 1284052"/>
                <a:gd name="connsiteX5" fmla="*/ 372015 w 430381"/>
                <a:gd name="connsiteY5" fmla="*/ 330741 h 1284052"/>
                <a:gd name="connsiteX6" fmla="*/ 430381 w 430381"/>
                <a:gd name="connsiteY6" fmla="*/ 719847 h 1284052"/>
                <a:gd name="connsiteX7" fmla="*/ 372015 w 430381"/>
                <a:gd name="connsiteY7" fmla="*/ 797669 h 1284052"/>
                <a:gd name="connsiteX8" fmla="*/ 333105 w 430381"/>
                <a:gd name="connsiteY8" fmla="*/ 1284052 h 1284052"/>
                <a:gd name="connsiteX9" fmla="*/ 158007 w 430381"/>
                <a:gd name="connsiteY9" fmla="*/ 1264596 h 1284052"/>
                <a:gd name="connsiteX10" fmla="*/ 100451 w 430381"/>
                <a:gd name="connsiteY10" fmla="*/ 846104 h 1284052"/>
                <a:gd name="connsiteX11" fmla="*/ 0 w 430381"/>
                <a:gd name="connsiteY11" fmla="*/ 758758 h 1284052"/>
                <a:gd name="connsiteX12" fmla="*/ 2364 w 430381"/>
                <a:gd name="connsiteY12" fmla="*/ 330741 h 1284052"/>
                <a:gd name="connsiteX13" fmla="*/ 80185 w 430381"/>
                <a:gd name="connsiteY13" fmla="*/ 233464 h 1284052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55283 w 430381"/>
                <a:gd name="connsiteY4" fmla="*/ 252920 h 1289996"/>
                <a:gd name="connsiteX5" fmla="*/ 372015 w 430381"/>
                <a:gd name="connsiteY5" fmla="*/ 330741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33105 w 430381"/>
                <a:gd name="connsiteY8" fmla="*/ 1284052 h 1289996"/>
                <a:gd name="connsiteX9" fmla="*/ 148482 w 430381"/>
                <a:gd name="connsiteY9" fmla="*/ 1289996 h 1289996"/>
                <a:gd name="connsiteX10" fmla="*/ 100451 w 430381"/>
                <a:gd name="connsiteY10" fmla="*/ 846104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55283 w 430381"/>
                <a:gd name="connsiteY4" fmla="*/ 252920 h 1289996"/>
                <a:gd name="connsiteX5" fmla="*/ 372015 w 430381"/>
                <a:gd name="connsiteY5" fmla="*/ 330741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33105 w 430381"/>
                <a:gd name="connsiteY8" fmla="*/ 1284052 h 1289996"/>
                <a:gd name="connsiteX9" fmla="*/ 148482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55283 w 430381"/>
                <a:gd name="connsiteY4" fmla="*/ 252920 h 1289996"/>
                <a:gd name="connsiteX5" fmla="*/ 372015 w 430381"/>
                <a:gd name="connsiteY5" fmla="*/ 330741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33105 w 430381"/>
                <a:gd name="connsiteY8" fmla="*/ 1284052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55283 w 430381"/>
                <a:gd name="connsiteY4" fmla="*/ 252920 h 1289996"/>
                <a:gd name="connsiteX5" fmla="*/ 372015 w 430381"/>
                <a:gd name="connsiteY5" fmla="*/ 330741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55283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121460 w 430381"/>
                <a:gd name="connsiteY0" fmla="*/ 23981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121460 w 430381"/>
                <a:gd name="connsiteY13" fmla="*/ 239814 h 1289996"/>
                <a:gd name="connsiteX0" fmla="*/ 121460 w 430381"/>
                <a:gd name="connsiteY0" fmla="*/ 239814 h 1289996"/>
                <a:gd name="connsiteX1" fmla="*/ 76200 w 430381"/>
                <a:gd name="connsiteY1" fmla="*/ 99641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121460 w 430381"/>
                <a:gd name="connsiteY13" fmla="*/ 239814 h 1289996"/>
                <a:gd name="connsiteX0" fmla="*/ 121460 w 430381"/>
                <a:gd name="connsiteY0" fmla="*/ 239814 h 1289996"/>
                <a:gd name="connsiteX1" fmla="*/ 76200 w 430381"/>
                <a:gd name="connsiteY1" fmla="*/ 99641 h 1289996"/>
                <a:gd name="connsiteX2" fmla="*/ 196917 w 430381"/>
                <a:gd name="connsiteY2" fmla="*/ 0 h 1289996"/>
                <a:gd name="connsiteX3" fmla="*/ 316419 w 430381"/>
                <a:gd name="connsiteY3" fmla="*/ 786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121460 w 430381"/>
                <a:gd name="connsiteY13" fmla="*/ 239814 h 1289996"/>
                <a:gd name="connsiteX0" fmla="*/ 121460 w 430381"/>
                <a:gd name="connsiteY0" fmla="*/ 239814 h 1289996"/>
                <a:gd name="connsiteX1" fmla="*/ 76200 w 430381"/>
                <a:gd name="connsiteY1" fmla="*/ 80591 h 1289996"/>
                <a:gd name="connsiteX2" fmla="*/ 196917 w 430381"/>
                <a:gd name="connsiteY2" fmla="*/ 0 h 1289996"/>
                <a:gd name="connsiteX3" fmla="*/ 316419 w 430381"/>
                <a:gd name="connsiteY3" fmla="*/ 786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121460 w 430381"/>
                <a:gd name="connsiteY13" fmla="*/ 239814 h 1289996"/>
                <a:gd name="connsiteX0" fmla="*/ 121460 w 430381"/>
                <a:gd name="connsiteY0" fmla="*/ 239814 h 1289996"/>
                <a:gd name="connsiteX1" fmla="*/ 76200 w 430381"/>
                <a:gd name="connsiteY1" fmla="*/ 80591 h 1289996"/>
                <a:gd name="connsiteX2" fmla="*/ 196917 w 430381"/>
                <a:gd name="connsiteY2" fmla="*/ 0 h 1289996"/>
                <a:gd name="connsiteX3" fmla="*/ 316419 w 430381"/>
                <a:gd name="connsiteY3" fmla="*/ 786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39455 w 430381"/>
                <a:gd name="connsiteY8" fmla="*/ 128722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121460 w 430381"/>
                <a:gd name="connsiteY13" fmla="*/ 239814 h 128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381" h="1289996">
                  <a:moveTo>
                    <a:pt x="121460" y="239814"/>
                  </a:moveTo>
                  <a:lnTo>
                    <a:pt x="76200" y="80591"/>
                  </a:lnTo>
                  <a:lnTo>
                    <a:pt x="196917" y="0"/>
                  </a:lnTo>
                  <a:lnTo>
                    <a:pt x="316419" y="78632"/>
                  </a:lnTo>
                  <a:lnTo>
                    <a:pt x="271158" y="252920"/>
                  </a:lnTo>
                  <a:lnTo>
                    <a:pt x="406940" y="314866"/>
                  </a:lnTo>
                  <a:lnTo>
                    <a:pt x="430381" y="719847"/>
                  </a:lnTo>
                  <a:lnTo>
                    <a:pt x="372015" y="797669"/>
                  </a:lnTo>
                  <a:lnTo>
                    <a:pt x="339455" y="1287227"/>
                  </a:lnTo>
                  <a:lnTo>
                    <a:pt x="126257" y="1289996"/>
                  </a:lnTo>
                  <a:lnTo>
                    <a:pt x="100451" y="836579"/>
                  </a:lnTo>
                  <a:lnTo>
                    <a:pt x="0" y="758758"/>
                  </a:lnTo>
                  <a:lnTo>
                    <a:pt x="2364" y="330741"/>
                  </a:lnTo>
                  <a:lnTo>
                    <a:pt x="121460" y="23981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55CC9B-71A2-E420-9AF2-D35E030F4E7E}"/>
                </a:ext>
              </a:extLst>
            </p:cNvPr>
            <p:cNvSpPr/>
            <p:nvPr/>
          </p:nvSpPr>
          <p:spPr>
            <a:xfrm rot="19545101">
              <a:off x="3218120" y="3888350"/>
              <a:ext cx="177547" cy="545100"/>
            </a:xfrm>
            <a:custGeom>
              <a:avLst/>
              <a:gdLst>
                <a:gd name="connsiteX0" fmla="*/ 77821 w 428017"/>
                <a:gd name="connsiteY0" fmla="*/ 233464 h 1284052"/>
                <a:gd name="connsiteX1" fmla="*/ 38911 w 428017"/>
                <a:gd name="connsiteY1" fmla="*/ 58366 h 1284052"/>
                <a:gd name="connsiteX2" fmla="*/ 194553 w 428017"/>
                <a:gd name="connsiteY2" fmla="*/ 0 h 1284052"/>
                <a:gd name="connsiteX3" fmla="*/ 291830 w 428017"/>
                <a:gd name="connsiteY3" fmla="*/ 116732 h 1284052"/>
                <a:gd name="connsiteX4" fmla="*/ 252919 w 428017"/>
                <a:gd name="connsiteY4" fmla="*/ 252920 h 1284052"/>
                <a:gd name="connsiteX5" fmla="*/ 369651 w 428017"/>
                <a:gd name="connsiteY5" fmla="*/ 330741 h 1284052"/>
                <a:gd name="connsiteX6" fmla="*/ 428017 w 428017"/>
                <a:gd name="connsiteY6" fmla="*/ 719847 h 1284052"/>
                <a:gd name="connsiteX7" fmla="*/ 369651 w 428017"/>
                <a:gd name="connsiteY7" fmla="*/ 797669 h 1284052"/>
                <a:gd name="connsiteX8" fmla="*/ 330741 w 428017"/>
                <a:gd name="connsiteY8" fmla="*/ 1284052 h 1284052"/>
                <a:gd name="connsiteX9" fmla="*/ 155643 w 428017"/>
                <a:gd name="connsiteY9" fmla="*/ 1264596 h 1284052"/>
                <a:gd name="connsiteX10" fmla="*/ 136187 w 428017"/>
                <a:gd name="connsiteY10" fmla="*/ 836579 h 1284052"/>
                <a:gd name="connsiteX11" fmla="*/ 38911 w 428017"/>
                <a:gd name="connsiteY11" fmla="*/ 758758 h 1284052"/>
                <a:gd name="connsiteX12" fmla="*/ 0 w 428017"/>
                <a:gd name="connsiteY12" fmla="*/ 330741 h 1284052"/>
                <a:gd name="connsiteX13" fmla="*/ 77821 w 428017"/>
                <a:gd name="connsiteY13" fmla="*/ 233464 h 1284052"/>
                <a:gd name="connsiteX0" fmla="*/ 80185 w 430381"/>
                <a:gd name="connsiteY0" fmla="*/ 233464 h 1284052"/>
                <a:gd name="connsiteX1" fmla="*/ 41275 w 430381"/>
                <a:gd name="connsiteY1" fmla="*/ 58366 h 1284052"/>
                <a:gd name="connsiteX2" fmla="*/ 196917 w 430381"/>
                <a:gd name="connsiteY2" fmla="*/ 0 h 1284052"/>
                <a:gd name="connsiteX3" fmla="*/ 294194 w 430381"/>
                <a:gd name="connsiteY3" fmla="*/ 116732 h 1284052"/>
                <a:gd name="connsiteX4" fmla="*/ 255283 w 430381"/>
                <a:gd name="connsiteY4" fmla="*/ 252920 h 1284052"/>
                <a:gd name="connsiteX5" fmla="*/ 372015 w 430381"/>
                <a:gd name="connsiteY5" fmla="*/ 330741 h 1284052"/>
                <a:gd name="connsiteX6" fmla="*/ 430381 w 430381"/>
                <a:gd name="connsiteY6" fmla="*/ 719847 h 1284052"/>
                <a:gd name="connsiteX7" fmla="*/ 372015 w 430381"/>
                <a:gd name="connsiteY7" fmla="*/ 797669 h 1284052"/>
                <a:gd name="connsiteX8" fmla="*/ 333105 w 430381"/>
                <a:gd name="connsiteY8" fmla="*/ 1284052 h 1284052"/>
                <a:gd name="connsiteX9" fmla="*/ 158007 w 430381"/>
                <a:gd name="connsiteY9" fmla="*/ 1264596 h 1284052"/>
                <a:gd name="connsiteX10" fmla="*/ 138551 w 430381"/>
                <a:gd name="connsiteY10" fmla="*/ 836579 h 1284052"/>
                <a:gd name="connsiteX11" fmla="*/ 0 w 430381"/>
                <a:gd name="connsiteY11" fmla="*/ 758758 h 1284052"/>
                <a:gd name="connsiteX12" fmla="*/ 2364 w 430381"/>
                <a:gd name="connsiteY12" fmla="*/ 330741 h 1284052"/>
                <a:gd name="connsiteX13" fmla="*/ 80185 w 430381"/>
                <a:gd name="connsiteY13" fmla="*/ 233464 h 1284052"/>
                <a:gd name="connsiteX0" fmla="*/ 80185 w 430381"/>
                <a:gd name="connsiteY0" fmla="*/ 233464 h 1284052"/>
                <a:gd name="connsiteX1" fmla="*/ 41275 w 430381"/>
                <a:gd name="connsiteY1" fmla="*/ 58366 h 1284052"/>
                <a:gd name="connsiteX2" fmla="*/ 196917 w 430381"/>
                <a:gd name="connsiteY2" fmla="*/ 0 h 1284052"/>
                <a:gd name="connsiteX3" fmla="*/ 294194 w 430381"/>
                <a:gd name="connsiteY3" fmla="*/ 116732 h 1284052"/>
                <a:gd name="connsiteX4" fmla="*/ 255283 w 430381"/>
                <a:gd name="connsiteY4" fmla="*/ 252920 h 1284052"/>
                <a:gd name="connsiteX5" fmla="*/ 372015 w 430381"/>
                <a:gd name="connsiteY5" fmla="*/ 330741 h 1284052"/>
                <a:gd name="connsiteX6" fmla="*/ 430381 w 430381"/>
                <a:gd name="connsiteY6" fmla="*/ 719847 h 1284052"/>
                <a:gd name="connsiteX7" fmla="*/ 372015 w 430381"/>
                <a:gd name="connsiteY7" fmla="*/ 797669 h 1284052"/>
                <a:gd name="connsiteX8" fmla="*/ 333105 w 430381"/>
                <a:gd name="connsiteY8" fmla="*/ 1284052 h 1284052"/>
                <a:gd name="connsiteX9" fmla="*/ 158007 w 430381"/>
                <a:gd name="connsiteY9" fmla="*/ 1264596 h 1284052"/>
                <a:gd name="connsiteX10" fmla="*/ 100451 w 430381"/>
                <a:gd name="connsiteY10" fmla="*/ 846104 h 1284052"/>
                <a:gd name="connsiteX11" fmla="*/ 0 w 430381"/>
                <a:gd name="connsiteY11" fmla="*/ 758758 h 1284052"/>
                <a:gd name="connsiteX12" fmla="*/ 2364 w 430381"/>
                <a:gd name="connsiteY12" fmla="*/ 330741 h 1284052"/>
                <a:gd name="connsiteX13" fmla="*/ 80185 w 430381"/>
                <a:gd name="connsiteY13" fmla="*/ 233464 h 1284052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55283 w 430381"/>
                <a:gd name="connsiteY4" fmla="*/ 252920 h 1289996"/>
                <a:gd name="connsiteX5" fmla="*/ 372015 w 430381"/>
                <a:gd name="connsiteY5" fmla="*/ 330741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33105 w 430381"/>
                <a:gd name="connsiteY8" fmla="*/ 1284052 h 1289996"/>
                <a:gd name="connsiteX9" fmla="*/ 148482 w 430381"/>
                <a:gd name="connsiteY9" fmla="*/ 1289996 h 1289996"/>
                <a:gd name="connsiteX10" fmla="*/ 100451 w 430381"/>
                <a:gd name="connsiteY10" fmla="*/ 846104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55283 w 430381"/>
                <a:gd name="connsiteY4" fmla="*/ 252920 h 1289996"/>
                <a:gd name="connsiteX5" fmla="*/ 372015 w 430381"/>
                <a:gd name="connsiteY5" fmla="*/ 330741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33105 w 430381"/>
                <a:gd name="connsiteY8" fmla="*/ 1284052 h 1289996"/>
                <a:gd name="connsiteX9" fmla="*/ 148482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55283 w 430381"/>
                <a:gd name="connsiteY4" fmla="*/ 252920 h 1289996"/>
                <a:gd name="connsiteX5" fmla="*/ 372015 w 430381"/>
                <a:gd name="connsiteY5" fmla="*/ 330741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33105 w 430381"/>
                <a:gd name="connsiteY8" fmla="*/ 1284052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55283 w 430381"/>
                <a:gd name="connsiteY4" fmla="*/ 252920 h 1289996"/>
                <a:gd name="connsiteX5" fmla="*/ 372015 w 430381"/>
                <a:gd name="connsiteY5" fmla="*/ 330741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55283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121460 w 430381"/>
                <a:gd name="connsiteY0" fmla="*/ 23981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121460 w 430381"/>
                <a:gd name="connsiteY13" fmla="*/ 239814 h 1289996"/>
                <a:gd name="connsiteX0" fmla="*/ 121460 w 430381"/>
                <a:gd name="connsiteY0" fmla="*/ 239814 h 1289996"/>
                <a:gd name="connsiteX1" fmla="*/ 76200 w 430381"/>
                <a:gd name="connsiteY1" fmla="*/ 99641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121460 w 430381"/>
                <a:gd name="connsiteY13" fmla="*/ 239814 h 1289996"/>
                <a:gd name="connsiteX0" fmla="*/ 121460 w 430381"/>
                <a:gd name="connsiteY0" fmla="*/ 239814 h 1289996"/>
                <a:gd name="connsiteX1" fmla="*/ 76200 w 430381"/>
                <a:gd name="connsiteY1" fmla="*/ 99641 h 1289996"/>
                <a:gd name="connsiteX2" fmla="*/ 196917 w 430381"/>
                <a:gd name="connsiteY2" fmla="*/ 0 h 1289996"/>
                <a:gd name="connsiteX3" fmla="*/ 316419 w 430381"/>
                <a:gd name="connsiteY3" fmla="*/ 786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121460 w 430381"/>
                <a:gd name="connsiteY13" fmla="*/ 239814 h 1289996"/>
                <a:gd name="connsiteX0" fmla="*/ 121460 w 430381"/>
                <a:gd name="connsiteY0" fmla="*/ 239814 h 1289996"/>
                <a:gd name="connsiteX1" fmla="*/ 76200 w 430381"/>
                <a:gd name="connsiteY1" fmla="*/ 80591 h 1289996"/>
                <a:gd name="connsiteX2" fmla="*/ 196917 w 430381"/>
                <a:gd name="connsiteY2" fmla="*/ 0 h 1289996"/>
                <a:gd name="connsiteX3" fmla="*/ 316419 w 430381"/>
                <a:gd name="connsiteY3" fmla="*/ 786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121460 w 430381"/>
                <a:gd name="connsiteY13" fmla="*/ 239814 h 1289996"/>
                <a:gd name="connsiteX0" fmla="*/ 121460 w 430381"/>
                <a:gd name="connsiteY0" fmla="*/ 239814 h 1289996"/>
                <a:gd name="connsiteX1" fmla="*/ 76200 w 430381"/>
                <a:gd name="connsiteY1" fmla="*/ 80591 h 1289996"/>
                <a:gd name="connsiteX2" fmla="*/ 196917 w 430381"/>
                <a:gd name="connsiteY2" fmla="*/ 0 h 1289996"/>
                <a:gd name="connsiteX3" fmla="*/ 316419 w 430381"/>
                <a:gd name="connsiteY3" fmla="*/ 786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39455 w 430381"/>
                <a:gd name="connsiteY8" fmla="*/ 128722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121460 w 430381"/>
                <a:gd name="connsiteY13" fmla="*/ 239814 h 128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381" h="1289996">
                  <a:moveTo>
                    <a:pt x="121460" y="239814"/>
                  </a:moveTo>
                  <a:lnTo>
                    <a:pt x="76200" y="80591"/>
                  </a:lnTo>
                  <a:lnTo>
                    <a:pt x="196917" y="0"/>
                  </a:lnTo>
                  <a:lnTo>
                    <a:pt x="316419" y="78632"/>
                  </a:lnTo>
                  <a:lnTo>
                    <a:pt x="271158" y="252920"/>
                  </a:lnTo>
                  <a:lnTo>
                    <a:pt x="406940" y="314866"/>
                  </a:lnTo>
                  <a:lnTo>
                    <a:pt x="430381" y="719847"/>
                  </a:lnTo>
                  <a:lnTo>
                    <a:pt x="372015" y="797669"/>
                  </a:lnTo>
                  <a:lnTo>
                    <a:pt x="339455" y="1287227"/>
                  </a:lnTo>
                  <a:lnTo>
                    <a:pt x="126257" y="1289996"/>
                  </a:lnTo>
                  <a:lnTo>
                    <a:pt x="100451" y="836579"/>
                  </a:lnTo>
                  <a:lnTo>
                    <a:pt x="0" y="758758"/>
                  </a:lnTo>
                  <a:lnTo>
                    <a:pt x="2364" y="330741"/>
                  </a:lnTo>
                  <a:lnTo>
                    <a:pt x="121460" y="23981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694C15-7202-B980-8C19-45DB7CC72670}"/>
                </a:ext>
              </a:extLst>
            </p:cNvPr>
            <p:cNvSpPr/>
            <p:nvPr/>
          </p:nvSpPr>
          <p:spPr>
            <a:xfrm rot="2809359">
              <a:off x="5137349" y="3458012"/>
              <a:ext cx="177547" cy="545100"/>
            </a:xfrm>
            <a:custGeom>
              <a:avLst/>
              <a:gdLst>
                <a:gd name="connsiteX0" fmla="*/ 77821 w 428017"/>
                <a:gd name="connsiteY0" fmla="*/ 233464 h 1284052"/>
                <a:gd name="connsiteX1" fmla="*/ 38911 w 428017"/>
                <a:gd name="connsiteY1" fmla="*/ 58366 h 1284052"/>
                <a:gd name="connsiteX2" fmla="*/ 194553 w 428017"/>
                <a:gd name="connsiteY2" fmla="*/ 0 h 1284052"/>
                <a:gd name="connsiteX3" fmla="*/ 291830 w 428017"/>
                <a:gd name="connsiteY3" fmla="*/ 116732 h 1284052"/>
                <a:gd name="connsiteX4" fmla="*/ 252919 w 428017"/>
                <a:gd name="connsiteY4" fmla="*/ 252920 h 1284052"/>
                <a:gd name="connsiteX5" fmla="*/ 369651 w 428017"/>
                <a:gd name="connsiteY5" fmla="*/ 330741 h 1284052"/>
                <a:gd name="connsiteX6" fmla="*/ 428017 w 428017"/>
                <a:gd name="connsiteY6" fmla="*/ 719847 h 1284052"/>
                <a:gd name="connsiteX7" fmla="*/ 369651 w 428017"/>
                <a:gd name="connsiteY7" fmla="*/ 797669 h 1284052"/>
                <a:gd name="connsiteX8" fmla="*/ 330741 w 428017"/>
                <a:gd name="connsiteY8" fmla="*/ 1284052 h 1284052"/>
                <a:gd name="connsiteX9" fmla="*/ 155643 w 428017"/>
                <a:gd name="connsiteY9" fmla="*/ 1264596 h 1284052"/>
                <a:gd name="connsiteX10" fmla="*/ 136187 w 428017"/>
                <a:gd name="connsiteY10" fmla="*/ 836579 h 1284052"/>
                <a:gd name="connsiteX11" fmla="*/ 38911 w 428017"/>
                <a:gd name="connsiteY11" fmla="*/ 758758 h 1284052"/>
                <a:gd name="connsiteX12" fmla="*/ 0 w 428017"/>
                <a:gd name="connsiteY12" fmla="*/ 330741 h 1284052"/>
                <a:gd name="connsiteX13" fmla="*/ 77821 w 428017"/>
                <a:gd name="connsiteY13" fmla="*/ 233464 h 1284052"/>
                <a:gd name="connsiteX0" fmla="*/ 80185 w 430381"/>
                <a:gd name="connsiteY0" fmla="*/ 233464 h 1284052"/>
                <a:gd name="connsiteX1" fmla="*/ 41275 w 430381"/>
                <a:gd name="connsiteY1" fmla="*/ 58366 h 1284052"/>
                <a:gd name="connsiteX2" fmla="*/ 196917 w 430381"/>
                <a:gd name="connsiteY2" fmla="*/ 0 h 1284052"/>
                <a:gd name="connsiteX3" fmla="*/ 294194 w 430381"/>
                <a:gd name="connsiteY3" fmla="*/ 116732 h 1284052"/>
                <a:gd name="connsiteX4" fmla="*/ 255283 w 430381"/>
                <a:gd name="connsiteY4" fmla="*/ 252920 h 1284052"/>
                <a:gd name="connsiteX5" fmla="*/ 372015 w 430381"/>
                <a:gd name="connsiteY5" fmla="*/ 330741 h 1284052"/>
                <a:gd name="connsiteX6" fmla="*/ 430381 w 430381"/>
                <a:gd name="connsiteY6" fmla="*/ 719847 h 1284052"/>
                <a:gd name="connsiteX7" fmla="*/ 372015 w 430381"/>
                <a:gd name="connsiteY7" fmla="*/ 797669 h 1284052"/>
                <a:gd name="connsiteX8" fmla="*/ 333105 w 430381"/>
                <a:gd name="connsiteY8" fmla="*/ 1284052 h 1284052"/>
                <a:gd name="connsiteX9" fmla="*/ 158007 w 430381"/>
                <a:gd name="connsiteY9" fmla="*/ 1264596 h 1284052"/>
                <a:gd name="connsiteX10" fmla="*/ 138551 w 430381"/>
                <a:gd name="connsiteY10" fmla="*/ 836579 h 1284052"/>
                <a:gd name="connsiteX11" fmla="*/ 0 w 430381"/>
                <a:gd name="connsiteY11" fmla="*/ 758758 h 1284052"/>
                <a:gd name="connsiteX12" fmla="*/ 2364 w 430381"/>
                <a:gd name="connsiteY12" fmla="*/ 330741 h 1284052"/>
                <a:gd name="connsiteX13" fmla="*/ 80185 w 430381"/>
                <a:gd name="connsiteY13" fmla="*/ 233464 h 1284052"/>
                <a:gd name="connsiteX0" fmla="*/ 80185 w 430381"/>
                <a:gd name="connsiteY0" fmla="*/ 233464 h 1284052"/>
                <a:gd name="connsiteX1" fmla="*/ 41275 w 430381"/>
                <a:gd name="connsiteY1" fmla="*/ 58366 h 1284052"/>
                <a:gd name="connsiteX2" fmla="*/ 196917 w 430381"/>
                <a:gd name="connsiteY2" fmla="*/ 0 h 1284052"/>
                <a:gd name="connsiteX3" fmla="*/ 294194 w 430381"/>
                <a:gd name="connsiteY3" fmla="*/ 116732 h 1284052"/>
                <a:gd name="connsiteX4" fmla="*/ 255283 w 430381"/>
                <a:gd name="connsiteY4" fmla="*/ 252920 h 1284052"/>
                <a:gd name="connsiteX5" fmla="*/ 372015 w 430381"/>
                <a:gd name="connsiteY5" fmla="*/ 330741 h 1284052"/>
                <a:gd name="connsiteX6" fmla="*/ 430381 w 430381"/>
                <a:gd name="connsiteY6" fmla="*/ 719847 h 1284052"/>
                <a:gd name="connsiteX7" fmla="*/ 372015 w 430381"/>
                <a:gd name="connsiteY7" fmla="*/ 797669 h 1284052"/>
                <a:gd name="connsiteX8" fmla="*/ 333105 w 430381"/>
                <a:gd name="connsiteY8" fmla="*/ 1284052 h 1284052"/>
                <a:gd name="connsiteX9" fmla="*/ 158007 w 430381"/>
                <a:gd name="connsiteY9" fmla="*/ 1264596 h 1284052"/>
                <a:gd name="connsiteX10" fmla="*/ 100451 w 430381"/>
                <a:gd name="connsiteY10" fmla="*/ 846104 h 1284052"/>
                <a:gd name="connsiteX11" fmla="*/ 0 w 430381"/>
                <a:gd name="connsiteY11" fmla="*/ 758758 h 1284052"/>
                <a:gd name="connsiteX12" fmla="*/ 2364 w 430381"/>
                <a:gd name="connsiteY12" fmla="*/ 330741 h 1284052"/>
                <a:gd name="connsiteX13" fmla="*/ 80185 w 430381"/>
                <a:gd name="connsiteY13" fmla="*/ 233464 h 1284052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55283 w 430381"/>
                <a:gd name="connsiteY4" fmla="*/ 252920 h 1289996"/>
                <a:gd name="connsiteX5" fmla="*/ 372015 w 430381"/>
                <a:gd name="connsiteY5" fmla="*/ 330741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33105 w 430381"/>
                <a:gd name="connsiteY8" fmla="*/ 1284052 h 1289996"/>
                <a:gd name="connsiteX9" fmla="*/ 148482 w 430381"/>
                <a:gd name="connsiteY9" fmla="*/ 1289996 h 1289996"/>
                <a:gd name="connsiteX10" fmla="*/ 100451 w 430381"/>
                <a:gd name="connsiteY10" fmla="*/ 846104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55283 w 430381"/>
                <a:gd name="connsiteY4" fmla="*/ 252920 h 1289996"/>
                <a:gd name="connsiteX5" fmla="*/ 372015 w 430381"/>
                <a:gd name="connsiteY5" fmla="*/ 330741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33105 w 430381"/>
                <a:gd name="connsiteY8" fmla="*/ 1284052 h 1289996"/>
                <a:gd name="connsiteX9" fmla="*/ 148482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55283 w 430381"/>
                <a:gd name="connsiteY4" fmla="*/ 252920 h 1289996"/>
                <a:gd name="connsiteX5" fmla="*/ 372015 w 430381"/>
                <a:gd name="connsiteY5" fmla="*/ 330741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33105 w 430381"/>
                <a:gd name="connsiteY8" fmla="*/ 1284052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55283 w 430381"/>
                <a:gd name="connsiteY4" fmla="*/ 252920 h 1289996"/>
                <a:gd name="connsiteX5" fmla="*/ 372015 w 430381"/>
                <a:gd name="connsiteY5" fmla="*/ 330741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55283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80185 w 430381"/>
                <a:gd name="connsiteY0" fmla="*/ 23346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80185 w 430381"/>
                <a:gd name="connsiteY13" fmla="*/ 233464 h 1289996"/>
                <a:gd name="connsiteX0" fmla="*/ 121460 w 430381"/>
                <a:gd name="connsiteY0" fmla="*/ 239814 h 1289996"/>
                <a:gd name="connsiteX1" fmla="*/ 41275 w 430381"/>
                <a:gd name="connsiteY1" fmla="*/ 58366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121460 w 430381"/>
                <a:gd name="connsiteY13" fmla="*/ 239814 h 1289996"/>
                <a:gd name="connsiteX0" fmla="*/ 121460 w 430381"/>
                <a:gd name="connsiteY0" fmla="*/ 239814 h 1289996"/>
                <a:gd name="connsiteX1" fmla="*/ 76200 w 430381"/>
                <a:gd name="connsiteY1" fmla="*/ 99641 h 1289996"/>
                <a:gd name="connsiteX2" fmla="*/ 196917 w 430381"/>
                <a:gd name="connsiteY2" fmla="*/ 0 h 1289996"/>
                <a:gd name="connsiteX3" fmla="*/ 294194 w 430381"/>
                <a:gd name="connsiteY3" fmla="*/ 1167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121460 w 430381"/>
                <a:gd name="connsiteY13" fmla="*/ 239814 h 1289996"/>
                <a:gd name="connsiteX0" fmla="*/ 121460 w 430381"/>
                <a:gd name="connsiteY0" fmla="*/ 239814 h 1289996"/>
                <a:gd name="connsiteX1" fmla="*/ 76200 w 430381"/>
                <a:gd name="connsiteY1" fmla="*/ 99641 h 1289996"/>
                <a:gd name="connsiteX2" fmla="*/ 196917 w 430381"/>
                <a:gd name="connsiteY2" fmla="*/ 0 h 1289996"/>
                <a:gd name="connsiteX3" fmla="*/ 316419 w 430381"/>
                <a:gd name="connsiteY3" fmla="*/ 786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121460 w 430381"/>
                <a:gd name="connsiteY13" fmla="*/ 239814 h 1289996"/>
                <a:gd name="connsiteX0" fmla="*/ 121460 w 430381"/>
                <a:gd name="connsiteY0" fmla="*/ 239814 h 1289996"/>
                <a:gd name="connsiteX1" fmla="*/ 76200 w 430381"/>
                <a:gd name="connsiteY1" fmla="*/ 80591 h 1289996"/>
                <a:gd name="connsiteX2" fmla="*/ 196917 w 430381"/>
                <a:gd name="connsiteY2" fmla="*/ 0 h 1289996"/>
                <a:gd name="connsiteX3" fmla="*/ 316419 w 430381"/>
                <a:gd name="connsiteY3" fmla="*/ 786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42630 w 430381"/>
                <a:gd name="connsiteY8" fmla="*/ 128087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121460 w 430381"/>
                <a:gd name="connsiteY13" fmla="*/ 239814 h 1289996"/>
                <a:gd name="connsiteX0" fmla="*/ 121460 w 430381"/>
                <a:gd name="connsiteY0" fmla="*/ 239814 h 1289996"/>
                <a:gd name="connsiteX1" fmla="*/ 76200 w 430381"/>
                <a:gd name="connsiteY1" fmla="*/ 80591 h 1289996"/>
                <a:gd name="connsiteX2" fmla="*/ 196917 w 430381"/>
                <a:gd name="connsiteY2" fmla="*/ 0 h 1289996"/>
                <a:gd name="connsiteX3" fmla="*/ 316419 w 430381"/>
                <a:gd name="connsiteY3" fmla="*/ 78632 h 1289996"/>
                <a:gd name="connsiteX4" fmla="*/ 271158 w 430381"/>
                <a:gd name="connsiteY4" fmla="*/ 252920 h 1289996"/>
                <a:gd name="connsiteX5" fmla="*/ 406940 w 430381"/>
                <a:gd name="connsiteY5" fmla="*/ 314866 h 1289996"/>
                <a:gd name="connsiteX6" fmla="*/ 430381 w 430381"/>
                <a:gd name="connsiteY6" fmla="*/ 719847 h 1289996"/>
                <a:gd name="connsiteX7" fmla="*/ 372015 w 430381"/>
                <a:gd name="connsiteY7" fmla="*/ 797669 h 1289996"/>
                <a:gd name="connsiteX8" fmla="*/ 339455 w 430381"/>
                <a:gd name="connsiteY8" fmla="*/ 1287227 h 1289996"/>
                <a:gd name="connsiteX9" fmla="*/ 126257 w 430381"/>
                <a:gd name="connsiteY9" fmla="*/ 1289996 h 1289996"/>
                <a:gd name="connsiteX10" fmla="*/ 100451 w 430381"/>
                <a:gd name="connsiteY10" fmla="*/ 836579 h 1289996"/>
                <a:gd name="connsiteX11" fmla="*/ 0 w 430381"/>
                <a:gd name="connsiteY11" fmla="*/ 758758 h 1289996"/>
                <a:gd name="connsiteX12" fmla="*/ 2364 w 430381"/>
                <a:gd name="connsiteY12" fmla="*/ 330741 h 1289996"/>
                <a:gd name="connsiteX13" fmla="*/ 121460 w 430381"/>
                <a:gd name="connsiteY13" fmla="*/ 239814 h 128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381" h="1289996">
                  <a:moveTo>
                    <a:pt x="121460" y="239814"/>
                  </a:moveTo>
                  <a:lnTo>
                    <a:pt x="76200" y="80591"/>
                  </a:lnTo>
                  <a:lnTo>
                    <a:pt x="196917" y="0"/>
                  </a:lnTo>
                  <a:lnTo>
                    <a:pt x="316419" y="78632"/>
                  </a:lnTo>
                  <a:lnTo>
                    <a:pt x="271158" y="252920"/>
                  </a:lnTo>
                  <a:lnTo>
                    <a:pt x="406940" y="314866"/>
                  </a:lnTo>
                  <a:lnTo>
                    <a:pt x="430381" y="719847"/>
                  </a:lnTo>
                  <a:lnTo>
                    <a:pt x="372015" y="797669"/>
                  </a:lnTo>
                  <a:lnTo>
                    <a:pt x="339455" y="1287227"/>
                  </a:lnTo>
                  <a:lnTo>
                    <a:pt x="126257" y="1289996"/>
                  </a:lnTo>
                  <a:lnTo>
                    <a:pt x="100451" y="836579"/>
                  </a:lnTo>
                  <a:lnTo>
                    <a:pt x="0" y="758758"/>
                  </a:lnTo>
                  <a:lnTo>
                    <a:pt x="2364" y="330741"/>
                  </a:lnTo>
                  <a:lnTo>
                    <a:pt x="121460" y="23981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AB8F799-3375-B867-9111-5014D729EAF8}"/>
              </a:ext>
            </a:extLst>
          </p:cNvPr>
          <p:cNvSpPr txBox="1"/>
          <p:nvPr/>
        </p:nvSpPr>
        <p:spPr>
          <a:xfrm>
            <a:off x="6151113" y="4434907"/>
            <a:ext cx="317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maislár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645CEA-20E0-7388-4B19-3712B69252E3}"/>
              </a:ext>
            </a:extLst>
          </p:cNvPr>
          <p:cNvSpPr txBox="1"/>
          <p:nvPr/>
        </p:nvSpPr>
        <p:spPr>
          <a:xfrm>
            <a:off x="971845" y="3297406"/>
            <a:ext cx="2387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Spásairí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astaróideach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57E724B-0BF7-E438-D5D1-3D5666567BD6}"/>
              </a:ext>
            </a:extLst>
          </p:cNvPr>
          <p:cNvCxnSpPr/>
          <p:nvPr/>
        </p:nvCxnSpPr>
        <p:spPr>
          <a:xfrm flipH="1" flipV="1">
            <a:off x="4751163" y="4451604"/>
            <a:ext cx="1369004" cy="26161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237B98-066E-BD94-35FD-D217CCC4BCF2}"/>
              </a:ext>
            </a:extLst>
          </p:cNvPr>
          <p:cNvSpPr txBox="1"/>
          <p:nvPr/>
        </p:nvSpPr>
        <p:spPr>
          <a:xfrm>
            <a:off x="188571" y="5979147"/>
            <a:ext cx="896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Tabhair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faoi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deara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ndáiríre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chruthódh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astaróideach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mhéid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dóthain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imtharraingthe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spásairí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choinneáil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71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>
            <a:extLst>
              <a:ext uri="{FF2B5EF4-FFF2-40B4-BE49-F238E27FC236}">
                <a16:creationId xmlns:a16="http://schemas.microsoft.com/office/drawing/2014/main" id="{157984AB-98B5-A06E-5697-44746A6E2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7848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Frithchuimilt</a:t>
            </a:r>
            <a:r>
              <a:rPr lang="en-US" altLang="en-US" sz="2800" dirty="0"/>
              <a:t>: Fórsa a </a:t>
            </a:r>
            <a:r>
              <a:rPr lang="en-US" altLang="en-US" sz="2800" dirty="0" err="1"/>
              <a:t>théann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gcoinne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dromcla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amháin</a:t>
            </a:r>
            <a:r>
              <a:rPr lang="en-US" altLang="en-US" sz="2800" dirty="0"/>
              <a:t> ag </a:t>
            </a:r>
            <a:r>
              <a:rPr lang="en-US" altLang="en-US" sz="2800" dirty="0" err="1"/>
              <a:t>sleamhnú</a:t>
            </a:r>
            <a:r>
              <a:rPr lang="en-US" altLang="en-US" sz="2800" dirty="0"/>
              <a:t> thar </a:t>
            </a:r>
            <a:r>
              <a:rPr lang="en-US" altLang="en-US" sz="2800" dirty="0" err="1"/>
              <a:t>dhromcla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eile</a:t>
            </a:r>
            <a:r>
              <a:rPr lang="en-US" altLang="en-US" sz="2800" dirty="0"/>
              <a:t>.</a:t>
            </a:r>
          </a:p>
          <a:p>
            <a:pPr eaLnBrk="1" hangingPunct="1"/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49CC5-9F0C-9F25-7C77-CB675D15D6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382" y="368307"/>
            <a:ext cx="7886700" cy="884202"/>
          </a:xfrm>
        </p:spPr>
        <p:txBody>
          <a:bodyPr/>
          <a:lstStyle/>
          <a:p>
            <a:r>
              <a:rPr lang="en-GB" dirty="0"/>
              <a:t>Cad is </a:t>
            </a:r>
            <a:r>
              <a:rPr lang="en-GB" dirty="0" err="1"/>
              <a:t>frithchuimilt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CCB6B0-43E5-DDBB-441E-1021120DFFEA}"/>
              </a:ext>
            </a:extLst>
          </p:cNvPr>
          <p:cNvSpPr txBox="1"/>
          <p:nvPr/>
        </p:nvSpPr>
        <p:spPr>
          <a:xfrm>
            <a:off x="321878" y="1730132"/>
            <a:ext cx="41440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/>
              <a:t>Ag </a:t>
            </a:r>
            <a:r>
              <a:rPr lang="en-IE" sz="2800" dirty="0" err="1"/>
              <a:t>siúl</a:t>
            </a:r>
            <a:r>
              <a:rPr lang="en-IE" sz="2800" dirty="0"/>
              <a:t>
</a:t>
            </a:r>
            <a:r>
              <a:rPr lang="en-IE" sz="2800" dirty="0" err="1"/>
              <a:t>Dreapadóireacht</a:t>
            </a:r>
            <a:r>
              <a:rPr lang="en-IE" sz="2800" dirty="0"/>
              <a:t>
Ag </a:t>
            </a:r>
            <a:r>
              <a:rPr lang="en-IE" sz="2800" dirty="0" err="1"/>
              <a:t>casadh</a:t>
            </a:r>
            <a:r>
              <a:rPr lang="en-IE" sz="2800" dirty="0"/>
              <a:t> </a:t>
            </a:r>
            <a:r>
              <a:rPr lang="en-IE" sz="2800" dirty="0" err="1"/>
              <a:t>ciúnne</a:t>
            </a:r>
            <a:r>
              <a:rPr lang="en-IE" sz="2800" dirty="0"/>
              <a:t> </a:t>
            </a:r>
            <a:r>
              <a:rPr lang="en-IE" sz="2800" dirty="0" err="1"/>
              <a:t>i</a:t>
            </a:r>
            <a:r>
              <a:rPr lang="en-IE" sz="2800" dirty="0"/>
              <a:t> </a:t>
            </a:r>
            <a:r>
              <a:rPr lang="en-IE" sz="2800" dirty="0" err="1"/>
              <a:t>gcarr</a:t>
            </a:r>
            <a:r>
              <a:rPr lang="en-IE" sz="2800" dirty="0"/>
              <a:t>
</a:t>
            </a:r>
            <a:r>
              <a:rPr lang="en-IE" sz="2800" dirty="0" err="1"/>
              <a:t>Tumadóireacht</a:t>
            </a:r>
            <a:r>
              <a:rPr lang="en-IE" sz="2800" dirty="0"/>
              <a:t> </a:t>
            </a:r>
            <a:r>
              <a:rPr lang="en-IE" sz="2800" dirty="0" err="1"/>
              <a:t>spéir</a:t>
            </a:r>
            <a:r>
              <a:rPr lang="en-IE" sz="2800" dirty="0"/>
              <a:t>
</a:t>
            </a:r>
            <a:r>
              <a:rPr lang="en-IE" sz="2800" dirty="0" err="1"/>
              <a:t>Paraisiúit</a:t>
            </a:r>
            <a:endParaRPr lang="en-IE" sz="2800" dirty="0"/>
          </a:p>
          <a:p>
            <a:pPr algn="l"/>
            <a:endParaRPr lang="en-I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27A6D-E847-3D82-BEEF-C6EEBACF4962}"/>
              </a:ext>
            </a:extLst>
          </p:cNvPr>
          <p:cNvSpPr txBox="1"/>
          <p:nvPr/>
        </p:nvSpPr>
        <p:spPr>
          <a:xfrm>
            <a:off x="4116027" y="1468522"/>
            <a:ext cx="49231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err="1"/>
              <a:t>Éifeachtúlacht</a:t>
            </a:r>
            <a:r>
              <a:rPr lang="en-IE" sz="2800" dirty="0"/>
              <a:t> </a:t>
            </a:r>
            <a:r>
              <a:rPr lang="en-IE" sz="2800" dirty="0" err="1"/>
              <a:t>inneall</a:t>
            </a:r>
            <a:endParaRPr lang="en-IE" sz="2800" dirty="0"/>
          </a:p>
          <a:p>
            <a:r>
              <a:rPr lang="en-IE" sz="2800" dirty="0" err="1"/>
              <a:t>Ailt</a:t>
            </a:r>
            <a:r>
              <a:rPr lang="en-IE" sz="2800" dirty="0"/>
              <a:t> </a:t>
            </a:r>
            <a:r>
              <a:rPr lang="en-IE" sz="2800" dirty="0" err="1"/>
              <a:t>idir</a:t>
            </a:r>
            <a:r>
              <a:rPr lang="en-IE" sz="2800" dirty="0"/>
              <a:t> </a:t>
            </a:r>
            <a:r>
              <a:rPr lang="en-IE" sz="2800" dirty="0" err="1"/>
              <a:t>dhá</a:t>
            </a:r>
            <a:r>
              <a:rPr lang="en-IE" sz="2800" dirty="0"/>
              <a:t> </a:t>
            </a:r>
            <a:r>
              <a:rPr lang="en-IE" sz="2800" dirty="0" err="1"/>
              <a:t>chnámh</a:t>
            </a:r>
            <a:r>
              <a:rPr lang="en-IE" sz="2800" dirty="0"/>
              <a:t> </a:t>
            </a:r>
            <a:r>
              <a:rPr lang="en-IE" sz="2800" dirty="0" err="1"/>
              <a:t>atá</a:t>
            </a:r>
            <a:r>
              <a:rPr lang="en-IE" sz="2800" dirty="0"/>
              <a:t> </a:t>
            </a:r>
            <a:r>
              <a:rPr lang="en-IE" sz="2800" dirty="0" err="1"/>
              <a:t>ídithe</a:t>
            </a:r>
            <a:endParaRPr lang="en-IE" sz="2800" dirty="0"/>
          </a:p>
          <a:p>
            <a:endParaRPr lang="en-IE" sz="2800" dirty="0"/>
          </a:p>
          <a:p>
            <a:pPr algn="l"/>
            <a:endParaRPr lang="en-IE" sz="2800" dirty="0"/>
          </a:p>
        </p:txBody>
      </p:sp>
      <p:pic>
        <p:nvPicPr>
          <p:cNvPr id="8" name="Graphic 7" descr="Walk outline">
            <a:extLst>
              <a:ext uri="{FF2B5EF4-FFF2-40B4-BE49-F238E27FC236}">
                <a16:creationId xmlns:a16="http://schemas.microsoft.com/office/drawing/2014/main" id="{5FCABCE2-268D-7E0F-371A-0D87E88E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192" y="3789040"/>
            <a:ext cx="2160240" cy="2160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256A5-B1F2-5733-D2E7-22E3C780A9AC}"/>
              </a:ext>
            </a:extLst>
          </p:cNvPr>
          <p:cNvSpPr txBox="1"/>
          <p:nvPr/>
        </p:nvSpPr>
        <p:spPr>
          <a:xfrm>
            <a:off x="321878" y="1095774"/>
            <a:ext cx="224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/>
              <a:t>Úsáideach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E924C-B5CD-C754-FACA-AC510AB0231B}"/>
              </a:ext>
            </a:extLst>
          </p:cNvPr>
          <p:cNvSpPr txBox="1"/>
          <p:nvPr/>
        </p:nvSpPr>
        <p:spPr>
          <a:xfrm>
            <a:off x="4900111" y="951177"/>
            <a:ext cx="372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/>
              <a:t>Níl </a:t>
            </a:r>
            <a:r>
              <a:rPr lang="en-IE" sz="2800" u="sng" dirty="0" err="1"/>
              <a:t>sé</a:t>
            </a:r>
            <a:r>
              <a:rPr lang="en-IE" sz="2800" u="sng" dirty="0"/>
              <a:t> </a:t>
            </a:r>
            <a:r>
              <a:rPr lang="en-IE" sz="2800" u="sng" dirty="0" err="1"/>
              <a:t>úsáideach</a:t>
            </a:r>
            <a:endParaRPr lang="en-IE" sz="2800" u="sng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39E2F7-67B2-31D4-7F77-B89030A80B9A}"/>
              </a:ext>
            </a:extLst>
          </p:cNvPr>
          <p:cNvGrpSpPr/>
          <p:nvPr/>
        </p:nvGrpSpPr>
        <p:grpSpPr>
          <a:xfrm>
            <a:off x="4900111" y="3107119"/>
            <a:ext cx="2593874" cy="2342347"/>
            <a:chOff x="4900111" y="3107119"/>
            <a:chExt cx="2593874" cy="234234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2EE4E2E-9C1F-96A0-9113-C980D10FC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111" y="3107119"/>
              <a:ext cx="2593874" cy="2342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rId5"/>
              <a:extLst>
                <a:ext uri="{FF2B5EF4-FFF2-40B4-BE49-F238E27FC236}">
                  <a16:creationId xmlns:a16="http://schemas.microsoft.com/office/drawing/2014/main" id="{4D19D70E-C0B8-63F7-E8D1-D8EB1294ED30}"/>
                </a:ext>
              </a:extLst>
            </p:cNvPr>
            <p:cNvSpPr txBox="1"/>
            <p:nvPr/>
          </p:nvSpPr>
          <p:spPr>
            <a:xfrm>
              <a:off x="6604000" y="5104125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/>
                <a:t>CC0</a:t>
              </a: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855E2134-26FD-5DB6-0EB4-05E6A2A3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575"/>
            <a:ext cx="8724900" cy="757130"/>
          </a:xfrm>
        </p:spPr>
        <p:txBody>
          <a:bodyPr/>
          <a:lstStyle/>
          <a:p>
            <a:r>
              <a:rPr lang="en-IE" sz="2400" dirty="0" err="1"/>
              <a:t>Cathain</a:t>
            </a:r>
            <a:r>
              <a:rPr lang="en-IE" sz="2400" dirty="0"/>
              <a:t> a </a:t>
            </a:r>
            <a:r>
              <a:rPr lang="en-IE" sz="2400" dirty="0" err="1"/>
              <a:t>bhíonn</a:t>
            </a:r>
            <a:r>
              <a:rPr lang="en-IE" sz="2400" dirty="0"/>
              <a:t> </a:t>
            </a:r>
            <a:r>
              <a:rPr lang="en-IE" sz="2400" dirty="0" err="1"/>
              <a:t>frithchuimilt</a:t>
            </a:r>
            <a:r>
              <a:rPr lang="en-IE" sz="2400" dirty="0"/>
              <a:t> </a:t>
            </a:r>
            <a:r>
              <a:rPr lang="en-IE" sz="2400" dirty="0" err="1"/>
              <a:t>úsáideach</a:t>
            </a:r>
            <a:r>
              <a:rPr lang="en-IE" sz="2400" dirty="0"/>
              <a:t> ..... </a:t>
            </a:r>
            <a:r>
              <a:rPr lang="en-IE" sz="2400" dirty="0" err="1"/>
              <a:t>Cathain</a:t>
            </a:r>
            <a:r>
              <a:rPr lang="en-IE" sz="2400" dirty="0"/>
              <a:t> </a:t>
            </a:r>
            <a:r>
              <a:rPr lang="en-IE" sz="2400" dirty="0" err="1"/>
              <a:t>nach</a:t>
            </a:r>
            <a:r>
              <a:rPr lang="en-IE" sz="2400" dirty="0"/>
              <a:t> </a:t>
            </a:r>
            <a:r>
              <a:rPr lang="en-IE" sz="2400" dirty="0" err="1"/>
              <a:t>bhfuil</a:t>
            </a:r>
            <a:r>
              <a:rPr lang="en-IE" sz="2400" dirty="0"/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425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6BBC0-0E55-CAE9-DACF-0F9CACA81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7B9590-F517-3D9D-8C16-BA63C43B9174}"/>
              </a:ext>
            </a:extLst>
          </p:cNvPr>
          <p:cNvSpPr txBox="1"/>
          <p:nvPr/>
        </p:nvSpPr>
        <p:spPr>
          <a:xfrm>
            <a:off x="847611" y="2981794"/>
            <a:ext cx="226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/>
              <a:t>Bealaidh</a:t>
            </a:r>
            <a:endParaRPr lang="en-I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CA728-7186-A9E4-4718-E30BF665D3D9}"/>
              </a:ext>
            </a:extLst>
          </p:cNvPr>
          <p:cNvSpPr txBox="1"/>
          <p:nvPr/>
        </p:nvSpPr>
        <p:spPr>
          <a:xfrm>
            <a:off x="1367164" y="6017620"/>
            <a:ext cx="201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/>
              <a:t>Mag-lev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109CAE-0D83-2D85-6963-290CA2D73E73}"/>
              </a:ext>
            </a:extLst>
          </p:cNvPr>
          <p:cNvSpPr txBox="1"/>
          <p:nvPr/>
        </p:nvSpPr>
        <p:spPr>
          <a:xfrm>
            <a:off x="5528647" y="2923579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 err="1"/>
              <a:t>Rothaí</a:t>
            </a:r>
            <a:r>
              <a:rPr lang="en-IE" sz="2800" dirty="0"/>
              <a:t> </a:t>
            </a:r>
            <a:r>
              <a:rPr lang="en-IE" sz="2800" dirty="0" err="1"/>
              <a:t>agus</a:t>
            </a:r>
            <a:r>
              <a:rPr lang="en-IE" sz="2800" dirty="0"/>
              <a:t> </a:t>
            </a:r>
            <a:r>
              <a:rPr lang="en-IE" sz="2800" dirty="0" err="1"/>
              <a:t>rollóirí</a:t>
            </a:r>
            <a:endParaRPr lang="en-IE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B8E1E-5781-2578-58F2-BCEF93D1DA75}"/>
              </a:ext>
            </a:extLst>
          </p:cNvPr>
          <p:cNvSpPr txBox="1"/>
          <p:nvPr/>
        </p:nvSpPr>
        <p:spPr>
          <a:xfrm>
            <a:off x="7087195" y="6150995"/>
            <a:ext cx="1624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/>
              <a:t>Cruth</a:t>
            </a:r>
            <a:endParaRPr lang="en-IE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0E7A00-A53D-7C2B-172F-96CFBFF0196D}"/>
              </a:ext>
            </a:extLst>
          </p:cNvPr>
          <p:cNvGrpSpPr/>
          <p:nvPr/>
        </p:nvGrpSpPr>
        <p:grpSpPr>
          <a:xfrm>
            <a:off x="550018" y="825500"/>
            <a:ext cx="2614901" cy="2156038"/>
            <a:chOff x="550018" y="825500"/>
            <a:chExt cx="2614901" cy="2156038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F6F7DDEA-FF29-4451-D599-C95F586679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145"/>
            <a:stretch>
              <a:fillRect/>
            </a:stretch>
          </p:blipFill>
          <p:spPr bwMode="auto">
            <a:xfrm>
              <a:off x="550018" y="825500"/>
              <a:ext cx="2614901" cy="2156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rId3"/>
              <a:extLst>
                <a:ext uri="{FF2B5EF4-FFF2-40B4-BE49-F238E27FC236}">
                  <a16:creationId xmlns:a16="http://schemas.microsoft.com/office/drawing/2014/main" id="{2CE0BE14-A4D8-02C2-253F-197474C7AD75}"/>
                </a:ext>
              </a:extLst>
            </p:cNvPr>
            <p:cNvSpPr txBox="1"/>
            <p:nvPr/>
          </p:nvSpPr>
          <p:spPr>
            <a:xfrm>
              <a:off x="2571487" y="2642984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/>
                <a:t>CC0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30E274-9C79-FCF8-D479-5C18610A76E0}"/>
              </a:ext>
            </a:extLst>
          </p:cNvPr>
          <p:cNvGrpSpPr/>
          <p:nvPr/>
        </p:nvGrpSpPr>
        <p:grpSpPr>
          <a:xfrm>
            <a:off x="5915139" y="692777"/>
            <a:ext cx="2381250" cy="2352675"/>
            <a:chOff x="5915139" y="692777"/>
            <a:chExt cx="2381250" cy="2352675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E2F34E5D-902A-97DC-4BB9-1FEAE595D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139" y="692777"/>
              <a:ext cx="2381250" cy="2352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hlinkClick r:id="rId5"/>
              <a:extLst>
                <a:ext uri="{FF2B5EF4-FFF2-40B4-BE49-F238E27FC236}">
                  <a16:creationId xmlns:a16="http://schemas.microsoft.com/office/drawing/2014/main" id="{5991E735-22A4-BCD2-03C8-21CA86B28DEB}"/>
                </a:ext>
              </a:extLst>
            </p:cNvPr>
            <p:cNvSpPr txBox="1"/>
            <p:nvPr/>
          </p:nvSpPr>
          <p:spPr>
            <a:xfrm>
              <a:off x="5915139" y="2706898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>
                  <a:solidFill>
                    <a:schemeClr val="bg1">
                      <a:lumMod val="50000"/>
                    </a:schemeClr>
                  </a:solidFill>
                </a:rPr>
                <a:t>CC0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D80C07-C821-27C6-52F0-232BD3779DC1}"/>
              </a:ext>
            </a:extLst>
          </p:cNvPr>
          <p:cNvGrpSpPr/>
          <p:nvPr/>
        </p:nvGrpSpPr>
        <p:grpSpPr>
          <a:xfrm>
            <a:off x="466611" y="3922120"/>
            <a:ext cx="3143250" cy="2110380"/>
            <a:chOff x="-2295639" y="855769"/>
            <a:chExt cx="3143250" cy="2110380"/>
          </a:xfrm>
        </p:grpSpPr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5793849F-4865-FF27-827D-44D23715B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95639" y="855769"/>
              <a:ext cx="3143250" cy="209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hlinkClick r:id="rId7"/>
              <a:extLst>
                <a:ext uri="{FF2B5EF4-FFF2-40B4-BE49-F238E27FC236}">
                  <a16:creationId xmlns:a16="http://schemas.microsoft.com/office/drawing/2014/main" id="{D458A0D5-B964-F1E1-C15F-B475D9386C24}"/>
                </a:ext>
              </a:extLst>
            </p:cNvPr>
            <p:cNvSpPr txBox="1"/>
            <p:nvPr/>
          </p:nvSpPr>
          <p:spPr>
            <a:xfrm>
              <a:off x="77400" y="265837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/>
                <a:t>CC0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ABAE99-2C89-4F74-9829-A0F0C08C5B99}"/>
              </a:ext>
            </a:extLst>
          </p:cNvPr>
          <p:cNvGrpSpPr/>
          <p:nvPr/>
        </p:nvGrpSpPr>
        <p:grpSpPr>
          <a:xfrm>
            <a:off x="5314529" y="3888782"/>
            <a:ext cx="3143250" cy="2162175"/>
            <a:chOff x="5314529" y="3888782"/>
            <a:chExt cx="3143250" cy="2162175"/>
          </a:xfrm>
        </p:grpSpPr>
        <p:pic>
          <p:nvPicPr>
            <p:cNvPr id="4106" name="Picture 10">
              <a:extLst>
                <a:ext uri="{FF2B5EF4-FFF2-40B4-BE49-F238E27FC236}">
                  <a16:creationId xmlns:a16="http://schemas.microsoft.com/office/drawing/2014/main" id="{A2DB079D-2477-B731-26F3-DCEC74E5C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529" y="3888782"/>
              <a:ext cx="3143250" cy="216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hlinkClick r:id="rId9"/>
              <a:extLst>
                <a:ext uri="{FF2B5EF4-FFF2-40B4-BE49-F238E27FC236}">
                  <a16:creationId xmlns:a16="http://schemas.microsoft.com/office/drawing/2014/main" id="{3C458854-9843-64A0-B6CB-D7EFA130AFBD}"/>
                </a:ext>
              </a:extLst>
            </p:cNvPr>
            <p:cNvSpPr txBox="1"/>
            <p:nvPr/>
          </p:nvSpPr>
          <p:spPr>
            <a:xfrm>
              <a:off x="7805549" y="5697267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/>
                <a:t>CC0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744C5CF2-DF49-C9D1-C400-9EBDBF1E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IE" dirty="0" err="1"/>
              <a:t>Conas</a:t>
            </a:r>
            <a:r>
              <a:rPr lang="en-IE" dirty="0"/>
              <a:t> a </a:t>
            </a:r>
            <a:r>
              <a:rPr lang="en-IE" dirty="0" err="1"/>
              <a:t>íoslaghdaítear</a:t>
            </a:r>
            <a:r>
              <a:rPr lang="en-IE" dirty="0"/>
              <a:t> </a:t>
            </a:r>
            <a:r>
              <a:rPr lang="en-IE" dirty="0" err="1"/>
              <a:t>frithchuimilt</a:t>
            </a:r>
            <a:r>
              <a:rPr lang="en-I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492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188E5-74C4-00F6-171C-8F72744CF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E7CB4D-3437-E42F-EA67-50947756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/>
              <a:t>Cad is an Frithghníomh </a:t>
            </a:r>
            <a:r>
              <a:rPr lang="en-GB" dirty="0" err="1"/>
              <a:t>Normalach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F658B-C792-2C0B-3583-6F9BFEE541CD}"/>
              </a:ext>
            </a:extLst>
          </p:cNvPr>
          <p:cNvSpPr txBox="1"/>
          <p:nvPr/>
        </p:nvSpPr>
        <p:spPr>
          <a:xfrm>
            <a:off x="1108711" y="1337310"/>
            <a:ext cx="717804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é an fórsa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ingearach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dromchla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dhá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chorp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dteagmháil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8DCDF4-03D7-E989-3A3D-5CC9F3AE547B}"/>
              </a:ext>
            </a:extLst>
          </p:cNvPr>
          <p:cNvSpPr txBox="1"/>
          <p:nvPr/>
        </p:nvSpPr>
        <p:spPr>
          <a:xfrm>
            <a:off x="4436624" y="3706586"/>
            <a:ext cx="38633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gnách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go n-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úsáidtear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litir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fórsa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frithghníomh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normalach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léiriú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B30FA1-DB5A-363E-0005-9D79FF8E08A3}"/>
              </a:ext>
            </a:extLst>
          </p:cNvPr>
          <p:cNvCxnSpPr/>
          <p:nvPr/>
        </p:nvCxnSpPr>
        <p:spPr>
          <a:xfrm>
            <a:off x="784458" y="4379492"/>
            <a:ext cx="2964581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91F1DA3-9E9D-7565-943D-9A6914D9095E}"/>
              </a:ext>
            </a:extLst>
          </p:cNvPr>
          <p:cNvSpPr txBox="1"/>
          <p:nvPr/>
        </p:nvSpPr>
        <p:spPr>
          <a:xfrm>
            <a:off x="1029903" y="2750512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Frithghníomh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normalach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1A8170-B824-1C3D-9E85-63D2B4504E0B}"/>
              </a:ext>
            </a:extLst>
          </p:cNvPr>
          <p:cNvSpPr/>
          <p:nvPr/>
        </p:nvSpPr>
        <p:spPr>
          <a:xfrm rot="8344309">
            <a:off x="1469271" y="3315797"/>
            <a:ext cx="1378816" cy="1210498"/>
          </a:xfrm>
          <a:custGeom>
            <a:avLst/>
            <a:gdLst>
              <a:gd name="connsiteX0" fmla="*/ 765810 w 3006090"/>
              <a:gd name="connsiteY0" fmla="*/ 205740 h 2171700"/>
              <a:gd name="connsiteX1" fmla="*/ 2000250 w 3006090"/>
              <a:gd name="connsiteY1" fmla="*/ 0 h 2171700"/>
              <a:gd name="connsiteX2" fmla="*/ 3006090 w 3006090"/>
              <a:gd name="connsiteY2" fmla="*/ 1120140 h 2171700"/>
              <a:gd name="connsiteX3" fmla="*/ 1748790 w 3006090"/>
              <a:gd name="connsiteY3" fmla="*/ 2171700 h 2171700"/>
              <a:gd name="connsiteX4" fmla="*/ 1840230 w 3006090"/>
              <a:gd name="connsiteY4" fmla="*/ 2137410 h 2171700"/>
              <a:gd name="connsiteX5" fmla="*/ 1303020 w 3006090"/>
              <a:gd name="connsiteY5" fmla="*/ 1085850 h 2171700"/>
              <a:gd name="connsiteX6" fmla="*/ 0 w 3006090"/>
              <a:gd name="connsiteY6" fmla="*/ 640080 h 2171700"/>
              <a:gd name="connsiteX7" fmla="*/ 765810 w 3006090"/>
              <a:gd name="connsiteY7" fmla="*/ 205740 h 2171700"/>
              <a:gd name="connsiteX0" fmla="*/ 765810 w 3006090"/>
              <a:gd name="connsiteY0" fmla="*/ 302194 h 2268154"/>
              <a:gd name="connsiteX1" fmla="*/ 2000250 w 3006090"/>
              <a:gd name="connsiteY1" fmla="*/ 96454 h 2268154"/>
              <a:gd name="connsiteX2" fmla="*/ 3006090 w 3006090"/>
              <a:gd name="connsiteY2" fmla="*/ 1216594 h 2268154"/>
              <a:gd name="connsiteX3" fmla="*/ 1748790 w 3006090"/>
              <a:gd name="connsiteY3" fmla="*/ 2268154 h 2268154"/>
              <a:gd name="connsiteX4" fmla="*/ 1840230 w 3006090"/>
              <a:gd name="connsiteY4" fmla="*/ 2233864 h 2268154"/>
              <a:gd name="connsiteX5" fmla="*/ 1303020 w 3006090"/>
              <a:gd name="connsiteY5" fmla="*/ 1182304 h 2268154"/>
              <a:gd name="connsiteX6" fmla="*/ 0 w 3006090"/>
              <a:gd name="connsiteY6" fmla="*/ 736534 h 2268154"/>
              <a:gd name="connsiteX7" fmla="*/ 765810 w 3006090"/>
              <a:gd name="connsiteY7" fmla="*/ 302194 h 2268154"/>
              <a:gd name="connsiteX0" fmla="*/ 765810 w 3030993"/>
              <a:gd name="connsiteY0" fmla="*/ 302194 h 2268154"/>
              <a:gd name="connsiteX1" fmla="*/ 2000250 w 3030993"/>
              <a:gd name="connsiteY1" fmla="*/ 96454 h 2268154"/>
              <a:gd name="connsiteX2" fmla="*/ 3006090 w 3030993"/>
              <a:gd name="connsiteY2" fmla="*/ 1216594 h 2268154"/>
              <a:gd name="connsiteX3" fmla="*/ 1748790 w 3030993"/>
              <a:gd name="connsiteY3" fmla="*/ 2268154 h 2268154"/>
              <a:gd name="connsiteX4" fmla="*/ 1840230 w 3030993"/>
              <a:gd name="connsiteY4" fmla="*/ 2233864 h 2268154"/>
              <a:gd name="connsiteX5" fmla="*/ 1303020 w 3030993"/>
              <a:gd name="connsiteY5" fmla="*/ 1182304 h 2268154"/>
              <a:gd name="connsiteX6" fmla="*/ 0 w 3030993"/>
              <a:gd name="connsiteY6" fmla="*/ 736534 h 2268154"/>
              <a:gd name="connsiteX7" fmla="*/ 765810 w 3030993"/>
              <a:gd name="connsiteY7" fmla="*/ 302194 h 2268154"/>
              <a:gd name="connsiteX0" fmla="*/ 765810 w 3030993"/>
              <a:gd name="connsiteY0" fmla="*/ 302194 h 2268154"/>
              <a:gd name="connsiteX1" fmla="*/ 2000250 w 3030993"/>
              <a:gd name="connsiteY1" fmla="*/ 96454 h 2268154"/>
              <a:gd name="connsiteX2" fmla="*/ 3006090 w 3030993"/>
              <a:gd name="connsiteY2" fmla="*/ 1216594 h 2268154"/>
              <a:gd name="connsiteX3" fmla="*/ 1748790 w 3030993"/>
              <a:gd name="connsiteY3" fmla="*/ 2268154 h 2268154"/>
              <a:gd name="connsiteX4" fmla="*/ 2240280 w 3030993"/>
              <a:gd name="connsiteY4" fmla="*/ 1982404 h 2268154"/>
              <a:gd name="connsiteX5" fmla="*/ 1303020 w 3030993"/>
              <a:gd name="connsiteY5" fmla="*/ 1182304 h 2268154"/>
              <a:gd name="connsiteX6" fmla="*/ 0 w 3030993"/>
              <a:gd name="connsiteY6" fmla="*/ 736534 h 2268154"/>
              <a:gd name="connsiteX7" fmla="*/ 765810 w 3030993"/>
              <a:gd name="connsiteY7" fmla="*/ 302194 h 2268154"/>
              <a:gd name="connsiteX0" fmla="*/ 765810 w 3008263"/>
              <a:gd name="connsiteY0" fmla="*/ 302194 h 1982457"/>
              <a:gd name="connsiteX1" fmla="*/ 2000250 w 3008263"/>
              <a:gd name="connsiteY1" fmla="*/ 96454 h 1982457"/>
              <a:gd name="connsiteX2" fmla="*/ 3006090 w 3008263"/>
              <a:gd name="connsiteY2" fmla="*/ 1216594 h 1982457"/>
              <a:gd name="connsiteX3" fmla="*/ 2240280 w 3008263"/>
              <a:gd name="connsiteY3" fmla="*/ 1982404 h 1982457"/>
              <a:gd name="connsiteX4" fmla="*/ 1303020 w 3008263"/>
              <a:gd name="connsiteY4" fmla="*/ 1182304 h 1982457"/>
              <a:gd name="connsiteX5" fmla="*/ 0 w 3008263"/>
              <a:gd name="connsiteY5" fmla="*/ 736534 h 1982457"/>
              <a:gd name="connsiteX6" fmla="*/ 765810 w 3008263"/>
              <a:gd name="connsiteY6" fmla="*/ 302194 h 1982457"/>
              <a:gd name="connsiteX0" fmla="*/ 0 w 2242453"/>
              <a:gd name="connsiteY0" fmla="*/ 302194 h 1982457"/>
              <a:gd name="connsiteX1" fmla="*/ 1234440 w 2242453"/>
              <a:gd name="connsiteY1" fmla="*/ 96454 h 1982457"/>
              <a:gd name="connsiteX2" fmla="*/ 2240280 w 2242453"/>
              <a:gd name="connsiteY2" fmla="*/ 1216594 h 1982457"/>
              <a:gd name="connsiteX3" fmla="*/ 1474470 w 2242453"/>
              <a:gd name="connsiteY3" fmla="*/ 1982404 h 1982457"/>
              <a:gd name="connsiteX4" fmla="*/ 537210 w 2242453"/>
              <a:gd name="connsiteY4" fmla="*/ 1182304 h 1982457"/>
              <a:gd name="connsiteX5" fmla="*/ 0 w 2242453"/>
              <a:gd name="connsiteY5" fmla="*/ 302194 h 1982457"/>
              <a:gd name="connsiteX0" fmla="*/ 119418 w 2361871"/>
              <a:gd name="connsiteY0" fmla="*/ 394285 h 2074548"/>
              <a:gd name="connsiteX1" fmla="*/ 1353858 w 2361871"/>
              <a:gd name="connsiteY1" fmla="*/ 188545 h 2074548"/>
              <a:gd name="connsiteX2" fmla="*/ 2359698 w 2361871"/>
              <a:gd name="connsiteY2" fmla="*/ 1308685 h 2074548"/>
              <a:gd name="connsiteX3" fmla="*/ 1593888 w 2361871"/>
              <a:gd name="connsiteY3" fmla="*/ 2074495 h 2074548"/>
              <a:gd name="connsiteX4" fmla="*/ 656628 w 2361871"/>
              <a:gd name="connsiteY4" fmla="*/ 1274395 h 2074548"/>
              <a:gd name="connsiteX5" fmla="*/ 119418 w 2361871"/>
              <a:gd name="connsiteY5" fmla="*/ 394285 h 2074548"/>
              <a:gd name="connsiteX0" fmla="*/ 119418 w 2362012"/>
              <a:gd name="connsiteY0" fmla="*/ 394285 h 2076792"/>
              <a:gd name="connsiteX1" fmla="*/ 1353858 w 2362012"/>
              <a:gd name="connsiteY1" fmla="*/ 188545 h 2076792"/>
              <a:gd name="connsiteX2" fmla="*/ 2359698 w 2362012"/>
              <a:gd name="connsiteY2" fmla="*/ 1308685 h 2076792"/>
              <a:gd name="connsiteX3" fmla="*/ 1593888 w 2362012"/>
              <a:gd name="connsiteY3" fmla="*/ 2074495 h 2076792"/>
              <a:gd name="connsiteX4" fmla="*/ 656628 w 2362012"/>
              <a:gd name="connsiteY4" fmla="*/ 1274395 h 2076792"/>
              <a:gd name="connsiteX5" fmla="*/ 119418 w 2362012"/>
              <a:gd name="connsiteY5" fmla="*/ 394285 h 2076792"/>
              <a:gd name="connsiteX0" fmla="*/ 122974 w 2365568"/>
              <a:gd name="connsiteY0" fmla="*/ 394285 h 2076792"/>
              <a:gd name="connsiteX1" fmla="*/ 1357414 w 2365568"/>
              <a:gd name="connsiteY1" fmla="*/ 188545 h 2076792"/>
              <a:gd name="connsiteX2" fmla="*/ 2363254 w 2365568"/>
              <a:gd name="connsiteY2" fmla="*/ 1308685 h 2076792"/>
              <a:gd name="connsiteX3" fmla="*/ 1597444 w 2365568"/>
              <a:gd name="connsiteY3" fmla="*/ 2074495 h 2076792"/>
              <a:gd name="connsiteX4" fmla="*/ 660184 w 2365568"/>
              <a:gd name="connsiteY4" fmla="*/ 1274395 h 2076792"/>
              <a:gd name="connsiteX5" fmla="*/ 122974 w 2365568"/>
              <a:gd name="connsiteY5" fmla="*/ 394285 h 207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5568" h="2076792">
                <a:moveTo>
                  <a:pt x="122974" y="394285"/>
                </a:moveTo>
                <a:cubicBezTo>
                  <a:pt x="534454" y="-85775"/>
                  <a:pt x="964984" y="-93395"/>
                  <a:pt x="1357414" y="188545"/>
                </a:cubicBezTo>
                <a:cubicBezTo>
                  <a:pt x="1749844" y="470485"/>
                  <a:pt x="2323249" y="994360"/>
                  <a:pt x="2363254" y="1308685"/>
                </a:cubicBezTo>
                <a:cubicBezTo>
                  <a:pt x="2403259" y="1623010"/>
                  <a:pt x="1915579" y="2114500"/>
                  <a:pt x="1597444" y="2074495"/>
                </a:cubicBezTo>
                <a:cubicBezTo>
                  <a:pt x="1279309" y="2034490"/>
                  <a:pt x="873544" y="1522045"/>
                  <a:pt x="660184" y="1274395"/>
                </a:cubicBezTo>
                <a:cubicBezTo>
                  <a:pt x="446824" y="1026745"/>
                  <a:pt x="-288506" y="874345"/>
                  <a:pt x="122974" y="39428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3C5F5C5-E4E4-90C4-36D4-8424ECE84308}"/>
              </a:ext>
            </a:extLst>
          </p:cNvPr>
          <p:cNvSpPr/>
          <p:nvPr/>
        </p:nvSpPr>
        <p:spPr>
          <a:xfrm flipV="1">
            <a:off x="2027944" y="3744227"/>
            <a:ext cx="185866" cy="608890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3991CD-262E-46F1-A865-0FD8130590EB}"/>
              </a:ext>
            </a:extLst>
          </p:cNvPr>
          <p:cNvSpPr txBox="1"/>
          <p:nvPr/>
        </p:nvSpPr>
        <p:spPr>
          <a:xfrm>
            <a:off x="2158680" y="378706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518E5B-6B09-2AF6-DA2F-E075D58973F4}"/>
              </a:ext>
            </a:extLst>
          </p:cNvPr>
          <p:cNvSpPr/>
          <p:nvPr/>
        </p:nvSpPr>
        <p:spPr>
          <a:xfrm>
            <a:off x="1679124" y="4797683"/>
            <a:ext cx="959111" cy="908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A6062F-A41E-E7EA-4731-7F1930B99E18}"/>
              </a:ext>
            </a:extLst>
          </p:cNvPr>
          <p:cNvCxnSpPr>
            <a:cxnSpLocks/>
          </p:cNvCxnSpPr>
          <p:nvPr/>
        </p:nvCxnSpPr>
        <p:spPr>
          <a:xfrm>
            <a:off x="844036" y="5091580"/>
            <a:ext cx="2367815" cy="1318661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3416F04-2F5E-7B8E-ED58-2F708BCF1856}"/>
              </a:ext>
            </a:extLst>
          </p:cNvPr>
          <p:cNvSpPr/>
          <p:nvPr/>
        </p:nvSpPr>
        <p:spPr>
          <a:xfrm rot="1967829" flipV="1">
            <a:off x="1976010" y="5093388"/>
            <a:ext cx="185866" cy="608890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4BDF01-A6A3-F858-B2EE-3101EFA8AED7}"/>
              </a:ext>
            </a:extLst>
          </p:cNvPr>
          <p:cNvSpPr txBox="1"/>
          <p:nvPr/>
        </p:nvSpPr>
        <p:spPr>
          <a:xfrm>
            <a:off x="2092216" y="519726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796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9" grpId="0"/>
      <p:bldP spid="11" grpId="0" animBg="1"/>
      <p:bldP spid="10" grpId="0" animBg="1"/>
      <p:bldP spid="12" grpId="0"/>
      <p:bldP spid="19" grpId="0" animBg="1"/>
      <p:bldP spid="17" grpId="0" animBg="1"/>
      <p:bldP spid="1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8092D-E3A8-8F4C-C59E-74F44A0D1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74CC25-6FFF-C588-4DA3-69824643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dirty="0"/>
              <a:t>Tarraing an </a:t>
            </a:r>
            <a:r>
              <a:rPr lang="en-GB" dirty="0" err="1"/>
              <a:t>frithghníomh</a:t>
            </a:r>
            <a:r>
              <a:rPr lang="en-GB" dirty="0"/>
              <a:t> </a:t>
            </a:r>
            <a:r>
              <a:rPr lang="en-GB" dirty="0" err="1"/>
              <a:t>normalach</a:t>
            </a:r>
            <a:r>
              <a:rPr lang="en-GB" dirty="0"/>
              <a:t> ar an </a:t>
            </a:r>
            <a:r>
              <a:rPr lang="en-GB" dirty="0" err="1"/>
              <a:t>gcarraigh</a:t>
            </a:r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DAD905-959F-97A7-28A9-1A911A42DBD5}"/>
              </a:ext>
            </a:extLst>
          </p:cNvPr>
          <p:cNvSpPr/>
          <p:nvPr/>
        </p:nvSpPr>
        <p:spPr>
          <a:xfrm>
            <a:off x="1295643" y="1436537"/>
            <a:ext cx="2365568" cy="2076792"/>
          </a:xfrm>
          <a:custGeom>
            <a:avLst/>
            <a:gdLst>
              <a:gd name="connsiteX0" fmla="*/ 765810 w 3006090"/>
              <a:gd name="connsiteY0" fmla="*/ 205740 h 2171700"/>
              <a:gd name="connsiteX1" fmla="*/ 2000250 w 3006090"/>
              <a:gd name="connsiteY1" fmla="*/ 0 h 2171700"/>
              <a:gd name="connsiteX2" fmla="*/ 3006090 w 3006090"/>
              <a:gd name="connsiteY2" fmla="*/ 1120140 h 2171700"/>
              <a:gd name="connsiteX3" fmla="*/ 1748790 w 3006090"/>
              <a:gd name="connsiteY3" fmla="*/ 2171700 h 2171700"/>
              <a:gd name="connsiteX4" fmla="*/ 1840230 w 3006090"/>
              <a:gd name="connsiteY4" fmla="*/ 2137410 h 2171700"/>
              <a:gd name="connsiteX5" fmla="*/ 1303020 w 3006090"/>
              <a:gd name="connsiteY5" fmla="*/ 1085850 h 2171700"/>
              <a:gd name="connsiteX6" fmla="*/ 0 w 3006090"/>
              <a:gd name="connsiteY6" fmla="*/ 640080 h 2171700"/>
              <a:gd name="connsiteX7" fmla="*/ 765810 w 3006090"/>
              <a:gd name="connsiteY7" fmla="*/ 205740 h 2171700"/>
              <a:gd name="connsiteX0" fmla="*/ 765810 w 3006090"/>
              <a:gd name="connsiteY0" fmla="*/ 302194 h 2268154"/>
              <a:gd name="connsiteX1" fmla="*/ 2000250 w 3006090"/>
              <a:gd name="connsiteY1" fmla="*/ 96454 h 2268154"/>
              <a:gd name="connsiteX2" fmla="*/ 3006090 w 3006090"/>
              <a:gd name="connsiteY2" fmla="*/ 1216594 h 2268154"/>
              <a:gd name="connsiteX3" fmla="*/ 1748790 w 3006090"/>
              <a:gd name="connsiteY3" fmla="*/ 2268154 h 2268154"/>
              <a:gd name="connsiteX4" fmla="*/ 1840230 w 3006090"/>
              <a:gd name="connsiteY4" fmla="*/ 2233864 h 2268154"/>
              <a:gd name="connsiteX5" fmla="*/ 1303020 w 3006090"/>
              <a:gd name="connsiteY5" fmla="*/ 1182304 h 2268154"/>
              <a:gd name="connsiteX6" fmla="*/ 0 w 3006090"/>
              <a:gd name="connsiteY6" fmla="*/ 736534 h 2268154"/>
              <a:gd name="connsiteX7" fmla="*/ 765810 w 3006090"/>
              <a:gd name="connsiteY7" fmla="*/ 302194 h 2268154"/>
              <a:gd name="connsiteX0" fmla="*/ 765810 w 3030993"/>
              <a:gd name="connsiteY0" fmla="*/ 302194 h 2268154"/>
              <a:gd name="connsiteX1" fmla="*/ 2000250 w 3030993"/>
              <a:gd name="connsiteY1" fmla="*/ 96454 h 2268154"/>
              <a:gd name="connsiteX2" fmla="*/ 3006090 w 3030993"/>
              <a:gd name="connsiteY2" fmla="*/ 1216594 h 2268154"/>
              <a:gd name="connsiteX3" fmla="*/ 1748790 w 3030993"/>
              <a:gd name="connsiteY3" fmla="*/ 2268154 h 2268154"/>
              <a:gd name="connsiteX4" fmla="*/ 1840230 w 3030993"/>
              <a:gd name="connsiteY4" fmla="*/ 2233864 h 2268154"/>
              <a:gd name="connsiteX5" fmla="*/ 1303020 w 3030993"/>
              <a:gd name="connsiteY5" fmla="*/ 1182304 h 2268154"/>
              <a:gd name="connsiteX6" fmla="*/ 0 w 3030993"/>
              <a:gd name="connsiteY6" fmla="*/ 736534 h 2268154"/>
              <a:gd name="connsiteX7" fmla="*/ 765810 w 3030993"/>
              <a:gd name="connsiteY7" fmla="*/ 302194 h 2268154"/>
              <a:gd name="connsiteX0" fmla="*/ 765810 w 3030993"/>
              <a:gd name="connsiteY0" fmla="*/ 302194 h 2268154"/>
              <a:gd name="connsiteX1" fmla="*/ 2000250 w 3030993"/>
              <a:gd name="connsiteY1" fmla="*/ 96454 h 2268154"/>
              <a:gd name="connsiteX2" fmla="*/ 3006090 w 3030993"/>
              <a:gd name="connsiteY2" fmla="*/ 1216594 h 2268154"/>
              <a:gd name="connsiteX3" fmla="*/ 1748790 w 3030993"/>
              <a:gd name="connsiteY3" fmla="*/ 2268154 h 2268154"/>
              <a:gd name="connsiteX4" fmla="*/ 2240280 w 3030993"/>
              <a:gd name="connsiteY4" fmla="*/ 1982404 h 2268154"/>
              <a:gd name="connsiteX5" fmla="*/ 1303020 w 3030993"/>
              <a:gd name="connsiteY5" fmla="*/ 1182304 h 2268154"/>
              <a:gd name="connsiteX6" fmla="*/ 0 w 3030993"/>
              <a:gd name="connsiteY6" fmla="*/ 736534 h 2268154"/>
              <a:gd name="connsiteX7" fmla="*/ 765810 w 3030993"/>
              <a:gd name="connsiteY7" fmla="*/ 302194 h 2268154"/>
              <a:gd name="connsiteX0" fmla="*/ 765810 w 3008263"/>
              <a:gd name="connsiteY0" fmla="*/ 302194 h 1982457"/>
              <a:gd name="connsiteX1" fmla="*/ 2000250 w 3008263"/>
              <a:gd name="connsiteY1" fmla="*/ 96454 h 1982457"/>
              <a:gd name="connsiteX2" fmla="*/ 3006090 w 3008263"/>
              <a:gd name="connsiteY2" fmla="*/ 1216594 h 1982457"/>
              <a:gd name="connsiteX3" fmla="*/ 2240280 w 3008263"/>
              <a:gd name="connsiteY3" fmla="*/ 1982404 h 1982457"/>
              <a:gd name="connsiteX4" fmla="*/ 1303020 w 3008263"/>
              <a:gd name="connsiteY4" fmla="*/ 1182304 h 1982457"/>
              <a:gd name="connsiteX5" fmla="*/ 0 w 3008263"/>
              <a:gd name="connsiteY5" fmla="*/ 736534 h 1982457"/>
              <a:gd name="connsiteX6" fmla="*/ 765810 w 3008263"/>
              <a:gd name="connsiteY6" fmla="*/ 302194 h 1982457"/>
              <a:gd name="connsiteX0" fmla="*/ 0 w 2242453"/>
              <a:gd name="connsiteY0" fmla="*/ 302194 h 1982457"/>
              <a:gd name="connsiteX1" fmla="*/ 1234440 w 2242453"/>
              <a:gd name="connsiteY1" fmla="*/ 96454 h 1982457"/>
              <a:gd name="connsiteX2" fmla="*/ 2240280 w 2242453"/>
              <a:gd name="connsiteY2" fmla="*/ 1216594 h 1982457"/>
              <a:gd name="connsiteX3" fmla="*/ 1474470 w 2242453"/>
              <a:gd name="connsiteY3" fmla="*/ 1982404 h 1982457"/>
              <a:gd name="connsiteX4" fmla="*/ 537210 w 2242453"/>
              <a:gd name="connsiteY4" fmla="*/ 1182304 h 1982457"/>
              <a:gd name="connsiteX5" fmla="*/ 0 w 2242453"/>
              <a:gd name="connsiteY5" fmla="*/ 302194 h 1982457"/>
              <a:gd name="connsiteX0" fmla="*/ 119418 w 2361871"/>
              <a:gd name="connsiteY0" fmla="*/ 394285 h 2074548"/>
              <a:gd name="connsiteX1" fmla="*/ 1353858 w 2361871"/>
              <a:gd name="connsiteY1" fmla="*/ 188545 h 2074548"/>
              <a:gd name="connsiteX2" fmla="*/ 2359698 w 2361871"/>
              <a:gd name="connsiteY2" fmla="*/ 1308685 h 2074548"/>
              <a:gd name="connsiteX3" fmla="*/ 1593888 w 2361871"/>
              <a:gd name="connsiteY3" fmla="*/ 2074495 h 2074548"/>
              <a:gd name="connsiteX4" fmla="*/ 656628 w 2361871"/>
              <a:gd name="connsiteY4" fmla="*/ 1274395 h 2074548"/>
              <a:gd name="connsiteX5" fmla="*/ 119418 w 2361871"/>
              <a:gd name="connsiteY5" fmla="*/ 394285 h 2074548"/>
              <a:gd name="connsiteX0" fmla="*/ 119418 w 2362012"/>
              <a:gd name="connsiteY0" fmla="*/ 394285 h 2076792"/>
              <a:gd name="connsiteX1" fmla="*/ 1353858 w 2362012"/>
              <a:gd name="connsiteY1" fmla="*/ 188545 h 2076792"/>
              <a:gd name="connsiteX2" fmla="*/ 2359698 w 2362012"/>
              <a:gd name="connsiteY2" fmla="*/ 1308685 h 2076792"/>
              <a:gd name="connsiteX3" fmla="*/ 1593888 w 2362012"/>
              <a:gd name="connsiteY3" fmla="*/ 2074495 h 2076792"/>
              <a:gd name="connsiteX4" fmla="*/ 656628 w 2362012"/>
              <a:gd name="connsiteY4" fmla="*/ 1274395 h 2076792"/>
              <a:gd name="connsiteX5" fmla="*/ 119418 w 2362012"/>
              <a:gd name="connsiteY5" fmla="*/ 394285 h 2076792"/>
              <a:gd name="connsiteX0" fmla="*/ 122974 w 2365568"/>
              <a:gd name="connsiteY0" fmla="*/ 394285 h 2076792"/>
              <a:gd name="connsiteX1" fmla="*/ 1357414 w 2365568"/>
              <a:gd name="connsiteY1" fmla="*/ 188545 h 2076792"/>
              <a:gd name="connsiteX2" fmla="*/ 2363254 w 2365568"/>
              <a:gd name="connsiteY2" fmla="*/ 1308685 h 2076792"/>
              <a:gd name="connsiteX3" fmla="*/ 1597444 w 2365568"/>
              <a:gd name="connsiteY3" fmla="*/ 2074495 h 2076792"/>
              <a:gd name="connsiteX4" fmla="*/ 660184 w 2365568"/>
              <a:gd name="connsiteY4" fmla="*/ 1274395 h 2076792"/>
              <a:gd name="connsiteX5" fmla="*/ 122974 w 2365568"/>
              <a:gd name="connsiteY5" fmla="*/ 394285 h 207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5568" h="2076792">
                <a:moveTo>
                  <a:pt x="122974" y="394285"/>
                </a:moveTo>
                <a:cubicBezTo>
                  <a:pt x="534454" y="-85775"/>
                  <a:pt x="964984" y="-93395"/>
                  <a:pt x="1357414" y="188545"/>
                </a:cubicBezTo>
                <a:cubicBezTo>
                  <a:pt x="1749844" y="470485"/>
                  <a:pt x="2323249" y="994360"/>
                  <a:pt x="2363254" y="1308685"/>
                </a:cubicBezTo>
                <a:cubicBezTo>
                  <a:pt x="2403259" y="1623010"/>
                  <a:pt x="1915579" y="2114500"/>
                  <a:pt x="1597444" y="2074495"/>
                </a:cubicBezTo>
                <a:cubicBezTo>
                  <a:pt x="1279309" y="2034490"/>
                  <a:pt x="873544" y="1522045"/>
                  <a:pt x="660184" y="1274395"/>
                </a:cubicBezTo>
                <a:cubicBezTo>
                  <a:pt x="446824" y="1026745"/>
                  <a:pt x="-288506" y="874345"/>
                  <a:pt x="122974" y="39428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E657F3B-E70A-95F6-4DB1-439C17C2B1F1}"/>
              </a:ext>
            </a:extLst>
          </p:cNvPr>
          <p:cNvSpPr/>
          <p:nvPr/>
        </p:nvSpPr>
        <p:spPr>
          <a:xfrm rot="5400000" flipH="1">
            <a:off x="1272341" y="868264"/>
            <a:ext cx="2743200" cy="3703320"/>
          </a:xfrm>
          <a:custGeom>
            <a:avLst/>
            <a:gdLst>
              <a:gd name="connsiteX0" fmla="*/ 0 w 2743200"/>
              <a:gd name="connsiteY0" fmla="*/ 0 h 3703320"/>
              <a:gd name="connsiteX1" fmla="*/ 560070 w 2743200"/>
              <a:gd name="connsiteY1" fmla="*/ 0 h 3703320"/>
              <a:gd name="connsiteX2" fmla="*/ 560070 w 2743200"/>
              <a:gd name="connsiteY2" fmla="*/ 3211830 h 3703320"/>
              <a:gd name="connsiteX3" fmla="*/ 2743200 w 2743200"/>
              <a:gd name="connsiteY3" fmla="*/ 3211830 h 3703320"/>
              <a:gd name="connsiteX4" fmla="*/ 2743200 w 2743200"/>
              <a:gd name="connsiteY4" fmla="*/ 3703320 h 3703320"/>
              <a:gd name="connsiteX5" fmla="*/ 0 w 2743200"/>
              <a:gd name="connsiteY5" fmla="*/ 3703320 h 3703320"/>
              <a:gd name="connsiteX6" fmla="*/ 0 w 2743200"/>
              <a:gd name="connsiteY6" fmla="*/ 0 h 370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3703320">
                <a:moveTo>
                  <a:pt x="0" y="0"/>
                </a:moveTo>
                <a:lnTo>
                  <a:pt x="560070" y="0"/>
                </a:lnTo>
                <a:lnTo>
                  <a:pt x="560070" y="3211830"/>
                </a:lnTo>
                <a:lnTo>
                  <a:pt x="2743200" y="3211830"/>
                </a:lnTo>
                <a:lnTo>
                  <a:pt x="2743200" y="3703320"/>
                </a:lnTo>
                <a:lnTo>
                  <a:pt x="0" y="3703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F8AD93-F160-C28D-058D-57B359D86A87}"/>
              </a:ext>
            </a:extLst>
          </p:cNvPr>
          <p:cNvCxnSpPr>
            <a:cxnSpLocks/>
          </p:cNvCxnSpPr>
          <p:nvPr/>
        </p:nvCxnSpPr>
        <p:spPr>
          <a:xfrm>
            <a:off x="1295643" y="2083106"/>
            <a:ext cx="6282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B0D9A4-71E2-ED7F-FF86-B43708BB02C8}"/>
              </a:ext>
            </a:extLst>
          </p:cNvPr>
          <p:cNvCxnSpPr>
            <a:cxnSpLocks/>
          </p:cNvCxnSpPr>
          <p:nvPr/>
        </p:nvCxnSpPr>
        <p:spPr>
          <a:xfrm flipV="1">
            <a:off x="2952551" y="2290538"/>
            <a:ext cx="0" cy="12227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D5CBDD7-5C38-571D-8997-6BFA5500DC72}"/>
                  </a:ext>
                </a:extLst>
              </p:cNvPr>
              <p:cNvSpPr txBox="1"/>
              <p:nvPr/>
            </p:nvSpPr>
            <p:spPr>
              <a:xfrm>
                <a:off x="1585841" y="1498594"/>
                <a:ext cx="67601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D5CBDD7-5C38-571D-8997-6BFA5500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841" y="1498594"/>
                <a:ext cx="676018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95A859-E589-AADF-D08B-69CFBE753920}"/>
                  </a:ext>
                </a:extLst>
              </p:cNvPr>
              <p:cNvSpPr txBox="1"/>
              <p:nvPr/>
            </p:nvSpPr>
            <p:spPr>
              <a:xfrm>
                <a:off x="2952551" y="2563379"/>
                <a:ext cx="68429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95A859-E589-AADF-D08B-69CFBE753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551" y="2563379"/>
                <a:ext cx="68429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167F4D-C3FE-6CD3-F91B-230E2FAFBAF4}"/>
                  </a:ext>
                </a:extLst>
              </p:cNvPr>
              <p:cNvSpPr txBox="1"/>
              <p:nvPr/>
            </p:nvSpPr>
            <p:spPr>
              <a:xfrm>
                <a:off x="3131031" y="3447616"/>
                <a:ext cx="63158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167F4D-C3FE-6CD3-F91B-230E2FAFB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031" y="3447616"/>
                <a:ext cx="631583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06BF395-BF30-6E44-B93E-6207386AB4CA}"/>
              </a:ext>
            </a:extLst>
          </p:cNvPr>
          <p:cNvCxnSpPr>
            <a:cxnSpLocks/>
          </p:cNvCxnSpPr>
          <p:nvPr/>
        </p:nvCxnSpPr>
        <p:spPr>
          <a:xfrm flipH="1">
            <a:off x="2991845" y="3513329"/>
            <a:ext cx="66936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DC12890-6BB0-73F0-3FF8-18885B1FD96E}"/>
              </a:ext>
            </a:extLst>
          </p:cNvPr>
          <p:cNvSpPr txBox="1"/>
          <p:nvPr/>
        </p:nvSpPr>
        <p:spPr>
          <a:xfrm>
            <a:off x="4902681" y="2719924"/>
            <a:ext cx="38633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minic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bheidh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meascán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fhrithchuimilt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agus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frithgníomh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normalach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pointe.</a:t>
            </a:r>
          </a:p>
        </p:txBody>
      </p:sp>
    </p:spTree>
    <p:extLst>
      <p:ext uri="{BB962C8B-B14F-4D97-AF65-F5344CB8AC3E}">
        <p14:creationId xmlns:p14="http://schemas.microsoft.com/office/powerpoint/2010/main" val="33449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2D604-6432-12CA-6AAC-0C9BC5707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ADB18F-CFBB-EAB4-5090-8DF1C473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/>
              <a:t>Sampla</a:t>
            </a:r>
            <a:r>
              <a:rPr lang="en-IE" dirty="0"/>
              <a:t> 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A404-1CDF-2E7B-64C9-339618930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 err="1"/>
              <a:t>Tá</a:t>
            </a:r>
            <a:r>
              <a:rPr lang="en-GB" dirty="0"/>
              <a:t> </a:t>
            </a:r>
            <a:r>
              <a:rPr lang="en-GB" dirty="0" err="1"/>
              <a:t>leabhar</a:t>
            </a:r>
            <a:r>
              <a:rPr lang="en-GB" dirty="0"/>
              <a:t> ag </a:t>
            </a:r>
            <a:r>
              <a:rPr lang="en-GB" dirty="0" err="1"/>
              <a:t>moilliú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é ag </a:t>
            </a:r>
            <a:r>
              <a:rPr lang="en-GB" dirty="0" err="1"/>
              <a:t>bogadh</a:t>
            </a:r>
            <a:r>
              <a:rPr lang="en-GB" dirty="0"/>
              <a:t> ar </a:t>
            </a:r>
            <a:r>
              <a:rPr lang="en-GB" dirty="0" err="1"/>
              <a:t>dheis</a:t>
            </a:r>
            <a:r>
              <a:rPr lang="en-GB" dirty="0"/>
              <a:t> ar </a:t>
            </a:r>
            <a:r>
              <a:rPr lang="en-GB" dirty="0" err="1"/>
              <a:t>thábla</a:t>
            </a:r>
            <a:r>
              <a:rPr lang="en-GB" dirty="0"/>
              <a:t> </a:t>
            </a:r>
            <a:r>
              <a:rPr lang="en-GB" dirty="0" err="1"/>
              <a:t>cothrománach</a:t>
            </a:r>
            <a:r>
              <a:rPr lang="en-GB" dirty="0"/>
              <a:t>. Tarraing </a:t>
            </a:r>
            <a:r>
              <a:rPr lang="en-GB" dirty="0" err="1"/>
              <a:t>léaráid</a:t>
            </a:r>
            <a:r>
              <a:rPr lang="en-GB" dirty="0"/>
              <a:t> </a:t>
            </a:r>
            <a:r>
              <a:rPr lang="en-GB" dirty="0" err="1"/>
              <a:t>lipéadaithe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na fórsaí a </a:t>
            </a:r>
            <a:r>
              <a:rPr lang="en-GB" dirty="0" err="1"/>
              <a:t>thaispeáint</a:t>
            </a:r>
            <a:r>
              <a:rPr lang="en-GB" dirty="0"/>
              <a:t> ag </a:t>
            </a:r>
            <a:r>
              <a:rPr lang="en-GB" dirty="0" err="1"/>
              <a:t>gníomhú</a:t>
            </a:r>
            <a:r>
              <a:rPr lang="en-GB" dirty="0"/>
              <a:t> ar an </a:t>
            </a:r>
            <a:r>
              <a:rPr lang="en-GB" dirty="0" err="1"/>
              <a:t>leabhar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é ag </a:t>
            </a:r>
            <a:r>
              <a:rPr lang="en-GB" dirty="0" err="1"/>
              <a:t>gluaiseacht</a:t>
            </a:r>
            <a:r>
              <a:rPr lang="en-GB" dirty="0"/>
              <a:t> ar an </a:t>
            </a:r>
            <a:r>
              <a:rPr lang="en-GB" dirty="0" err="1"/>
              <a:t>mbord</a:t>
            </a:r>
            <a:r>
              <a:rPr lang="en-GB" dirty="0"/>
              <a:t>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FFADA4-E2C4-6DE7-01E4-FB119D04DDC7}"/>
              </a:ext>
            </a:extLst>
          </p:cNvPr>
          <p:cNvGrpSpPr/>
          <p:nvPr/>
        </p:nvGrpSpPr>
        <p:grpSpPr>
          <a:xfrm>
            <a:off x="1225685" y="2786975"/>
            <a:ext cx="6906638" cy="3672191"/>
            <a:chOff x="1225685" y="2786975"/>
            <a:chExt cx="6906638" cy="367219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57B265-B529-2567-73D7-232B496CE2EC}"/>
                </a:ext>
              </a:extLst>
            </p:cNvPr>
            <p:cNvSpPr/>
            <p:nvPr/>
          </p:nvSpPr>
          <p:spPr>
            <a:xfrm>
              <a:off x="1225685" y="3287949"/>
              <a:ext cx="6906638" cy="1410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5FF902-3031-5C21-B837-704CA8775C1E}"/>
                </a:ext>
              </a:extLst>
            </p:cNvPr>
            <p:cNvSpPr/>
            <p:nvPr/>
          </p:nvSpPr>
          <p:spPr>
            <a:xfrm>
              <a:off x="1556426" y="3429000"/>
              <a:ext cx="233463" cy="21935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684A29-E46A-3529-458C-FED933D8AB42}"/>
                </a:ext>
              </a:extLst>
            </p:cNvPr>
            <p:cNvSpPr/>
            <p:nvPr/>
          </p:nvSpPr>
          <p:spPr>
            <a:xfrm>
              <a:off x="7587574" y="3429000"/>
              <a:ext cx="233463" cy="21935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3C227B-AAF0-8438-8F4F-EAD0BD87FEF6}"/>
                </a:ext>
              </a:extLst>
            </p:cNvPr>
            <p:cNvSpPr/>
            <p:nvPr/>
          </p:nvSpPr>
          <p:spPr>
            <a:xfrm>
              <a:off x="3803514" y="2786975"/>
              <a:ext cx="1536970" cy="48638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74C196-73F5-CA52-EBF5-160FC386DB56}"/>
                </a:ext>
              </a:extLst>
            </p:cNvPr>
            <p:cNvSpPr txBox="1"/>
            <p:nvPr/>
          </p:nvSpPr>
          <p:spPr>
            <a:xfrm>
              <a:off x="2188724" y="5462080"/>
              <a:ext cx="5222904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pt-BR" sz="2800" dirty="0">
                  <a:latin typeface="Arial" panose="020B0604020202020204" pitchFamily="34" charset="0"/>
                  <a:cs typeface="Arial" panose="020B0604020202020204" pitchFamily="34" charset="0"/>
                </a:rPr>
                <a:t>Treo na gluaiseachta (ní fórsa)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F34E7E3-B51B-D3F5-68A0-85B911830565}"/>
                </a:ext>
              </a:extLst>
            </p:cNvPr>
            <p:cNvSpPr/>
            <p:nvPr/>
          </p:nvSpPr>
          <p:spPr>
            <a:xfrm>
              <a:off x="5875506" y="6050604"/>
              <a:ext cx="252920" cy="408562"/>
            </a:xfrm>
            <a:custGeom>
              <a:avLst/>
              <a:gdLst>
                <a:gd name="connsiteX0" fmla="*/ 0 w 252920"/>
                <a:gd name="connsiteY0" fmla="*/ 0 h 408562"/>
                <a:gd name="connsiteX1" fmla="*/ 252920 w 252920"/>
                <a:gd name="connsiteY1" fmla="*/ 233464 h 408562"/>
                <a:gd name="connsiteX2" fmla="*/ 38911 w 252920"/>
                <a:gd name="connsiteY2" fmla="*/ 408562 h 40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920" h="408562">
                  <a:moveTo>
                    <a:pt x="0" y="0"/>
                  </a:moveTo>
                  <a:lnTo>
                    <a:pt x="252920" y="233464"/>
                  </a:lnTo>
                  <a:lnTo>
                    <a:pt x="38911" y="408562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06D2FAD-F11E-D3E0-D7F4-C1F8F2B30B57}"/>
                </a:ext>
              </a:extLst>
            </p:cNvPr>
            <p:cNvCxnSpPr>
              <a:stCxn id="34" idx="1"/>
            </p:cNvCxnSpPr>
            <p:nvPr/>
          </p:nvCxnSpPr>
          <p:spPr>
            <a:xfrm flipH="1" flipV="1">
              <a:off x="4444993" y="6264613"/>
              <a:ext cx="1683433" cy="1945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8C12ED4-DCAB-3F91-7EA7-243C95D668A5}"/>
              </a:ext>
            </a:extLst>
          </p:cNvPr>
          <p:cNvSpPr txBox="1"/>
          <p:nvPr/>
        </p:nvSpPr>
        <p:spPr>
          <a:xfrm>
            <a:off x="4879493" y="1882823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Frithghíomh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normalach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AB823C-F6B6-8A41-2B93-4754D703FAA2}"/>
              </a:ext>
            </a:extLst>
          </p:cNvPr>
          <p:cNvSpPr txBox="1"/>
          <p:nvPr/>
        </p:nvSpPr>
        <p:spPr>
          <a:xfrm>
            <a:off x="4678458" y="3522762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57DD90-7BA9-F657-E88B-5D52329BB17B}"/>
              </a:ext>
            </a:extLst>
          </p:cNvPr>
          <p:cNvSpPr txBox="1"/>
          <p:nvPr/>
        </p:nvSpPr>
        <p:spPr>
          <a:xfrm>
            <a:off x="2387416" y="2366643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Frithchuimilt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E9BC58B5-6680-BE0D-75BE-0815542CEBE2}"/>
              </a:ext>
            </a:extLst>
          </p:cNvPr>
          <p:cNvSpPr/>
          <p:nvPr/>
        </p:nvSpPr>
        <p:spPr>
          <a:xfrm>
            <a:off x="4444993" y="3160366"/>
            <a:ext cx="254012" cy="1150539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7B64B1D4-C035-3256-D0B5-399109A4589F}"/>
              </a:ext>
            </a:extLst>
          </p:cNvPr>
          <p:cNvSpPr/>
          <p:nvPr/>
        </p:nvSpPr>
        <p:spPr>
          <a:xfrm flipV="1">
            <a:off x="4444993" y="1932250"/>
            <a:ext cx="254012" cy="1150539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E74C130F-DB16-CC96-83FA-CC1C1BE6A4AA}"/>
              </a:ext>
            </a:extLst>
          </p:cNvPr>
          <p:cNvSpPr/>
          <p:nvPr/>
        </p:nvSpPr>
        <p:spPr>
          <a:xfrm rot="5400000">
            <a:off x="3385231" y="2754775"/>
            <a:ext cx="254012" cy="524190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8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:a16="http://schemas.microsoft.com/office/drawing/2014/main" id="{6F461F30-E082-2318-2C17-7B7F606F3720}"/>
              </a:ext>
            </a:extLst>
          </p:cNvPr>
          <p:cNvSpPr/>
          <p:nvPr/>
        </p:nvSpPr>
        <p:spPr>
          <a:xfrm flipH="1">
            <a:off x="5016130" y="1133409"/>
            <a:ext cx="2193192" cy="2165636"/>
          </a:xfrm>
          <a:prstGeom prst="cube">
            <a:avLst>
              <a:gd name="adj" fmla="val 1972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853DC6-D96A-3BF0-4DDC-2104DF54F56E}"/>
              </a:ext>
            </a:extLst>
          </p:cNvPr>
          <p:cNvSpPr/>
          <p:nvPr/>
        </p:nvSpPr>
        <p:spPr>
          <a:xfrm rot="20028332">
            <a:off x="4521528" y="2123878"/>
            <a:ext cx="330596" cy="312047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F28D52-82BD-1458-7D8C-7F63A007AC03}"/>
              </a:ext>
            </a:extLst>
          </p:cNvPr>
          <p:cNvSpPr/>
          <p:nvPr/>
        </p:nvSpPr>
        <p:spPr>
          <a:xfrm rot="20604337">
            <a:off x="4480464" y="2273005"/>
            <a:ext cx="743055" cy="10730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67C0C9F-D089-9963-6560-DB3D7769F384}"/>
              </a:ext>
            </a:extLst>
          </p:cNvPr>
          <p:cNvSpPr/>
          <p:nvPr/>
        </p:nvSpPr>
        <p:spPr>
          <a:xfrm rot="19840788">
            <a:off x="3985021" y="2433207"/>
            <a:ext cx="664788" cy="17238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703479-BA41-7F4E-762E-C587D1152E80}"/>
              </a:ext>
            </a:extLst>
          </p:cNvPr>
          <p:cNvSpPr/>
          <p:nvPr/>
        </p:nvSpPr>
        <p:spPr>
          <a:xfrm rot="19381094">
            <a:off x="3347367" y="2813195"/>
            <a:ext cx="743055" cy="10730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171E0F-D452-01A5-0D5E-F05167234D41}"/>
              </a:ext>
            </a:extLst>
          </p:cNvPr>
          <p:cNvSpPr/>
          <p:nvPr/>
        </p:nvSpPr>
        <p:spPr>
          <a:xfrm rot="19474157">
            <a:off x="3414700" y="2862805"/>
            <a:ext cx="743055" cy="10730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B406BC-897E-94A5-0780-4DDBB7306382}"/>
              </a:ext>
            </a:extLst>
          </p:cNvPr>
          <p:cNvSpPr/>
          <p:nvPr/>
        </p:nvSpPr>
        <p:spPr>
          <a:xfrm rot="20604337">
            <a:off x="4839446" y="2125398"/>
            <a:ext cx="292328" cy="9561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937A3-2E9E-93F6-9CEE-04C3773A6DEA}"/>
              </a:ext>
            </a:extLst>
          </p:cNvPr>
          <p:cNvSpPr txBox="1"/>
          <p:nvPr/>
        </p:nvSpPr>
        <p:spPr>
          <a:xfrm>
            <a:off x="509191" y="3849684"/>
            <a:ext cx="8273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luasghearaítear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coirp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bharr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fórsa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fórsa eile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frithchothromaithe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ó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fhórsa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eile. Sa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chás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thuas, is fórsa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frithchothromaithe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é fórsa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frithchuimilte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6B009A-8A3C-8081-1DFB-FC6F5748E6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300" y="155575"/>
            <a:ext cx="8724900" cy="593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IE" altLang="en-US" sz="3600" b="1" dirty="0" err="1"/>
              <a:t>Céard</a:t>
            </a:r>
            <a:r>
              <a:rPr lang="en-IE" altLang="en-US" sz="3600" b="1" dirty="0"/>
              <a:t> </a:t>
            </a:r>
            <a:r>
              <a:rPr lang="en-IE" altLang="en-US" sz="3600" b="1" dirty="0" err="1"/>
              <a:t>faoi</a:t>
            </a:r>
            <a:r>
              <a:rPr lang="en-IE" altLang="en-US" sz="3600" b="1" dirty="0"/>
              <a:t> </a:t>
            </a:r>
            <a:r>
              <a:rPr lang="en-IE" altLang="en-US" sz="3600" b="1" dirty="0" err="1"/>
              <a:t>seo</a:t>
            </a:r>
            <a:r>
              <a:rPr lang="en-IE" altLang="en-US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68871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1A54E-50EA-19A0-2328-3F9BBF5AD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69963A-F7AD-C190-0AB7-7F752C9E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/>
              <a:t>Sampla</a:t>
            </a:r>
            <a:r>
              <a:rPr lang="en-IE" dirty="0"/>
              <a:t> 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63A65-A3B9-6D7B-85C3-151BD5873F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Tá</a:t>
            </a:r>
            <a:r>
              <a:rPr lang="en-GB" dirty="0"/>
              <a:t> </a:t>
            </a:r>
            <a:r>
              <a:rPr lang="en-GB" dirty="0" err="1"/>
              <a:t>bríce</a:t>
            </a:r>
            <a:r>
              <a:rPr lang="en-GB" dirty="0"/>
              <a:t> ar </a:t>
            </a:r>
            <a:r>
              <a:rPr lang="en-GB" dirty="0" err="1"/>
              <a:t>fos</a:t>
            </a:r>
            <a:r>
              <a:rPr lang="en-GB" dirty="0"/>
              <a:t> ar </a:t>
            </a:r>
            <a:r>
              <a:rPr lang="en-GB" dirty="0" err="1"/>
              <a:t>dhromchla</a:t>
            </a:r>
            <a:r>
              <a:rPr lang="en-GB" dirty="0"/>
              <a:t> </a:t>
            </a:r>
            <a:r>
              <a:rPr lang="en-GB" dirty="0" err="1"/>
              <a:t>claonta</a:t>
            </a:r>
            <a:r>
              <a:rPr lang="en-GB" dirty="0"/>
              <a:t>. Tarraing </a:t>
            </a:r>
            <a:r>
              <a:rPr lang="en-GB" dirty="0" err="1"/>
              <a:t>léaráid</a:t>
            </a:r>
            <a:r>
              <a:rPr lang="en-GB" dirty="0"/>
              <a:t> fórsa don </a:t>
            </a:r>
            <a:r>
              <a:rPr lang="en-GB" dirty="0" err="1"/>
              <a:t>bríce</a:t>
            </a:r>
            <a:r>
              <a:rPr lang="en-GB" dirty="0"/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E9F2B7-FED3-D394-CF59-ACF0E55D7DB7}"/>
              </a:ext>
            </a:extLst>
          </p:cNvPr>
          <p:cNvCxnSpPr/>
          <p:nvPr/>
        </p:nvCxnSpPr>
        <p:spPr>
          <a:xfrm>
            <a:off x="1604134" y="2282868"/>
            <a:ext cx="5035463" cy="2292263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57C9CD3-D8C7-BC27-AB48-A6EA31F87CF9}"/>
              </a:ext>
            </a:extLst>
          </p:cNvPr>
          <p:cNvSpPr/>
          <p:nvPr/>
        </p:nvSpPr>
        <p:spPr>
          <a:xfrm rot="1510867">
            <a:off x="3367170" y="2701265"/>
            <a:ext cx="1327759" cy="6513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7FA8F7B-656B-F77A-E55B-9CAEE992D0F7}"/>
              </a:ext>
            </a:extLst>
          </p:cNvPr>
          <p:cNvSpPr/>
          <p:nvPr/>
        </p:nvSpPr>
        <p:spPr>
          <a:xfrm>
            <a:off x="3862479" y="3067428"/>
            <a:ext cx="254012" cy="1150539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5C36E06-4420-DBED-FBDB-6B467CA94ECA}"/>
              </a:ext>
            </a:extLst>
          </p:cNvPr>
          <p:cNvSpPr/>
          <p:nvPr/>
        </p:nvSpPr>
        <p:spPr>
          <a:xfrm rot="1615497" flipV="1">
            <a:off x="4154876" y="1927822"/>
            <a:ext cx="254012" cy="1150539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0E07F-DAE2-35C8-C8E4-798E31027AB8}"/>
              </a:ext>
            </a:extLst>
          </p:cNvPr>
          <p:cNvSpPr txBox="1"/>
          <p:nvPr/>
        </p:nvSpPr>
        <p:spPr>
          <a:xfrm>
            <a:off x="4632917" y="2108112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Frithghníomh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normalach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CB89F-20CD-D8B9-0C36-0EFB66FF5BE4}"/>
              </a:ext>
            </a:extLst>
          </p:cNvPr>
          <p:cNvSpPr txBox="1"/>
          <p:nvPr/>
        </p:nvSpPr>
        <p:spPr>
          <a:xfrm>
            <a:off x="3156564" y="4270016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D8529-0333-C35F-5317-914601A03EFA}"/>
              </a:ext>
            </a:extLst>
          </p:cNvPr>
          <p:cNvSpPr txBox="1"/>
          <p:nvPr/>
        </p:nvSpPr>
        <p:spPr>
          <a:xfrm>
            <a:off x="2146233" y="1649219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Frithchuimilt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0102AFF-662E-733C-2D14-8DF126AF2728}"/>
              </a:ext>
            </a:extLst>
          </p:cNvPr>
          <p:cNvSpPr/>
          <p:nvPr/>
        </p:nvSpPr>
        <p:spPr>
          <a:xfrm rot="7093750">
            <a:off x="3544746" y="2624473"/>
            <a:ext cx="254012" cy="524190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50B3-3918-5D1C-03D1-F5AF9C6B3546}"/>
              </a:ext>
            </a:extLst>
          </p:cNvPr>
          <p:cNvSpPr txBox="1"/>
          <p:nvPr/>
        </p:nvSpPr>
        <p:spPr>
          <a:xfrm>
            <a:off x="515981" y="5011341"/>
            <a:ext cx="8112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fórsa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frithchuimilte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díreach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méid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ceart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dul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ngleic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le fórsa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comhthoraidh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ar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agus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frithghníomh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normalach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3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/>
      <p:bldP spid="12" grpId="0"/>
      <p:bldP spid="1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19EEF-8B20-0C9C-8EB8-08BF3DB96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78943A-A1E2-B8C1-FADB-49B7EE1D8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/>
              <a:t>Cleachtaigh</a:t>
            </a:r>
            <a:r>
              <a:rPr lang="en-IE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DE3E1-9967-DE55-219B-3F9C97731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643527"/>
          </a:xfrm>
        </p:spPr>
        <p:txBody>
          <a:bodyPr/>
          <a:lstStyle/>
          <a:p>
            <a:r>
              <a:rPr lang="en-GB" dirty="0" err="1"/>
              <a:t>Cuireann</a:t>
            </a:r>
            <a:r>
              <a:rPr lang="en-GB" dirty="0"/>
              <a:t> </a:t>
            </a:r>
            <a:r>
              <a:rPr lang="en-GB" dirty="0" err="1"/>
              <a:t>rothaí</a:t>
            </a:r>
            <a:r>
              <a:rPr lang="en-GB" dirty="0"/>
              <a:t> na </a:t>
            </a:r>
            <a:r>
              <a:rPr lang="en-GB" dirty="0" err="1"/>
              <a:t>coscáin</a:t>
            </a:r>
            <a:r>
              <a:rPr lang="en-GB" dirty="0"/>
              <a:t> i  </a:t>
            </a:r>
            <a:r>
              <a:rPr lang="en-GB" dirty="0" err="1"/>
              <a:t>bhfeidhm</a:t>
            </a:r>
            <a:r>
              <a:rPr lang="en-GB" dirty="0"/>
              <a:t> ag </a:t>
            </a:r>
            <a:r>
              <a:rPr lang="en-GB" dirty="0" err="1"/>
              <a:t>dul</a:t>
            </a:r>
            <a:r>
              <a:rPr lang="en-GB" dirty="0"/>
              <a:t> </a:t>
            </a:r>
            <a:r>
              <a:rPr lang="en-GB" dirty="0" err="1"/>
              <a:t>síos</a:t>
            </a:r>
            <a:r>
              <a:rPr lang="en-GB" dirty="0"/>
              <a:t> an </a:t>
            </a:r>
            <a:r>
              <a:rPr lang="en-GB" dirty="0" err="1"/>
              <a:t>cnoc</a:t>
            </a:r>
            <a:r>
              <a:rPr lang="en-GB" dirty="0"/>
              <a:t>. Tarraing na fórsaí ag </a:t>
            </a:r>
            <a:r>
              <a:rPr lang="en-GB" dirty="0" err="1"/>
              <a:t>gníomhú</a:t>
            </a:r>
            <a:r>
              <a:rPr lang="en-GB" dirty="0"/>
              <a:t> ar an </a:t>
            </a:r>
            <a:r>
              <a:rPr lang="en-GB" dirty="0" err="1"/>
              <a:t>rothar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rothaí</a:t>
            </a:r>
            <a:r>
              <a:rPr lang="en-GB" dirty="0"/>
              <a:t>. </a:t>
            </a:r>
            <a:r>
              <a:rPr lang="en-GB" dirty="0" err="1"/>
              <a:t>Maidir</a:t>
            </a:r>
            <a:r>
              <a:rPr lang="en-GB" dirty="0"/>
              <a:t> leis an </a:t>
            </a:r>
            <a:r>
              <a:rPr lang="en-GB" dirty="0" err="1"/>
              <a:t>gceist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, </a:t>
            </a:r>
            <a:r>
              <a:rPr lang="en-GB" dirty="0" err="1"/>
              <a:t>déileáil</a:t>
            </a:r>
            <a:r>
              <a:rPr lang="en-GB" dirty="0"/>
              <a:t> leis an </a:t>
            </a:r>
            <a:r>
              <a:rPr lang="en-GB" dirty="0" err="1"/>
              <a:t>rothar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an </a:t>
            </a:r>
            <a:r>
              <a:rPr lang="en-GB" dirty="0" err="1"/>
              <a:t>marcach</a:t>
            </a:r>
            <a:r>
              <a:rPr lang="en-GB" dirty="0"/>
              <a:t> mar </a:t>
            </a:r>
            <a:r>
              <a:rPr lang="en-GB" dirty="0" err="1"/>
              <a:t>rud</a:t>
            </a:r>
            <a:r>
              <a:rPr lang="en-GB" dirty="0"/>
              <a:t> </a:t>
            </a:r>
            <a:r>
              <a:rPr lang="en-GB" dirty="0" err="1"/>
              <a:t>amháin</a:t>
            </a:r>
            <a:r>
              <a:rPr lang="en-GB" dirty="0"/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542869-C5B8-0AAF-83D8-4CDA2CBFF4C0}"/>
              </a:ext>
            </a:extLst>
          </p:cNvPr>
          <p:cNvCxnSpPr>
            <a:cxnSpLocks/>
          </p:cNvCxnSpPr>
          <p:nvPr/>
        </p:nvCxnSpPr>
        <p:spPr>
          <a:xfrm>
            <a:off x="680189" y="2983155"/>
            <a:ext cx="2652951" cy="101688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763443D-AD65-DC01-312B-5DE3A38CBEDF}"/>
              </a:ext>
            </a:extLst>
          </p:cNvPr>
          <p:cNvSpPr txBox="1"/>
          <p:nvPr/>
        </p:nvSpPr>
        <p:spPr>
          <a:xfrm>
            <a:off x="6070286" y="4918149"/>
            <a:ext cx="1733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Frithchuimilt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stopadh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30D6B4-DA37-EAF1-0067-1EBC15102A51}"/>
              </a:ext>
            </a:extLst>
          </p:cNvPr>
          <p:cNvSpPr txBox="1"/>
          <p:nvPr/>
        </p:nvSpPr>
        <p:spPr>
          <a:xfrm>
            <a:off x="7283482" y="6242447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1E9B85-8BBB-910A-71A1-B246FE490B2E}"/>
              </a:ext>
            </a:extLst>
          </p:cNvPr>
          <p:cNvSpPr txBox="1"/>
          <p:nvPr/>
        </p:nvSpPr>
        <p:spPr>
          <a:xfrm>
            <a:off x="7739062" y="4861954"/>
            <a:ext cx="150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Frithghníomh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normalach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BEF85F-C240-7864-0467-62C01AAD8B55}"/>
              </a:ext>
            </a:extLst>
          </p:cNvPr>
          <p:cNvSpPr txBox="1"/>
          <p:nvPr/>
        </p:nvSpPr>
        <p:spPr>
          <a:xfrm>
            <a:off x="7743412" y="5556735"/>
            <a:ext cx="140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Friotaíocht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an aeir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D3389A4-F847-66A8-F244-75183C12D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9515">
            <a:off x="1875627" y="1906245"/>
            <a:ext cx="1726453" cy="184155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8A46F97-1936-AA84-003B-145C8348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9515">
            <a:off x="7211418" y="5381099"/>
            <a:ext cx="510798" cy="544851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861386B-F829-77EB-B780-C5CAEE7FBBAA}"/>
              </a:ext>
            </a:extLst>
          </p:cNvPr>
          <p:cNvCxnSpPr>
            <a:cxnSpLocks/>
          </p:cNvCxnSpPr>
          <p:nvPr/>
        </p:nvCxnSpPr>
        <p:spPr>
          <a:xfrm>
            <a:off x="6680495" y="5614834"/>
            <a:ext cx="1419266" cy="536237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Arrow: Down 65">
            <a:extLst>
              <a:ext uri="{FF2B5EF4-FFF2-40B4-BE49-F238E27FC236}">
                <a16:creationId xmlns:a16="http://schemas.microsoft.com/office/drawing/2014/main" id="{B39D7AAB-0066-444E-A706-45E2B34BFA3A}"/>
              </a:ext>
            </a:extLst>
          </p:cNvPr>
          <p:cNvSpPr/>
          <p:nvPr/>
        </p:nvSpPr>
        <p:spPr>
          <a:xfrm>
            <a:off x="7351041" y="5669457"/>
            <a:ext cx="105916" cy="479741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row: Down 66">
            <a:extLst>
              <a:ext uri="{FF2B5EF4-FFF2-40B4-BE49-F238E27FC236}">
                <a16:creationId xmlns:a16="http://schemas.microsoft.com/office/drawing/2014/main" id="{C14FB011-9113-DEC4-ABDD-2BF3A80DBCF9}"/>
              </a:ext>
            </a:extLst>
          </p:cNvPr>
          <p:cNvSpPr/>
          <p:nvPr/>
        </p:nvSpPr>
        <p:spPr>
          <a:xfrm rot="12988814">
            <a:off x="7528665" y="5189297"/>
            <a:ext cx="105916" cy="479741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row: Down 67">
            <a:extLst>
              <a:ext uri="{FF2B5EF4-FFF2-40B4-BE49-F238E27FC236}">
                <a16:creationId xmlns:a16="http://schemas.microsoft.com/office/drawing/2014/main" id="{C0AB58ED-8383-274F-CF33-9EF717D4C0C1}"/>
              </a:ext>
            </a:extLst>
          </p:cNvPr>
          <p:cNvSpPr/>
          <p:nvPr/>
        </p:nvSpPr>
        <p:spPr>
          <a:xfrm rot="6679384">
            <a:off x="7164402" y="5476548"/>
            <a:ext cx="95395" cy="188832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Arrow: Down 69">
            <a:extLst>
              <a:ext uri="{FF2B5EF4-FFF2-40B4-BE49-F238E27FC236}">
                <a16:creationId xmlns:a16="http://schemas.microsoft.com/office/drawing/2014/main" id="{FC002957-A0F8-4F2D-034D-A0F2ADD8EE62}"/>
              </a:ext>
            </a:extLst>
          </p:cNvPr>
          <p:cNvSpPr/>
          <p:nvPr/>
        </p:nvSpPr>
        <p:spPr>
          <a:xfrm rot="6679384">
            <a:off x="7694730" y="5716688"/>
            <a:ext cx="88665" cy="110734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3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40" grpId="0"/>
      <p:bldP spid="66" grpId="0" animBg="1"/>
      <p:bldP spid="67" grpId="0" animBg="1"/>
      <p:bldP spid="68" grpId="0" animBg="1"/>
      <p:bldP spid="7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ED2483-418F-714B-7377-46D8C1C6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pt-BR" dirty="0"/>
              <a:t>Tabhair samplaí de fhórsaí teannais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2C41AF-E99A-8EAC-304A-C48BFDAB48F2}"/>
              </a:ext>
            </a:extLst>
          </p:cNvPr>
          <p:cNvCxnSpPr/>
          <p:nvPr/>
        </p:nvCxnSpPr>
        <p:spPr>
          <a:xfrm>
            <a:off x="1485900" y="1062990"/>
            <a:ext cx="0" cy="192024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883F01F-50CB-E99D-5B66-B3244C3D86B0}"/>
              </a:ext>
            </a:extLst>
          </p:cNvPr>
          <p:cNvSpPr/>
          <p:nvPr/>
        </p:nvSpPr>
        <p:spPr>
          <a:xfrm>
            <a:off x="1234440" y="2788920"/>
            <a:ext cx="502920" cy="5029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78991D-04C5-F02B-CA16-7C68E66A218E}"/>
              </a:ext>
            </a:extLst>
          </p:cNvPr>
          <p:cNvCxnSpPr>
            <a:cxnSpLocks/>
          </p:cNvCxnSpPr>
          <p:nvPr/>
        </p:nvCxnSpPr>
        <p:spPr>
          <a:xfrm>
            <a:off x="3474720" y="1345989"/>
            <a:ext cx="1817370" cy="91440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681BDBC-E1C0-B7C6-B87B-B48B620E05CE}"/>
              </a:ext>
            </a:extLst>
          </p:cNvPr>
          <p:cNvSpPr/>
          <p:nvPr/>
        </p:nvSpPr>
        <p:spPr>
          <a:xfrm>
            <a:off x="3474720" y="2286678"/>
            <a:ext cx="2457450" cy="1943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105216-A2C8-50F9-C6D9-218F56E2B61E}"/>
              </a:ext>
            </a:extLst>
          </p:cNvPr>
          <p:cNvSpPr/>
          <p:nvPr/>
        </p:nvSpPr>
        <p:spPr>
          <a:xfrm>
            <a:off x="3246120" y="1117389"/>
            <a:ext cx="228597" cy="21488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0D074C-F0C8-28F3-F63E-96035D8CBA4B}"/>
              </a:ext>
            </a:extLst>
          </p:cNvPr>
          <p:cNvSpPr txBox="1"/>
          <p:nvPr/>
        </p:nvSpPr>
        <p:spPr>
          <a:xfrm>
            <a:off x="5086350" y="143275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AA8FE-8509-1016-0CB7-B0B151CD675B}"/>
              </a:ext>
            </a:extLst>
          </p:cNvPr>
          <p:cNvSpPr txBox="1"/>
          <p:nvPr/>
        </p:nvSpPr>
        <p:spPr>
          <a:xfrm>
            <a:off x="781050" y="3925598"/>
            <a:ext cx="796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Fórsaí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teannais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gníomhú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dtreo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sreinge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fórsaí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teannas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comhmhéid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ach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urchomhaireacha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fhoirceann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sreang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éadrom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é T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tsiombail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coitianta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102B62-97B1-16CA-DBF5-DB072063068C}"/>
              </a:ext>
            </a:extLst>
          </p:cNvPr>
          <p:cNvCxnSpPr>
            <a:cxnSpLocks/>
          </p:cNvCxnSpPr>
          <p:nvPr/>
        </p:nvCxnSpPr>
        <p:spPr>
          <a:xfrm flipH="1" flipV="1">
            <a:off x="4761230" y="1875350"/>
            <a:ext cx="530860" cy="2731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BC7E10-ECB1-9FE3-8279-BF1BB91746A9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534407" y="1209415"/>
            <a:ext cx="530860" cy="2731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768EDC5-1A60-5191-5A83-A45B9E0144C3}"/>
              </a:ext>
            </a:extLst>
          </p:cNvPr>
          <p:cNvSpPr txBox="1"/>
          <p:nvPr/>
        </p:nvSpPr>
        <p:spPr>
          <a:xfrm>
            <a:off x="1649310" y="216145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5FE67-A809-4E67-DC38-BA755C6048E1}"/>
              </a:ext>
            </a:extLst>
          </p:cNvPr>
          <p:cNvSpPr txBox="1"/>
          <p:nvPr/>
        </p:nvSpPr>
        <p:spPr>
          <a:xfrm>
            <a:off x="3760258" y="87871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FB73A4-E117-1BE3-1C70-3191DE72DF69}"/>
              </a:ext>
            </a:extLst>
          </p:cNvPr>
          <p:cNvCxnSpPr>
            <a:cxnSpLocks/>
          </p:cNvCxnSpPr>
          <p:nvPr/>
        </p:nvCxnSpPr>
        <p:spPr>
          <a:xfrm flipV="1">
            <a:off x="1596395" y="2003679"/>
            <a:ext cx="0" cy="6809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5C0DA48-4BCC-7FF1-8F36-778F3658A3CA}"/>
              </a:ext>
            </a:extLst>
          </p:cNvPr>
          <p:cNvSpPr/>
          <p:nvPr/>
        </p:nvSpPr>
        <p:spPr>
          <a:xfrm>
            <a:off x="6355083" y="2863286"/>
            <a:ext cx="891540" cy="3314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C02F29-EE8C-1FC9-A0C5-9A8C1F8FCCFF}"/>
              </a:ext>
            </a:extLst>
          </p:cNvPr>
          <p:cNvCxnSpPr/>
          <p:nvPr/>
        </p:nvCxnSpPr>
        <p:spPr>
          <a:xfrm flipV="1">
            <a:off x="7132320" y="2023110"/>
            <a:ext cx="1223010" cy="85725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8B0036C-B3D8-AB09-B8C0-3524CB5B30BD}"/>
              </a:ext>
            </a:extLst>
          </p:cNvPr>
          <p:cNvSpPr txBox="1"/>
          <p:nvPr/>
        </p:nvSpPr>
        <p:spPr>
          <a:xfrm>
            <a:off x="7101634" y="20431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D48C21-9B0C-EB0E-6C25-EF0A8271D630}"/>
              </a:ext>
            </a:extLst>
          </p:cNvPr>
          <p:cNvCxnSpPr>
            <a:cxnSpLocks/>
          </p:cNvCxnSpPr>
          <p:nvPr/>
        </p:nvCxnSpPr>
        <p:spPr>
          <a:xfrm flipV="1">
            <a:off x="7246623" y="2191809"/>
            <a:ext cx="525777" cy="3780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06C60E-6001-01C8-11EE-56550892E387}"/>
              </a:ext>
            </a:extLst>
          </p:cNvPr>
          <p:cNvCxnSpPr/>
          <p:nvPr/>
        </p:nvCxnSpPr>
        <p:spPr>
          <a:xfrm>
            <a:off x="4761230" y="3211830"/>
            <a:ext cx="420497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13" grpId="0"/>
      <p:bldP spid="18" grpId="0"/>
      <p:bldP spid="19" grpId="0"/>
      <p:bldP spid="22" grpId="0" animBg="1"/>
      <p:bldP spid="2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E290EE-0DC2-CE9A-8B5D-D4B70D1C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D2F467-0B4C-13DC-0F3C-3ACF91FA5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Tarraing </a:t>
            </a:r>
            <a:r>
              <a:rPr lang="en-GB" dirty="0" err="1"/>
              <a:t>léaráid</a:t>
            </a:r>
            <a:r>
              <a:rPr lang="en-GB" dirty="0"/>
              <a:t> fórsa don </a:t>
            </a:r>
            <a:r>
              <a:rPr lang="en-GB" dirty="0" err="1"/>
              <a:t>mhirleán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</a:t>
            </a:r>
            <a:r>
              <a:rPr lang="en-GB" dirty="0" err="1"/>
              <a:t>crochta</a:t>
            </a:r>
            <a:r>
              <a:rPr lang="en-GB" dirty="0"/>
              <a:t> ó </a:t>
            </a:r>
            <a:r>
              <a:rPr lang="en-GB" dirty="0" err="1"/>
              <a:t>shreang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saor</a:t>
            </a:r>
            <a:r>
              <a:rPr lang="en-GB" dirty="0"/>
              <a:t> le </a:t>
            </a:r>
            <a:r>
              <a:rPr lang="en-GB" dirty="0" err="1"/>
              <a:t>bogadh</a:t>
            </a:r>
            <a:r>
              <a:rPr lang="en-GB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54F7AD-4AA4-A7F3-A274-9D559734D227}"/>
              </a:ext>
            </a:extLst>
          </p:cNvPr>
          <p:cNvGrpSpPr/>
          <p:nvPr/>
        </p:nvGrpSpPr>
        <p:grpSpPr>
          <a:xfrm rot="5400000" flipH="1">
            <a:off x="1842884" y="388147"/>
            <a:ext cx="250127" cy="3056351"/>
            <a:chOff x="5135670" y="1578279"/>
            <a:chExt cx="237995" cy="305635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9B40E2-C0AE-CA4E-439A-73F28C571E04}"/>
                </a:ext>
              </a:extLst>
            </p:cNvPr>
            <p:cNvCxnSpPr/>
            <p:nvPr/>
          </p:nvCxnSpPr>
          <p:spPr>
            <a:xfrm>
              <a:off x="5135671" y="1578279"/>
              <a:ext cx="0" cy="3056351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1701F0D-7AFD-AE6C-F986-E2F9879C4C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1578279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50D30E7-CED9-A378-60B6-CC3575BD47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1979542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AFBA48-82E2-95CB-4C1C-5189589B26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2380805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05ED09-B555-3893-A062-6454FA921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2782068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B3C990-ADA2-CD49-4295-736FC70CD1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183331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3DEC6F-A062-98F4-14F1-873FAC9CE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584594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3DC3BB0-8792-4B4A-569E-3F2525AC48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985857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0C0DF0A-624D-D0D0-5B84-DFDAE2870B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4387121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4C09FF-3977-402E-9499-B270C48626CF}"/>
              </a:ext>
            </a:extLst>
          </p:cNvPr>
          <p:cNvCxnSpPr/>
          <p:nvPr/>
        </p:nvCxnSpPr>
        <p:spPr>
          <a:xfrm flipH="1">
            <a:off x="1268730" y="2056067"/>
            <a:ext cx="742950" cy="160020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A9F29ED-44B8-7477-5B7E-3F39837EBAB5}"/>
              </a:ext>
            </a:extLst>
          </p:cNvPr>
          <p:cNvSpPr/>
          <p:nvPr/>
        </p:nvSpPr>
        <p:spPr>
          <a:xfrm>
            <a:off x="1016891" y="3564827"/>
            <a:ext cx="401264" cy="4114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6C5DD9-FD54-F636-2939-D2E923427F05}"/>
              </a:ext>
            </a:extLst>
          </p:cNvPr>
          <p:cNvGrpSpPr/>
          <p:nvPr/>
        </p:nvGrpSpPr>
        <p:grpSpPr>
          <a:xfrm rot="5400000" flipH="1">
            <a:off x="6605347" y="402828"/>
            <a:ext cx="250127" cy="3056351"/>
            <a:chOff x="5135670" y="1578279"/>
            <a:chExt cx="237995" cy="305635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E384115-92C5-1404-0F28-5FA00560AFB4}"/>
                </a:ext>
              </a:extLst>
            </p:cNvPr>
            <p:cNvCxnSpPr/>
            <p:nvPr/>
          </p:nvCxnSpPr>
          <p:spPr>
            <a:xfrm>
              <a:off x="5135671" y="1578279"/>
              <a:ext cx="0" cy="3056351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7A84272-F65C-540E-A3CB-497DE1895A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1578279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BA83CE-2EC9-506C-4AA5-29BF9F4F71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1979542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F2E2458-55A9-9510-DACB-7288BDB756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2380805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77499A9-53F5-2B0A-D8E0-3F004AAD3A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2782068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E572ED7-10CB-0EA2-E7C4-6D33335A25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183331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DB067E-316E-BC50-2552-8121C58205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584594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9D9B013-B8B0-6C6D-8CC3-79FC72BC40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985857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9514F57-AE8A-A027-840D-561CE6EE3A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4387121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8B6C12-2E04-A122-13CF-70F08C7A0763}"/>
              </a:ext>
            </a:extLst>
          </p:cNvPr>
          <p:cNvCxnSpPr/>
          <p:nvPr/>
        </p:nvCxnSpPr>
        <p:spPr>
          <a:xfrm flipH="1">
            <a:off x="6031193" y="2070748"/>
            <a:ext cx="742950" cy="160020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E152C45-8E47-9F68-77B0-78C4C73569EC}"/>
              </a:ext>
            </a:extLst>
          </p:cNvPr>
          <p:cNvSpPr/>
          <p:nvPr/>
        </p:nvSpPr>
        <p:spPr>
          <a:xfrm>
            <a:off x="5779354" y="3579508"/>
            <a:ext cx="401264" cy="4114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09CD7C35-1977-2C6F-2074-69B137E5C79E}"/>
              </a:ext>
            </a:extLst>
          </p:cNvPr>
          <p:cNvSpPr/>
          <p:nvPr/>
        </p:nvSpPr>
        <p:spPr>
          <a:xfrm>
            <a:off x="5852980" y="3790233"/>
            <a:ext cx="254012" cy="1150539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395863DB-81AE-80CE-AE69-946D3EBB83DA}"/>
              </a:ext>
            </a:extLst>
          </p:cNvPr>
          <p:cNvSpPr/>
          <p:nvPr/>
        </p:nvSpPr>
        <p:spPr>
          <a:xfrm rot="1615497" flipV="1">
            <a:off x="6126087" y="2624873"/>
            <a:ext cx="254012" cy="1150539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0FDE5C-B6C5-7578-BF5D-DCDE759CC954}"/>
              </a:ext>
            </a:extLst>
          </p:cNvPr>
          <p:cNvSpPr txBox="1"/>
          <p:nvPr/>
        </p:nvSpPr>
        <p:spPr>
          <a:xfrm>
            <a:off x="6180618" y="4537710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8CE7EE-02EA-0E23-2E65-D30D8EDAE870}"/>
              </a:ext>
            </a:extLst>
          </p:cNvPr>
          <p:cNvSpPr txBox="1"/>
          <p:nvPr/>
        </p:nvSpPr>
        <p:spPr>
          <a:xfrm>
            <a:off x="6374113" y="3056288"/>
            <a:ext cx="1545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Teannas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4EE060-C88C-2C5B-AFA6-80E90B869DF6}"/>
              </a:ext>
            </a:extLst>
          </p:cNvPr>
          <p:cNvSpPr txBox="1"/>
          <p:nvPr/>
        </p:nvSpPr>
        <p:spPr>
          <a:xfrm>
            <a:off x="343639" y="5421920"/>
            <a:ext cx="8456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iad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t-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fhórsa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Is é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comhthoradh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atá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ar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fhórsa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≠ 0.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bhrí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sin,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luasghéaróidh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mirleán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dheis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4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7077C-870A-ADC9-C3C4-B3DEE8933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E9CF10-437F-2456-62EE-FF81244E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dirty="0"/>
              <a:t>Cad is fórsaí </a:t>
            </a:r>
            <a:r>
              <a:rPr lang="en-GB" dirty="0" err="1"/>
              <a:t>friotaíochta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F54D10-3CC1-F029-2F95-B659694DD125}"/>
              </a:ext>
            </a:extLst>
          </p:cNvPr>
          <p:cNvSpPr txBox="1"/>
          <p:nvPr/>
        </p:nvSpPr>
        <p:spPr>
          <a:xfrm>
            <a:off x="448916" y="1232065"/>
            <a:ext cx="8246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Fórsaí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ghníomhaíonn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gcoinne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gluaiseacht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coirp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36C8D-2C14-8678-09BE-A41AD86A9A74}"/>
              </a:ext>
            </a:extLst>
          </p:cNvPr>
          <p:cNvSpPr txBox="1"/>
          <p:nvPr/>
        </p:nvSpPr>
        <p:spPr>
          <a:xfrm>
            <a:off x="585994" y="2330831"/>
            <a:ext cx="797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Friotaíocht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aeir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agus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friotaíocht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uisce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agus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frithchuimilt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8D14B-2AF5-456A-DE1A-88C401B3AC2C}"/>
              </a:ext>
            </a:extLst>
          </p:cNvPr>
          <p:cNvSpPr txBox="1"/>
          <p:nvPr/>
        </p:nvSpPr>
        <p:spPr>
          <a:xfrm>
            <a:off x="617744" y="3860484"/>
            <a:ext cx="797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Bíonn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fhórsaí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friotaíochta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gcoinne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gluaiseachta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>
            <a:extLst>
              <a:ext uri="{FF2B5EF4-FFF2-40B4-BE49-F238E27FC236}">
                <a16:creationId xmlns:a16="http://schemas.microsoft.com/office/drawing/2014/main" id="{8F2C8F65-B703-E867-7AA0-B32C6714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5" y="800886"/>
            <a:ext cx="536611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2800" dirty="0" err="1"/>
              <a:t>Gníomhaíonn</a:t>
            </a:r>
            <a:r>
              <a:rPr lang="en-US" altLang="en-US" sz="2800" dirty="0"/>
              <a:t> Meáchan W </a:t>
            </a:r>
            <a:r>
              <a:rPr lang="en-US" altLang="en-US" sz="2800" dirty="0" err="1"/>
              <a:t>síos</a:t>
            </a:r>
            <a:r>
              <a:rPr lang="en-US" altLang="en-US" sz="2800" dirty="0"/>
              <a:t>.
</a:t>
            </a:r>
            <a:r>
              <a:rPr lang="en-US" altLang="en-US" sz="2800" dirty="0" err="1"/>
              <a:t>Gníomhaíonn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friotaíocht</a:t>
            </a:r>
            <a:r>
              <a:rPr lang="en-US" altLang="en-US" sz="2800" dirty="0"/>
              <a:t> an </a:t>
            </a:r>
            <a:r>
              <a:rPr lang="en-US" altLang="en-US" sz="2800" dirty="0" err="1"/>
              <a:t>aeir</a:t>
            </a:r>
            <a:r>
              <a:rPr lang="en-US" altLang="en-US" sz="2800" dirty="0"/>
              <a:t> R </a:t>
            </a:r>
            <a:r>
              <a:rPr lang="en-US" altLang="en-US" sz="2800" dirty="0" err="1"/>
              <a:t>suas</a:t>
            </a:r>
            <a:r>
              <a:rPr lang="en-US" altLang="en-US" sz="2800" dirty="0"/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0210E03-0469-3CBE-BBA5-B1E9F0692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7" t="17491" b="15097"/>
          <a:stretch>
            <a:fillRect/>
          </a:stretch>
        </p:blipFill>
        <p:spPr bwMode="auto">
          <a:xfrm>
            <a:off x="6680200" y="0"/>
            <a:ext cx="2357120" cy="177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641BE3AB-25C7-DD7C-3601-E97D2EBD15C0}"/>
              </a:ext>
            </a:extLst>
          </p:cNvPr>
          <p:cNvSpPr txBox="1"/>
          <p:nvPr/>
        </p:nvSpPr>
        <p:spPr>
          <a:xfrm>
            <a:off x="8162060" y="1191180"/>
            <a:ext cx="59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/>
              <a:t>CC0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B29733-2A67-BD55-3C05-D00ED0E7C129}"/>
              </a:ext>
            </a:extLst>
          </p:cNvPr>
          <p:cNvSpPr/>
          <p:nvPr/>
        </p:nvSpPr>
        <p:spPr>
          <a:xfrm>
            <a:off x="4008014" y="2229515"/>
            <a:ext cx="313651" cy="283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BF5515-02EC-1E3C-FC9B-D5E2C5EBE3EA}"/>
              </a:ext>
            </a:extLst>
          </p:cNvPr>
          <p:cNvSpPr/>
          <p:nvPr/>
        </p:nvSpPr>
        <p:spPr>
          <a:xfrm>
            <a:off x="4321665" y="2288470"/>
            <a:ext cx="914400" cy="1996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D4D7A0-87B0-C036-3F60-C529960F0B61}"/>
              </a:ext>
            </a:extLst>
          </p:cNvPr>
          <p:cNvSpPr/>
          <p:nvPr/>
        </p:nvSpPr>
        <p:spPr>
          <a:xfrm>
            <a:off x="5236065" y="2298981"/>
            <a:ext cx="1019092" cy="945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79A549-938B-89E2-CA02-2BB1D826A734}"/>
              </a:ext>
            </a:extLst>
          </p:cNvPr>
          <p:cNvSpPr/>
          <p:nvPr/>
        </p:nvSpPr>
        <p:spPr>
          <a:xfrm>
            <a:off x="6185441" y="2251684"/>
            <a:ext cx="69716" cy="2837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D0B72E-2E16-A208-7499-3BFF06FACE57}"/>
              </a:ext>
            </a:extLst>
          </p:cNvPr>
          <p:cNvCxnSpPr>
            <a:cxnSpLocks/>
          </p:cNvCxnSpPr>
          <p:nvPr/>
        </p:nvCxnSpPr>
        <p:spPr>
          <a:xfrm>
            <a:off x="5036368" y="2535463"/>
            <a:ext cx="0" cy="1045779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DCA1D3-436C-B485-0AAA-C4FC5B0BD102}"/>
              </a:ext>
            </a:extLst>
          </p:cNvPr>
          <p:cNvCxnSpPr>
            <a:cxnSpLocks/>
          </p:cNvCxnSpPr>
          <p:nvPr/>
        </p:nvCxnSpPr>
        <p:spPr>
          <a:xfrm flipV="1">
            <a:off x="5036368" y="1755945"/>
            <a:ext cx="0" cy="495739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EFB0F6-CF84-CA08-6316-D61E5A200291}"/>
              </a:ext>
            </a:extLst>
          </p:cNvPr>
          <p:cNvSpPr txBox="1"/>
          <p:nvPr/>
        </p:nvSpPr>
        <p:spPr>
          <a:xfrm>
            <a:off x="5238754" y="2647045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926C6C-A523-3ABF-6FBD-941DE1A2BE3E}"/>
              </a:ext>
            </a:extLst>
          </p:cNvPr>
          <p:cNvSpPr txBox="1"/>
          <p:nvPr/>
        </p:nvSpPr>
        <p:spPr>
          <a:xfrm>
            <a:off x="5266401" y="173142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478A8CB-5CA1-C813-601F-650A47E45DF3}"/>
              </a:ext>
            </a:extLst>
          </p:cNvPr>
          <p:cNvSpPr/>
          <p:nvPr/>
        </p:nvSpPr>
        <p:spPr>
          <a:xfrm>
            <a:off x="4298823" y="5071561"/>
            <a:ext cx="914400" cy="1996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BC414CC-8FFA-5895-B9F1-2401FD6F2AD3}"/>
              </a:ext>
            </a:extLst>
          </p:cNvPr>
          <p:cNvSpPr/>
          <p:nvPr/>
        </p:nvSpPr>
        <p:spPr>
          <a:xfrm>
            <a:off x="5213223" y="5082072"/>
            <a:ext cx="1019092" cy="945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C9BB194-5F43-CAE8-5296-262F7C366521}"/>
              </a:ext>
            </a:extLst>
          </p:cNvPr>
          <p:cNvSpPr/>
          <p:nvPr/>
        </p:nvSpPr>
        <p:spPr>
          <a:xfrm>
            <a:off x="6162599" y="5034775"/>
            <a:ext cx="69716" cy="2837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0ADF6E-F2DF-DAF3-4BF4-B2824733D996}"/>
              </a:ext>
            </a:extLst>
          </p:cNvPr>
          <p:cNvCxnSpPr>
            <a:cxnSpLocks/>
          </p:cNvCxnSpPr>
          <p:nvPr/>
        </p:nvCxnSpPr>
        <p:spPr>
          <a:xfrm>
            <a:off x="5013526" y="5318554"/>
            <a:ext cx="0" cy="1045779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D1E3C53-4196-FE21-4407-957883CF1A28}"/>
              </a:ext>
            </a:extLst>
          </p:cNvPr>
          <p:cNvCxnSpPr>
            <a:cxnSpLocks/>
          </p:cNvCxnSpPr>
          <p:nvPr/>
        </p:nvCxnSpPr>
        <p:spPr>
          <a:xfrm flipV="1">
            <a:off x="5013526" y="4022452"/>
            <a:ext cx="0" cy="1012323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E1E4726-E917-0DD7-322A-8A802068FDB1}"/>
              </a:ext>
            </a:extLst>
          </p:cNvPr>
          <p:cNvSpPr txBox="1"/>
          <p:nvPr/>
        </p:nvSpPr>
        <p:spPr>
          <a:xfrm>
            <a:off x="5238754" y="5579833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E66229-8C70-30D9-2D12-08BA446CC0BA}"/>
              </a:ext>
            </a:extLst>
          </p:cNvPr>
          <p:cNvSpPr txBox="1"/>
          <p:nvPr/>
        </p:nvSpPr>
        <p:spPr>
          <a:xfrm>
            <a:off x="5266401" y="42529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EEB880-1DCD-0EA2-E8C0-0F9AA9F1F271}"/>
              </a:ext>
            </a:extLst>
          </p:cNvPr>
          <p:cNvSpPr txBox="1"/>
          <p:nvPr/>
        </p:nvSpPr>
        <p:spPr>
          <a:xfrm>
            <a:off x="650240" y="2251684"/>
            <a:ext cx="2505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Ag luasghéarú
R &lt; 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4B4851-BCC4-0CB7-7880-E68E65F385AE}"/>
              </a:ext>
            </a:extLst>
          </p:cNvPr>
          <p:cNvSpPr txBox="1"/>
          <p:nvPr/>
        </p:nvSpPr>
        <p:spPr>
          <a:xfrm>
            <a:off x="650240" y="4773165"/>
            <a:ext cx="3005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Luas tairiseach
R = W
(críoch-threoluas)</a:t>
            </a:r>
            <a:endParaRPr lang="en-GB" sz="28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E501F2-D0CE-2FBC-C467-2B50716A43C8}"/>
              </a:ext>
            </a:extLst>
          </p:cNvPr>
          <p:cNvSpPr/>
          <p:nvPr/>
        </p:nvSpPr>
        <p:spPr>
          <a:xfrm>
            <a:off x="3994571" y="5021830"/>
            <a:ext cx="313651" cy="283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3392FE2-A791-7566-D65D-C919FEE0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Fórsaí</a:t>
            </a:r>
            <a:r>
              <a:rPr lang="en-US" altLang="en-US" dirty="0"/>
              <a:t> </a:t>
            </a:r>
            <a:r>
              <a:rPr lang="en-US" altLang="en-US" dirty="0" err="1"/>
              <a:t>ar</a:t>
            </a:r>
            <a:r>
              <a:rPr lang="en-US" altLang="en-US" dirty="0"/>
              <a:t> </a:t>
            </a:r>
            <a:r>
              <a:rPr lang="en-US" altLang="en-US" dirty="0" err="1"/>
              <a:t>Spéirthumadóir</a:t>
            </a:r>
            <a:r>
              <a:rPr lang="en-US" altLang="en-US" dirty="0"/>
              <a:t>:</a:t>
            </a:r>
            <a:endParaRPr lang="en-GB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D4AEE-A99A-3719-60C0-9FD5C9762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CB284E-2899-A056-DD08-4FC08AC90D7A}"/>
              </a:ext>
            </a:extLst>
          </p:cNvPr>
          <p:cNvGrpSpPr/>
          <p:nvPr/>
        </p:nvGrpSpPr>
        <p:grpSpPr>
          <a:xfrm rot="16200000">
            <a:off x="5057086" y="2406435"/>
            <a:ext cx="2247143" cy="305948"/>
            <a:chOff x="4008014" y="2229515"/>
            <a:chExt cx="2247143" cy="30594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E5D82D8-8F9C-6EC9-6095-E6B6D3AE94DA}"/>
                </a:ext>
              </a:extLst>
            </p:cNvPr>
            <p:cNvSpPr/>
            <p:nvPr/>
          </p:nvSpPr>
          <p:spPr>
            <a:xfrm>
              <a:off x="4008014" y="2229515"/>
              <a:ext cx="313651" cy="28377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D9AA740-E625-866A-7EA9-DB28E2761FAA}"/>
                </a:ext>
              </a:extLst>
            </p:cNvPr>
            <p:cNvSpPr/>
            <p:nvPr/>
          </p:nvSpPr>
          <p:spPr>
            <a:xfrm>
              <a:off x="4321665" y="2288470"/>
              <a:ext cx="914400" cy="19969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D131A7E-097E-7FA0-B744-FCEA0A5C08D0}"/>
                </a:ext>
              </a:extLst>
            </p:cNvPr>
            <p:cNvSpPr/>
            <p:nvPr/>
          </p:nvSpPr>
          <p:spPr>
            <a:xfrm>
              <a:off x="5236065" y="2298981"/>
              <a:ext cx="1019092" cy="9459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7B63328-45FD-29C5-DA1B-4D43D7947F01}"/>
                </a:ext>
              </a:extLst>
            </p:cNvPr>
            <p:cNvSpPr/>
            <p:nvPr/>
          </p:nvSpPr>
          <p:spPr>
            <a:xfrm>
              <a:off x="6185441" y="2251684"/>
              <a:ext cx="69716" cy="28377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4BA00A4-DAB3-5186-8ED5-5525E8A3A793}"/>
              </a:ext>
            </a:extLst>
          </p:cNvPr>
          <p:cNvSpPr/>
          <p:nvPr/>
        </p:nvSpPr>
        <p:spPr>
          <a:xfrm>
            <a:off x="1518457" y="2484947"/>
            <a:ext cx="914400" cy="1996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C638B97-676A-9542-59D7-293375E34A9A}"/>
              </a:ext>
            </a:extLst>
          </p:cNvPr>
          <p:cNvSpPr/>
          <p:nvPr/>
        </p:nvSpPr>
        <p:spPr>
          <a:xfrm>
            <a:off x="2432857" y="2495458"/>
            <a:ext cx="1019092" cy="945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71024E-9AB6-FB59-381E-736D870B5D14}"/>
              </a:ext>
            </a:extLst>
          </p:cNvPr>
          <p:cNvSpPr/>
          <p:nvPr/>
        </p:nvSpPr>
        <p:spPr>
          <a:xfrm>
            <a:off x="3382233" y="2448161"/>
            <a:ext cx="69716" cy="2837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310626-569F-87BD-C1E9-4DA6767118E1}"/>
              </a:ext>
            </a:extLst>
          </p:cNvPr>
          <p:cNvCxnSpPr>
            <a:cxnSpLocks/>
          </p:cNvCxnSpPr>
          <p:nvPr/>
        </p:nvCxnSpPr>
        <p:spPr>
          <a:xfrm>
            <a:off x="2233160" y="2731940"/>
            <a:ext cx="0" cy="1045779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1F91DD-63BE-CCF3-9E94-86262DBB19D2}"/>
              </a:ext>
            </a:extLst>
          </p:cNvPr>
          <p:cNvCxnSpPr>
            <a:cxnSpLocks/>
          </p:cNvCxnSpPr>
          <p:nvPr/>
        </p:nvCxnSpPr>
        <p:spPr>
          <a:xfrm flipV="1">
            <a:off x="2233160" y="1435838"/>
            <a:ext cx="0" cy="1012323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238538A-3C9B-4E63-B21F-F1CA3BF4FA98}"/>
              </a:ext>
            </a:extLst>
          </p:cNvPr>
          <p:cNvSpPr txBox="1"/>
          <p:nvPr/>
        </p:nvSpPr>
        <p:spPr>
          <a:xfrm>
            <a:off x="2458388" y="2993219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25AA95-CB29-62A3-C632-E3858F79D088}"/>
              </a:ext>
            </a:extLst>
          </p:cNvPr>
          <p:cNvSpPr txBox="1"/>
          <p:nvPr/>
        </p:nvSpPr>
        <p:spPr>
          <a:xfrm>
            <a:off x="2486035" y="166629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6682FD8-4023-8044-929C-05C9A29BA707}"/>
              </a:ext>
            </a:extLst>
          </p:cNvPr>
          <p:cNvSpPr/>
          <p:nvPr/>
        </p:nvSpPr>
        <p:spPr>
          <a:xfrm>
            <a:off x="1214205" y="2435216"/>
            <a:ext cx="313651" cy="283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A777A1-601B-6E3E-01F9-DB108F5AD97C}"/>
              </a:ext>
            </a:extLst>
          </p:cNvPr>
          <p:cNvCxnSpPr>
            <a:cxnSpLocks/>
          </p:cNvCxnSpPr>
          <p:nvPr/>
        </p:nvCxnSpPr>
        <p:spPr>
          <a:xfrm>
            <a:off x="6834766" y="2714245"/>
            <a:ext cx="0" cy="1045779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EDEC32-7E8B-5393-BE89-5602D06FBA7D}"/>
              </a:ext>
            </a:extLst>
          </p:cNvPr>
          <p:cNvCxnSpPr>
            <a:cxnSpLocks/>
          </p:cNvCxnSpPr>
          <p:nvPr/>
        </p:nvCxnSpPr>
        <p:spPr>
          <a:xfrm flipV="1">
            <a:off x="6834766" y="1418143"/>
            <a:ext cx="0" cy="1012323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2E3D329-5888-9B4C-98D5-DBF765AF78DE}"/>
              </a:ext>
            </a:extLst>
          </p:cNvPr>
          <p:cNvSpPr txBox="1"/>
          <p:nvPr/>
        </p:nvSpPr>
        <p:spPr>
          <a:xfrm>
            <a:off x="7059994" y="2975524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F8A5C-BEF3-4E71-982B-436F7A319179}"/>
              </a:ext>
            </a:extLst>
          </p:cNvPr>
          <p:cNvSpPr txBox="1"/>
          <p:nvPr/>
        </p:nvSpPr>
        <p:spPr>
          <a:xfrm>
            <a:off x="7087641" y="164859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B997AD-93D9-BA76-AD11-FF5271C34DA3}"/>
              </a:ext>
            </a:extLst>
          </p:cNvPr>
          <p:cNvSpPr txBox="1"/>
          <p:nvPr/>
        </p:nvSpPr>
        <p:spPr>
          <a:xfrm>
            <a:off x="535786" y="231549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23140E-8D42-6AD6-A063-5094CAD20864}"/>
              </a:ext>
            </a:extLst>
          </p:cNvPr>
          <p:cNvSpPr txBox="1"/>
          <p:nvPr/>
        </p:nvSpPr>
        <p:spPr>
          <a:xfrm>
            <a:off x="5391844" y="232318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/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86E85C-AA04-F93F-DED9-D54367B97A28}"/>
              </a:ext>
            </a:extLst>
          </p:cNvPr>
          <p:cNvSpPr txBox="1"/>
          <p:nvPr/>
        </p:nvSpPr>
        <p:spPr>
          <a:xfrm>
            <a:off x="1564014" y="4127234"/>
            <a:ext cx="2261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 = 55 m/s</a:t>
            </a:r>
            <a:endParaRPr lang="en-GB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1DD800-6FF7-BEE7-B19C-C3C3D9427849}"/>
              </a:ext>
            </a:extLst>
          </p:cNvPr>
          <p:cNvSpPr txBox="1"/>
          <p:nvPr/>
        </p:nvSpPr>
        <p:spPr>
          <a:xfrm>
            <a:off x="5060047" y="4155327"/>
            <a:ext cx="25228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 = 150 m/s</a:t>
            </a:r>
            <a:endParaRPr lang="en-GB" sz="3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7B22B9-6E63-45CA-4F7E-95C4A6EE445C}"/>
              </a:ext>
            </a:extLst>
          </p:cNvPr>
          <p:cNvSpPr txBox="1"/>
          <p:nvPr/>
        </p:nvSpPr>
        <p:spPr>
          <a:xfrm>
            <a:off x="122292" y="4987150"/>
            <a:ext cx="8732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001D9"/>
                </a:solidFill>
              </a:rPr>
              <a:t>Méadaíonn</a:t>
            </a:r>
            <a:r>
              <a:rPr lang="en-GB" sz="2800" dirty="0">
                <a:solidFill>
                  <a:srgbClr val="1001D9"/>
                </a:solidFill>
              </a:rPr>
              <a:t> </a:t>
            </a:r>
            <a:r>
              <a:rPr lang="en-GB" sz="2800" dirty="0" err="1">
                <a:solidFill>
                  <a:srgbClr val="1001D9"/>
                </a:solidFill>
              </a:rPr>
              <a:t>friotaíocht</a:t>
            </a:r>
            <a:r>
              <a:rPr lang="en-GB" sz="2800" dirty="0">
                <a:solidFill>
                  <a:srgbClr val="1001D9"/>
                </a:solidFill>
              </a:rPr>
              <a:t> an aeir le achar </a:t>
            </a:r>
            <a:r>
              <a:rPr lang="en-GB" sz="2800" dirty="0" err="1">
                <a:solidFill>
                  <a:srgbClr val="1001D9"/>
                </a:solidFill>
              </a:rPr>
              <a:t>dromchla</a:t>
            </a:r>
            <a:r>
              <a:rPr lang="en-GB" sz="2800" dirty="0">
                <a:solidFill>
                  <a:srgbClr val="1001D9"/>
                </a:solidFill>
              </a:rPr>
              <a:t> </a:t>
            </a:r>
            <a:r>
              <a:rPr lang="en-GB" sz="2800" dirty="0" err="1">
                <a:solidFill>
                  <a:srgbClr val="1001D9"/>
                </a:solidFill>
              </a:rPr>
              <a:t>agus</a:t>
            </a:r>
            <a:r>
              <a:rPr lang="en-GB" sz="2800" dirty="0">
                <a:solidFill>
                  <a:srgbClr val="1001D9"/>
                </a:solidFill>
              </a:rPr>
              <a:t> </a:t>
            </a:r>
            <a:r>
              <a:rPr lang="en-GB" sz="2800" dirty="0" err="1">
                <a:solidFill>
                  <a:srgbClr val="1001D9"/>
                </a:solidFill>
              </a:rPr>
              <a:t>treoluas</a:t>
            </a:r>
            <a:r>
              <a:rPr lang="en-GB" sz="2800" dirty="0">
                <a:solidFill>
                  <a:srgbClr val="1001D9"/>
                </a:solidFill>
              </a:rPr>
              <a:t>. </a:t>
            </a:r>
            <a:r>
              <a:rPr lang="en-GB" sz="2800" dirty="0" err="1">
                <a:solidFill>
                  <a:srgbClr val="1001D9"/>
                </a:solidFill>
              </a:rPr>
              <a:t>Má</a:t>
            </a:r>
            <a:r>
              <a:rPr lang="en-GB" sz="2800" dirty="0">
                <a:solidFill>
                  <a:srgbClr val="1001D9"/>
                </a:solidFill>
              </a:rPr>
              <a:t> </a:t>
            </a:r>
            <a:r>
              <a:rPr lang="en-GB" sz="2800" dirty="0" err="1">
                <a:solidFill>
                  <a:srgbClr val="1001D9"/>
                </a:solidFill>
              </a:rPr>
              <a:t>laghdaítear</a:t>
            </a:r>
            <a:r>
              <a:rPr lang="en-GB" sz="2800" dirty="0">
                <a:solidFill>
                  <a:srgbClr val="1001D9"/>
                </a:solidFill>
              </a:rPr>
              <a:t> an t-achar </a:t>
            </a:r>
            <a:r>
              <a:rPr lang="en-GB" sz="2800" dirty="0" err="1">
                <a:solidFill>
                  <a:srgbClr val="1001D9"/>
                </a:solidFill>
              </a:rPr>
              <a:t>dromchla</a:t>
            </a:r>
            <a:r>
              <a:rPr lang="en-GB" sz="2800" dirty="0">
                <a:solidFill>
                  <a:srgbClr val="1001D9"/>
                </a:solidFill>
              </a:rPr>
              <a:t>, </a:t>
            </a:r>
            <a:r>
              <a:rPr lang="en-GB" sz="2800" dirty="0" err="1">
                <a:solidFill>
                  <a:srgbClr val="1001D9"/>
                </a:solidFill>
              </a:rPr>
              <a:t>agus</a:t>
            </a:r>
            <a:r>
              <a:rPr lang="en-GB" sz="2800" dirty="0">
                <a:solidFill>
                  <a:srgbClr val="1001D9"/>
                </a:solidFill>
              </a:rPr>
              <a:t> </a:t>
            </a:r>
            <a:r>
              <a:rPr lang="en-GB" sz="2800" dirty="0" err="1">
                <a:solidFill>
                  <a:srgbClr val="1001D9"/>
                </a:solidFill>
              </a:rPr>
              <a:t>tá</a:t>
            </a:r>
            <a:r>
              <a:rPr lang="en-GB" sz="2800" dirty="0">
                <a:solidFill>
                  <a:srgbClr val="1001D9"/>
                </a:solidFill>
              </a:rPr>
              <a:t> </a:t>
            </a:r>
            <a:r>
              <a:rPr lang="en-GB" sz="2800" dirty="0" err="1">
                <a:solidFill>
                  <a:srgbClr val="1001D9"/>
                </a:solidFill>
              </a:rPr>
              <a:t>friotaíocht</a:t>
            </a:r>
            <a:r>
              <a:rPr lang="en-GB" sz="2800" dirty="0">
                <a:solidFill>
                  <a:srgbClr val="1001D9"/>
                </a:solidFill>
              </a:rPr>
              <a:t> mar an </a:t>
            </a:r>
            <a:r>
              <a:rPr lang="en-GB" sz="2800" dirty="0" err="1">
                <a:solidFill>
                  <a:srgbClr val="1001D9"/>
                </a:solidFill>
              </a:rPr>
              <a:t>gcéanna</a:t>
            </a:r>
            <a:r>
              <a:rPr lang="en-GB" sz="2800" dirty="0">
                <a:solidFill>
                  <a:srgbClr val="1001D9"/>
                </a:solidFill>
              </a:rPr>
              <a:t>, </a:t>
            </a:r>
            <a:r>
              <a:rPr lang="en-GB" sz="2800" dirty="0" err="1">
                <a:solidFill>
                  <a:srgbClr val="1001D9"/>
                </a:solidFill>
              </a:rPr>
              <a:t>ansin</a:t>
            </a:r>
            <a:r>
              <a:rPr lang="en-GB" sz="2800" dirty="0">
                <a:solidFill>
                  <a:srgbClr val="1001D9"/>
                </a:solidFill>
              </a:rPr>
              <a:t> </a:t>
            </a:r>
            <a:r>
              <a:rPr lang="en-GB" sz="2800" dirty="0" err="1">
                <a:solidFill>
                  <a:srgbClr val="1001D9"/>
                </a:solidFill>
              </a:rPr>
              <a:t>caithfear</a:t>
            </a:r>
            <a:r>
              <a:rPr lang="en-GB" sz="2800" dirty="0">
                <a:solidFill>
                  <a:srgbClr val="1001D9"/>
                </a:solidFill>
              </a:rPr>
              <a:t> an </a:t>
            </a:r>
            <a:r>
              <a:rPr lang="en-GB" sz="2800" dirty="0" err="1">
                <a:solidFill>
                  <a:srgbClr val="1001D9"/>
                </a:solidFill>
              </a:rPr>
              <a:t>treoluas</a:t>
            </a:r>
            <a:r>
              <a:rPr lang="en-GB" sz="2800" dirty="0">
                <a:solidFill>
                  <a:srgbClr val="1001D9"/>
                </a:solidFill>
              </a:rPr>
              <a:t> a </a:t>
            </a:r>
            <a:r>
              <a:rPr lang="en-GB" sz="2800" dirty="0" err="1">
                <a:solidFill>
                  <a:srgbClr val="1001D9"/>
                </a:solidFill>
              </a:rPr>
              <a:t>mhéadú</a:t>
            </a:r>
            <a:r>
              <a:rPr lang="en-GB" sz="2800" dirty="0">
                <a:solidFill>
                  <a:srgbClr val="1001D9"/>
                </a:solidFill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489B75-EF7D-C086-6C0C-F1106F0E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6CD00-306A-4227-831C-D8F94BAC86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US" altLang="en-US" dirty="0" err="1"/>
              <a:t>Mínigh</a:t>
            </a:r>
            <a:r>
              <a:rPr lang="en-US" altLang="en-US" dirty="0"/>
              <a:t> </a:t>
            </a:r>
            <a:r>
              <a:rPr lang="en-US" altLang="en-US" dirty="0" err="1"/>
              <a:t>cén</a:t>
            </a:r>
            <a:r>
              <a:rPr lang="en-US" altLang="en-US" dirty="0"/>
              <a:t> </a:t>
            </a:r>
            <a:r>
              <a:rPr lang="en-US" altLang="en-US" dirty="0" err="1"/>
              <a:t>fáth</a:t>
            </a:r>
            <a:r>
              <a:rPr lang="en-US" altLang="en-US" dirty="0"/>
              <a:t> go </a:t>
            </a:r>
            <a:r>
              <a:rPr lang="en-US" altLang="en-US" dirty="0" err="1"/>
              <a:t>bhfuil</a:t>
            </a:r>
            <a:r>
              <a:rPr lang="en-US" altLang="en-US" dirty="0"/>
              <a:t> B ag </a:t>
            </a:r>
            <a:r>
              <a:rPr lang="en-US" altLang="en-US" dirty="0" err="1"/>
              <a:t>taisteal</a:t>
            </a:r>
            <a:r>
              <a:rPr lang="en-US" altLang="en-US" dirty="0"/>
              <a:t> </a:t>
            </a:r>
            <a:r>
              <a:rPr lang="en-US" altLang="en-US" dirty="0" err="1"/>
              <a:t>níos</a:t>
            </a:r>
            <a:r>
              <a:rPr lang="en-US" altLang="en-US" dirty="0"/>
              <a:t> </a:t>
            </a:r>
            <a:r>
              <a:rPr lang="en-US" altLang="en-US" dirty="0" err="1"/>
              <a:t>tapúla</a:t>
            </a:r>
            <a:r>
              <a:rPr lang="en-US" altLang="en-US" dirty="0"/>
              <a:t> </a:t>
            </a:r>
            <a:r>
              <a:rPr lang="en-US" altLang="en-US" dirty="0" err="1"/>
              <a:t>ná</a:t>
            </a:r>
            <a:r>
              <a:rPr lang="en-US" altLang="en-US" dirty="0"/>
              <a:t> A </a:t>
            </a:r>
            <a:r>
              <a:rPr lang="en-US" altLang="en-US" dirty="0" err="1"/>
              <a:t>cé</a:t>
            </a:r>
            <a:r>
              <a:rPr lang="en-US" altLang="en-US" dirty="0"/>
              <a:t> go </a:t>
            </a:r>
            <a:r>
              <a:rPr lang="en-US" altLang="en-US" dirty="0" err="1"/>
              <a:t>bhfuil</a:t>
            </a:r>
            <a:r>
              <a:rPr lang="en-US" altLang="en-US" dirty="0"/>
              <a:t> </a:t>
            </a:r>
            <a:r>
              <a:rPr lang="en-US" altLang="en-US" dirty="0" err="1"/>
              <a:t>friotaíocht</a:t>
            </a:r>
            <a:r>
              <a:rPr lang="en-US" altLang="en-US" dirty="0"/>
              <a:t> an </a:t>
            </a:r>
            <a:r>
              <a:rPr lang="en-US" altLang="en-US" dirty="0" err="1"/>
              <a:t>aeir</a:t>
            </a:r>
            <a:r>
              <a:rPr lang="en-US" altLang="en-US" dirty="0"/>
              <a:t> = meáchan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dá</a:t>
            </a:r>
            <a:r>
              <a:rPr lang="en-US" altLang="en-US" dirty="0"/>
              <a:t> </a:t>
            </a:r>
            <a:r>
              <a:rPr lang="en-US" altLang="en-US" dirty="0" err="1"/>
              <a:t>chás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045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38F626-FD1D-7596-6DF7-6067E5A3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Cad is fórsa buacachta ann?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4C027-AA67-A27B-F969-5D73A93110C2}"/>
              </a:ext>
            </a:extLst>
          </p:cNvPr>
          <p:cNvSpPr txBox="1"/>
          <p:nvPr/>
        </p:nvSpPr>
        <p:spPr>
          <a:xfrm>
            <a:off x="814705" y="1144016"/>
            <a:ext cx="7578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 fórsa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aníos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 á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gníomhú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leacht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chorp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laistigh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leacht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sin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41E7D2-B012-F5C6-4775-5AC2D6C26DBA}"/>
              </a:ext>
            </a:extLst>
          </p:cNvPr>
          <p:cNvSpPr/>
          <p:nvPr/>
        </p:nvSpPr>
        <p:spPr>
          <a:xfrm>
            <a:off x="5440680" y="2697480"/>
            <a:ext cx="1280160" cy="1280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A7A547A1-2C70-1333-75EB-A41B5DB1471B}"/>
              </a:ext>
            </a:extLst>
          </p:cNvPr>
          <p:cNvSpPr/>
          <p:nvPr/>
        </p:nvSpPr>
        <p:spPr>
          <a:xfrm flipV="1">
            <a:off x="5886450" y="4480560"/>
            <a:ext cx="411480" cy="262890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DD3083-20C0-A0E9-CCA5-3415E46385DC}"/>
              </a:ext>
            </a:extLst>
          </p:cNvPr>
          <p:cNvCxnSpPr/>
          <p:nvPr/>
        </p:nvCxnSpPr>
        <p:spPr>
          <a:xfrm flipH="1" flipV="1">
            <a:off x="5440680" y="3429000"/>
            <a:ext cx="445770" cy="105156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3036CB-FD61-D9E4-9EF2-A57E61FCA97D}"/>
              </a:ext>
            </a:extLst>
          </p:cNvPr>
          <p:cNvCxnSpPr/>
          <p:nvPr/>
        </p:nvCxnSpPr>
        <p:spPr>
          <a:xfrm flipV="1">
            <a:off x="6297930" y="3429000"/>
            <a:ext cx="422910" cy="105156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813B2A-9A4D-B7C5-85D9-4D06CF28C1D0}"/>
              </a:ext>
            </a:extLst>
          </p:cNvPr>
          <p:cNvCxnSpPr>
            <a:stCxn id="6" idx="2"/>
            <a:endCxn id="5" idx="4"/>
          </p:cNvCxnSpPr>
          <p:nvPr/>
        </p:nvCxnSpPr>
        <p:spPr>
          <a:xfrm flipH="1" flipV="1">
            <a:off x="6080760" y="3977640"/>
            <a:ext cx="11430" cy="50292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DE78F1-C6E5-F965-C2A1-2A2AF48DF01C}"/>
              </a:ext>
            </a:extLst>
          </p:cNvPr>
          <p:cNvSpPr txBox="1"/>
          <p:nvPr/>
        </p:nvSpPr>
        <p:spPr>
          <a:xfrm>
            <a:off x="6949440" y="2902204"/>
            <a:ext cx="201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Balún aer 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49957F-DF4A-08F0-B53A-6D494E68B7E2}"/>
              </a:ext>
            </a:extLst>
          </p:cNvPr>
          <p:cNvSpPr txBox="1"/>
          <p:nvPr/>
        </p:nvSpPr>
        <p:spPr>
          <a:xfrm>
            <a:off x="2983230" y="316611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Bád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4E61ECA-BAA3-8FB9-BBFD-9FFAF8C549E6}"/>
              </a:ext>
            </a:extLst>
          </p:cNvPr>
          <p:cNvSpPr/>
          <p:nvPr/>
        </p:nvSpPr>
        <p:spPr>
          <a:xfrm>
            <a:off x="868681" y="4137660"/>
            <a:ext cx="2388870" cy="342900"/>
          </a:xfrm>
          <a:custGeom>
            <a:avLst/>
            <a:gdLst>
              <a:gd name="connsiteX0" fmla="*/ 0 w 2388870"/>
              <a:gd name="connsiteY0" fmla="*/ 0 h 342900"/>
              <a:gd name="connsiteX1" fmla="*/ 2388870 w 2388870"/>
              <a:gd name="connsiteY1" fmla="*/ 0 h 342900"/>
              <a:gd name="connsiteX2" fmla="*/ 2045970 w 2388870"/>
              <a:gd name="connsiteY2" fmla="*/ 342900 h 342900"/>
              <a:gd name="connsiteX3" fmla="*/ 45720 w 2388870"/>
              <a:gd name="connsiteY3" fmla="*/ 342900 h 342900"/>
              <a:gd name="connsiteX4" fmla="*/ 0 w 238887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870" h="342900">
                <a:moveTo>
                  <a:pt x="0" y="0"/>
                </a:moveTo>
                <a:lnTo>
                  <a:pt x="2388870" y="0"/>
                </a:lnTo>
                <a:lnTo>
                  <a:pt x="2045970" y="342900"/>
                </a:lnTo>
                <a:lnTo>
                  <a:pt x="4572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4787EB-A16C-CE74-B6BE-091E1A5545F2}"/>
              </a:ext>
            </a:extLst>
          </p:cNvPr>
          <p:cNvCxnSpPr/>
          <p:nvPr/>
        </p:nvCxnSpPr>
        <p:spPr>
          <a:xfrm>
            <a:off x="365761" y="4320540"/>
            <a:ext cx="339471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D04E7B-BE52-ABF2-221F-1BBE910CDE25}"/>
              </a:ext>
            </a:extLst>
          </p:cNvPr>
          <p:cNvCxnSpPr/>
          <p:nvPr/>
        </p:nvCxnSpPr>
        <p:spPr>
          <a:xfrm flipV="1">
            <a:off x="2057400" y="3429000"/>
            <a:ext cx="0" cy="8343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C552FED-D44F-4015-BB8D-7E6C861B7731}"/>
              </a:ext>
            </a:extLst>
          </p:cNvPr>
          <p:cNvSpPr txBox="1"/>
          <p:nvPr/>
        </p:nvSpPr>
        <p:spPr>
          <a:xfrm>
            <a:off x="2096801" y="342772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FABCAA-AF5C-FEAA-4393-82D400D1F59C}"/>
              </a:ext>
            </a:extLst>
          </p:cNvPr>
          <p:cNvCxnSpPr/>
          <p:nvPr/>
        </p:nvCxnSpPr>
        <p:spPr>
          <a:xfrm flipV="1">
            <a:off x="6081364" y="2404140"/>
            <a:ext cx="0" cy="8343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8989512-5029-E425-765B-CB72DA4743D7}"/>
              </a:ext>
            </a:extLst>
          </p:cNvPr>
          <p:cNvSpPr txBox="1"/>
          <p:nvPr/>
        </p:nvSpPr>
        <p:spPr>
          <a:xfrm>
            <a:off x="6120765" y="240286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114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3" grpId="0"/>
      <p:bldP spid="14" grpId="0"/>
      <p:bldP spid="16" grpId="0" animBg="1"/>
      <p:bldP spid="21" grpId="0"/>
      <p:bldP spid="2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CC342-74EA-5A26-C04F-D6300F9A9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975EAE-53CE-09FD-8FA6-04C639E8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A5C17-28D3-984E-F94F-60F9891EC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Tá</a:t>
            </a:r>
            <a:r>
              <a:rPr lang="en-GB" dirty="0"/>
              <a:t> </a:t>
            </a:r>
            <a:r>
              <a:rPr lang="en-GB" dirty="0" err="1"/>
              <a:t>bád</a:t>
            </a:r>
            <a:r>
              <a:rPr lang="en-GB" dirty="0"/>
              <a:t> </a:t>
            </a:r>
            <a:r>
              <a:rPr lang="en-GB" dirty="0" err="1"/>
              <a:t>ina</a:t>
            </a:r>
            <a:r>
              <a:rPr lang="en-GB" dirty="0"/>
              <a:t> </a:t>
            </a:r>
            <a:r>
              <a:rPr lang="en-GB" dirty="0" err="1"/>
              <a:t>suí</a:t>
            </a:r>
            <a:r>
              <a:rPr lang="en-GB" dirty="0"/>
              <a:t> ar </a:t>
            </a:r>
            <a:r>
              <a:rPr lang="en-GB" dirty="0" err="1"/>
              <a:t>fos</a:t>
            </a:r>
            <a:r>
              <a:rPr lang="en-GB" dirty="0"/>
              <a:t> </a:t>
            </a:r>
            <a:r>
              <a:rPr lang="en-GB" dirty="0" err="1"/>
              <a:t>san</a:t>
            </a:r>
            <a:r>
              <a:rPr lang="en-GB" dirty="0"/>
              <a:t> </a:t>
            </a:r>
            <a:r>
              <a:rPr lang="en-GB" dirty="0" err="1"/>
              <a:t>uisce</a:t>
            </a:r>
            <a:r>
              <a:rPr lang="en-GB" dirty="0"/>
              <a:t>. </a:t>
            </a:r>
            <a:r>
              <a:rPr lang="en-GB" dirty="0" err="1"/>
              <a:t>Cuir</a:t>
            </a:r>
            <a:r>
              <a:rPr lang="en-GB" dirty="0"/>
              <a:t> in </a:t>
            </a:r>
            <a:r>
              <a:rPr lang="en-GB" dirty="0" err="1"/>
              <a:t>iúl</a:t>
            </a:r>
            <a:r>
              <a:rPr lang="en-GB" dirty="0"/>
              <a:t> na fórsaí </a:t>
            </a:r>
            <a:r>
              <a:rPr lang="en-GB" dirty="0" err="1"/>
              <a:t>atá</a:t>
            </a:r>
            <a:r>
              <a:rPr lang="en-GB" dirty="0"/>
              <a:t> ag </a:t>
            </a:r>
            <a:r>
              <a:rPr lang="en-GB" dirty="0" err="1"/>
              <a:t>gníomhú</a:t>
            </a:r>
            <a:r>
              <a:rPr lang="en-GB" dirty="0"/>
              <a:t> ar an </a:t>
            </a:r>
            <a:r>
              <a:rPr lang="en-GB" dirty="0" err="1"/>
              <a:t>mbád</a:t>
            </a:r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92565AC-F5AE-9FDF-51D8-AE7182FF2518}"/>
              </a:ext>
            </a:extLst>
          </p:cNvPr>
          <p:cNvSpPr/>
          <p:nvPr/>
        </p:nvSpPr>
        <p:spPr>
          <a:xfrm>
            <a:off x="2607134" y="2708199"/>
            <a:ext cx="2388870" cy="342900"/>
          </a:xfrm>
          <a:custGeom>
            <a:avLst/>
            <a:gdLst>
              <a:gd name="connsiteX0" fmla="*/ 0 w 2388870"/>
              <a:gd name="connsiteY0" fmla="*/ 0 h 342900"/>
              <a:gd name="connsiteX1" fmla="*/ 2388870 w 2388870"/>
              <a:gd name="connsiteY1" fmla="*/ 0 h 342900"/>
              <a:gd name="connsiteX2" fmla="*/ 2045970 w 2388870"/>
              <a:gd name="connsiteY2" fmla="*/ 342900 h 342900"/>
              <a:gd name="connsiteX3" fmla="*/ 45720 w 2388870"/>
              <a:gd name="connsiteY3" fmla="*/ 342900 h 342900"/>
              <a:gd name="connsiteX4" fmla="*/ 0 w 238887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870" h="342900">
                <a:moveTo>
                  <a:pt x="0" y="0"/>
                </a:moveTo>
                <a:lnTo>
                  <a:pt x="2388870" y="0"/>
                </a:lnTo>
                <a:lnTo>
                  <a:pt x="2045970" y="342900"/>
                </a:lnTo>
                <a:lnTo>
                  <a:pt x="4572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843D48-80A0-E2F6-19BA-DF0990B77778}"/>
              </a:ext>
            </a:extLst>
          </p:cNvPr>
          <p:cNvCxnSpPr/>
          <p:nvPr/>
        </p:nvCxnSpPr>
        <p:spPr>
          <a:xfrm>
            <a:off x="2104214" y="2891079"/>
            <a:ext cx="3394710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04F4F8-36BF-8385-A8C2-524DF35F415E}"/>
              </a:ext>
            </a:extLst>
          </p:cNvPr>
          <p:cNvSpPr/>
          <p:nvPr/>
        </p:nvSpPr>
        <p:spPr>
          <a:xfrm>
            <a:off x="7219669" y="5387139"/>
            <a:ext cx="914016" cy="131199"/>
          </a:xfrm>
          <a:custGeom>
            <a:avLst/>
            <a:gdLst>
              <a:gd name="connsiteX0" fmla="*/ 0 w 2388870"/>
              <a:gd name="connsiteY0" fmla="*/ 0 h 342900"/>
              <a:gd name="connsiteX1" fmla="*/ 2388870 w 2388870"/>
              <a:gd name="connsiteY1" fmla="*/ 0 h 342900"/>
              <a:gd name="connsiteX2" fmla="*/ 2045970 w 2388870"/>
              <a:gd name="connsiteY2" fmla="*/ 342900 h 342900"/>
              <a:gd name="connsiteX3" fmla="*/ 45720 w 2388870"/>
              <a:gd name="connsiteY3" fmla="*/ 342900 h 342900"/>
              <a:gd name="connsiteX4" fmla="*/ 0 w 238887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870" h="342900">
                <a:moveTo>
                  <a:pt x="0" y="0"/>
                </a:moveTo>
                <a:lnTo>
                  <a:pt x="2388870" y="0"/>
                </a:lnTo>
                <a:lnTo>
                  <a:pt x="2045970" y="342900"/>
                </a:lnTo>
                <a:lnTo>
                  <a:pt x="4572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D09184-47EB-C283-75B2-0099ABD874CE}"/>
              </a:ext>
            </a:extLst>
          </p:cNvPr>
          <p:cNvCxnSpPr/>
          <p:nvPr/>
        </p:nvCxnSpPr>
        <p:spPr>
          <a:xfrm>
            <a:off x="7027245" y="5457111"/>
            <a:ext cx="1298865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063A579-85AF-8475-24A1-98C1AED6A84A}"/>
              </a:ext>
            </a:extLst>
          </p:cNvPr>
          <p:cNvSpPr txBox="1"/>
          <p:nvPr/>
        </p:nvSpPr>
        <p:spPr>
          <a:xfrm>
            <a:off x="7832422" y="4916476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Buacacht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A0E25D-E21D-44E2-2AD7-F39117D95F32}"/>
              </a:ext>
            </a:extLst>
          </p:cNvPr>
          <p:cNvSpPr txBox="1"/>
          <p:nvPr/>
        </p:nvSpPr>
        <p:spPr>
          <a:xfrm>
            <a:off x="7999038" y="5619498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A8C7C77-E52A-57AB-EC2D-C790FCD7E493}"/>
              </a:ext>
            </a:extLst>
          </p:cNvPr>
          <p:cNvSpPr/>
          <p:nvPr/>
        </p:nvSpPr>
        <p:spPr>
          <a:xfrm rot="10800000" flipH="1">
            <a:off x="7559896" y="4919699"/>
            <a:ext cx="233561" cy="467440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FBA6DF8-EF39-F16F-E029-6EED72C2E9D6}"/>
              </a:ext>
            </a:extLst>
          </p:cNvPr>
          <p:cNvSpPr/>
          <p:nvPr/>
        </p:nvSpPr>
        <p:spPr>
          <a:xfrm rot="10800000" flipH="1" flipV="1">
            <a:off x="7558480" y="5552167"/>
            <a:ext cx="233561" cy="467440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48E8B-750E-CC1D-1C6D-5CD2153A9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35E3C3-E803-8E0C-A0A4-11AF7FAF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6B4246-8816-3921-5984-4BA98888E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 err="1"/>
              <a:t>Tá</a:t>
            </a:r>
            <a:r>
              <a:rPr lang="en-GB" dirty="0"/>
              <a:t> </a:t>
            </a:r>
            <a:r>
              <a:rPr lang="en-GB" dirty="0" err="1"/>
              <a:t>bád</a:t>
            </a:r>
            <a:r>
              <a:rPr lang="en-GB" dirty="0"/>
              <a:t> ag </a:t>
            </a:r>
            <a:r>
              <a:rPr lang="en-GB" dirty="0" err="1"/>
              <a:t>taisteal</a:t>
            </a:r>
            <a:r>
              <a:rPr lang="en-GB" dirty="0"/>
              <a:t> ar </a:t>
            </a:r>
            <a:r>
              <a:rPr lang="en-GB" dirty="0" err="1"/>
              <a:t>threoluas</a:t>
            </a:r>
            <a:r>
              <a:rPr lang="en-GB" dirty="0"/>
              <a:t> </a:t>
            </a:r>
            <a:r>
              <a:rPr lang="en-GB" dirty="0" err="1"/>
              <a:t>tairiseach</a:t>
            </a:r>
            <a:r>
              <a:rPr lang="en-GB" dirty="0"/>
              <a:t> ag </a:t>
            </a:r>
            <a:r>
              <a:rPr lang="en-GB" dirty="0" err="1"/>
              <a:t>baint</a:t>
            </a:r>
            <a:r>
              <a:rPr lang="en-GB" dirty="0"/>
              <a:t> úsáide as </a:t>
            </a:r>
            <a:r>
              <a:rPr lang="en-GB" dirty="0" err="1"/>
              <a:t>inneall</a:t>
            </a:r>
            <a:r>
              <a:rPr lang="en-GB" dirty="0"/>
              <a:t>. </a:t>
            </a:r>
            <a:r>
              <a:rPr lang="en-GB" dirty="0" err="1"/>
              <a:t>Cuir</a:t>
            </a:r>
            <a:r>
              <a:rPr lang="en-GB" dirty="0"/>
              <a:t> in </a:t>
            </a:r>
            <a:r>
              <a:rPr lang="en-GB" dirty="0" err="1"/>
              <a:t>iúl</a:t>
            </a:r>
            <a:r>
              <a:rPr lang="en-GB" dirty="0"/>
              <a:t> na fórsaí </a:t>
            </a:r>
            <a:r>
              <a:rPr lang="en-GB" dirty="0" err="1"/>
              <a:t>atá</a:t>
            </a:r>
            <a:r>
              <a:rPr lang="en-GB" dirty="0"/>
              <a:t> ag </a:t>
            </a:r>
            <a:r>
              <a:rPr lang="en-GB" dirty="0" err="1"/>
              <a:t>gníomhú</a:t>
            </a:r>
            <a:r>
              <a:rPr lang="en-GB" dirty="0"/>
              <a:t> ar an </a:t>
            </a:r>
            <a:r>
              <a:rPr lang="en-GB" dirty="0" err="1"/>
              <a:t>mbád</a:t>
            </a:r>
            <a:r>
              <a:rPr lang="en-GB" dirty="0"/>
              <a:t>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EE655F-623D-7B7F-7700-D9BC89710F3A}"/>
              </a:ext>
            </a:extLst>
          </p:cNvPr>
          <p:cNvSpPr/>
          <p:nvPr/>
        </p:nvSpPr>
        <p:spPr>
          <a:xfrm>
            <a:off x="3684671" y="2650907"/>
            <a:ext cx="2388870" cy="342900"/>
          </a:xfrm>
          <a:custGeom>
            <a:avLst/>
            <a:gdLst>
              <a:gd name="connsiteX0" fmla="*/ 0 w 2388870"/>
              <a:gd name="connsiteY0" fmla="*/ 0 h 342900"/>
              <a:gd name="connsiteX1" fmla="*/ 2388870 w 2388870"/>
              <a:gd name="connsiteY1" fmla="*/ 0 h 342900"/>
              <a:gd name="connsiteX2" fmla="*/ 2045970 w 2388870"/>
              <a:gd name="connsiteY2" fmla="*/ 342900 h 342900"/>
              <a:gd name="connsiteX3" fmla="*/ 45720 w 2388870"/>
              <a:gd name="connsiteY3" fmla="*/ 342900 h 342900"/>
              <a:gd name="connsiteX4" fmla="*/ 0 w 238887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870" h="342900">
                <a:moveTo>
                  <a:pt x="0" y="0"/>
                </a:moveTo>
                <a:lnTo>
                  <a:pt x="2388870" y="0"/>
                </a:lnTo>
                <a:lnTo>
                  <a:pt x="2045970" y="342900"/>
                </a:lnTo>
                <a:lnTo>
                  <a:pt x="4572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5F4531-A64F-9D69-3739-22AA172BD47B}"/>
              </a:ext>
            </a:extLst>
          </p:cNvPr>
          <p:cNvSpPr txBox="1"/>
          <p:nvPr/>
        </p:nvSpPr>
        <p:spPr>
          <a:xfrm>
            <a:off x="2560161" y="5202523"/>
            <a:ext cx="290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Maidir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treoluas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tairiseach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tá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sá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chomhéid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friotaíocht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6033BB-5DC3-3D44-B8DB-CA0F4B93962D}"/>
              </a:ext>
            </a:extLst>
          </p:cNvPr>
          <p:cNvSpPr/>
          <p:nvPr/>
        </p:nvSpPr>
        <p:spPr>
          <a:xfrm>
            <a:off x="1791222" y="2691730"/>
            <a:ext cx="5311035" cy="229529"/>
          </a:xfrm>
          <a:custGeom>
            <a:avLst/>
            <a:gdLst>
              <a:gd name="connsiteX0" fmla="*/ 5248405 w 5248405"/>
              <a:gd name="connsiteY0" fmla="*/ 187890 h 200416"/>
              <a:gd name="connsiteX1" fmla="*/ 3958225 w 5248405"/>
              <a:gd name="connsiteY1" fmla="*/ 137786 h 200416"/>
              <a:gd name="connsiteX2" fmla="*/ 1929008 w 5248405"/>
              <a:gd name="connsiteY2" fmla="*/ 125260 h 200416"/>
              <a:gd name="connsiteX3" fmla="*/ 1716066 w 5248405"/>
              <a:gd name="connsiteY3" fmla="*/ 200416 h 200416"/>
              <a:gd name="connsiteX4" fmla="*/ 1127342 w 5248405"/>
              <a:gd name="connsiteY4" fmla="*/ 0 h 200416"/>
              <a:gd name="connsiteX5" fmla="*/ 400833 w 5248405"/>
              <a:gd name="connsiteY5" fmla="*/ 137786 h 200416"/>
              <a:gd name="connsiteX6" fmla="*/ 0 w 5248405"/>
              <a:gd name="connsiteY6" fmla="*/ 137786 h 200416"/>
              <a:gd name="connsiteX0" fmla="*/ 5248405 w 5248405"/>
              <a:gd name="connsiteY0" fmla="*/ 189344 h 201870"/>
              <a:gd name="connsiteX1" fmla="*/ 3958225 w 5248405"/>
              <a:gd name="connsiteY1" fmla="*/ 139240 h 201870"/>
              <a:gd name="connsiteX2" fmla="*/ 1929008 w 5248405"/>
              <a:gd name="connsiteY2" fmla="*/ 126714 h 201870"/>
              <a:gd name="connsiteX3" fmla="*/ 1716066 w 5248405"/>
              <a:gd name="connsiteY3" fmla="*/ 201870 h 201870"/>
              <a:gd name="connsiteX4" fmla="*/ 1127342 w 5248405"/>
              <a:gd name="connsiteY4" fmla="*/ 1454 h 201870"/>
              <a:gd name="connsiteX5" fmla="*/ 400833 w 5248405"/>
              <a:gd name="connsiteY5" fmla="*/ 139240 h 201870"/>
              <a:gd name="connsiteX6" fmla="*/ 0 w 5248405"/>
              <a:gd name="connsiteY6" fmla="*/ 139240 h 201870"/>
              <a:gd name="connsiteX0" fmla="*/ 5248405 w 5248405"/>
              <a:gd name="connsiteY0" fmla="*/ 189344 h 201870"/>
              <a:gd name="connsiteX1" fmla="*/ 3958225 w 5248405"/>
              <a:gd name="connsiteY1" fmla="*/ 139240 h 201870"/>
              <a:gd name="connsiteX2" fmla="*/ 1716066 w 5248405"/>
              <a:gd name="connsiteY2" fmla="*/ 201870 h 201870"/>
              <a:gd name="connsiteX3" fmla="*/ 1127342 w 5248405"/>
              <a:gd name="connsiteY3" fmla="*/ 1454 h 201870"/>
              <a:gd name="connsiteX4" fmla="*/ 400833 w 5248405"/>
              <a:gd name="connsiteY4" fmla="*/ 139240 h 201870"/>
              <a:gd name="connsiteX5" fmla="*/ 0 w 5248405"/>
              <a:gd name="connsiteY5" fmla="*/ 139240 h 201870"/>
              <a:gd name="connsiteX0" fmla="*/ 5248405 w 5248405"/>
              <a:gd name="connsiteY0" fmla="*/ 187890 h 187890"/>
              <a:gd name="connsiteX1" fmla="*/ 3958225 w 5248405"/>
              <a:gd name="connsiteY1" fmla="*/ 137786 h 187890"/>
              <a:gd name="connsiteX2" fmla="*/ 1866378 w 5248405"/>
              <a:gd name="connsiteY2" fmla="*/ 137786 h 187890"/>
              <a:gd name="connsiteX3" fmla="*/ 1127342 w 5248405"/>
              <a:gd name="connsiteY3" fmla="*/ 0 h 187890"/>
              <a:gd name="connsiteX4" fmla="*/ 400833 w 5248405"/>
              <a:gd name="connsiteY4" fmla="*/ 137786 h 187890"/>
              <a:gd name="connsiteX5" fmla="*/ 0 w 5248405"/>
              <a:gd name="connsiteY5" fmla="*/ 137786 h 187890"/>
              <a:gd name="connsiteX0" fmla="*/ 5311035 w 5311035"/>
              <a:gd name="connsiteY0" fmla="*/ 137786 h 137786"/>
              <a:gd name="connsiteX1" fmla="*/ 3958225 w 5311035"/>
              <a:gd name="connsiteY1" fmla="*/ 137786 h 137786"/>
              <a:gd name="connsiteX2" fmla="*/ 1866378 w 5311035"/>
              <a:gd name="connsiteY2" fmla="*/ 137786 h 137786"/>
              <a:gd name="connsiteX3" fmla="*/ 1127342 w 5311035"/>
              <a:gd name="connsiteY3" fmla="*/ 0 h 137786"/>
              <a:gd name="connsiteX4" fmla="*/ 400833 w 5311035"/>
              <a:gd name="connsiteY4" fmla="*/ 137786 h 137786"/>
              <a:gd name="connsiteX5" fmla="*/ 0 w 5311035"/>
              <a:gd name="connsiteY5" fmla="*/ 137786 h 137786"/>
              <a:gd name="connsiteX0" fmla="*/ 5311035 w 5311035"/>
              <a:gd name="connsiteY0" fmla="*/ 139151 h 229781"/>
              <a:gd name="connsiteX1" fmla="*/ 3958225 w 5311035"/>
              <a:gd name="connsiteY1" fmla="*/ 139151 h 229781"/>
              <a:gd name="connsiteX2" fmla="*/ 1866378 w 5311035"/>
              <a:gd name="connsiteY2" fmla="*/ 139151 h 229781"/>
              <a:gd name="connsiteX3" fmla="*/ 1640910 w 5311035"/>
              <a:gd name="connsiteY3" fmla="*/ 226833 h 229781"/>
              <a:gd name="connsiteX4" fmla="*/ 1127342 w 5311035"/>
              <a:gd name="connsiteY4" fmla="*/ 1365 h 229781"/>
              <a:gd name="connsiteX5" fmla="*/ 400833 w 5311035"/>
              <a:gd name="connsiteY5" fmla="*/ 139151 h 229781"/>
              <a:gd name="connsiteX6" fmla="*/ 0 w 5311035"/>
              <a:gd name="connsiteY6" fmla="*/ 139151 h 229781"/>
              <a:gd name="connsiteX0" fmla="*/ 5311035 w 5311035"/>
              <a:gd name="connsiteY0" fmla="*/ 139151 h 228978"/>
              <a:gd name="connsiteX1" fmla="*/ 3958225 w 5311035"/>
              <a:gd name="connsiteY1" fmla="*/ 139151 h 228978"/>
              <a:gd name="connsiteX2" fmla="*/ 2279737 w 5311035"/>
              <a:gd name="connsiteY2" fmla="*/ 89047 h 228978"/>
              <a:gd name="connsiteX3" fmla="*/ 1640910 w 5311035"/>
              <a:gd name="connsiteY3" fmla="*/ 226833 h 228978"/>
              <a:gd name="connsiteX4" fmla="*/ 1127342 w 5311035"/>
              <a:gd name="connsiteY4" fmla="*/ 1365 h 228978"/>
              <a:gd name="connsiteX5" fmla="*/ 400833 w 5311035"/>
              <a:gd name="connsiteY5" fmla="*/ 139151 h 228978"/>
              <a:gd name="connsiteX6" fmla="*/ 0 w 5311035"/>
              <a:gd name="connsiteY6" fmla="*/ 139151 h 228978"/>
              <a:gd name="connsiteX0" fmla="*/ 5311035 w 5311035"/>
              <a:gd name="connsiteY0" fmla="*/ 139151 h 229529"/>
              <a:gd name="connsiteX1" fmla="*/ 3958225 w 5311035"/>
              <a:gd name="connsiteY1" fmla="*/ 139151 h 229529"/>
              <a:gd name="connsiteX2" fmla="*/ 2279737 w 5311035"/>
              <a:gd name="connsiteY2" fmla="*/ 126625 h 229529"/>
              <a:gd name="connsiteX3" fmla="*/ 1640910 w 5311035"/>
              <a:gd name="connsiteY3" fmla="*/ 226833 h 229529"/>
              <a:gd name="connsiteX4" fmla="*/ 1127342 w 5311035"/>
              <a:gd name="connsiteY4" fmla="*/ 1365 h 229529"/>
              <a:gd name="connsiteX5" fmla="*/ 400833 w 5311035"/>
              <a:gd name="connsiteY5" fmla="*/ 139151 h 229529"/>
              <a:gd name="connsiteX6" fmla="*/ 0 w 5311035"/>
              <a:gd name="connsiteY6" fmla="*/ 139151 h 22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1035" h="229529">
                <a:moveTo>
                  <a:pt x="5311035" y="139151"/>
                </a:moveTo>
                <a:lnTo>
                  <a:pt x="3958225" y="139151"/>
                </a:lnTo>
                <a:lnTo>
                  <a:pt x="2279737" y="126625"/>
                </a:lnTo>
                <a:cubicBezTo>
                  <a:pt x="1893518" y="118274"/>
                  <a:pt x="1764083" y="249797"/>
                  <a:pt x="1640910" y="226833"/>
                </a:cubicBezTo>
                <a:cubicBezTo>
                  <a:pt x="1517737" y="203869"/>
                  <a:pt x="1334022" y="15979"/>
                  <a:pt x="1127342" y="1365"/>
                </a:cubicBezTo>
                <a:cubicBezTo>
                  <a:pt x="920662" y="-13249"/>
                  <a:pt x="643003" y="93222"/>
                  <a:pt x="400833" y="139151"/>
                </a:cubicBezTo>
                <a:lnTo>
                  <a:pt x="0" y="139151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5249C9-117B-F4E0-3FA7-536EF4573F95}"/>
              </a:ext>
            </a:extLst>
          </p:cNvPr>
          <p:cNvSpPr/>
          <p:nvPr/>
        </p:nvSpPr>
        <p:spPr>
          <a:xfrm>
            <a:off x="3638952" y="2563078"/>
            <a:ext cx="45719" cy="3039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23B246-97FA-B44F-F7C0-02C2A0398E68}"/>
              </a:ext>
            </a:extLst>
          </p:cNvPr>
          <p:cNvSpPr/>
          <p:nvPr/>
        </p:nvSpPr>
        <p:spPr>
          <a:xfrm>
            <a:off x="3540622" y="2443157"/>
            <a:ext cx="288098" cy="15155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BC0AE7-DFC4-D0B1-ECC9-0C72A3836408}"/>
              </a:ext>
            </a:extLst>
          </p:cNvPr>
          <p:cNvSpPr/>
          <p:nvPr/>
        </p:nvSpPr>
        <p:spPr>
          <a:xfrm>
            <a:off x="6780768" y="5878797"/>
            <a:ext cx="914016" cy="131199"/>
          </a:xfrm>
          <a:custGeom>
            <a:avLst/>
            <a:gdLst>
              <a:gd name="connsiteX0" fmla="*/ 0 w 2388870"/>
              <a:gd name="connsiteY0" fmla="*/ 0 h 342900"/>
              <a:gd name="connsiteX1" fmla="*/ 2388870 w 2388870"/>
              <a:gd name="connsiteY1" fmla="*/ 0 h 342900"/>
              <a:gd name="connsiteX2" fmla="*/ 2045970 w 2388870"/>
              <a:gd name="connsiteY2" fmla="*/ 342900 h 342900"/>
              <a:gd name="connsiteX3" fmla="*/ 45720 w 2388870"/>
              <a:gd name="connsiteY3" fmla="*/ 342900 h 342900"/>
              <a:gd name="connsiteX4" fmla="*/ 0 w 238887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870" h="342900">
                <a:moveTo>
                  <a:pt x="0" y="0"/>
                </a:moveTo>
                <a:lnTo>
                  <a:pt x="2388870" y="0"/>
                </a:lnTo>
                <a:lnTo>
                  <a:pt x="2045970" y="342900"/>
                </a:lnTo>
                <a:lnTo>
                  <a:pt x="4572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A3DE49-7078-6AEC-479C-FB18CB92874C}"/>
              </a:ext>
            </a:extLst>
          </p:cNvPr>
          <p:cNvCxnSpPr/>
          <p:nvPr/>
        </p:nvCxnSpPr>
        <p:spPr>
          <a:xfrm>
            <a:off x="6588344" y="5948769"/>
            <a:ext cx="1298865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C48DDCE-5791-E628-BD5B-74AD44B8CA41}"/>
              </a:ext>
            </a:extLst>
          </p:cNvPr>
          <p:cNvSpPr txBox="1"/>
          <p:nvPr/>
        </p:nvSpPr>
        <p:spPr>
          <a:xfrm>
            <a:off x="6630524" y="4969566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Buacacht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AC82F0-75D7-48F7-0378-3DAC251A41D8}"/>
              </a:ext>
            </a:extLst>
          </p:cNvPr>
          <p:cNvSpPr txBox="1"/>
          <p:nvPr/>
        </p:nvSpPr>
        <p:spPr>
          <a:xfrm>
            <a:off x="6812400" y="6457891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4002C9EA-5211-2096-0466-59FF06F32A35}"/>
              </a:ext>
            </a:extLst>
          </p:cNvPr>
          <p:cNvSpPr/>
          <p:nvPr/>
        </p:nvSpPr>
        <p:spPr>
          <a:xfrm rot="10800000" flipH="1">
            <a:off x="7120995" y="5411357"/>
            <a:ext cx="233561" cy="467440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32299BCB-2B8B-0EC6-F1DB-475BF6087434}"/>
              </a:ext>
            </a:extLst>
          </p:cNvPr>
          <p:cNvSpPr/>
          <p:nvPr/>
        </p:nvSpPr>
        <p:spPr>
          <a:xfrm rot="10800000" flipH="1" flipV="1">
            <a:off x="7119579" y="6043825"/>
            <a:ext cx="233561" cy="467440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C07391C-10D5-A212-7456-414FD0E664E3}"/>
              </a:ext>
            </a:extLst>
          </p:cNvPr>
          <p:cNvSpPr/>
          <p:nvPr/>
        </p:nvSpPr>
        <p:spPr>
          <a:xfrm rot="16200000" flipH="1">
            <a:off x="6450703" y="5596233"/>
            <a:ext cx="233561" cy="467440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ED4CB93F-51CE-AC08-63CD-C21F72B9EE74}"/>
              </a:ext>
            </a:extLst>
          </p:cNvPr>
          <p:cNvSpPr/>
          <p:nvPr/>
        </p:nvSpPr>
        <p:spPr>
          <a:xfrm rot="16200000" flipH="1" flipV="1">
            <a:off x="7940542" y="5596233"/>
            <a:ext cx="233561" cy="467440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508B0C-AC59-B592-92E4-4AB09C8509ED}"/>
              </a:ext>
            </a:extLst>
          </p:cNvPr>
          <p:cNvSpPr txBox="1"/>
          <p:nvPr/>
        </p:nvSpPr>
        <p:spPr>
          <a:xfrm>
            <a:off x="5838725" y="533730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Sá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00E549-8F4E-9CDE-F7B6-220D234B317D}"/>
              </a:ext>
            </a:extLst>
          </p:cNvPr>
          <p:cNvSpPr txBox="1"/>
          <p:nvPr/>
        </p:nvSpPr>
        <p:spPr>
          <a:xfrm>
            <a:off x="7790745" y="5377940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Friotaíocht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  <p:bldP spid="18" grpId="0"/>
      <p:bldP spid="21" grpId="0"/>
      <p:bldP spid="22" grpId="0" animBg="1"/>
      <p:bldP spid="23" grpId="0" animBg="1"/>
      <p:bldP spid="26" grpId="0" animBg="1"/>
      <p:bldP spid="27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5AFAC9-CC0D-966A-78A5-0C86EA7EB4DD}"/>
              </a:ext>
            </a:extLst>
          </p:cNvPr>
          <p:cNvSpPr/>
          <p:nvPr/>
        </p:nvSpPr>
        <p:spPr>
          <a:xfrm>
            <a:off x="286018" y="2997749"/>
            <a:ext cx="8410510" cy="2708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EF6511-D9A9-9832-7939-B45B9E92DC81}"/>
              </a:ext>
            </a:extLst>
          </p:cNvPr>
          <p:cNvSpPr txBox="1"/>
          <p:nvPr/>
        </p:nvSpPr>
        <p:spPr>
          <a:xfrm>
            <a:off x="551333" y="5838222"/>
            <a:ext cx="8199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Is </a:t>
            </a:r>
            <a:r>
              <a:rPr lang="en-IE" sz="2800" dirty="0" err="1"/>
              <a:t>cineál</a:t>
            </a:r>
            <a:r>
              <a:rPr lang="en-IE" sz="2800" dirty="0"/>
              <a:t> fórsa é an </a:t>
            </a:r>
            <a:r>
              <a:rPr lang="en-IE" sz="2800" dirty="0" err="1"/>
              <a:t>frithchuimilt</a:t>
            </a:r>
            <a:r>
              <a:rPr lang="en-IE" sz="2800" dirty="0"/>
              <a:t> – is </a:t>
            </a:r>
            <a:r>
              <a:rPr lang="en-IE" sz="2800" dirty="0" err="1"/>
              <a:t>féidir</a:t>
            </a:r>
            <a:r>
              <a:rPr lang="en-IE" sz="2800" dirty="0"/>
              <a:t> leis treoluas </a:t>
            </a:r>
            <a:r>
              <a:rPr lang="en-IE" sz="2800" dirty="0" err="1"/>
              <a:t>chorp</a:t>
            </a:r>
            <a:r>
              <a:rPr lang="en-IE" sz="2800" dirty="0"/>
              <a:t> a </a:t>
            </a:r>
            <a:r>
              <a:rPr lang="en-IE" sz="2800" dirty="0" err="1"/>
              <a:t>athrú</a:t>
            </a:r>
            <a:endParaRPr lang="en-IE" sz="2800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6147C5B-0F26-1CC8-C552-653E5FA46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28" y="1624561"/>
            <a:ext cx="8161852" cy="95410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Fórsa a </a:t>
            </a:r>
            <a:r>
              <a:rPr lang="en-US" altLang="en-US" sz="2800" dirty="0" err="1"/>
              <a:t>théann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gcoinne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dromcla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amháin</a:t>
            </a:r>
            <a:r>
              <a:rPr lang="en-US" altLang="en-US" sz="2800" dirty="0"/>
              <a:t> ag </a:t>
            </a:r>
            <a:r>
              <a:rPr lang="en-US" altLang="en-US" sz="2800" dirty="0" err="1"/>
              <a:t>sleamhnú</a:t>
            </a:r>
            <a:r>
              <a:rPr lang="en-US" altLang="en-US" sz="2800" dirty="0"/>
              <a:t> thar </a:t>
            </a:r>
            <a:r>
              <a:rPr lang="en-US" altLang="en-US" sz="2800" dirty="0" err="1"/>
              <a:t>dhromcla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eile</a:t>
            </a:r>
            <a:r>
              <a:rPr lang="en-US" altLang="en-US" sz="28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DD7DB-E33D-CEAD-590A-40C8B76F4009}"/>
              </a:ext>
            </a:extLst>
          </p:cNvPr>
          <p:cNvSpPr/>
          <p:nvPr/>
        </p:nvSpPr>
        <p:spPr>
          <a:xfrm>
            <a:off x="286018" y="4688732"/>
            <a:ext cx="8410510" cy="3837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D45253-8469-6E57-0B6B-377C531E6DD6}"/>
              </a:ext>
            </a:extLst>
          </p:cNvPr>
          <p:cNvSpPr/>
          <p:nvPr/>
        </p:nvSpPr>
        <p:spPr>
          <a:xfrm>
            <a:off x="3060011" y="3813243"/>
            <a:ext cx="1667632" cy="87548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D9F96-6CA3-954D-66A8-4F6F9BE9AB18}"/>
              </a:ext>
            </a:extLst>
          </p:cNvPr>
          <p:cNvSpPr txBox="1"/>
          <p:nvPr/>
        </p:nvSpPr>
        <p:spPr>
          <a:xfrm>
            <a:off x="1857164" y="3080483"/>
            <a:ext cx="2906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Corp </a:t>
            </a:r>
            <a:r>
              <a:rPr lang="en-GB" sz="2800" dirty="0" err="1"/>
              <a:t>sleamhnáin</a:t>
            </a:r>
            <a:endParaRPr lang="en-GB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550373-3367-BD89-F00B-AFE15A7F852A}"/>
              </a:ext>
            </a:extLst>
          </p:cNvPr>
          <p:cNvCxnSpPr>
            <a:cxnSpLocks/>
          </p:cNvCxnSpPr>
          <p:nvPr/>
        </p:nvCxnSpPr>
        <p:spPr>
          <a:xfrm flipH="1">
            <a:off x="2078234" y="4637932"/>
            <a:ext cx="98177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5FA0C36-992D-0F16-E807-01F7CA5A3CA9}"/>
              </a:ext>
            </a:extLst>
          </p:cNvPr>
          <p:cNvSpPr txBox="1"/>
          <p:nvPr/>
        </p:nvSpPr>
        <p:spPr>
          <a:xfrm>
            <a:off x="795014" y="3905172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Frithchuimilt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FBD0093-4301-886A-E542-F372FFC6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862114"/>
          </a:xfrm>
        </p:spPr>
        <p:txBody>
          <a:bodyPr/>
          <a:lstStyle/>
          <a:p>
            <a:r>
              <a:rPr lang="en-GB" dirty="0"/>
              <a:t>Cad is </a:t>
            </a:r>
            <a:r>
              <a:rPr lang="en-GB" dirty="0" err="1"/>
              <a:t>frithchuimilt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439D1A-FA3A-18E2-3918-D1F32B2D3EFE}"/>
                  </a:ext>
                </a:extLst>
              </p:cNvPr>
              <p:cNvSpPr txBox="1"/>
              <p:nvPr/>
            </p:nvSpPr>
            <p:spPr>
              <a:xfrm>
                <a:off x="4952996" y="2955826"/>
                <a:ext cx="57810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</m:oMath>
                  </m:oMathPara>
                </a14:m>
                <a:endParaRPr lang="en-GB" sz="360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439D1A-FA3A-18E2-3918-D1F32B2D3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6" y="2955826"/>
                <a:ext cx="578107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593A93-D05B-0CD3-EDBE-4B5BF5BF6325}"/>
              </a:ext>
            </a:extLst>
          </p:cNvPr>
          <p:cNvCxnSpPr/>
          <p:nvPr/>
        </p:nvCxnSpPr>
        <p:spPr>
          <a:xfrm>
            <a:off x="4952996" y="3563308"/>
            <a:ext cx="647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1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 animBg="1"/>
      <p:bldP spid="4" grpId="1" animBg="1"/>
      <p:bldP spid="5" grpId="0" animBg="1"/>
      <p:bldP spid="6" grpId="0" animBg="1"/>
      <p:bldP spid="8" grpId="0"/>
      <p:bldP spid="11" grpId="0"/>
      <p:bldP spid="1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624EB-DF5A-3B87-C777-D09484313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E90281-22C7-2CDC-2073-52BD862B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Cad is fórsa </a:t>
            </a:r>
            <a:r>
              <a:rPr lang="en-GB" dirty="0" err="1"/>
              <a:t>comhthoraidh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DF981-F831-AD5A-872D-F9B9E71F61D9}"/>
              </a:ext>
            </a:extLst>
          </p:cNvPr>
          <p:cNvSpPr txBox="1"/>
          <p:nvPr/>
        </p:nvSpPr>
        <p:spPr>
          <a:xfrm>
            <a:off x="666192" y="808732"/>
            <a:ext cx="7480358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Suim veicteoireach na bhfórsaí go léir ag gníomhú ar chorp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CD234FA-F79B-C765-18C6-CCC594FFAB65}"/>
              </a:ext>
            </a:extLst>
          </p:cNvPr>
          <p:cNvSpPr/>
          <p:nvPr/>
        </p:nvSpPr>
        <p:spPr>
          <a:xfrm flipV="1">
            <a:off x="2768600" y="2743200"/>
            <a:ext cx="2019300" cy="330200"/>
          </a:xfrm>
          <a:custGeom>
            <a:avLst/>
            <a:gdLst>
              <a:gd name="connsiteX0" fmla="*/ 0 w 2120900"/>
              <a:gd name="connsiteY0" fmla="*/ 63500 h 889000"/>
              <a:gd name="connsiteX1" fmla="*/ 1587500 w 2120900"/>
              <a:gd name="connsiteY1" fmla="*/ 889000 h 889000"/>
              <a:gd name="connsiteX2" fmla="*/ 2120900 w 2120900"/>
              <a:gd name="connsiteY2" fmla="*/ 889000 h 889000"/>
              <a:gd name="connsiteX3" fmla="*/ 990600 w 2120900"/>
              <a:gd name="connsiteY3" fmla="*/ 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889000">
                <a:moveTo>
                  <a:pt x="0" y="63500"/>
                </a:moveTo>
                <a:lnTo>
                  <a:pt x="1587500" y="889000"/>
                </a:lnTo>
                <a:lnTo>
                  <a:pt x="2120900" y="889000"/>
                </a:lnTo>
                <a:lnTo>
                  <a:pt x="99060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DA6A64A-82C6-A71A-4214-809E7CEF1742}"/>
              </a:ext>
            </a:extLst>
          </p:cNvPr>
          <p:cNvSpPr/>
          <p:nvPr/>
        </p:nvSpPr>
        <p:spPr>
          <a:xfrm>
            <a:off x="1651000" y="2565400"/>
            <a:ext cx="5689600" cy="952500"/>
          </a:xfrm>
          <a:custGeom>
            <a:avLst/>
            <a:gdLst>
              <a:gd name="connsiteX0" fmla="*/ 0 w 5689600"/>
              <a:gd name="connsiteY0" fmla="*/ 736600 h 952500"/>
              <a:gd name="connsiteX1" fmla="*/ 1016000 w 5689600"/>
              <a:gd name="connsiteY1" fmla="*/ 431800 h 952500"/>
              <a:gd name="connsiteX2" fmla="*/ 1879600 w 5689600"/>
              <a:gd name="connsiteY2" fmla="*/ 444500 h 952500"/>
              <a:gd name="connsiteX3" fmla="*/ 2565400 w 5689600"/>
              <a:gd name="connsiteY3" fmla="*/ 622300 h 952500"/>
              <a:gd name="connsiteX4" fmla="*/ 4889500 w 5689600"/>
              <a:gd name="connsiteY4" fmla="*/ 635000 h 952500"/>
              <a:gd name="connsiteX5" fmla="*/ 5168900 w 5689600"/>
              <a:gd name="connsiteY5" fmla="*/ 0 h 952500"/>
              <a:gd name="connsiteX6" fmla="*/ 5689600 w 5689600"/>
              <a:gd name="connsiteY6" fmla="*/ 0 h 952500"/>
              <a:gd name="connsiteX7" fmla="*/ 5689600 w 5689600"/>
              <a:gd name="connsiteY7" fmla="*/ 25400 h 952500"/>
              <a:gd name="connsiteX8" fmla="*/ 5549900 w 5689600"/>
              <a:gd name="connsiteY8" fmla="*/ 38100 h 952500"/>
              <a:gd name="connsiteX9" fmla="*/ 5219700 w 5689600"/>
              <a:gd name="connsiteY9" fmla="*/ 927100 h 952500"/>
              <a:gd name="connsiteX10" fmla="*/ 127000 w 5689600"/>
              <a:gd name="connsiteY10" fmla="*/ 952500 h 952500"/>
              <a:gd name="connsiteX11" fmla="*/ 0 w 5689600"/>
              <a:gd name="connsiteY11" fmla="*/ 889000 h 952500"/>
              <a:gd name="connsiteX12" fmla="*/ 0 w 5689600"/>
              <a:gd name="connsiteY12" fmla="*/ 7366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9600" h="952500">
                <a:moveTo>
                  <a:pt x="0" y="736600"/>
                </a:moveTo>
                <a:lnTo>
                  <a:pt x="1016000" y="431800"/>
                </a:lnTo>
                <a:lnTo>
                  <a:pt x="1879600" y="444500"/>
                </a:lnTo>
                <a:lnTo>
                  <a:pt x="2565400" y="622300"/>
                </a:lnTo>
                <a:lnTo>
                  <a:pt x="4889500" y="635000"/>
                </a:lnTo>
                <a:lnTo>
                  <a:pt x="5168900" y="0"/>
                </a:lnTo>
                <a:lnTo>
                  <a:pt x="5689600" y="0"/>
                </a:lnTo>
                <a:lnTo>
                  <a:pt x="5689600" y="25400"/>
                </a:lnTo>
                <a:lnTo>
                  <a:pt x="5549900" y="38100"/>
                </a:lnTo>
                <a:lnTo>
                  <a:pt x="5219700" y="927100"/>
                </a:lnTo>
                <a:lnTo>
                  <a:pt x="127000" y="952500"/>
                </a:lnTo>
                <a:lnTo>
                  <a:pt x="0" y="889000"/>
                </a:lnTo>
                <a:lnTo>
                  <a:pt x="0" y="73660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F495227-9F83-EE37-8922-491D1BB92B35}"/>
              </a:ext>
            </a:extLst>
          </p:cNvPr>
          <p:cNvSpPr/>
          <p:nvPr/>
        </p:nvSpPr>
        <p:spPr>
          <a:xfrm>
            <a:off x="2667000" y="3219450"/>
            <a:ext cx="2425700" cy="952500"/>
          </a:xfrm>
          <a:custGeom>
            <a:avLst/>
            <a:gdLst>
              <a:gd name="connsiteX0" fmla="*/ 0 w 2120900"/>
              <a:gd name="connsiteY0" fmla="*/ 63500 h 889000"/>
              <a:gd name="connsiteX1" fmla="*/ 1587500 w 2120900"/>
              <a:gd name="connsiteY1" fmla="*/ 889000 h 889000"/>
              <a:gd name="connsiteX2" fmla="*/ 2120900 w 2120900"/>
              <a:gd name="connsiteY2" fmla="*/ 889000 h 889000"/>
              <a:gd name="connsiteX3" fmla="*/ 990600 w 2120900"/>
              <a:gd name="connsiteY3" fmla="*/ 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889000">
                <a:moveTo>
                  <a:pt x="0" y="63500"/>
                </a:moveTo>
                <a:lnTo>
                  <a:pt x="1587500" y="889000"/>
                </a:lnTo>
                <a:lnTo>
                  <a:pt x="2120900" y="889000"/>
                </a:lnTo>
                <a:lnTo>
                  <a:pt x="990600" y="0"/>
                </a:ln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7A79031-0F25-9AFA-5464-801802AA86CE}"/>
              </a:ext>
            </a:extLst>
          </p:cNvPr>
          <p:cNvSpPr/>
          <p:nvPr/>
        </p:nvSpPr>
        <p:spPr>
          <a:xfrm>
            <a:off x="6254750" y="3308350"/>
            <a:ext cx="857250" cy="209550"/>
          </a:xfrm>
          <a:custGeom>
            <a:avLst/>
            <a:gdLst>
              <a:gd name="connsiteX0" fmla="*/ 0 w 2120900"/>
              <a:gd name="connsiteY0" fmla="*/ 63500 h 889000"/>
              <a:gd name="connsiteX1" fmla="*/ 1587500 w 2120900"/>
              <a:gd name="connsiteY1" fmla="*/ 889000 h 889000"/>
              <a:gd name="connsiteX2" fmla="*/ 2120900 w 2120900"/>
              <a:gd name="connsiteY2" fmla="*/ 889000 h 889000"/>
              <a:gd name="connsiteX3" fmla="*/ 990600 w 2120900"/>
              <a:gd name="connsiteY3" fmla="*/ 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889000">
                <a:moveTo>
                  <a:pt x="0" y="63500"/>
                </a:moveTo>
                <a:lnTo>
                  <a:pt x="1587500" y="889000"/>
                </a:lnTo>
                <a:lnTo>
                  <a:pt x="2120900" y="889000"/>
                </a:lnTo>
                <a:lnTo>
                  <a:pt x="990600" y="0"/>
                </a:ln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D38885-33B2-2F02-D84A-417937D6C5B9}"/>
              </a:ext>
            </a:extLst>
          </p:cNvPr>
          <p:cNvCxnSpPr/>
          <p:nvPr/>
        </p:nvCxnSpPr>
        <p:spPr>
          <a:xfrm>
            <a:off x="4165600" y="3695700"/>
            <a:ext cx="0" cy="11811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F55C16D-646E-48F6-BD48-865158163537}"/>
              </a:ext>
            </a:extLst>
          </p:cNvPr>
          <p:cNvSpPr txBox="1"/>
          <p:nvPr/>
        </p:nvSpPr>
        <p:spPr>
          <a:xfrm>
            <a:off x="4292600" y="4419600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DEB564-13D4-5A38-7607-C867D3A55E69}"/>
              </a:ext>
            </a:extLst>
          </p:cNvPr>
          <p:cNvSpPr txBox="1"/>
          <p:nvPr/>
        </p:nvSpPr>
        <p:spPr>
          <a:xfrm>
            <a:off x="4074389" y="1907799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Ardú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DD135D-E387-D91E-C37E-2101E7DEBA38}"/>
              </a:ext>
            </a:extLst>
          </p:cNvPr>
          <p:cNvCxnSpPr>
            <a:cxnSpLocks/>
          </p:cNvCxnSpPr>
          <p:nvPr/>
        </p:nvCxnSpPr>
        <p:spPr>
          <a:xfrm flipV="1">
            <a:off x="4024841" y="1907799"/>
            <a:ext cx="0" cy="11656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ABC138F-E86E-9AB8-5A0B-CD2F0AF04303}"/>
              </a:ext>
            </a:extLst>
          </p:cNvPr>
          <p:cNvSpPr txBox="1"/>
          <p:nvPr/>
        </p:nvSpPr>
        <p:spPr>
          <a:xfrm>
            <a:off x="4954064" y="2234134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Cúltarringt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0699A48-FC53-1C41-7DF0-D78601A511DB}"/>
              </a:ext>
            </a:extLst>
          </p:cNvPr>
          <p:cNvCxnSpPr>
            <a:cxnSpLocks/>
          </p:cNvCxnSpPr>
          <p:nvPr/>
        </p:nvCxnSpPr>
        <p:spPr>
          <a:xfrm>
            <a:off x="4924958" y="3030096"/>
            <a:ext cx="15520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1E62CB-E5A7-34A9-55CA-F418D2E6BA6F}"/>
              </a:ext>
            </a:extLst>
          </p:cNvPr>
          <p:cNvCxnSpPr>
            <a:cxnSpLocks/>
          </p:cNvCxnSpPr>
          <p:nvPr/>
        </p:nvCxnSpPr>
        <p:spPr>
          <a:xfrm flipH="1">
            <a:off x="649118" y="2943913"/>
            <a:ext cx="1612900" cy="306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A66BC69-A2E6-3F8A-E852-367F6C5D288D}"/>
              </a:ext>
            </a:extLst>
          </p:cNvPr>
          <p:cNvSpPr txBox="1"/>
          <p:nvPr/>
        </p:nvSpPr>
        <p:spPr>
          <a:xfrm>
            <a:off x="353914" y="2042213"/>
            <a:ext cx="15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Tiomáint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BD6377-95B3-1851-CCC2-CC2143CEAB8F}"/>
              </a:ext>
            </a:extLst>
          </p:cNvPr>
          <p:cNvSpPr txBox="1"/>
          <p:nvPr/>
        </p:nvSpPr>
        <p:spPr>
          <a:xfrm>
            <a:off x="298483" y="4914849"/>
            <a:ext cx="8496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Más é 0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suim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veicteoireach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bhfórsaí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uile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ar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eitleán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cad 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féidir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linn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faoi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ghluaiseacht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eitleáin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94444-AE14-0F7E-A5D7-7DE153462480}"/>
              </a:ext>
            </a:extLst>
          </p:cNvPr>
          <p:cNvSpPr txBox="1"/>
          <p:nvPr/>
        </p:nvSpPr>
        <p:spPr>
          <a:xfrm>
            <a:off x="649118" y="6214477"/>
            <a:ext cx="6463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 sé ag taisteal ar threoluas tairiseach</a:t>
            </a:r>
            <a:endParaRPr lang="en-GB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1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7" grpId="0" animBg="1"/>
      <p:bldP spid="9" grpId="0" animBg="1"/>
      <p:bldP spid="15" grpId="0" animBg="1"/>
      <p:bldP spid="18" grpId="0"/>
      <p:bldP spid="19" grpId="0"/>
      <p:bldP spid="23" grpId="0"/>
      <p:bldP spid="31" grpId="0"/>
      <p:bldP spid="2" grpId="0"/>
      <p:bldP spid="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AF749-10FD-2B93-EDFF-6596C0506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2CA171-2AB1-722C-38F0-E80AF454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14: Fórsa </a:t>
            </a:r>
            <a:r>
              <a:rPr lang="en-GB" dirty="0" err="1"/>
              <a:t>comhthoraidh</a:t>
            </a:r>
            <a:r>
              <a:rPr lang="en-GB" dirty="0"/>
              <a:t> 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2EFCF95-20C0-1403-0C17-261BE3CF54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GB" dirty="0" err="1"/>
              <a:t>Céard</a:t>
            </a:r>
            <a:r>
              <a:rPr lang="en-GB" dirty="0"/>
              <a:t> é fórsa </a:t>
            </a:r>
            <a:r>
              <a:rPr lang="en-GB" dirty="0" err="1"/>
              <a:t>comthoraidh</a:t>
            </a:r>
            <a:r>
              <a:rPr lang="en-GB" dirty="0"/>
              <a:t> an </a:t>
            </a:r>
            <a:r>
              <a:rPr lang="en-GB" dirty="0" err="1"/>
              <a:t>corp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21DF175-40AB-CAB0-634B-BD390929E5EA}"/>
              </a:ext>
            </a:extLst>
          </p:cNvPr>
          <p:cNvSpPr/>
          <p:nvPr/>
        </p:nvSpPr>
        <p:spPr>
          <a:xfrm>
            <a:off x="3213100" y="1612900"/>
            <a:ext cx="977900" cy="71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B45497F-EF17-85EB-C60D-80EA5992BD21}"/>
              </a:ext>
            </a:extLst>
          </p:cNvPr>
          <p:cNvCxnSpPr/>
          <p:nvPr/>
        </p:nvCxnSpPr>
        <p:spPr>
          <a:xfrm>
            <a:off x="4191000" y="1689100"/>
            <a:ext cx="2324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DB83CC5-F034-3369-23A9-C480500F0C92}"/>
              </a:ext>
            </a:extLst>
          </p:cNvPr>
          <p:cNvCxnSpPr>
            <a:cxnSpLocks/>
          </p:cNvCxnSpPr>
          <p:nvPr/>
        </p:nvCxnSpPr>
        <p:spPr>
          <a:xfrm>
            <a:off x="4191000" y="2260600"/>
            <a:ext cx="18288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952414-762C-8B99-10A5-00135B50D706}"/>
              </a:ext>
            </a:extLst>
          </p:cNvPr>
          <p:cNvCxnSpPr>
            <a:cxnSpLocks/>
          </p:cNvCxnSpPr>
          <p:nvPr/>
        </p:nvCxnSpPr>
        <p:spPr>
          <a:xfrm flipH="1">
            <a:off x="1727200" y="1955800"/>
            <a:ext cx="14859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49B4065-4277-7BAA-E33D-AA5D58A61806}"/>
              </a:ext>
            </a:extLst>
          </p:cNvPr>
          <p:cNvSpPr txBox="1"/>
          <p:nvPr/>
        </p:nvSpPr>
        <p:spPr>
          <a:xfrm>
            <a:off x="4914900" y="1190021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5 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6B52DB-5AE3-25BC-A056-5F9868A697F6}"/>
              </a:ext>
            </a:extLst>
          </p:cNvPr>
          <p:cNvSpPr txBox="1"/>
          <p:nvPr/>
        </p:nvSpPr>
        <p:spPr>
          <a:xfrm>
            <a:off x="4846536" y="180088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4 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2C4C84-5A6F-1627-AFEE-3186C553CCD7}"/>
              </a:ext>
            </a:extLst>
          </p:cNvPr>
          <p:cNvSpPr txBox="1"/>
          <p:nvPr/>
        </p:nvSpPr>
        <p:spPr>
          <a:xfrm>
            <a:off x="1980036" y="1391961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3 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55BC8F-F13C-C5B8-C2D2-1AB6DCDA4DF8}"/>
              </a:ext>
            </a:extLst>
          </p:cNvPr>
          <p:cNvSpPr txBox="1"/>
          <p:nvPr/>
        </p:nvSpPr>
        <p:spPr>
          <a:xfrm>
            <a:off x="412750" y="3429000"/>
            <a:ext cx="755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Fórsa comhthoraidh = 5 + 4 – 3 = 6 N ar dheis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7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624EB-DF5A-3B87-C777-D09484313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9E640AD-0D90-A0E8-6FEA-BCBD50F4BF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073"/>
          <a:stretch>
            <a:fillRect/>
          </a:stretch>
        </p:blipFill>
        <p:spPr>
          <a:xfrm>
            <a:off x="122292" y="961429"/>
            <a:ext cx="8899415" cy="56001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E90281-22C7-2CDC-2073-52BD862B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15: (higher)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12F07B-F246-F702-B8C8-1C0960C226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Tarraing an fórsa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comhthoraidh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 an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tralaí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994CA5-5AB4-354D-929E-FE3F8F0A8FBF}"/>
              </a:ext>
            </a:extLst>
          </p:cNvPr>
          <p:cNvGrpSpPr/>
          <p:nvPr/>
        </p:nvGrpSpPr>
        <p:grpSpPr>
          <a:xfrm>
            <a:off x="607495" y="1360240"/>
            <a:ext cx="3269117" cy="4989760"/>
            <a:chOff x="1061583" y="1245297"/>
            <a:chExt cx="1689100" cy="25781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5B67E06-4932-F29C-EB0B-CFAB9A5740CF}"/>
                </a:ext>
              </a:extLst>
            </p:cNvPr>
            <p:cNvCxnSpPr/>
            <p:nvPr/>
          </p:nvCxnSpPr>
          <p:spPr>
            <a:xfrm>
              <a:off x="1061583" y="1536454"/>
              <a:ext cx="1689100" cy="16002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E0FBE7-162B-C8CB-5B32-E04047DB13AE}"/>
                </a:ext>
              </a:extLst>
            </p:cNvPr>
            <p:cNvGrpSpPr/>
            <p:nvPr/>
          </p:nvGrpSpPr>
          <p:grpSpPr>
            <a:xfrm rot="2530995">
              <a:off x="1584384" y="1964375"/>
              <a:ext cx="512094" cy="250728"/>
              <a:chOff x="5054316" y="1802884"/>
              <a:chExt cx="1148316" cy="56223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B70E47-BA8B-BA85-5689-0E16F8FE1B2E}"/>
                  </a:ext>
                </a:extLst>
              </p:cNvPr>
              <p:cNvSpPr/>
              <p:nvPr/>
            </p:nvSpPr>
            <p:spPr>
              <a:xfrm rot="60000">
                <a:off x="5054316" y="1802884"/>
                <a:ext cx="1148316" cy="47847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7D1001B-FA22-EE7C-4290-5E0BDED1FDBB}"/>
                  </a:ext>
                </a:extLst>
              </p:cNvPr>
              <p:cNvSpPr/>
              <p:nvPr/>
            </p:nvSpPr>
            <p:spPr>
              <a:xfrm>
                <a:off x="5102128" y="2100794"/>
                <a:ext cx="227247" cy="23897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7031B8-CB9A-B1FA-82BE-984CC6A75C6A}"/>
                  </a:ext>
                </a:extLst>
              </p:cNvPr>
              <p:cNvSpPr/>
              <p:nvPr/>
            </p:nvSpPr>
            <p:spPr>
              <a:xfrm>
                <a:off x="5915221" y="2126142"/>
                <a:ext cx="227247" cy="23897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C975E51-28F2-8007-3F5B-CE331A01D5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9046" y="1245297"/>
              <a:ext cx="829509" cy="84398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FF654D0-6570-9083-5BAE-A8E39A74B349}"/>
                </a:ext>
              </a:extLst>
            </p:cNvPr>
            <p:cNvCxnSpPr>
              <a:cxnSpLocks/>
            </p:cNvCxnSpPr>
            <p:nvPr/>
          </p:nvCxnSpPr>
          <p:spPr>
            <a:xfrm>
              <a:off x="1845528" y="2084690"/>
              <a:ext cx="0" cy="173873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360780-508A-9873-F38B-F8BB7304909F}"/>
                </a:ext>
              </a:extLst>
            </p:cNvPr>
            <p:cNvSpPr txBox="1"/>
            <p:nvPr/>
          </p:nvSpPr>
          <p:spPr>
            <a:xfrm>
              <a:off x="1468582" y="2885076"/>
              <a:ext cx="301007" cy="27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80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AB8616-8ED2-975B-D50B-90CF115362AC}"/>
                </a:ext>
              </a:extLst>
            </p:cNvPr>
            <p:cNvSpPr txBox="1"/>
            <p:nvPr/>
          </p:nvSpPr>
          <p:spPr>
            <a:xfrm>
              <a:off x="1997661" y="1389434"/>
              <a:ext cx="313897" cy="27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80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040C191-805E-1293-1759-CC4415BC3435}"/>
              </a:ext>
            </a:extLst>
          </p:cNvPr>
          <p:cNvSpPr txBox="1"/>
          <p:nvPr/>
        </p:nvSpPr>
        <p:spPr>
          <a:xfrm>
            <a:off x="2588853" y="5433468"/>
            <a:ext cx="3490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Úsáid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dlí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chomthreomharáin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4BCE7B-FD12-0E96-5510-A7B1676C4CC5}"/>
              </a:ext>
            </a:extLst>
          </p:cNvPr>
          <p:cNvGrpSpPr/>
          <p:nvPr/>
        </p:nvGrpSpPr>
        <p:grpSpPr>
          <a:xfrm>
            <a:off x="4744802" y="1295149"/>
            <a:ext cx="3174125" cy="5054849"/>
            <a:chOff x="1061583" y="1208857"/>
            <a:chExt cx="1640019" cy="261175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33F6D66-E469-3CF5-45F9-F6E7337DA235}"/>
                </a:ext>
              </a:extLst>
            </p:cNvPr>
            <p:cNvCxnSpPr>
              <a:cxnSpLocks/>
            </p:cNvCxnSpPr>
            <p:nvPr/>
          </p:nvCxnSpPr>
          <p:spPr>
            <a:xfrm>
              <a:off x="1061583" y="1516768"/>
              <a:ext cx="1640019" cy="1597392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E820DE3-B969-FC2D-FD25-40939B3F143B}"/>
                </a:ext>
              </a:extLst>
            </p:cNvPr>
            <p:cNvGrpSpPr/>
            <p:nvPr/>
          </p:nvGrpSpPr>
          <p:grpSpPr>
            <a:xfrm rot="2530995">
              <a:off x="1584384" y="1964375"/>
              <a:ext cx="512094" cy="250728"/>
              <a:chOff x="5054316" y="1802884"/>
              <a:chExt cx="1148316" cy="56223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6AA6E9-EF31-B6F2-B720-084BEC66C7DF}"/>
                  </a:ext>
                </a:extLst>
              </p:cNvPr>
              <p:cNvSpPr/>
              <p:nvPr/>
            </p:nvSpPr>
            <p:spPr>
              <a:xfrm rot="60000">
                <a:off x="5054316" y="1802884"/>
                <a:ext cx="1148316" cy="47847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952BE31-2DA1-4411-C894-E7B1E652CEC2}"/>
                  </a:ext>
                </a:extLst>
              </p:cNvPr>
              <p:cNvSpPr/>
              <p:nvPr/>
            </p:nvSpPr>
            <p:spPr>
              <a:xfrm>
                <a:off x="5102128" y="2100794"/>
                <a:ext cx="227247" cy="23897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6C13490-F11C-0E8B-3A60-8000FE059E87}"/>
                  </a:ext>
                </a:extLst>
              </p:cNvPr>
              <p:cNvSpPr/>
              <p:nvPr/>
            </p:nvSpPr>
            <p:spPr>
              <a:xfrm>
                <a:off x="5915221" y="2126142"/>
                <a:ext cx="227247" cy="23897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6D42E51-3937-D3CB-AF73-C0B077D3E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2884" y="1208857"/>
              <a:ext cx="858718" cy="88652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342F2F6-1F70-811B-94FE-A2BDD0CDAD05}"/>
                </a:ext>
              </a:extLst>
            </p:cNvPr>
            <p:cNvCxnSpPr>
              <a:cxnSpLocks/>
            </p:cNvCxnSpPr>
            <p:nvPr/>
          </p:nvCxnSpPr>
          <p:spPr>
            <a:xfrm>
              <a:off x="1845528" y="2084690"/>
              <a:ext cx="0" cy="173592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71CD2A-CEFB-5BEB-B47A-CE827C387BDD}"/>
                </a:ext>
              </a:extLst>
            </p:cNvPr>
            <p:cNvSpPr txBox="1"/>
            <p:nvPr/>
          </p:nvSpPr>
          <p:spPr>
            <a:xfrm>
              <a:off x="1468582" y="2983504"/>
              <a:ext cx="301007" cy="27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80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81F0EF-AB0E-D148-9030-6ED49EC2DB7A}"/>
                </a:ext>
              </a:extLst>
            </p:cNvPr>
            <p:cNvSpPr txBox="1"/>
            <p:nvPr/>
          </p:nvSpPr>
          <p:spPr>
            <a:xfrm>
              <a:off x="2032304" y="1369973"/>
              <a:ext cx="279254" cy="27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80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462721D-AE6D-F018-8D3C-7EC75ED5EBBE}"/>
                </a:ext>
              </a:extLst>
            </p:cNvPr>
            <p:cNvCxnSpPr>
              <a:cxnSpLocks/>
            </p:cNvCxnSpPr>
            <p:nvPr/>
          </p:nvCxnSpPr>
          <p:spPr>
            <a:xfrm>
              <a:off x="1830146" y="2086472"/>
              <a:ext cx="871456" cy="85289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66951A3-19A6-560F-C894-CA95E92113BB}"/>
                </a:ext>
              </a:extLst>
            </p:cNvPr>
            <p:cNvCxnSpPr>
              <a:cxnSpLocks/>
            </p:cNvCxnSpPr>
            <p:nvPr/>
          </p:nvCxnSpPr>
          <p:spPr>
            <a:xfrm>
              <a:off x="2701602" y="1242488"/>
              <a:ext cx="0" cy="1684152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8DC71DA-5DBF-A151-6DD1-8371154ACB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60910" y="2926640"/>
              <a:ext cx="828203" cy="852893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00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910F5-7133-E30F-F714-24AB30AEE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>
            <a:extLst>
              <a:ext uri="{FF2B5EF4-FFF2-40B4-BE49-F238E27FC236}">
                <a16:creationId xmlns:a16="http://schemas.microsoft.com/office/drawing/2014/main" id="{6363FA70-DAB3-1675-A965-B1E536BE99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95" t="3581" b="37073"/>
          <a:stretch>
            <a:fillRect/>
          </a:stretch>
        </p:blipFill>
        <p:spPr>
          <a:xfrm>
            <a:off x="360419" y="1648893"/>
            <a:ext cx="4548054" cy="282613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D571F15D-CDB3-9EF4-FE75-B348FBFB56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95" t="3581" b="37073"/>
          <a:stretch>
            <a:fillRect/>
          </a:stretch>
        </p:blipFill>
        <p:spPr>
          <a:xfrm>
            <a:off x="4206489" y="3972947"/>
            <a:ext cx="4548054" cy="282613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0E46C4C-E73F-627E-83B8-5E038919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16 (AL)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FFE7B5-DB5E-DFD3-AF6D-AA65D136B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478" y="449787"/>
            <a:ext cx="8899415" cy="1532727"/>
          </a:xfrm>
        </p:spPr>
        <p:txBody>
          <a:bodyPr/>
          <a:lstStyle/>
          <a:p>
            <a:r>
              <a:rPr lang="en-GB" sz="2600" dirty="0"/>
              <a:t>Tarraing </a:t>
            </a:r>
            <a:r>
              <a:rPr lang="en-GB" sz="2600" dirty="0" err="1"/>
              <a:t>léaráid</a:t>
            </a:r>
            <a:r>
              <a:rPr lang="en-GB" sz="2600" dirty="0"/>
              <a:t> </a:t>
            </a:r>
            <a:r>
              <a:rPr lang="en-GB" sz="2600" dirty="0" err="1"/>
              <a:t>scálaithe</a:t>
            </a:r>
            <a:r>
              <a:rPr lang="en-GB" sz="2600" dirty="0"/>
              <a:t> veicteora de na fórsaí ag an </a:t>
            </a:r>
            <a:r>
              <a:rPr lang="en-GB" sz="2600" dirty="0" err="1"/>
              <a:t>snaidhm</a:t>
            </a:r>
            <a:r>
              <a:rPr lang="en-GB" sz="2600" dirty="0"/>
              <a:t> </a:t>
            </a:r>
            <a:r>
              <a:rPr lang="en-GB" sz="2600" dirty="0" err="1"/>
              <a:t>ón</a:t>
            </a:r>
            <a:r>
              <a:rPr lang="en-GB" sz="2600" dirty="0"/>
              <a:t> </a:t>
            </a:r>
            <a:r>
              <a:rPr lang="en-GB" sz="2600" dirty="0" err="1"/>
              <a:t>turgnamh</a:t>
            </a:r>
            <a:r>
              <a:rPr lang="en-GB" sz="2600" dirty="0"/>
              <a:t> </a:t>
            </a:r>
            <a:r>
              <a:rPr lang="en-GB" sz="2600" dirty="0" err="1"/>
              <a:t>seo</a:t>
            </a:r>
            <a:r>
              <a:rPr lang="en-GB" sz="2600" dirty="0"/>
              <a:t>. Bain </a:t>
            </a:r>
            <a:r>
              <a:rPr lang="en-GB" sz="2600" dirty="0" err="1"/>
              <a:t>úsáid</a:t>
            </a:r>
            <a:r>
              <a:rPr lang="en-GB" sz="2600" dirty="0"/>
              <a:t> as </a:t>
            </a:r>
            <a:r>
              <a:rPr lang="en-GB" sz="2600" dirty="0" err="1"/>
              <a:t>léaráid</a:t>
            </a:r>
            <a:r>
              <a:rPr lang="en-GB" sz="2600" dirty="0"/>
              <a:t> </a:t>
            </a:r>
            <a:r>
              <a:rPr lang="en-GB" sz="2600" dirty="0" err="1"/>
              <a:t>chun</a:t>
            </a:r>
            <a:r>
              <a:rPr lang="en-GB" sz="2600" dirty="0"/>
              <a:t> a </a:t>
            </a:r>
            <a:r>
              <a:rPr lang="en-GB" sz="2600" dirty="0" err="1"/>
              <a:t>thaispeáint</a:t>
            </a:r>
            <a:r>
              <a:rPr lang="en-GB" sz="2600" dirty="0"/>
              <a:t> go </a:t>
            </a:r>
            <a:r>
              <a:rPr lang="en-GB" sz="2600" dirty="0" err="1"/>
              <a:t>bhfíoraíonn</a:t>
            </a:r>
            <a:r>
              <a:rPr lang="en-GB" sz="2600" dirty="0"/>
              <a:t> an </a:t>
            </a:r>
            <a:r>
              <a:rPr lang="en-GB" sz="2600" dirty="0" err="1"/>
              <a:t>turgnamh</a:t>
            </a:r>
            <a:r>
              <a:rPr lang="en-GB" sz="2600" dirty="0"/>
              <a:t> </a:t>
            </a:r>
            <a:r>
              <a:rPr lang="en-GB" sz="2600" dirty="0" err="1"/>
              <a:t>dlí</a:t>
            </a:r>
            <a:r>
              <a:rPr lang="en-GB" sz="2600" dirty="0"/>
              <a:t> an </a:t>
            </a:r>
            <a:r>
              <a:rPr lang="en-GB" sz="2600" dirty="0" err="1"/>
              <a:t>tsuimtihe</a:t>
            </a:r>
            <a:r>
              <a:rPr lang="en-GB" sz="2600" dirty="0"/>
              <a:t> </a:t>
            </a:r>
            <a:r>
              <a:rPr lang="en-GB" sz="2600" dirty="0" err="1"/>
              <a:t>veicteoirí</a:t>
            </a:r>
            <a:r>
              <a:rPr lang="en-GB" sz="2600" dirty="0"/>
              <a:t>.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BB7B02B-7631-E5AE-6036-9CFEAB1E1855}"/>
              </a:ext>
            </a:extLst>
          </p:cNvPr>
          <p:cNvSpPr/>
          <p:nvPr/>
        </p:nvSpPr>
        <p:spPr>
          <a:xfrm flipV="1">
            <a:off x="816949" y="2429972"/>
            <a:ext cx="4375279" cy="591458"/>
          </a:xfrm>
          <a:custGeom>
            <a:avLst/>
            <a:gdLst>
              <a:gd name="connsiteX0" fmla="*/ 0 w 2229633"/>
              <a:gd name="connsiteY0" fmla="*/ 1202499 h 1202499"/>
              <a:gd name="connsiteX1" fmla="*/ 1189973 w 2229633"/>
              <a:gd name="connsiteY1" fmla="*/ 0 h 1202499"/>
              <a:gd name="connsiteX2" fmla="*/ 2229633 w 2229633"/>
              <a:gd name="connsiteY2" fmla="*/ 1177447 h 1202499"/>
              <a:gd name="connsiteX0" fmla="*/ 0 w 2229633"/>
              <a:gd name="connsiteY0" fmla="*/ 1202499 h 1202499"/>
              <a:gd name="connsiteX1" fmla="*/ 1102291 w 2229633"/>
              <a:gd name="connsiteY1" fmla="*/ 0 h 1202499"/>
              <a:gd name="connsiteX2" fmla="*/ 2229633 w 2229633"/>
              <a:gd name="connsiteY2" fmla="*/ 1177447 h 1202499"/>
              <a:gd name="connsiteX0" fmla="*/ 0 w 2237876"/>
              <a:gd name="connsiteY0" fmla="*/ 1138330 h 1177446"/>
              <a:gd name="connsiteX1" fmla="*/ 1110534 w 2237876"/>
              <a:gd name="connsiteY1" fmla="*/ 0 h 1177446"/>
              <a:gd name="connsiteX2" fmla="*/ 2237876 w 2237876"/>
              <a:gd name="connsiteY2" fmla="*/ 1177447 h 117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7876" h="1177446">
                <a:moveTo>
                  <a:pt x="0" y="1138330"/>
                </a:moveTo>
                <a:lnTo>
                  <a:pt x="1110534" y="0"/>
                </a:lnTo>
                <a:cubicBezTo>
                  <a:pt x="1457087" y="392482"/>
                  <a:pt x="1891323" y="784965"/>
                  <a:pt x="2237876" y="117744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34EEBF-310B-A8B0-B376-B025B16639FD}"/>
              </a:ext>
            </a:extLst>
          </p:cNvPr>
          <p:cNvCxnSpPr>
            <a:cxnSpLocks/>
          </p:cNvCxnSpPr>
          <p:nvPr/>
        </p:nvCxnSpPr>
        <p:spPr>
          <a:xfrm flipH="1" flipV="1">
            <a:off x="5543906" y="4214418"/>
            <a:ext cx="2781315" cy="75234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Arrow: Down 44">
            <a:extLst>
              <a:ext uri="{FF2B5EF4-FFF2-40B4-BE49-F238E27FC236}">
                <a16:creationId xmlns:a16="http://schemas.microsoft.com/office/drawing/2014/main" id="{6CD356A0-5DD7-D3E6-E23B-FED81F82C529}"/>
              </a:ext>
            </a:extLst>
          </p:cNvPr>
          <p:cNvSpPr/>
          <p:nvPr/>
        </p:nvSpPr>
        <p:spPr>
          <a:xfrm>
            <a:off x="6253910" y="5274068"/>
            <a:ext cx="233261" cy="955728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EB32D4C-2C65-29C0-F271-448A181E9068}"/>
              </a:ext>
            </a:extLst>
          </p:cNvPr>
          <p:cNvSpPr/>
          <p:nvPr/>
        </p:nvSpPr>
        <p:spPr>
          <a:xfrm>
            <a:off x="2880047" y="2968951"/>
            <a:ext cx="194733" cy="1054100"/>
          </a:xfrm>
          <a:custGeom>
            <a:avLst/>
            <a:gdLst>
              <a:gd name="connsiteX0" fmla="*/ 103716 w 194733"/>
              <a:gd name="connsiteY0" fmla="*/ 1054100 h 1054100"/>
              <a:gd name="connsiteX1" fmla="*/ 95250 w 194733"/>
              <a:gd name="connsiteY1" fmla="*/ 4233 h 1054100"/>
              <a:gd name="connsiteX2" fmla="*/ 194733 w 194733"/>
              <a:gd name="connsiteY2" fmla="*/ 80433 h 1054100"/>
              <a:gd name="connsiteX3" fmla="*/ 154516 w 194733"/>
              <a:gd name="connsiteY3" fmla="*/ 120650 h 1054100"/>
              <a:gd name="connsiteX4" fmla="*/ 0 w 194733"/>
              <a:gd name="connsiteY4" fmla="*/ 35983 h 1054100"/>
              <a:gd name="connsiteX5" fmla="*/ 84666 w 194733"/>
              <a:gd name="connsiteY5" fmla="*/ 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733" h="1054100">
                <a:moveTo>
                  <a:pt x="103716" y="1054100"/>
                </a:moveTo>
                <a:lnTo>
                  <a:pt x="95250" y="4233"/>
                </a:lnTo>
                <a:lnTo>
                  <a:pt x="194733" y="80433"/>
                </a:lnTo>
                <a:lnTo>
                  <a:pt x="154516" y="120650"/>
                </a:lnTo>
                <a:lnTo>
                  <a:pt x="0" y="35983"/>
                </a:lnTo>
                <a:lnTo>
                  <a:pt x="84666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AFEE95-6FBC-AEAB-ED2C-C3755EB2B889}"/>
              </a:ext>
            </a:extLst>
          </p:cNvPr>
          <p:cNvSpPr txBox="1"/>
          <p:nvPr/>
        </p:nvSpPr>
        <p:spPr>
          <a:xfrm>
            <a:off x="2639783" y="1875196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snaidhm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AE8BB73-AB3F-3DD2-D61B-B5FA57E7EF9D}"/>
              </a:ext>
            </a:extLst>
          </p:cNvPr>
          <p:cNvSpPr/>
          <p:nvPr/>
        </p:nvSpPr>
        <p:spPr>
          <a:xfrm>
            <a:off x="2804891" y="3907438"/>
            <a:ext cx="343067" cy="5400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97C5A26-2ADF-9493-0118-7A367821B1EF}"/>
              </a:ext>
            </a:extLst>
          </p:cNvPr>
          <p:cNvSpPr txBox="1"/>
          <p:nvPr/>
        </p:nvSpPr>
        <p:spPr>
          <a:xfrm>
            <a:off x="3132065" y="3924283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 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D1DB0D-557E-09BD-8B6E-C3AD4DCE20C3}"/>
              </a:ext>
            </a:extLst>
          </p:cNvPr>
          <p:cNvGrpSpPr/>
          <p:nvPr/>
        </p:nvGrpSpPr>
        <p:grpSpPr>
          <a:xfrm rot="4464078">
            <a:off x="5143299" y="1703815"/>
            <a:ext cx="237147" cy="1424108"/>
            <a:chOff x="5423424" y="1743635"/>
            <a:chExt cx="275573" cy="188880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7CF61D9-1C68-A631-FD42-A516B996F1E7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0B5D46D-54B6-86BD-CCC7-D0E7F246D5F2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45E8414B-8532-C319-422C-5271E8CCD21B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F69FB05-0F12-7C4E-B8B6-7C6210EA67EA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DCC6A15C-E177-1BB3-621D-0B3C1365830C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A8E1ED8-15D6-3D54-BE66-093A874C6E13}"/>
              </a:ext>
            </a:extLst>
          </p:cNvPr>
          <p:cNvGrpSpPr/>
          <p:nvPr/>
        </p:nvGrpSpPr>
        <p:grpSpPr>
          <a:xfrm rot="17222893">
            <a:off x="576775" y="1656622"/>
            <a:ext cx="237147" cy="1424108"/>
            <a:chOff x="5423424" y="1743635"/>
            <a:chExt cx="275573" cy="1888808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EA55631-A9B7-01F4-D548-D487905FE1AF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5876640-7A4B-DEA2-7FDB-507E98F92E3A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9A52FC1C-1E49-72C0-981A-7D8B972E1772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F38CF6-008A-1EA6-871F-A2637D835B68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23A21544-768D-EE94-665B-AF3FFB6210AF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sp>
        <p:nvSpPr>
          <p:cNvPr id="74" name="Arrow: Down 73">
            <a:extLst>
              <a:ext uri="{FF2B5EF4-FFF2-40B4-BE49-F238E27FC236}">
                <a16:creationId xmlns:a16="http://schemas.microsoft.com/office/drawing/2014/main" id="{80F48197-EFE1-DD42-9AAA-44E5CED4B205}"/>
              </a:ext>
            </a:extLst>
          </p:cNvPr>
          <p:cNvSpPr/>
          <p:nvPr/>
        </p:nvSpPr>
        <p:spPr>
          <a:xfrm rot="4511071" flipV="1">
            <a:off x="7052501" y="4242589"/>
            <a:ext cx="254012" cy="1724860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638D4C1F-ED0C-5FA4-9BBF-13AA4C33E398}"/>
              </a:ext>
            </a:extLst>
          </p:cNvPr>
          <p:cNvSpPr/>
          <p:nvPr/>
        </p:nvSpPr>
        <p:spPr>
          <a:xfrm rot="17088929" flipH="1" flipV="1">
            <a:off x="5401762" y="4264900"/>
            <a:ext cx="254012" cy="1689328"/>
          </a:xfrm>
          <a:prstGeom prst="downArrow">
            <a:avLst>
              <a:gd name="adj1" fmla="val 38334"/>
              <a:gd name="adj2" fmla="val 7416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8AFD54E-EC42-234F-812D-4A0F8826287E}"/>
              </a:ext>
            </a:extLst>
          </p:cNvPr>
          <p:cNvCxnSpPr>
            <a:cxnSpLocks/>
          </p:cNvCxnSpPr>
          <p:nvPr/>
        </p:nvCxnSpPr>
        <p:spPr>
          <a:xfrm flipV="1">
            <a:off x="4153249" y="4287114"/>
            <a:ext cx="2781315" cy="75234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85C2FD73-016A-7D59-F1EB-53EA9454C9B6}"/>
              </a:ext>
            </a:extLst>
          </p:cNvPr>
          <p:cNvSpPr txBox="1"/>
          <p:nvPr/>
        </p:nvSpPr>
        <p:spPr>
          <a:xfrm>
            <a:off x="4464621" y="1737491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7.5 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9432167-F7C0-5560-125A-C340F2DCA54F}"/>
              </a:ext>
            </a:extLst>
          </p:cNvPr>
          <p:cNvSpPr txBox="1"/>
          <p:nvPr/>
        </p:nvSpPr>
        <p:spPr>
          <a:xfrm>
            <a:off x="523547" y="178700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7.5 N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05EE732-B77C-AC77-F460-BB9A60510A79}"/>
              </a:ext>
            </a:extLst>
          </p:cNvPr>
          <p:cNvSpPr/>
          <p:nvPr/>
        </p:nvSpPr>
        <p:spPr>
          <a:xfrm>
            <a:off x="6354967" y="529409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B04BCFC-E894-0E32-16BD-EB29FC2AD52A}"/>
              </a:ext>
            </a:extLst>
          </p:cNvPr>
          <p:cNvSpPr txBox="1"/>
          <p:nvPr/>
        </p:nvSpPr>
        <p:spPr>
          <a:xfrm>
            <a:off x="4620186" y="522088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7.5 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5430592-125D-A517-2687-6927F142D401}"/>
              </a:ext>
            </a:extLst>
          </p:cNvPr>
          <p:cNvSpPr txBox="1"/>
          <p:nvPr/>
        </p:nvSpPr>
        <p:spPr>
          <a:xfrm>
            <a:off x="7121195" y="5186726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7.5 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9DA79C1-811F-3667-D5C5-85EC8C6A5CB3}"/>
              </a:ext>
            </a:extLst>
          </p:cNvPr>
          <p:cNvSpPr txBox="1"/>
          <p:nvPr/>
        </p:nvSpPr>
        <p:spPr>
          <a:xfrm>
            <a:off x="6471161" y="5577455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 N</a:t>
            </a:r>
          </a:p>
        </p:txBody>
      </p:sp>
      <p:sp>
        <p:nvSpPr>
          <p:cNvPr id="89" name="Arrow: Down 88">
            <a:extLst>
              <a:ext uri="{FF2B5EF4-FFF2-40B4-BE49-F238E27FC236}">
                <a16:creationId xmlns:a16="http://schemas.microsoft.com/office/drawing/2014/main" id="{6C37E016-3460-EE91-EF9B-B9C7C3C71B69}"/>
              </a:ext>
            </a:extLst>
          </p:cNvPr>
          <p:cNvSpPr/>
          <p:nvPr/>
        </p:nvSpPr>
        <p:spPr>
          <a:xfrm flipV="1">
            <a:off x="6253910" y="4434378"/>
            <a:ext cx="233261" cy="884553"/>
          </a:xfrm>
          <a:prstGeom prst="downArrow">
            <a:avLst>
              <a:gd name="adj1" fmla="val 38334"/>
              <a:gd name="adj2" fmla="val 74165"/>
            </a:avLst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5ED8746-CB87-EF6A-0973-B16E73FF8FDF}"/>
              </a:ext>
            </a:extLst>
          </p:cNvPr>
          <p:cNvSpPr txBox="1"/>
          <p:nvPr/>
        </p:nvSpPr>
        <p:spPr>
          <a:xfrm>
            <a:off x="6326710" y="2191316"/>
            <a:ext cx="2552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Suim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fhórsa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F8907E1-F80D-4EFE-004F-7725F4C370A8}"/>
              </a:ext>
            </a:extLst>
          </p:cNvPr>
          <p:cNvCxnSpPr>
            <a:cxnSpLocks/>
          </p:cNvCxnSpPr>
          <p:nvPr/>
        </p:nvCxnSpPr>
        <p:spPr>
          <a:xfrm flipH="1">
            <a:off x="6439739" y="3579110"/>
            <a:ext cx="548065" cy="8343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28CE34C1-9671-12B1-FF47-BC65B9979B64}"/>
              </a:ext>
            </a:extLst>
          </p:cNvPr>
          <p:cNvSpPr txBox="1"/>
          <p:nvPr/>
        </p:nvSpPr>
        <p:spPr>
          <a:xfrm>
            <a:off x="84308" y="4505460"/>
            <a:ext cx="44265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5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Fíoraítear</a:t>
            </a:r>
            <a:r>
              <a:rPr lang="en-GB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dlí</a:t>
            </a:r>
            <a:r>
              <a:rPr lang="en-GB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5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tsuimithe</a:t>
            </a:r>
            <a:r>
              <a:rPr lang="en-GB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veicteoirí</a:t>
            </a:r>
            <a:r>
              <a:rPr lang="en-GB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5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bharr</a:t>
            </a:r>
            <a:r>
              <a:rPr lang="en-GB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en-GB" sz="25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bhfuil</a:t>
            </a:r>
            <a:r>
              <a:rPr lang="en-GB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fórsa </a:t>
            </a:r>
            <a:r>
              <a:rPr lang="en-GB" sz="25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comthoraidh</a:t>
            </a:r>
            <a:r>
              <a:rPr lang="en-GB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5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fuarthas</a:t>
            </a:r>
            <a:r>
              <a:rPr lang="en-GB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 N) ar </a:t>
            </a:r>
            <a:r>
              <a:rPr lang="en-GB" sz="25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chomhéid</a:t>
            </a:r>
            <a:r>
              <a:rPr lang="en-GB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ach </a:t>
            </a:r>
            <a:r>
              <a:rPr lang="en-GB" sz="25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urchomhaireach</a:t>
            </a:r>
            <a:r>
              <a:rPr lang="en-GB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leis an </a:t>
            </a:r>
            <a:r>
              <a:rPr lang="en-GB" sz="25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r>
              <a:rPr lang="en-GB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4 N.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1E7FBBD-5449-08CE-189D-0696849A228F}"/>
              </a:ext>
            </a:extLst>
          </p:cNvPr>
          <p:cNvCxnSpPr>
            <a:cxnSpLocks/>
          </p:cNvCxnSpPr>
          <p:nvPr/>
        </p:nvCxnSpPr>
        <p:spPr>
          <a:xfrm flipH="1">
            <a:off x="2990791" y="2399537"/>
            <a:ext cx="27593" cy="4350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91F8B4D8-EC90-45F8-4B55-E129D595DEA7}"/>
              </a:ext>
            </a:extLst>
          </p:cNvPr>
          <p:cNvSpPr txBox="1"/>
          <p:nvPr/>
        </p:nvSpPr>
        <p:spPr>
          <a:xfrm>
            <a:off x="207844" y="2822523"/>
            <a:ext cx="1782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Meátán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niútain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FA824C6-CA8F-BD24-A102-37E9A7E659EF}"/>
              </a:ext>
            </a:extLst>
          </p:cNvPr>
          <p:cNvCxnSpPr>
            <a:cxnSpLocks/>
          </p:cNvCxnSpPr>
          <p:nvPr/>
        </p:nvCxnSpPr>
        <p:spPr>
          <a:xfrm flipV="1">
            <a:off x="650452" y="2656818"/>
            <a:ext cx="0" cy="2500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1F771C5F-BEF4-3CA3-4DB0-A7F59E9D5E9A}"/>
              </a:ext>
            </a:extLst>
          </p:cNvPr>
          <p:cNvSpPr txBox="1"/>
          <p:nvPr/>
        </p:nvSpPr>
        <p:spPr>
          <a:xfrm>
            <a:off x="1108681" y="3871066"/>
            <a:ext cx="2030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meáchan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997554-9507-0443-F942-34CE0C9833F8}"/>
              </a:ext>
            </a:extLst>
          </p:cNvPr>
          <p:cNvSpPr txBox="1"/>
          <p:nvPr/>
        </p:nvSpPr>
        <p:spPr>
          <a:xfrm>
            <a:off x="4652538" y="2711554"/>
            <a:ext cx="1782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Meátán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niútain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DA596A2-76D7-B188-BC2E-8688A101CD8A}"/>
              </a:ext>
            </a:extLst>
          </p:cNvPr>
          <p:cNvCxnSpPr>
            <a:cxnSpLocks/>
          </p:cNvCxnSpPr>
          <p:nvPr/>
        </p:nvCxnSpPr>
        <p:spPr>
          <a:xfrm flipV="1">
            <a:off x="5508497" y="2584548"/>
            <a:ext cx="0" cy="2500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271167B-206D-C1AF-AB21-5DAD1C4F61A8}"/>
              </a:ext>
            </a:extLst>
          </p:cNvPr>
          <p:cNvSpPr txBox="1"/>
          <p:nvPr/>
        </p:nvSpPr>
        <p:spPr>
          <a:xfrm>
            <a:off x="1495241" y="2719955"/>
            <a:ext cx="87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15.5°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C2916-1A4B-CED4-F13D-BC1ABD404B17}"/>
              </a:ext>
            </a:extLst>
          </p:cNvPr>
          <p:cNvSpPr txBox="1"/>
          <p:nvPr/>
        </p:nvSpPr>
        <p:spPr>
          <a:xfrm>
            <a:off x="3605468" y="2730679"/>
            <a:ext cx="87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15.5°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0817B-8297-35B3-3B45-DB2BEFBEF9B6}"/>
              </a:ext>
            </a:extLst>
          </p:cNvPr>
          <p:cNvSpPr txBox="1"/>
          <p:nvPr/>
        </p:nvSpPr>
        <p:spPr>
          <a:xfrm>
            <a:off x="6704738" y="3759043"/>
            <a:ext cx="249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Dlí</a:t>
            </a: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chomthreomharáin</a:t>
            </a:r>
            <a:endParaRPr lang="en-GB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4" grpId="0" animBg="1"/>
      <p:bldP spid="75" grpId="0" animBg="1"/>
      <p:bldP spid="84" grpId="0"/>
      <p:bldP spid="85" grpId="0"/>
      <p:bldP spid="86" grpId="0"/>
      <p:bldP spid="89" grpId="0" animBg="1"/>
      <p:bldP spid="90" grpId="0"/>
      <p:bldP spid="99" grpId="0"/>
      <p:bldP spid="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5047F-FFC4-2CC7-6753-C3F483A1B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E67A84-43A8-A022-D224-70CA7D9377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95" b="41619"/>
          <a:stretch>
            <a:fillRect/>
          </a:stretch>
        </p:blipFill>
        <p:spPr>
          <a:xfrm>
            <a:off x="522342" y="1383102"/>
            <a:ext cx="8499365" cy="51956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347510-5044-7DC1-3FEB-DD025F1C6E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95" t="3581" b="37073"/>
          <a:stretch>
            <a:fillRect/>
          </a:stretch>
        </p:blipFill>
        <p:spPr>
          <a:xfrm>
            <a:off x="522342" y="1280159"/>
            <a:ext cx="8499365" cy="528145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AB038C-BA16-4029-81B4-F71E2090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r>
              <a:rPr lang="en-GB" dirty="0"/>
              <a:t> (AL)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E1577C-B281-122D-6C31-CF4A0179C7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Tarraing fórsaí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comhthoraidh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tralaithe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1ACAB1-400C-F130-F057-1940554A1A74}"/>
              </a:ext>
            </a:extLst>
          </p:cNvPr>
          <p:cNvGrpSpPr/>
          <p:nvPr/>
        </p:nvGrpSpPr>
        <p:grpSpPr>
          <a:xfrm>
            <a:off x="953953" y="1607246"/>
            <a:ext cx="2977023" cy="4742751"/>
            <a:chOff x="1240592" y="1372922"/>
            <a:chExt cx="1538179" cy="245050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D084D3B-34F7-C7C0-D8C5-43ADE91AE0C4}"/>
                </a:ext>
              </a:extLst>
            </p:cNvPr>
            <p:cNvCxnSpPr>
              <a:cxnSpLocks/>
            </p:cNvCxnSpPr>
            <p:nvPr/>
          </p:nvCxnSpPr>
          <p:spPr>
            <a:xfrm>
              <a:off x="1240592" y="1372922"/>
              <a:ext cx="1538179" cy="2405884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E4EC0C-47D6-5B39-B207-B082A79F0D54}"/>
                </a:ext>
              </a:extLst>
            </p:cNvPr>
            <p:cNvGrpSpPr/>
            <p:nvPr/>
          </p:nvGrpSpPr>
          <p:grpSpPr>
            <a:xfrm rot="2530995">
              <a:off x="1596431" y="1978755"/>
              <a:ext cx="512104" cy="311319"/>
              <a:chOff x="5141608" y="1791039"/>
              <a:chExt cx="1148340" cy="69810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B82F96-C548-93BD-AC41-F561B4D3A957}"/>
                  </a:ext>
                </a:extLst>
              </p:cNvPr>
              <p:cNvSpPr/>
              <p:nvPr/>
            </p:nvSpPr>
            <p:spPr>
              <a:xfrm rot="920016">
                <a:off x="5141632" y="1791039"/>
                <a:ext cx="1148316" cy="47847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89EDF30-B557-371F-37B5-05004F0374A2}"/>
                  </a:ext>
                </a:extLst>
              </p:cNvPr>
              <p:cNvSpPr/>
              <p:nvPr/>
            </p:nvSpPr>
            <p:spPr>
              <a:xfrm>
                <a:off x="5141608" y="2046921"/>
                <a:ext cx="227247" cy="23897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327F3BD-31C1-85F9-EEB0-57C80168E633}"/>
                  </a:ext>
                </a:extLst>
              </p:cNvPr>
              <p:cNvSpPr/>
              <p:nvPr/>
            </p:nvSpPr>
            <p:spPr>
              <a:xfrm>
                <a:off x="5799783" y="2250167"/>
                <a:ext cx="227247" cy="23897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78863F4-EE4D-3A70-DA20-7CDDEB2DB4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9046" y="1650515"/>
              <a:ext cx="718323" cy="4387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6A7F337-9B62-D40A-FF5D-38D56E912618}"/>
                </a:ext>
              </a:extLst>
            </p:cNvPr>
            <p:cNvCxnSpPr>
              <a:cxnSpLocks/>
            </p:cNvCxnSpPr>
            <p:nvPr/>
          </p:nvCxnSpPr>
          <p:spPr>
            <a:xfrm>
              <a:off x="1833716" y="2084690"/>
              <a:ext cx="0" cy="173873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B3F719-5D67-8C59-7E6A-2A0AFDDF54D3}"/>
                </a:ext>
              </a:extLst>
            </p:cNvPr>
            <p:cNvSpPr txBox="1"/>
            <p:nvPr/>
          </p:nvSpPr>
          <p:spPr>
            <a:xfrm>
              <a:off x="1468582" y="2885076"/>
              <a:ext cx="301007" cy="27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80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FC3D36-F0B6-242A-9CA8-F4DC984D51DC}"/>
                </a:ext>
              </a:extLst>
            </p:cNvPr>
            <p:cNvSpPr txBox="1"/>
            <p:nvPr/>
          </p:nvSpPr>
          <p:spPr>
            <a:xfrm>
              <a:off x="2129148" y="1494004"/>
              <a:ext cx="313897" cy="27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5B0208-A457-B291-9094-5818BD040F89}"/>
              </a:ext>
            </a:extLst>
          </p:cNvPr>
          <p:cNvGrpSpPr/>
          <p:nvPr/>
        </p:nvGrpSpPr>
        <p:grpSpPr>
          <a:xfrm>
            <a:off x="5613075" y="2147872"/>
            <a:ext cx="2867985" cy="3795684"/>
            <a:chOff x="1303506" y="1636157"/>
            <a:chExt cx="1481842" cy="196116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0FE6D86-B9CC-118B-38E6-55D5B995C35A}"/>
                </a:ext>
              </a:extLst>
            </p:cNvPr>
            <p:cNvCxnSpPr>
              <a:cxnSpLocks/>
            </p:cNvCxnSpPr>
            <p:nvPr/>
          </p:nvCxnSpPr>
          <p:spPr>
            <a:xfrm>
              <a:off x="1303506" y="2237830"/>
              <a:ext cx="1481842" cy="72037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F40DC29-71BB-A60A-E257-136DEF7CA0FE}"/>
                </a:ext>
              </a:extLst>
            </p:cNvPr>
            <p:cNvGrpSpPr/>
            <p:nvPr/>
          </p:nvGrpSpPr>
          <p:grpSpPr>
            <a:xfrm rot="2530995">
              <a:off x="1634470" y="2236482"/>
              <a:ext cx="512094" cy="314083"/>
              <a:chOff x="5594968" y="2161193"/>
              <a:chExt cx="1148316" cy="70429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F502B5-3723-F416-6C6C-01A1790F50A2}"/>
                  </a:ext>
                </a:extLst>
              </p:cNvPr>
              <p:cNvSpPr/>
              <p:nvPr/>
            </p:nvSpPr>
            <p:spPr>
              <a:xfrm rot="20688596">
                <a:off x="5594968" y="2161193"/>
                <a:ext cx="1148316" cy="47846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8164F83-5954-3F00-8660-8A8477E03962}"/>
                  </a:ext>
                </a:extLst>
              </p:cNvPr>
              <p:cNvSpPr/>
              <p:nvPr/>
            </p:nvSpPr>
            <p:spPr>
              <a:xfrm>
                <a:off x="5753601" y="2626515"/>
                <a:ext cx="227247" cy="23897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9E0A25D-C6DD-0F92-CCB7-925F5A3B651E}"/>
                  </a:ext>
                </a:extLst>
              </p:cNvPr>
              <p:cNvSpPr/>
              <p:nvPr/>
            </p:nvSpPr>
            <p:spPr>
              <a:xfrm>
                <a:off x="6483638" y="2402320"/>
                <a:ext cx="227247" cy="23897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2229DC9-4F3E-EE05-C871-09B1EFA773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0146" y="1636157"/>
              <a:ext cx="436904" cy="88837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6CD682A-8188-163E-CE55-50C3CC0900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0146" y="2469903"/>
              <a:ext cx="16920" cy="112742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79ACB6-7F53-908D-CA26-5D4353D27A53}"/>
                </a:ext>
              </a:extLst>
            </p:cNvPr>
            <p:cNvSpPr txBox="1"/>
            <p:nvPr/>
          </p:nvSpPr>
          <p:spPr>
            <a:xfrm>
              <a:off x="1512338" y="3001222"/>
              <a:ext cx="301007" cy="27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5E2802-BA90-3AE4-D7ED-D24CA996013D}"/>
                </a:ext>
              </a:extLst>
            </p:cNvPr>
            <p:cNvSpPr txBox="1"/>
            <p:nvPr/>
          </p:nvSpPr>
          <p:spPr>
            <a:xfrm>
              <a:off x="1880949" y="1642518"/>
              <a:ext cx="279254" cy="27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3249CA6-FB30-167B-1275-2830A3B1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734" y="5012337"/>
            <a:ext cx="1086469" cy="16522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CDD9FED-1FB2-E28C-CDE5-82A15A1AD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181" y="4926527"/>
            <a:ext cx="1082728" cy="175515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182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56AE1-469F-0FB6-50F6-ED32461BF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2F86FC-9E19-66F3-E367-AAFD8B012AA3}"/>
              </a:ext>
            </a:extLst>
          </p:cNvPr>
          <p:cNvSpPr txBox="1"/>
          <p:nvPr/>
        </p:nvSpPr>
        <p:spPr>
          <a:xfrm>
            <a:off x="1516721" y="2070538"/>
            <a:ext cx="3873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/>
              <a:t>T = </a:t>
            </a:r>
            <a:r>
              <a:rPr lang="en-IE" sz="2800" dirty="0" err="1"/>
              <a:t>teannas</a:t>
            </a:r>
            <a:r>
              <a:rPr lang="en-IE" sz="2800" dirty="0"/>
              <a:t> </a:t>
            </a:r>
            <a:r>
              <a:rPr lang="en-IE" sz="2800" dirty="0" err="1"/>
              <a:t>sa</a:t>
            </a:r>
            <a:r>
              <a:rPr lang="en-IE" sz="2800" dirty="0"/>
              <a:t> </a:t>
            </a:r>
            <a:r>
              <a:rPr lang="en-IE" sz="2800" dirty="0" err="1"/>
              <a:t>rópa</a:t>
            </a:r>
            <a:r>
              <a:rPr lang="en-IE" sz="2800" dirty="0"/>
              <a:t>
W = </a:t>
            </a:r>
            <a:r>
              <a:rPr lang="en-IE" sz="2800" dirty="0" err="1"/>
              <a:t>meáchan</a:t>
            </a:r>
            <a:r>
              <a:rPr lang="en-IE" sz="2800" dirty="0"/>
              <a:t> an </a:t>
            </a:r>
            <a:r>
              <a:rPr lang="en-IE" sz="2800" dirty="0" err="1"/>
              <a:t>bhloc</a:t>
            </a:r>
            <a:endParaRPr lang="en-I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FE046-A937-D1C6-FA42-479E0240730A}"/>
              </a:ext>
            </a:extLst>
          </p:cNvPr>
          <p:cNvSpPr txBox="1"/>
          <p:nvPr/>
        </p:nvSpPr>
        <p:spPr>
          <a:xfrm>
            <a:off x="1516721" y="3096574"/>
            <a:ext cx="194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–W = 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02A8C-AA66-CBED-A2D9-DDC7662CDB9A}"/>
              </a:ext>
            </a:extLst>
          </p:cNvPr>
          <p:cNvSpPr txBox="1"/>
          <p:nvPr/>
        </p:nvSpPr>
        <p:spPr>
          <a:xfrm>
            <a:off x="1516721" y="3753278"/>
            <a:ext cx="348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–15(9.8)  = 15(2.3)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DA664-2E2C-2A9C-7FE2-2172031954EF}"/>
              </a:ext>
            </a:extLst>
          </p:cNvPr>
          <p:cNvSpPr txBox="1"/>
          <p:nvPr/>
        </p:nvSpPr>
        <p:spPr>
          <a:xfrm>
            <a:off x="1516721" y="4409982"/>
            <a:ext cx="319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=15(2.3)+15(9.8)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0D36307-5B80-6142-694D-9CB86671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17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250AB2A-24B2-600A-5308-A4C9680252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Luasghéaraítear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15 kg ag </a:t>
            </a:r>
            <a:r>
              <a:rPr lang="en-GB" dirty="0" err="1"/>
              <a:t>deireadh</a:t>
            </a:r>
            <a:r>
              <a:rPr lang="en-GB" dirty="0"/>
              <a:t> </a:t>
            </a:r>
            <a:r>
              <a:rPr lang="en-GB" dirty="0" err="1"/>
              <a:t>rópa</a:t>
            </a:r>
            <a:r>
              <a:rPr lang="en-GB" dirty="0"/>
              <a:t> </a:t>
            </a:r>
            <a:r>
              <a:rPr lang="en-GB" dirty="0" err="1"/>
              <a:t>suas</a:t>
            </a:r>
            <a:r>
              <a:rPr lang="en-GB" dirty="0"/>
              <a:t> le </a:t>
            </a:r>
            <a:r>
              <a:rPr lang="en-GB" dirty="0" err="1"/>
              <a:t>luasghéarú</a:t>
            </a:r>
            <a:r>
              <a:rPr lang="en-GB" dirty="0"/>
              <a:t> 2.3 m s⁻².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teannas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rópa</a:t>
            </a:r>
            <a:r>
              <a:rPr lang="en-GB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2D9BB3-9D8C-F9C6-C146-AE89CC95CE48}"/>
              </a:ext>
            </a:extLst>
          </p:cNvPr>
          <p:cNvSpPr txBox="1"/>
          <p:nvPr/>
        </p:nvSpPr>
        <p:spPr>
          <a:xfrm>
            <a:off x="1516721" y="5066685"/>
            <a:ext cx="1967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=181.5 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B07444-1ED1-A95E-A630-12CB3A09130D}"/>
              </a:ext>
            </a:extLst>
          </p:cNvPr>
          <p:cNvSpPr/>
          <p:nvPr/>
        </p:nvSpPr>
        <p:spPr>
          <a:xfrm>
            <a:off x="6388100" y="3558239"/>
            <a:ext cx="1460500" cy="8517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913AF7-0327-3779-861E-E19BC1FDEC03}"/>
              </a:ext>
            </a:extLst>
          </p:cNvPr>
          <p:cNvCxnSpPr/>
          <p:nvPr/>
        </p:nvCxnSpPr>
        <p:spPr>
          <a:xfrm flipV="1">
            <a:off x="7150100" y="2300939"/>
            <a:ext cx="0" cy="1257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1A017F-540D-EC72-23B4-EC5814FEB98A}"/>
              </a:ext>
            </a:extLst>
          </p:cNvPr>
          <p:cNvCxnSpPr>
            <a:cxnSpLocks/>
          </p:cNvCxnSpPr>
          <p:nvPr/>
        </p:nvCxnSpPr>
        <p:spPr>
          <a:xfrm>
            <a:off x="7137400" y="4409982"/>
            <a:ext cx="0" cy="1013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348F3D7-F066-C0FC-C987-BCCCE0409323}"/>
              </a:ext>
            </a:extLst>
          </p:cNvPr>
          <p:cNvSpPr txBox="1"/>
          <p:nvPr/>
        </p:nvSpPr>
        <p:spPr>
          <a:xfrm>
            <a:off x="7404100" y="4871647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D8CD01-D8B2-71A9-9445-26875B2CBCF7}"/>
              </a:ext>
            </a:extLst>
          </p:cNvPr>
          <p:cNvSpPr txBox="1"/>
          <p:nvPr/>
        </p:nvSpPr>
        <p:spPr>
          <a:xfrm>
            <a:off x="7404100" y="257335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819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9" grpId="0"/>
      <p:bldP spid="20" grpId="0" animBg="1"/>
      <p:bldP spid="25" grpId="0"/>
      <p:bldP spid="2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891D-4784-9611-9DF4-8B4DC3F76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E96BA2-04C7-D773-57B0-FA681A337EF8}"/>
              </a:ext>
            </a:extLst>
          </p:cNvPr>
          <p:cNvSpPr txBox="1"/>
          <p:nvPr/>
        </p:nvSpPr>
        <p:spPr>
          <a:xfrm>
            <a:off x="1516721" y="2070538"/>
            <a:ext cx="3873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/>
              <a:t>T = </a:t>
            </a:r>
            <a:r>
              <a:rPr lang="en-IE" sz="2800" dirty="0" err="1"/>
              <a:t>teannas</a:t>
            </a:r>
            <a:r>
              <a:rPr lang="en-IE" sz="2800" dirty="0"/>
              <a:t> </a:t>
            </a:r>
            <a:r>
              <a:rPr lang="en-IE" sz="2800" dirty="0" err="1"/>
              <a:t>sa</a:t>
            </a:r>
            <a:r>
              <a:rPr lang="en-IE" sz="2800" dirty="0"/>
              <a:t> </a:t>
            </a:r>
            <a:r>
              <a:rPr lang="en-IE" sz="2800" dirty="0" err="1"/>
              <a:t>rópa</a:t>
            </a:r>
            <a:r>
              <a:rPr lang="en-IE" sz="2800" dirty="0"/>
              <a:t>
W = </a:t>
            </a:r>
            <a:r>
              <a:rPr lang="en-IE" sz="2800" dirty="0" err="1"/>
              <a:t>meáchan</a:t>
            </a:r>
            <a:r>
              <a:rPr lang="en-IE" sz="2800" dirty="0"/>
              <a:t> an </a:t>
            </a:r>
            <a:r>
              <a:rPr lang="en-IE" sz="2800" dirty="0" err="1"/>
              <a:t>bhloc</a:t>
            </a:r>
            <a:endParaRPr lang="en-I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13D65-7E2D-F662-22E9-E416732CCE9D}"/>
              </a:ext>
            </a:extLst>
          </p:cNvPr>
          <p:cNvSpPr txBox="1"/>
          <p:nvPr/>
        </p:nvSpPr>
        <p:spPr>
          <a:xfrm>
            <a:off x="1516721" y="3096574"/>
            <a:ext cx="194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–W = 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AC9B6-3E35-8506-D0E8-3853F26DDBF4}"/>
              </a:ext>
            </a:extLst>
          </p:cNvPr>
          <p:cNvSpPr txBox="1"/>
          <p:nvPr/>
        </p:nvSpPr>
        <p:spPr>
          <a:xfrm>
            <a:off x="1516721" y="3753278"/>
            <a:ext cx="360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–15(9.8)  = -15(2.3)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69A9C-1DE4-E02A-F4DB-EDBD4D1F2E67}"/>
              </a:ext>
            </a:extLst>
          </p:cNvPr>
          <p:cNvSpPr txBox="1"/>
          <p:nvPr/>
        </p:nvSpPr>
        <p:spPr>
          <a:xfrm>
            <a:off x="1516721" y="4409982"/>
            <a:ext cx="341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= -15(2.3)+15(9.8)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F989ADA-6ADA-26AB-9FE7-79A3A73F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18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C9B3A0A-9529-35DD-CB0C-10D05E42B0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Luasghéaraítear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15 kg ag </a:t>
            </a:r>
            <a:r>
              <a:rPr lang="en-GB" dirty="0" err="1"/>
              <a:t>deireadh</a:t>
            </a:r>
            <a:r>
              <a:rPr lang="en-GB" dirty="0"/>
              <a:t> </a:t>
            </a:r>
            <a:r>
              <a:rPr lang="en-GB" dirty="0" err="1"/>
              <a:t>rópa</a:t>
            </a:r>
            <a:r>
              <a:rPr lang="en-GB" dirty="0"/>
              <a:t> </a:t>
            </a:r>
            <a:r>
              <a:rPr lang="en-GB" dirty="0" err="1"/>
              <a:t>síos</a:t>
            </a:r>
            <a:r>
              <a:rPr lang="en-GB" dirty="0"/>
              <a:t> le </a:t>
            </a:r>
            <a:r>
              <a:rPr lang="en-GB" dirty="0" err="1"/>
              <a:t>luasghéarú</a:t>
            </a:r>
            <a:r>
              <a:rPr lang="en-GB" dirty="0"/>
              <a:t> 2.3 m s⁻².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teannas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rópa</a:t>
            </a:r>
            <a:r>
              <a:rPr lang="en-GB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44880B-DAF9-2C29-93CD-A9DDB83B5B8E}"/>
              </a:ext>
            </a:extLst>
          </p:cNvPr>
          <p:cNvSpPr txBox="1"/>
          <p:nvPr/>
        </p:nvSpPr>
        <p:spPr>
          <a:xfrm>
            <a:off x="1516721" y="5066685"/>
            <a:ext cx="1940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=112.5 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3E44FF-3736-DD55-2ACA-933FE57ECE31}"/>
              </a:ext>
            </a:extLst>
          </p:cNvPr>
          <p:cNvSpPr/>
          <p:nvPr/>
        </p:nvSpPr>
        <p:spPr>
          <a:xfrm>
            <a:off x="6388100" y="3558239"/>
            <a:ext cx="1460500" cy="8517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A93D81-8D79-5E98-2044-AA36F3F4D533}"/>
              </a:ext>
            </a:extLst>
          </p:cNvPr>
          <p:cNvCxnSpPr>
            <a:cxnSpLocks/>
          </p:cNvCxnSpPr>
          <p:nvPr/>
        </p:nvCxnSpPr>
        <p:spPr>
          <a:xfrm flipV="1">
            <a:off x="7150100" y="2692400"/>
            <a:ext cx="0" cy="865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E64F76-26A7-8069-616B-1D9EB02F0D28}"/>
              </a:ext>
            </a:extLst>
          </p:cNvPr>
          <p:cNvCxnSpPr>
            <a:cxnSpLocks/>
          </p:cNvCxnSpPr>
          <p:nvPr/>
        </p:nvCxnSpPr>
        <p:spPr>
          <a:xfrm>
            <a:off x="7137400" y="4409982"/>
            <a:ext cx="12700" cy="1179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005C7BA-4CC1-E19B-5AE5-3CB691DA249C}"/>
              </a:ext>
            </a:extLst>
          </p:cNvPr>
          <p:cNvSpPr txBox="1"/>
          <p:nvPr/>
        </p:nvSpPr>
        <p:spPr>
          <a:xfrm>
            <a:off x="7404100" y="4871647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9854EA-839D-5AC9-FD3B-C7C49360676F}"/>
              </a:ext>
            </a:extLst>
          </p:cNvPr>
          <p:cNvSpPr txBox="1"/>
          <p:nvPr/>
        </p:nvSpPr>
        <p:spPr>
          <a:xfrm>
            <a:off x="7404100" y="257335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36025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9" grpId="0"/>
      <p:bldP spid="20" grpId="0" animBg="1"/>
      <p:bldP spid="25" grpId="0"/>
      <p:bldP spid="2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01911-53B8-96AD-D5E0-360F9B107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7C4D87-9B95-290D-AA85-E7559748B242}"/>
              </a:ext>
            </a:extLst>
          </p:cNvPr>
          <p:cNvSpPr txBox="1"/>
          <p:nvPr/>
        </p:nvSpPr>
        <p:spPr>
          <a:xfrm>
            <a:off x="1516721" y="2070538"/>
            <a:ext cx="3873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/>
              <a:t>T = </a:t>
            </a:r>
            <a:r>
              <a:rPr lang="en-IE" sz="2800" dirty="0" err="1"/>
              <a:t>teannas</a:t>
            </a:r>
            <a:r>
              <a:rPr lang="en-IE" sz="2800" dirty="0"/>
              <a:t> </a:t>
            </a:r>
            <a:r>
              <a:rPr lang="en-IE" sz="2800" dirty="0" err="1"/>
              <a:t>sa</a:t>
            </a:r>
            <a:r>
              <a:rPr lang="en-IE" sz="2800" dirty="0"/>
              <a:t> </a:t>
            </a:r>
            <a:r>
              <a:rPr lang="en-IE" sz="2800" dirty="0" err="1"/>
              <a:t>rópa</a:t>
            </a:r>
            <a:r>
              <a:rPr lang="en-IE" sz="2800" dirty="0"/>
              <a:t>
W = </a:t>
            </a:r>
            <a:r>
              <a:rPr lang="en-IE" sz="2800" dirty="0" err="1"/>
              <a:t>meáchan</a:t>
            </a:r>
            <a:r>
              <a:rPr lang="en-IE" sz="2800" dirty="0"/>
              <a:t> an </a:t>
            </a:r>
            <a:r>
              <a:rPr lang="en-IE" sz="2800" dirty="0" err="1"/>
              <a:t>bhloc</a:t>
            </a:r>
            <a:endParaRPr lang="en-I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2A67C-6BE0-00E5-47C7-142661B0B539}"/>
              </a:ext>
            </a:extLst>
          </p:cNvPr>
          <p:cNvSpPr txBox="1"/>
          <p:nvPr/>
        </p:nvSpPr>
        <p:spPr>
          <a:xfrm>
            <a:off x="1516721" y="3096574"/>
            <a:ext cx="194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–W = 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B1473-3851-A84D-E73A-92FA478CED7B}"/>
              </a:ext>
            </a:extLst>
          </p:cNvPr>
          <p:cNvSpPr txBox="1"/>
          <p:nvPr/>
        </p:nvSpPr>
        <p:spPr>
          <a:xfrm>
            <a:off x="1516721" y="3753278"/>
            <a:ext cx="360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–15(9.8)  = -15(9.8)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EA5E1-3A17-A467-5CB0-97798C360652}"/>
              </a:ext>
            </a:extLst>
          </p:cNvPr>
          <p:cNvSpPr txBox="1"/>
          <p:nvPr/>
        </p:nvSpPr>
        <p:spPr>
          <a:xfrm>
            <a:off x="1516721" y="4409982"/>
            <a:ext cx="341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= -15(9.8)+15(9.8)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22A61ED-5BC0-A10F-63A4-73587715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19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9838006-B1CB-4921-D8C2-68B859F06D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Luasghéaraítear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15 kg ag </a:t>
            </a:r>
            <a:r>
              <a:rPr lang="en-GB" dirty="0" err="1"/>
              <a:t>deireadh</a:t>
            </a:r>
            <a:r>
              <a:rPr lang="en-GB" dirty="0"/>
              <a:t> </a:t>
            </a:r>
            <a:r>
              <a:rPr lang="en-GB" dirty="0" err="1"/>
              <a:t>rópa</a:t>
            </a:r>
            <a:r>
              <a:rPr lang="en-GB" dirty="0"/>
              <a:t> </a:t>
            </a:r>
            <a:r>
              <a:rPr lang="en-GB" dirty="0" err="1"/>
              <a:t>síos</a:t>
            </a:r>
            <a:r>
              <a:rPr lang="en-GB" dirty="0"/>
              <a:t> le </a:t>
            </a:r>
            <a:r>
              <a:rPr lang="en-GB" dirty="0" err="1"/>
              <a:t>luasghéarú</a:t>
            </a:r>
            <a:r>
              <a:rPr lang="en-GB" dirty="0"/>
              <a:t> 9.8 m s⁻².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teannas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rópa</a:t>
            </a:r>
            <a:r>
              <a:rPr lang="en-GB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F72D6B-E267-BB25-A876-D1789B02EA04}"/>
              </a:ext>
            </a:extLst>
          </p:cNvPr>
          <p:cNvSpPr txBox="1"/>
          <p:nvPr/>
        </p:nvSpPr>
        <p:spPr>
          <a:xfrm>
            <a:off x="1516721" y="5066685"/>
            <a:ext cx="1366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= 0 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32B6BD-1A21-E924-7DCA-88C6BC849D5A}"/>
              </a:ext>
            </a:extLst>
          </p:cNvPr>
          <p:cNvSpPr/>
          <p:nvPr/>
        </p:nvSpPr>
        <p:spPr>
          <a:xfrm>
            <a:off x="6388100" y="3558239"/>
            <a:ext cx="1460500" cy="8517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6B036B-5AC2-5200-62A6-BA418E3E8163}"/>
              </a:ext>
            </a:extLst>
          </p:cNvPr>
          <p:cNvCxnSpPr>
            <a:cxnSpLocks/>
          </p:cNvCxnSpPr>
          <p:nvPr/>
        </p:nvCxnSpPr>
        <p:spPr>
          <a:xfrm flipH="1" flipV="1">
            <a:off x="7137400" y="3251200"/>
            <a:ext cx="12700" cy="3070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08A4479-63AB-8458-C716-FEAE7B8BBD03}"/>
              </a:ext>
            </a:extLst>
          </p:cNvPr>
          <p:cNvCxnSpPr>
            <a:cxnSpLocks/>
          </p:cNvCxnSpPr>
          <p:nvPr/>
        </p:nvCxnSpPr>
        <p:spPr>
          <a:xfrm>
            <a:off x="7137400" y="4409982"/>
            <a:ext cx="0" cy="1013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87A75DD-36DD-0E0C-88C7-DD07D0248D60}"/>
              </a:ext>
            </a:extLst>
          </p:cNvPr>
          <p:cNvSpPr txBox="1"/>
          <p:nvPr/>
        </p:nvSpPr>
        <p:spPr>
          <a:xfrm>
            <a:off x="7404100" y="4871647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3053D-F26E-0ECA-0BBF-9CA1F072E6CF}"/>
              </a:ext>
            </a:extLst>
          </p:cNvPr>
          <p:cNvSpPr txBox="1"/>
          <p:nvPr/>
        </p:nvSpPr>
        <p:spPr>
          <a:xfrm>
            <a:off x="7297211" y="298959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9829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9" grpId="0"/>
      <p:bldP spid="20" grpId="0" animBg="1"/>
      <p:bldP spid="25" grpId="0"/>
      <p:bldP spid="2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0F748-D982-3EB1-78AE-7FA0AA882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72177B-2230-1777-CD1D-39AB27C82EAB}"/>
              </a:ext>
            </a:extLst>
          </p:cNvPr>
          <p:cNvSpPr txBox="1"/>
          <p:nvPr/>
        </p:nvSpPr>
        <p:spPr>
          <a:xfrm>
            <a:off x="351338" y="2035483"/>
            <a:ext cx="3873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/>
              <a:t>T = </a:t>
            </a:r>
            <a:r>
              <a:rPr lang="en-IE" sz="2800" dirty="0" err="1"/>
              <a:t>teannas</a:t>
            </a:r>
            <a:r>
              <a:rPr lang="en-IE" sz="2800" dirty="0"/>
              <a:t> </a:t>
            </a:r>
            <a:r>
              <a:rPr lang="en-IE" sz="2800" dirty="0" err="1"/>
              <a:t>sa</a:t>
            </a:r>
            <a:r>
              <a:rPr lang="en-IE" sz="2800" dirty="0"/>
              <a:t> </a:t>
            </a:r>
            <a:r>
              <a:rPr lang="en-IE" sz="2800" dirty="0" err="1"/>
              <a:t>rópa</a:t>
            </a:r>
            <a:r>
              <a:rPr lang="en-IE" sz="2800" dirty="0"/>
              <a:t>
W = </a:t>
            </a:r>
            <a:r>
              <a:rPr lang="en-IE" sz="2800" dirty="0" err="1"/>
              <a:t>meáchan</a:t>
            </a:r>
            <a:r>
              <a:rPr lang="en-IE" sz="2800" dirty="0"/>
              <a:t> an </a:t>
            </a:r>
            <a:r>
              <a:rPr lang="en-IE" sz="2800" dirty="0" err="1"/>
              <a:t>bhloc</a:t>
            </a:r>
            <a:endParaRPr lang="en-I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44286-333F-2EFC-97F5-3FAC4892A140}"/>
              </a:ext>
            </a:extLst>
          </p:cNvPr>
          <p:cNvSpPr txBox="1"/>
          <p:nvPr/>
        </p:nvSpPr>
        <p:spPr>
          <a:xfrm>
            <a:off x="351338" y="3061519"/>
            <a:ext cx="194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–W = 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2B4D0-3BF9-A22F-9BCF-C769E0A8F0C2}"/>
              </a:ext>
            </a:extLst>
          </p:cNvPr>
          <p:cNvSpPr txBox="1"/>
          <p:nvPr/>
        </p:nvSpPr>
        <p:spPr>
          <a:xfrm>
            <a:off x="351338" y="3718223"/>
            <a:ext cx="330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–15(9.8)  = -15(0)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9A253-B923-C751-476E-140EB089B708}"/>
              </a:ext>
            </a:extLst>
          </p:cNvPr>
          <p:cNvSpPr txBox="1"/>
          <p:nvPr/>
        </p:nvSpPr>
        <p:spPr>
          <a:xfrm>
            <a:off x="351338" y="4374927"/>
            <a:ext cx="311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= -15(0)+15(9.8)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127550F-3951-7A70-31C3-3D0CB4F3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Sampla</a:t>
            </a:r>
            <a:r>
              <a:rPr lang="en-GB" dirty="0"/>
              <a:t> 20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391276-48FB-A742-6DF0-914BE220DF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Tá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15 kg ag </a:t>
            </a:r>
            <a:r>
              <a:rPr lang="en-GB" dirty="0" err="1"/>
              <a:t>deireadh</a:t>
            </a:r>
            <a:r>
              <a:rPr lang="en-GB" dirty="0"/>
              <a:t> </a:t>
            </a:r>
            <a:r>
              <a:rPr lang="en-GB" dirty="0" err="1"/>
              <a:t>rópa</a:t>
            </a:r>
            <a:r>
              <a:rPr lang="en-GB" dirty="0"/>
              <a:t> ag </a:t>
            </a:r>
            <a:r>
              <a:rPr lang="en-GB" dirty="0" err="1"/>
              <a:t>gluaiseacht</a:t>
            </a:r>
            <a:r>
              <a:rPr lang="en-GB" dirty="0"/>
              <a:t> </a:t>
            </a:r>
            <a:r>
              <a:rPr lang="en-GB" dirty="0" err="1"/>
              <a:t>síos</a:t>
            </a:r>
            <a:r>
              <a:rPr lang="en-GB" dirty="0"/>
              <a:t> ar </a:t>
            </a:r>
            <a:r>
              <a:rPr lang="en-GB" dirty="0" err="1"/>
              <a:t>luas</a:t>
            </a:r>
            <a:r>
              <a:rPr lang="en-GB" dirty="0"/>
              <a:t> </a:t>
            </a:r>
            <a:r>
              <a:rPr lang="en-GB" dirty="0" err="1"/>
              <a:t>seasta</a:t>
            </a:r>
            <a:r>
              <a:rPr lang="en-GB" dirty="0"/>
              <a:t>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teannas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rópa</a:t>
            </a:r>
            <a:r>
              <a:rPr lang="en-GB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926193-DDE1-CCFA-E1F5-B90A9E90B423}"/>
              </a:ext>
            </a:extLst>
          </p:cNvPr>
          <p:cNvSpPr txBox="1"/>
          <p:nvPr/>
        </p:nvSpPr>
        <p:spPr>
          <a:xfrm>
            <a:off x="351338" y="5031630"/>
            <a:ext cx="1766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/>
              <a:t>T = 147 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817C91-EDD3-6F18-212B-C3979E26CDAC}"/>
              </a:ext>
            </a:extLst>
          </p:cNvPr>
          <p:cNvSpPr/>
          <p:nvPr/>
        </p:nvSpPr>
        <p:spPr>
          <a:xfrm>
            <a:off x="6982460" y="3558239"/>
            <a:ext cx="1460500" cy="8517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5F1F8-DD9F-3F96-E49C-52C8908E6FD3}"/>
              </a:ext>
            </a:extLst>
          </p:cNvPr>
          <p:cNvCxnSpPr>
            <a:cxnSpLocks/>
          </p:cNvCxnSpPr>
          <p:nvPr/>
        </p:nvCxnSpPr>
        <p:spPr>
          <a:xfrm flipV="1">
            <a:off x="7744460" y="2552700"/>
            <a:ext cx="0" cy="10055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504D2F-2FFF-8554-10DE-49EAEEDFD9F5}"/>
              </a:ext>
            </a:extLst>
          </p:cNvPr>
          <p:cNvCxnSpPr>
            <a:cxnSpLocks/>
          </p:cNvCxnSpPr>
          <p:nvPr/>
        </p:nvCxnSpPr>
        <p:spPr>
          <a:xfrm>
            <a:off x="7731760" y="4409982"/>
            <a:ext cx="0" cy="1013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5143C5C-932D-006A-086C-9887D411F3EB}"/>
              </a:ext>
            </a:extLst>
          </p:cNvPr>
          <p:cNvSpPr txBox="1"/>
          <p:nvPr/>
        </p:nvSpPr>
        <p:spPr>
          <a:xfrm>
            <a:off x="7998460" y="4871647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52EDE2-1E23-4AD1-BB0B-7348F1C8EC63}"/>
              </a:ext>
            </a:extLst>
          </p:cNvPr>
          <p:cNvSpPr txBox="1"/>
          <p:nvPr/>
        </p:nvSpPr>
        <p:spPr>
          <a:xfrm>
            <a:off x="7891571" y="298959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4F0B26-2EA7-F216-150B-96F9BB014B2E}"/>
                  </a:ext>
                </a:extLst>
              </p:cNvPr>
              <p:cNvSpPr txBox="1"/>
              <p:nvPr/>
            </p:nvSpPr>
            <p:spPr>
              <a:xfrm>
                <a:off x="3883684" y="3256287"/>
                <a:ext cx="30987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>
                    <a:latin typeface="Arial" panose="020B0604020202020204" pitchFamily="34" charset="0"/>
                    <a:cs typeface="Arial" panose="020B0604020202020204" pitchFamily="34" charset="0"/>
                  </a:rPr>
                  <a:t>Luas seasta ⇒ gan luasghéarú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4F0B26-2EA7-F216-150B-96F9BB014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684" y="3256287"/>
                <a:ext cx="3098776" cy="954107"/>
              </a:xfrm>
              <a:prstGeom prst="rect">
                <a:avLst/>
              </a:prstGeom>
              <a:blipFill>
                <a:blip r:embed="rId2"/>
                <a:stretch>
                  <a:fillRect l="-3937" t="-6369" r="-394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4D573A-DC2C-515D-591B-887660221B90}"/>
              </a:ext>
            </a:extLst>
          </p:cNvPr>
          <p:cNvCxnSpPr/>
          <p:nvPr/>
        </p:nvCxnSpPr>
        <p:spPr>
          <a:xfrm flipH="1">
            <a:off x="3471038" y="3584739"/>
            <a:ext cx="412646" cy="2328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9" grpId="0"/>
      <p:bldP spid="20" grpId="0" animBg="1"/>
      <p:bldP spid="25" grpId="0"/>
      <p:bldP spid="26" grpId="0"/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E546894-B1D8-8D22-0392-97D312F2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Cleachtaigh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E1892D1-DF68-1737-7C09-334BF81BC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 err="1"/>
              <a:t>Luasghéaraítear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500 g ag </a:t>
            </a:r>
            <a:r>
              <a:rPr lang="en-GB" dirty="0" err="1"/>
              <a:t>deireadh</a:t>
            </a:r>
            <a:r>
              <a:rPr lang="en-GB" dirty="0"/>
              <a:t> </a:t>
            </a:r>
            <a:r>
              <a:rPr lang="en-GB" dirty="0" err="1"/>
              <a:t>sreinge</a:t>
            </a:r>
            <a:r>
              <a:rPr lang="en-GB" dirty="0"/>
              <a:t> </a:t>
            </a:r>
            <a:r>
              <a:rPr lang="en-GB" dirty="0" err="1"/>
              <a:t>suas</a:t>
            </a:r>
            <a:r>
              <a:rPr lang="en-GB" dirty="0"/>
              <a:t> le </a:t>
            </a:r>
            <a:r>
              <a:rPr lang="en-GB" dirty="0" err="1"/>
              <a:t>luasghéarú</a:t>
            </a:r>
            <a:r>
              <a:rPr lang="en-GB" dirty="0"/>
              <a:t> 4.5 m s⁻². </a:t>
            </a:r>
            <a:r>
              <a:rPr lang="en-GB" dirty="0" err="1"/>
              <a:t>Ríomh</a:t>
            </a:r>
            <a:r>
              <a:rPr lang="en-GB" dirty="0"/>
              <a:t> an </a:t>
            </a:r>
            <a:r>
              <a:rPr lang="en-GB" dirty="0" err="1"/>
              <a:t>teannas</a:t>
            </a:r>
            <a:r>
              <a:rPr lang="en-GB" dirty="0"/>
              <a:t> na </a:t>
            </a:r>
            <a:r>
              <a:rPr lang="en-GB" dirty="0" err="1"/>
              <a:t>sreinge</a:t>
            </a:r>
            <a:r>
              <a:rPr lang="en-GB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0028B6-7F83-12CE-2186-819FA9432DC7}"/>
              </a:ext>
            </a:extLst>
          </p:cNvPr>
          <p:cNvSpPr txBox="1"/>
          <p:nvPr/>
        </p:nvSpPr>
        <p:spPr>
          <a:xfrm>
            <a:off x="6924995" y="6134726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dirty="0"/>
              <a:t>T =7.15 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A599B7-46CC-B00A-89C9-47FDD18407F4}"/>
              </a:ext>
            </a:extLst>
          </p:cNvPr>
          <p:cNvSpPr/>
          <p:nvPr/>
        </p:nvSpPr>
        <p:spPr>
          <a:xfrm>
            <a:off x="6388100" y="3558239"/>
            <a:ext cx="1460500" cy="8517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FD740D-B7FE-03DB-4354-39B63FCF4493}"/>
              </a:ext>
            </a:extLst>
          </p:cNvPr>
          <p:cNvCxnSpPr>
            <a:cxnSpLocks/>
          </p:cNvCxnSpPr>
          <p:nvPr/>
        </p:nvCxnSpPr>
        <p:spPr>
          <a:xfrm flipH="1" flipV="1">
            <a:off x="7143750" y="2070538"/>
            <a:ext cx="6350" cy="14877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1F6C32-DD7C-B35A-9741-22A66FEA8DE5}"/>
              </a:ext>
            </a:extLst>
          </p:cNvPr>
          <p:cNvCxnSpPr>
            <a:cxnSpLocks/>
          </p:cNvCxnSpPr>
          <p:nvPr/>
        </p:nvCxnSpPr>
        <p:spPr>
          <a:xfrm>
            <a:off x="7137400" y="4409982"/>
            <a:ext cx="0" cy="1013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29FBB9E-B852-6676-E245-3FEF2C79E5F8}"/>
              </a:ext>
            </a:extLst>
          </p:cNvPr>
          <p:cNvSpPr txBox="1"/>
          <p:nvPr/>
        </p:nvSpPr>
        <p:spPr>
          <a:xfrm>
            <a:off x="7404100" y="4871647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356134-6BCE-0C56-D60C-E3A67303F801}"/>
              </a:ext>
            </a:extLst>
          </p:cNvPr>
          <p:cNvSpPr txBox="1"/>
          <p:nvPr/>
        </p:nvSpPr>
        <p:spPr>
          <a:xfrm>
            <a:off x="7404100" y="257335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091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none" w="med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28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11457</TotalTime>
  <Words>7340</Words>
  <Application>Microsoft Office PowerPoint</Application>
  <PresentationFormat>On-screen Show (4:3)</PresentationFormat>
  <Paragraphs>1047</Paragraphs>
  <Slides>162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162</vt:i4>
      </vt:variant>
      <vt:variant>
        <vt:lpstr>Custom Shows</vt:lpstr>
      </vt:variant>
      <vt:variant>
        <vt:i4>1</vt:i4>
      </vt:variant>
    </vt:vector>
  </HeadingPairs>
  <TitlesOfParts>
    <vt:vector size="171" baseType="lpstr">
      <vt:lpstr>Aptos</vt:lpstr>
      <vt:lpstr>Arial</vt:lpstr>
      <vt:lpstr>Cambria Math</vt:lpstr>
      <vt:lpstr>FranklinGothic</vt:lpstr>
      <vt:lpstr>Georgia</vt:lpstr>
      <vt:lpstr>Symbol</vt:lpstr>
      <vt:lpstr>Wingdings</vt:lpstr>
      <vt:lpstr>Office Theme</vt:lpstr>
      <vt:lpstr>Fórsa, dlús, brú, móiminteam</vt:lpstr>
      <vt:lpstr>An tSonraíocht Fisice</vt:lpstr>
      <vt:lpstr>An tSonraíocht Fisice</vt:lpstr>
      <vt:lpstr>An tSonraíocht Fisice</vt:lpstr>
      <vt:lpstr>An tSonraíocht Fisice</vt:lpstr>
      <vt:lpstr>Achoimre ar an Athbhreithniú</vt:lpstr>
      <vt:lpstr>Cad is fórsa ann?</vt:lpstr>
      <vt:lpstr>Céard faoi seo?</vt:lpstr>
      <vt:lpstr>Cad is frithchuimilt ann?</vt:lpstr>
      <vt:lpstr>Teoiricí gluaisne of motion</vt:lpstr>
      <vt:lpstr>An Chéad Dlí Gluaisne Newton</vt:lpstr>
      <vt:lpstr>An féidir le fórsa inmheánach corp a chur faoi luasghéarú?</vt:lpstr>
      <vt:lpstr>Físeán – cat ag titim</vt:lpstr>
      <vt:lpstr>Bíonn an luasghéarú atá ag corp i gcomhréir dhíreach leis an bhfórsa atá i bhfeidhm ar an gcorp.</vt:lpstr>
      <vt:lpstr>Má bhíonn an fórsa tairiseach, bíonn an luasghéarú i gcomhréir inbhéartach le mais an choirp.</vt:lpstr>
      <vt:lpstr>Sampla: mais agus luasghéarú.</vt:lpstr>
      <vt:lpstr>Cad is mais ann?</vt:lpstr>
      <vt:lpstr>Cad is maislár (centre of mass) ann?</vt:lpstr>
      <vt:lpstr>Céard é an aonad SI fórsa?</vt:lpstr>
      <vt:lpstr>Sainmhínigh an niútan</vt:lpstr>
      <vt:lpstr>Céard é an gaol idir Fórsa, Mais agus Luasghéarú?</vt:lpstr>
      <vt:lpstr>Cad is meáchan ann?</vt:lpstr>
      <vt:lpstr>Niútain agus cileagraim </vt:lpstr>
      <vt:lpstr>Sampla 1</vt:lpstr>
      <vt:lpstr>Sampla 2</vt:lpstr>
      <vt:lpstr>Cleachtaigh</vt:lpstr>
      <vt:lpstr>Cleachtaigh</vt:lpstr>
      <vt:lpstr>Sampla 3</vt:lpstr>
      <vt:lpstr>Sampla 4</vt:lpstr>
      <vt:lpstr>Sampla 5</vt:lpstr>
      <vt:lpstr>Cleachtaigh</vt:lpstr>
      <vt:lpstr>Cleachtaigh</vt:lpstr>
      <vt:lpstr>Sampla 6</vt:lpstr>
      <vt:lpstr>Sampla 7</vt:lpstr>
      <vt:lpstr>Cleachtaigh</vt:lpstr>
      <vt:lpstr>Cleachtaigh</vt:lpstr>
      <vt:lpstr>Cleachtaigh</vt:lpstr>
      <vt:lpstr>Cleachtaigh</vt:lpstr>
      <vt:lpstr>An dara dlí a fhíorú: Luasghéarú ∝ fórsa</vt:lpstr>
      <vt:lpstr>Modh</vt:lpstr>
      <vt:lpstr>Graf</vt:lpstr>
      <vt:lpstr>Cad is Móiminteam ann?</vt:lpstr>
      <vt:lpstr>Cad é an aonad SI Móiminteam?</vt:lpstr>
      <vt:lpstr>Sampla 8</vt:lpstr>
      <vt:lpstr>Cleachtaigh</vt:lpstr>
      <vt:lpstr>Cleachtaigh</vt:lpstr>
      <vt:lpstr>Cleachtaigh</vt:lpstr>
      <vt:lpstr>Cleachtaigh</vt:lpstr>
      <vt:lpstr>Luaigh an Chéad Dlí Gluaisne Newton</vt:lpstr>
      <vt:lpstr>Luaigh an Dara Dlí Gluaisne Newton</vt:lpstr>
      <vt:lpstr>Luaigh an Triú Dlí Gluaisne Newton</vt:lpstr>
      <vt:lpstr>Luaigh an 1ú Dlí agus tabhair sampla</vt:lpstr>
      <vt:lpstr>Mínigh gluaisne Voyager 1 ag úsáid an chéad dlí</vt:lpstr>
      <vt:lpstr>Sampla 9</vt:lpstr>
      <vt:lpstr>Mínigh seo leis an 1ú Dlí</vt:lpstr>
      <vt:lpstr>Mínigh an úsáid de chriosanna sábhála leis an 1ú Dlí</vt:lpstr>
      <vt:lpstr>Taispeánn gur cás speisialta den 2ú Dlí é F=ma</vt:lpstr>
      <vt:lpstr>Sampla den 3ú Dlí </vt:lpstr>
      <vt:lpstr>Conas a luasghearaíonn roicéad?</vt:lpstr>
      <vt:lpstr>PowerPoint Presentation</vt:lpstr>
      <vt:lpstr>Péirí fórsaí</vt:lpstr>
      <vt:lpstr>Triú Dlí agus Péirí Fórsaí</vt:lpstr>
      <vt:lpstr>Cleachtaigh</vt:lpstr>
      <vt:lpstr>Cleachtaigh</vt:lpstr>
      <vt:lpstr> Fíoraigh Dlíthe Newton ag úsáid sonraí tánaisteacha imbhuailte</vt:lpstr>
      <vt:lpstr>Fíoraigh an Chéad Dlí</vt:lpstr>
      <vt:lpstr>Fíoraigh an 2ú dlí</vt:lpstr>
      <vt:lpstr>Fíoraigh an 3ú dlí</vt:lpstr>
      <vt:lpstr>Léaráidí fórsa agus cineálach fósaí</vt:lpstr>
      <vt:lpstr>Céard is léaráid fórsa ann?</vt:lpstr>
      <vt:lpstr>Cad is fórsa imtharraingthe ann?</vt:lpstr>
      <vt:lpstr>Tabhair ainm eile ar fhórsa na himtharraingthe</vt:lpstr>
      <vt:lpstr>Cén treo atá ag fórsaí na himtharraingthe? </vt:lpstr>
      <vt:lpstr>Cad is frithchuimilt ann?</vt:lpstr>
      <vt:lpstr>Cathain a bhíonn frithchuimilt úsáideach ..... Cathain nach bhfuil?</vt:lpstr>
      <vt:lpstr>Conas a íoslaghdaítear frithchuimilt?</vt:lpstr>
      <vt:lpstr>Cad is an Frithghníomh Normalach ann?</vt:lpstr>
      <vt:lpstr>Tarraing an frithghníomh normalach ar an gcarraigh</vt:lpstr>
      <vt:lpstr>Sampla 10</vt:lpstr>
      <vt:lpstr>Sampla 11</vt:lpstr>
      <vt:lpstr>Cleachtaigh </vt:lpstr>
      <vt:lpstr>Tabhair samplaí de fhórsaí teannais</vt:lpstr>
      <vt:lpstr>Sampla 12</vt:lpstr>
      <vt:lpstr>Cad is fórsaí friotaíochta ann?</vt:lpstr>
      <vt:lpstr>Fórsaí ar Spéirthumadóir:</vt:lpstr>
      <vt:lpstr>Sampla 13</vt:lpstr>
      <vt:lpstr>Cad is fórsa buacachta ann?</vt:lpstr>
      <vt:lpstr>Cleachtaigh</vt:lpstr>
      <vt:lpstr>Cleachtaigh</vt:lpstr>
      <vt:lpstr>Cad is fórsa comhthoraidh ann?</vt:lpstr>
      <vt:lpstr>Sampla 14: Fórsa comhthoraidh </vt:lpstr>
      <vt:lpstr>Sampla 15: (higher)</vt:lpstr>
      <vt:lpstr>Sampla 16 (AL)</vt:lpstr>
      <vt:lpstr>Cleachtaigh (AL)</vt:lpstr>
      <vt:lpstr>Sampla 17</vt:lpstr>
      <vt:lpstr>Sampla 18</vt:lpstr>
      <vt:lpstr>Sampla 19</vt:lpstr>
      <vt:lpstr>Sampla 20</vt:lpstr>
      <vt:lpstr>Cleachtaigh</vt:lpstr>
      <vt:lpstr>Cleachtaigh</vt:lpstr>
      <vt:lpstr>Sampla 21</vt:lpstr>
      <vt:lpstr>Nialas-g</vt:lpstr>
      <vt:lpstr>Conas is féidir conar eitilte parabóileach dímheáchan a ghiniúnt?</vt:lpstr>
      <vt:lpstr>Físeán: Nialas g</vt:lpstr>
      <vt:lpstr>Dlús agus Brú</vt:lpstr>
      <vt:lpstr>Cad is dlús ann?</vt:lpstr>
      <vt:lpstr>Cad é an tAonad SI dlús?</vt:lpstr>
      <vt:lpstr>Dlúsanna solaid agus leachtanna</vt:lpstr>
      <vt:lpstr>Dlúis gáis</vt:lpstr>
      <vt:lpstr>Toirteanna a thiontú</vt:lpstr>
      <vt:lpstr>An lítear</vt:lpstr>
      <vt:lpstr>Sampla 22</vt:lpstr>
      <vt:lpstr>Sampla 23</vt:lpstr>
      <vt:lpstr>Cleachtaigh</vt:lpstr>
      <vt:lpstr>Sampla 24</vt:lpstr>
      <vt:lpstr>Sampla 25</vt:lpstr>
      <vt:lpstr>Cad is brú ann?</vt:lpstr>
      <vt:lpstr>Cad é Aonad SI brú?</vt:lpstr>
      <vt:lpstr>Sampla 26</vt:lpstr>
      <vt:lpstr>Sampla27</vt:lpstr>
      <vt:lpstr>Sampla 28</vt:lpstr>
      <vt:lpstr>Sampla 29</vt:lpstr>
      <vt:lpstr>Cleachtaigh</vt:lpstr>
      <vt:lpstr>Cleachtaigh</vt:lpstr>
      <vt:lpstr>Cad is sreabhán ann?</vt:lpstr>
      <vt:lpstr>Brú de thairbhe leachta </vt:lpstr>
      <vt:lpstr>Díorthaigh an fhoirmle do bhrú de thairbhe leachta</vt:lpstr>
      <vt:lpstr>Brú de thairbhe leachta </vt:lpstr>
      <vt:lpstr>Sampla 30</vt:lpstr>
      <vt:lpstr>Cleachtaigh</vt:lpstr>
      <vt:lpstr>Páipéar samplach 1 C4</vt:lpstr>
      <vt:lpstr>Páipéar samplach 1 C4</vt:lpstr>
      <vt:lpstr>Taispeáin go méadaíonn brú i leacht le doimhneacht.</vt:lpstr>
      <vt:lpstr>Cad is aer ann?</vt:lpstr>
      <vt:lpstr>Sainmhínigh fórsa na buacachta</vt:lpstr>
      <vt:lpstr>Cúis le fórsa na buacachta:</vt:lpstr>
      <vt:lpstr>An Sá Aníos a léiriú </vt:lpstr>
      <vt:lpstr>Móiminteam agus imbhuailtí</vt:lpstr>
      <vt:lpstr>Cad is Móiminteam ann?</vt:lpstr>
      <vt:lpstr>Luaigh Prionsiobal Imchoimeád an Mhóimintim</vt:lpstr>
      <vt:lpstr>Móiminteam roimhe = Móiminteam tar éis</vt:lpstr>
      <vt:lpstr>Scríobh cothromóid imchoimeád an mhóimintim</vt:lpstr>
      <vt:lpstr>Sampla 31: </vt:lpstr>
      <vt:lpstr>Prionsiobal Imchoimeád an Mhóimintim a Fhíorú</vt:lpstr>
      <vt:lpstr>Cothromóid a fhíoraítear ag an turgnamh seo. </vt:lpstr>
      <vt:lpstr>Imchoimeád an Mhóimintim (geataí solais)  </vt:lpstr>
      <vt:lpstr>Leagan geata solais aonair</vt:lpstr>
      <vt:lpstr>Imchoimeád an Mhóimintim</vt:lpstr>
      <vt:lpstr>Torthaí</vt:lpstr>
      <vt:lpstr>Ríomhanna agus Conclúid</vt:lpstr>
      <vt:lpstr>Cén chaoi a ndearna an mac léinn dul i ngleic le fórsa na himtharraingthe agus an fórsa na frithchuimilte sa turgnamh seo?</vt:lpstr>
      <vt:lpstr>Exam Marking scheme</vt:lpstr>
      <vt:lpstr>PowerPoint Presentation</vt:lpstr>
      <vt:lpstr>Sampla 32</vt:lpstr>
      <vt:lpstr>Cleachtaigh</vt:lpstr>
      <vt:lpstr>Cleachtaigh</vt:lpstr>
      <vt:lpstr>Imbhuailtí i 2 thoise (AL)</vt:lpstr>
      <vt:lpstr>Sampla 33 (AL)</vt:lpstr>
      <vt:lpstr>Cleachtaigh</vt:lpstr>
      <vt:lpstr>Sampla 34 (AL)</vt:lpstr>
      <vt:lpstr>Achoimre ar an Athbhreithniú</vt:lpstr>
      <vt:lpstr>Dúshlán Nialas-g a ríomh</vt:lpstr>
      <vt:lpstr>Definitions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Downey</dc:creator>
  <cp:lastModifiedBy>Tom  Tierney</cp:lastModifiedBy>
  <cp:revision>55</cp:revision>
  <dcterms:created xsi:type="dcterms:W3CDTF">2025-07-04T08:11:55Z</dcterms:created>
  <dcterms:modified xsi:type="dcterms:W3CDTF">2025-12-08T20:20:17Z</dcterms:modified>
</cp:coreProperties>
</file>